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4.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4" r:id="rId1"/>
    <p:sldMasterId id="2147483736" r:id="rId2"/>
    <p:sldMasterId id="2147483738" r:id="rId3"/>
    <p:sldMasterId id="2147483737" r:id="rId4"/>
    <p:sldMasterId id="2147483740" r:id="rId5"/>
  </p:sldMasterIdLst>
  <p:notesMasterIdLst>
    <p:notesMasterId r:id="rId75"/>
  </p:notesMasterIdLst>
  <p:handoutMasterIdLst>
    <p:handoutMasterId r:id="rId76"/>
  </p:handoutMasterIdLst>
  <p:sldIdLst>
    <p:sldId id="503" r:id="rId6"/>
    <p:sldId id="643" r:id="rId7"/>
    <p:sldId id="504" r:id="rId8"/>
    <p:sldId id="514" r:id="rId9"/>
    <p:sldId id="579" r:id="rId10"/>
    <p:sldId id="580" r:id="rId11"/>
    <p:sldId id="581" r:id="rId12"/>
    <p:sldId id="582" r:id="rId13"/>
    <p:sldId id="583" r:id="rId14"/>
    <p:sldId id="584" r:id="rId15"/>
    <p:sldId id="585" r:id="rId16"/>
    <p:sldId id="586" r:id="rId17"/>
    <p:sldId id="587" r:id="rId18"/>
    <p:sldId id="588" r:id="rId19"/>
    <p:sldId id="589" r:id="rId20"/>
    <p:sldId id="598" r:id="rId21"/>
    <p:sldId id="599" r:id="rId22"/>
    <p:sldId id="596" r:id="rId23"/>
    <p:sldId id="597" r:id="rId24"/>
    <p:sldId id="595" r:id="rId25"/>
    <p:sldId id="590" r:id="rId26"/>
    <p:sldId id="527" r:id="rId27"/>
    <p:sldId id="528" r:id="rId28"/>
    <p:sldId id="540" r:id="rId29"/>
    <p:sldId id="542" r:id="rId30"/>
    <p:sldId id="544" r:id="rId31"/>
    <p:sldId id="546" r:id="rId32"/>
    <p:sldId id="615" r:id="rId33"/>
    <p:sldId id="563" r:id="rId34"/>
    <p:sldId id="602" r:id="rId35"/>
    <p:sldId id="660" r:id="rId36"/>
    <p:sldId id="574" r:id="rId37"/>
    <p:sldId id="663" r:id="rId38"/>
    <p:sldId id="576" r:id="rId39"/>
    <p:sldId id="665" r:id="rId40"/>
    <p:sldId id="664" r:id="rId41"/>
    <p:sldId id="578" r:id="rId42"/>
    <p:sldId id="662" r:id="rId43"/>
    <p:sldId id="613" r:id="rId44"/>
    <p:sldId id="646" r:id="rId45"/>
    <p:sldId id="647" r:id="rId46"/>
    <p:sldId id="648" r:id="rId47"/>
    <p:sldId id="649" r:id="rId48"/>
    <p:sldId id="672" r:id="rId49"/>
    <p:sldId id="666" r:id="rId50"/>
    <p:sldId id="667" r:id="rId51"/>
    <p:sldId id="668" r:id="rId52"/>
    <p:sldId id="669" r:id="rId53"/>
    <p:sldId id="670" r:id="rId54"/>
    <p:sldId id="671" r:id="rId55"/>
    <p:sldId id="655" r:id="rId56"/>
    <p:sldId id="656" r:id="rId57"/>
    <p:sldId id="657" r:id="rId58"/>
    <p:sldId id="626" r:id="rId59"/>
    <p:sldId id="627" r:id="rId60"/>
    <p:sldId id="628" r:id="rId61"/>
    <p:sldId id="629" r:id="rId62"/>
    <p:sldId id="630" r:id="rId63"/>
    <p:sldId id="631" r:id="rId64"/>
    <p:sldId id="632" r:id="rId65"/>
    <p:sldId id="635" r:id="rId66"/>
    <p:sldId id="636" r:id="rId67"/>
    <p:sldId id="637" r:id="rId68"/>
    <p:sldId id="638" r:id="rId69"/>
    <p:sldId id="639" r:id="rId70"/>
    <p:sldId id="640" r:id="rId71"/>
    <p:sldId id="641" r:id="rId72"/>
    <p:sldId id="642" r:id="rId73"/>
    <p:sldId id="661" r:id="rId74"/>
  </p:sldIdLst>
  <p:sldSz cx="9144000" cy="6858000" type="screen4x3"/>
  <p:notesSz cx="5781675" cy="8482013"/>
  <p:defaultTextStyle>
    <a:defPPr>
      <a:defRPr lang="zh-CN"/>
    </a:defPPr>
    <a:lvl1pPr algn="l" rtl="0" fontAlgn="base">
      <a:spcBef>
        <a:spcPct val="0"/>
      </a:spcBef>
      <a:spcAft>
        <a:spcPct val="0"/>
      </a:spcAft>
      <a:defRPr sz="2400" kern="1200">
        <a:solidFill>
          <a:schemeClr val="tx1"/>
        </a:solidFill>
        <a:latin typeface="Arial" charset="0"/>
        <a:ea typeface="宋体" pitchFamily="2" charset="-122"/>
        <a:cs typeface="+mn-cs"/>
      </a:defRPr>
    </a:lvl1pPr>
    <a:lvl2pPr marL="457200" algn="l" rtl="0" fontAlgn="base">
      <a:spcBef>
        <a:spcPct val="0"/>
      </a:spcBef>
      <a:spcAft>
        <a:spcPct val="0"/>
      </a:spcAft>
      <a:defRPr sz="2400" kern="1200">
        <a:solidFill>
          <a:schemeClr val="tx1"/>
        </a:solidFill>
        <a:latin typeface="Arial" charset="0"/>
        <a:ea typeface="宋体" pitchFamily="2" charset="-122"/>
        <a:cs typeface="+mn-cs"/>
      </a:defRPr>
    </a:lvl2pPr>
    <a:lvl3pPr marL="914400" algn="l" rtl="0" fontAlgn="base">
      <a:spcBef>
        <a:spcPct val="0"/>
      </a:spcBef>
      <a:spcAft>
        <a:spcPct val="0"/>
      </a:spcAft>
      <a:defRPr sz="2400" kern="1200">
        <a:solidFill>
          <a:schemeClr val="tx1"/>
        </a:solidFill>
        <a:latin typeface="Arial" charset="0"/>
        <a:ea typeface="宋体" pitchFamily="2" charset="-122"/>
        <a:cs typeface="+mn-cs"/>
      </a:defRPr>
    </a:lvl3pPr>
    <a:lvl4pPr marL="1371600" algn="l" rtl="0" fontAlgn="base">
      <a:spcBef>
        <a:spcPct val="0"/>
      </a:spcBef>
      <a:spcAft>
        <a:spcPct val="0"/>
      </a:spcAft>
      <a:defRPr sz="2400" kern="1200">
        <a:solidFill>
          <a:schemeClr val="tx1"/>
        </a:solidFill>
        <a:latin typeface="Arial" charset="0"/>
        <a:ea typeface="宋体" pitchFamily="2" charset="-122"/>
        <a:cs typeface="+mn-cs"/>
      </a:defRPr>
    </a:lvl4pPr>
    <a:lvl5pPr marL="1828800" algn="l" rtl="0" fontAlgn="base">
      <a:spcBef>
        <a:spcPct val="0"/>
      </a:spcBef>
      <a:spcAft>
        <a:spcPct val="0"/>
      </a:spcAft>
      <a:defRPr sz="2400" kern="1200">
        <a:solidFill>
          <a:schemeClr val="tx1"/>
        </a:solidFill>
        <a:latin typeface="Arial" charset="0"/>
        <a:ea typeface="宋体" pitchFamily="2" charset="-122"/>
        <a:cs typeface="+mn-cs"/>
      </a:defRPr>
    </a:lvl5pPr>
    <a:lvl6pPr marL="2286000" algn="l" defTabSz="914400" rtl="0" eaLnBrk="1" latinLnBrk="0" hangingPunct="1">
      <a:defRPr sz="2400" kern="1200">
        <a:solidFill>
          <a:schemeClr val="tx1"/>
        </a:solidFill>
        <a:latin typeface="Arial" charset="0"/>
        <a:ea typeface="宋体" pitchFamily="2" charset="-122"/>
        <a:cs typeface="+mn-cs"/>
      </a:defRPr>
    </a:lvl6pPr>
    <a:lvl7pPr marL="2743200" algn="l" defTabSz="914400" rtl="0" eaLnBrk="1" latinLnBrk="0" hangingPunct="1">
      <a:defRPr sz="2400" kern="1200">
        <a:solidFill>
          <a:schemeClr val="tx1"/>
        </a:solidFill>
        <a:latin typeface="Arial" charset="0"/>
        <a:ea typeface="宋体" pitchFamily="2" charset="-122"/>
        <a:cs typeface="+mn-cs"/>
      </a:defRPr>
    </a:lvl7pPr>
    <a:lvl8pPr marL="3200400" algn="l" defTabSz="914400" rtl="0" eaLnBrk="1" latinLnBrk="0" hangingPunct="1">
      <a:defRPr sz="2400" kern="1200">
        <a:solidFill>
          <a:schemeClr val="tx1"/>
        </a:solidFill>
        <a:latin typeface="Arial" charset="0"/>
        <a:ea typeface="宋体" pitchFamily="2" charset="-122"/>
        <a:cs typeface="+mn-cs"/>
      </a:defRPr>
    </a:lvl8pPr>
    <a:lvl9pPr marL="3657600" algn="l" defTabSz="914400" rtl="0" eaLnBrk="1" latinLnBrk="0" hangingPunct="1">
      <a:defRPr sz="2400"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CED0FE"/>
    <a:srgbClr val="0000CC"/>
    <a:srgbClr val="A1A5FD"/>
    <a:srgbClr val="FF3300"/>
    <a:srgbClr val="66FF33"/>
    <a:srgbClr val="FFFF00"/>
    <a:srgbClr val="66FFFF"/>
    <a:srgbClr val="FFFFF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0" autoAdjust="0"/>
    <p:restoredTop sz="98633" autoAdjust="0"/>
  </p:normalViewPr>
  <p:slideViewPr>
    <p:cSldViewPr>
      <p:cViewPr>
        <p:scale>
          <a:sx n="60" d="100"/>
          <a:sy n="60" d="100"/>
        </p:scale>
        <p:origin x="-1572" y="-22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6" d="100"/>
          <a:sy n="56" d="100"/>
        </p:scale>
        <p:origin x="-1968" y="-90"/>
      </p:cViewPr>
      <p:guideLst>
        <p:guide orient="horz" pos="2672"/>
        <p:guide pos="182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slide" Target="slides/slide58.xml"/><Relationship Id="rId68" Type="http://schemas.openxmlformats.org/officeDocument/2006/relationships/slide" Target="slides/slide63.xml"/><Relationship Id="rId76" Type="http://schemas.openxmlformats.org/officeDocument/2006/relationships/handoutMaster" Target="handoutMasters/handoutMaster1.xml"/><Relationship Id="rId7" Type="http://schemas.openxmlformats.org/officeDocument/2006/relationships/slide" Target="slides/slide2.xml"/><Relationship Id="rId71" Type="http://schemas.openxmlformats.org/officeDocument/2006/relationships/slide" Target="slides/slide66.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74" Type="http://schemas.openxmlformats.org/officeDocument/2006/relationships/slide" Target="slides/slide69.xml"/><Relationship Id="rId79" Type="http://schemas.openxmlformats.org/officeDocument/2006/relationships/theme" Target="theme/theme1.xml"/><Relationship Id="rId5" Type="http://schemas.openxmlformats.org/officeDocument/2006/relationships/slideMaster" Target="slideMasters/slideMaster5.xml"/><Relationship Id="rId61" Type="http://schemas.openxmlformats.org/officeDocument/2006/relationships/slide" Target="slides/slide56.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openxmlformats.org/officeDocument/2006/relationships/presProps" Target="presProps.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80"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4834" name="Rectangle 2"/>
          <p:cNvSpPr>
            <a:spLocks noGrp="1" noChangeArrowheads="1"/>
          </p:cNvSpPr>
          <p:nvPr>
            <p:ph type="hdr" sz="quarter"/>
          </p:nvPr>
        </p:nvSpPr>
        <p:spPr bwMode="auto">
          <a:xfrm>
            <a:off x="0" y="0"/>
            <a:ext cx="2505075" cy="423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1500" tIns="40750" rIns="81500" bIns="40750" numCol="1" anchor="t" anchorCtr="0" compatLnSpc="1">
            <a:prstTxWarp prst="textNoShape">
              <a:avLst/>
            </a:prstTxWarp>
          </a:bodyPr>
          <a:lstStyle>
            <a:lvl1pPr defTabSz="814388">
              <a:defRPr sz="1100"/>
            </a:lvl1pPr>
          </a:lstStyle>
          <a:p>
            <a:pPr>
              <a:defRPr/>
            </a:pPr>
            <a:r>
              <a:rPr lang="en-US" altLang="zh-CN"/>
              <a:t>软件学院·计算机组织与结构</a:t>
            </a:r>
          </a:p>
        </p:txBody>
      </p:sp>
      <p:sp>
        <p:nvSpPr>
          <p:cNvPr id="504835" name="Rectangle 3"/>
          <p:cNvSpPr>
            <a:spLocks noGrp="1" noChangeArrowheads="1"/>
          </p:cNvSpPr>
          <p:nvPr>
            <p:ph type="dt" sz="quarter" idx="1"/>
          </p:nvPr>
        </p:nvSpPr>
        <p:spPr bwMode="auto">
          <a:xfrm>
            <a:off x="3275013" y="0"/>
            <a:ext cx="2505075" cy="423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1500" tIns="40750" rIns="81500" bIns="40750" numCol="1" anchor="t" anchorCtr="0" compatLnSpc="1">
            <a:prstTxWarp prst="textNoShape">
              <a:avLst/>
            </a:prstTxWarp>
          </a:bodyPr>
          <a:lstStyle>
            <a:lvl1pPr algn="r" defTabSz="814388">
              <a:defRPr sz="1100"/>
            </a:lvl1pPr>
          </a:lstStyle>
          <a:p>
            <a:pPr>
              <a:defRPr/>
            </a:pPr>
            <a:fld id="{1BE2C21D-0C90-4093-B9A9-5834FCFFA014}" type="datetime1">
              <a:rPr lang="zh-CN" altLang="en-US"/>
              <a:pPr>
                <a:defRPr/>
              </a:pPr>
              <a:t>2019/3/1</a:t>
            </a:fld>
            <a:endParaRPr lang="en-US" altLang="zh-CN"/>
          </a:p>
        </p:txBody>
      </p:sp>
      <p:sp>
        <p:nvSpPr>
          <p:cNvPr id="504836" name="Rectangle 4"/>
          <p:cNvSpPr>
            <a:spLocks noGrp="1" noChangeArrowheads="1"/>
          </p:cNvSpPr>
          <p:nvPr>
            <p:ph type="ftr" sz="quarter" idx="2"/>
          </p:nvPr>
        </p:nvSpPr>
        <p:spPr bwMode="auto">
          <a:xfrm>
            <a:off x="0" y="8056563"/>
            <a:ext cx="2505075" cy="423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1500" tIns="40750" rIns="81500" bIns="40750" numCol="1" anchor="b" anchorCtr="0" compatLnSpc="1">
            <a:prstTxWarp prst="textNoShape">
              <a:avLst/>
            </a:prstTxWarp>
          </a:bodyPr>
          <a:lstStyle>
            <a:lvl1pPr defTabSz="814388">
              <a:defRPr sz="1100"/>
            </a:lvl1pPr>
          </a:lstStyle>
          <a:p>
            <a:pPr>
              <a:defRPr/>
            </a:pPr>
            <a:r>
              <a:rPr lang="en-US" altLang="zh-CN"/>
              <a:t>第1章 计算机系统概述</a:t>
            </a:r>
          </a:p>
        </p:txBody>
      </p:sp>
      <p:sp>
        <p:nvSpPr>
          <p:cNvPr id="504837" name="Rectangle 5"/>
          <p:cNvSpPr>
            <a:spLocks noGrp="1" noChangeArrowheads="1"/>
          </p:cNvSpPr>
          <p:nvPr>
            <p:ph type="sldNum" sz="quarter" idx="3"/>
          </p:nvPr>
        </p:nvSpPr>
        <p:spPr bwMode="auto">
          <a:xfrm>
            <a:off x="3275013" y="8056563"/>
            <a:ext cx="2505075" cy="423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1500" tIns="40750" rIns="81500" bIns="40750" numCol="1" anchor="b" anchorCtr="0" compatLnSpc="1">
            <a:prstTxWarp prst="textNoShape">
              <a:avLst/>
            </a:prstTxWarp>
          </a:bodyPr>
          <a:lstStyle>
            <a:lvl1pPr algn="r" defTabSz="814388">
              <a:defRPr sz="1100"/>
            </a:lvl1pPr>
          </a:lstStyle>
          <a:p>
            <a:pPr>
              <a:defRPr/>
            </a:pPr>
            <a:r>
              <a:rPr lang="en-US" altLang="zh-CN"/>
              <a:t>1-</a:t>
            </a:r>
            <a:fld id="{9BD22313-4DC3-4ED1-941E-D2E9A29AEEBF}" type="slidenum">
              <a:rPr lang="en-US" altLang="zh-CN"/>
              <a:pPr>
                <a:defRPr/>
              </a:pPr>
              <a:t>‹#›</a:t>
            </a:fld>
            <a:endParaRPr lang="en-US" altLang="zh-CN"/>
          </a:p>
        </p:txBody>
      </p:sp>
    </p:spTree>
    <p:extLst>
      <p:ext uri="{BB962C8B-B14F-4D97-AF65-F5344CB8AC3E}">
        <p14:creationId xmlns:p14="http://schemas.microsoft.com/office/powerpoint/2010/main" val="14040908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9314" name="Rectangle 2"/>
          <p:cNvSpPr>
            <a:spLocks noGrp="1" noChangeArrowheads="1"/>
          </p:cNvSpPr>
          <p:nvPr>
            <p:ph type="hdr" sz="quarter"/>
          </p:nvPr>
        </p:nvSpPr>
        <p:spPr bwMode="auto">
          <a:xfrm>
            <a:off x="0" y="0"/>
            <a:ext cx="2505075" cy="423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1500" tIns="40750" rIns="81500" bIns="40750" numCol="1" anchor="t" anchorCtr="0" compatLnSpc="1">
            <a:prstTxWarp prst="textNoShape">
              <a:avLst/>
            </a:prstTxWarp>
          </a:bodyPr>
          <a:lstStyle>
            <a:lvl1pPr defTabSz="814388">
              <a:defRPr sz="1100"/>
            </a:lvl1pPr>
          </a:lstStyle>
          <a:p>
            <a:pPr>
              <a:defRPr/>
            </a:pPr>
            <a:r>
              <a:rPr lang="en-US" altLang="zh-CN"/>
              <a:t>软件学院·计算机组织与结构</a:t>
            </a:r>
          </a:p>
        </p:txBody>
      </p:sp>
      <p:sp>
        <p:nvSpPr>
          <p:cNvPr id="269315" name="Rectangle 3"/>
          <p:cNvSpPr>
            <a:spLocks noGrp="1" noChangeArrowheads="1"/>
          </p:cNvSpPr>
          <p:nvPr>
            <p:ph type="dt" idx="1"/>
          </p:nvPr>
        </p:nvSpPr>
        <p:spPr bwMode="auto">
          <a:xfrm>
            <a:off x="3276600" y="0"/>
            <a:ext cx="2505075" cy="423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1500" tIns="40750" rIns="81500" bIns="40750" numCol="1" anchor="t" anchorCtr="0" compatLnSpc="1">
            <a:prstTxWarp prst="textNoShape">
              <a:avLst/>
            </a:prstTxWarp>
          </a:bodyPr>
          <a:lstStyle>
            <a:lvl1pPr algn="r" defTabSz="814388">
              <a:defRPr sz="1100"/>
            </a:lvl1pPr>
          </a:lstStyle>
          <a:p>
            <a:pPr>
              <a:defRPr/>
            </a:pPr>
            <a:fld id="{F221AC5D-FC65-4659-89FF-D13C731BFC0C}" type="datetime1">
              <a:rPr lang="zh-CN" altLang="en-US"/>
              <a:pPr>
                <a:defRPr/>
              </a:pPr>
              <a:t>2019/3/1</a:t>
            </a:fld>
            <a:endParaRPr lang="en-US" altLang="zh-CN"/>
          </a:p>
        </p:txBody>
      </p:sp>
      <p:sp>
        <p:nvSpPr>
          <p:cNvPr id="86020" name="Rectangle 4"/>
          <p:cNvSpPr>
            <a:spLocks noGrp="1" noRot="1" noChangeAspect="1" noChangeArrowheads="1" noTextEdit="1"/>
          </p:cNvSpPr>
          <p:nvPr>
            <p:ph type="sldImg" idx="2"/>
          </p:nvPr>
        </p:nvSpPr>
        <p:spPr bwMode="auto">
          <a:xfrm>
            <a:off x="771525" y="636588"/>
            <a:ext cx="4240213" cy="3179762"/>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69317" name="Rectangle 5"/>
          <p:cNvSpPr>
            <a:spLocks noGrp="1" noChangeArrowheads="1"/>
          </p:cNvSpPr>
          <p:nvPr>
            <p:ph type="body" sz="quarter" idx="3"/>
          </p:nvPr>
        </p:nvSpPr>
        <p:spPr bwMode="auto">
          <a:xfrm>
            <a:off x="771525" y="4029075"/>
            <a:ext cx="4238625" cy="381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1500" tIns="40750" rIns="81500" bIns="4075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269318" name="Rectangle 6"/>
          <p:cNvSpPr>
            <a:spLocks noGrp="1" noChangeArrowheads="1"/>
          </p:cNvSpPr>
          <p:nvPr>
            <p:ph type="ftr" sz="quarter" idx="4"/>
          </p:nvPr>
        </p:nvSpPr>
        <p:spPr bwMode="auto">
          <a:xfrm>
            <a:off x="0" y="8058150"/>
            <a:ext cx="2505075" cy="423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1500" tIns="40750" rIns="81500" bIns="40750" numCol="1" anchor="b" anchorCtr="0" compatLnSpc="1">
            <a:prstTxWarp prst="textNoShape">
              <a:avLst/>
            </a:prstTxWarp>
          </a:bodyPr>
          <a:lstStyle>
            <a:lvl1pPr defTabSz="814388">
              <a:defRPr sz="1100"/>
            </a:lvl1pPr>
          </a:lstStyle>
          <a:p>
            <a:pPr>
              <a:defRPr/>
            </a:pPr>
            <a:r>
              <a:rPr lang="en-US" altLang="zh-CN"/>
              <a:t>第1章 计算机系统概述</a:t>
            </a:r>
          </a:p>
        </p:txBody>
      </p:sp>
      <p:sp>
        <p:nvSpPr>
          <p:cNvPr id="269319" name="Rectangle 7"/>
          <p:cNvSpPr>
            <a:spLocks noGrp="1" noChangeArrowheads="1"/>
          </p:cNvSpPr>
          <p:nvPr>
            <p:ph type="sldNum" sz="quarter" idx="5"/>
          </p:nvPr>
        </p:nvSpPr>
        <p:spPr bwMode="auto">
          <a:xfrm>
            <a:off x="3276600" y="8058150"/>
            <a:ext cx="2505075" cy="423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1500" tIns="40750" rIns="81500" bIns="40750" numCol="1" anchor="b" anchorCtr="0" compatLnSpc="1">
            <a:prstTxWarp prst="textNoShape">
              <a:avLst/>
            </a:prstTxWarp>
          </a:bodyPr>
          <a:lstStyle>
            <a:lvl1pPr algn="r" defTabSz="814388">
              <a:defRPr sz="1100"/>
            </a:lvl1pPr>
          </a:lstStyle>
          <a:p>
            <a:pPr>
              <a:defRPr/>
            </a:pPr>
            <a:fld id="{7B31478A-2CD8-4A4C-AF31-1D8CA4A30316}" type="slidenum">
              <a:rPr lang="en-US" altLang="zh-CN"/>
              <a:pPr>
                <a:defRPr/>
              </a:pPr>
              <a:t>‹#›</a:t>
            </a:fld>
            <a:endParaRPr lang="en-US" altLang="zh-CN"/>
          </a:p>
        </p:txBody>
      </p:sp>
    </p:spTree>
    <p:extLst>
      <p:ext uri="{BB962C8B-B14F-4D97-AF65-F5344CB8AC3E}">
        <p14:creationId xmlns:p14="http://schemas.microsoft.com/office/powerpoint/2010/main" val="3996246928"/>
      </p:ext>
    </p:extLst>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hdr" sz="quarter"/>
          </p:nvPr>
        </p:nvSpPr>
        <p:spPr>
          <a:noFill/>
        </p:spPr>
        <p:txBody>
          <a:bodyPr/>
          <a:lstStyle>
            <a:lvl1pPr defTabSz="814388" eaLnBrk="0" hangingPunct="0">
              <a:spcBef>
                <a:spcPct val="30000"/>
              </a:spcBef>
              <a:defRPr sz="1200">
                <a:solidFill>
                  <a:schemeClr val="tx1"/>
                </a:solidFill>
                <a:latin typeface="Arial" charset="0"/>
                <a:ea typeface="宋体" pitchFamily="2" charset="-122"/>
              </a:defRPr>
            </a:lvl1pPr>
            <a:lvl2pPr marL="742950" indent="-285750" defTabSz="814388" eaLnBrk="0" hangingPunct="0">
              <a:spcBef>
                <a:spcPct val="30000"/>
              </a:spcBef>
              <a:defRPr sz="1200">
                <a:solidFill>
                  <a:schemeClr val="tx1"/>
                </a:solidFill>
                <a:latin typeface="Arial" charset="0"/>
                <a:ea typeface="宋体" pitchFamily="2" charset="-122"/>
              </a:defRPr>
            </a:lvl2pPr>
            <a:lvl3pPr marL="1143000" indent="-228600" defTabSz="814388" eaLnBrk="0" hangingPunct="0">
              <a:spcBef>
                <a:spcPct val="30000"/>
              </a:spcBef>
              <a:defRPr sz="1200">
                <a:solidFill>
                  <a:schemeClr val="tx1"/>
                </a:solidFill>
                <a:latin typeface="Arial" charset="0"/>
                <a:ea typeface="宋体" pitchFamily="2" charset="-122"/>
              </a:defRPr>
            </a:lvl3pPr>
            <a:lvl4pPr marL="1600200" indent="-228600" defTabSz="814388" eaLnBrk="0" hangingPunct="0">
              <a:spcBef>
                <a:spcPct val="30000"/>
              </a:spcBef>
              <a:defRPr sz="1200">
                <a:solidFill>
                  <a:schemeClr val="tx1"/>
                </a:solidFill>
                <a:latin typeface="Arial" charset="0"/>
                <a:ea typeface="宋体" pitchFamily="2" charset="-122"/>
              </a:defRPr>
            </a:lvl4pPr>
            <a:lvl5pPr marL="2057400" indent="-228600" defTabSz="814388" eaLnBrk="0" hangingPunct="0">
              <a:spcBef>
                <a:spcPct val="30000"/>
              </a:spcBef>
              <a:defRPr sz="1200">
                <a:solidFill>
                  <a:schemeClr val="tx1"/>
                </a:solidFill>
                <a:latin typeface="Arial" charset="0"/>
                <a:ea typeface="宋体" pitchFamily="2" charset="-122"/>
              </a:defRPr>
            </a:lvl5pPr>
            <a:lvl6pPr marL="2514600" indent="-228600" defTabSz="814388"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814388"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814388"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814388" eaLnBrk="0" fontAlgn="base" hangingPunct="0">
              <a:spcBef>
                <a:spcPct val="30000"/>
              </a:spcBef>
              <a:spcAft>
                <a:spcPct val="0"/>
              </a:spcAft>
              <a:defRPr sz="1200">
                <a:solidFill>
                  <a:schemeClr val="tx1"/>
                </a:solidFill>
                <a:latin typeface="Arial" charset="0"/>
                <a:ea typeface="宋体" pitchFamily="2" charset="-122"/>
              </a:defRPr>
            </a:lvl9pPr>
          </a:lstStyle>
          <a:p>
            <a:pPr eaLnBrk="1" hangingPunct="1">
              <a:spcBef>
                <a:spcPct val="0"/>
              </a:spcBef>
            </a:pPr>
            <a:r>
              <a:rPr lang="en-US" altLang="zh-CN" sz="1100" smtClean="0"/>
              <a:t>软件学院·计算机组织与结构</a:t>
            </a:r>
          </a:p>
        </p:txBody>
      </p:sp>
      <p:sp>
        <p:nvSpPr>
          <p:cNvPr id="87043" name="Rectangle 3"/>
          <p:cNvSpPr>
            <a:spLocks noGrp="1" noChangeArrowheads="1"/>
          </p:cNvSpPr>
          <p:nvPr>
            <p:ph type="dt" sz="quarter" idx="1"/>
          </p:nvPr>
        </p:nvSpPr>
        <p:spPr>
          <a:noFill/>
        </p:spPr>
        <p:txBody>
          <a:bodyPr/>
          <a:lstStyle>
            <a:lvl1pPr defTabSz="814388" eaLnBrk="0" hangingPunct="0">
              <a:spcBef>
                <a:spcPct val="30000"/>
              </a:spcBef>
              <a:defRPr sz="1200">
                <a:solidFill>
                  <a:schemeClr val="tx1"/>
                </a:solidFill>
                <a:latin typeface="Arial" charset="0"/>
                <a:ea typeface="宋体" pitchFamily="2" charset="-122"/>
              </a:defRPr>
            </a:lvl1pPr>
            <a:lvl2pPr marL="742950" indent="-285750" defTabSz="814388" eaLnBrk="0" hangingPunct="0">
              <a:spcBef>
                <a:spcPct val="30000"/>
              </a:spcBef>
              <a:defRPr sz="1200">
                <a:solidFill>
                  <a:schemeClr val="tx1"/>
                </a:solidFill>
                <a:latin typeface="Arial" charset="0"/>
                <a:ea typeface="宋体" pitchFamily="2" charset="-122"/>
              </a:defRPr>
            </a:lvl2pPr>
            <a:lvl3pPr marL="1143000" indent="-228600" defTabSz="814388" eaLnBrk="0" hangingPunct="0">
              <a:spcBef>
                <a:spcPct val="30000"/>
              </a:spcBef>
              <a:defRPr sz="1200">
                <a:solidFill>
                  <a:schemeClr val="tx1"/>
                </a:solidFill>
                <a:latin typeface="Arial" charset="0"/>
                <a:ea typeface="宋体" pitchFamily="2" charset="-122"/>
              </a:defRPr>
            </a:lvl3pPr>
            <a:lvl4pPr marL="1600200" indent="-228600" defTabSz="814388" eaLnBrk="0" hangingPunct="0">
              <a:spcBef>
                <a:spcPct val="30000"/>
              </a:spcBef>
              <a:defRPr sz="1200">
                <a:solidFill>
                  <a:schemeClr val="tx1"/>
                </a:solidFill>
                <a:latin typeface="Arial" charset="0"/>
                <a:ea typeface="宋体" pitchFamily="2" charset="-122"/>
              </a:defRPr>
            </a:lvl4pPr>
            <a:lvl5pPr marL="2057400" indent="-228600" defTabSz="814388" eaLnBrk="0" hangingPunct="0">
              <a:spcBef>
                <a:spcPct val="30000"/>
              </a:spcBef>
              <a:defRPr sz="1200">
                <a:solidFill>
                  <a:schemeClr val="tx1"/>
                </a:solidFill>
                <a:latin typeface="Arial" charset="0"/>
                <a:ea typeface="宋体" pitchFamily="2" charset="-122"/>
              </a:defRPr>
            </a:lvl5pPr>
            <a:lvl6pPr marL="2514600" indent="-228600" defTabSz="814388"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814388"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814388"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814388" eaLnBrk="0" fontAlgn="base" hangingPunct="0">
              <a:spcBef>
                <a:spcPct val="30000"/>
              </a:spcBef>
              <a:spcAft>
                <a:spcPct val="0"/>
              </a:spcAft>
              <a:defRPr sz="1200">
                <a:solidFill>
                  <a:schemeClr val="tx1"/>
                </a:solidFill>
                <a:latin typeface="Arial" charset="0"/>
                <a:ea typeface="宋体" pitchFamily="2" charset="-122"/>
              </a:defRPr>
            </a:lvl9pPr>
          </a:lstStyle>
          <a:p>
            <a:pPr eaLnBrk="1" hangingPunct="1">
              <a:spcBef>
                <a:spcPct val="0"/>
              </a:spcBef>
            </a:pPr>
            <a:fld id="{9B43B0A5-A50E-4BAE-B623-1DDF2746DCD5}" type="datetime1">
              <a:rPr lang="zh-CN" altLang="en-US" sz="1100" smtClean="0"/>
              <a:pPr eaLnBrk="1" hangingPunct="1">
                <a:spcBef>
                  <a:spcPct val="0"/>
                </a:spcBef>
              </a:pPr>
              <a:t>2019/3/1</a:t>
            </a:fld>
            <a:endParaRPr lang="en-US" altLang="zh-CN" sz="1100" smtClean="0"/>
          </a:p>
        </p:txBody>
      </p:sp>
      <p:sp>
        <p:nvSpPr>
          <p:cNvPr id="87044" name="Rectangle 6"/>
          <p:cNvSpPr>
            <a:spLocks noGrp="1" noChangeArrowheads="1"/>
          </p:cNvSpPr>
          <p:nvPr>
            <p:ph type="ftr" sz="quarter" idx="4"/>
          </p:nvPr>
        </p:nvSpPr>
        <p:spPr>
          <a:noFill/>
        </p:spPr>
        <p:txBody>
          <a:bodyPr/>
          <a:lstStyle>
            <a:lvl1pPr defTabSz="814388" eaLnBrk="0" hangingPunct="0">
              <a:spcBef>
                <a:spcPct val="30000"/>
              </a:spcBef>
              <a:defRPr sz="1200">
                <a:solidFill>
                  <a:schemeClr val="tx1"/>
                </a:solidFill>
                <a:latin typeface="Arial" charset="0"/>
                <a:ea typeface="宋体" pitchFamily="2" charset="-122"/>
              </a:defRPr>
            </a:lvl1pPr>
            <a:lvl2pPr marL="742950" indent="-285750" defTabSz="814388" eaLnBrk="0" hangingPunct="0">
              <a:spcBef>
                <a:spcPct val="30000"/>
              </a:spcBef>
              <a:defRPr sz="1200">
                <a:solidFill>
                  <a:schemeClr val="tx1"/>
                </a:solidFill>
                <a:latin typeface="Arial" charset="0"/>
                <a:ea typeface="宋体" pitchFamily="2" charset="-122"/>
              </a:defRPr>
            </a:lvl2pPr>
            <a:lvl3pPr marL="1143000" indent="-228600" defTabSz="814388" eaLnBrk="0" hangingPunct="0">
              <a:spcBef>
                <a:spcPct val="30000"/>
              </a:spcBef>
              <a:defRPr sz="1200">
                <a:solidFill>
                  <a:schemeClr val="tx1"/>
                </a:solidFill>
                <a:latin typeface="Arial" charset="0"/>
                <a:ea typeface="宋体" pitchFamily="2" charset="-122"/>
              </a:defRPr>
            </a:lvl3pPr>
            <a:lvl4pPr marL="1600200" indent="-228600" defTabSz="814388" eaLnBrk="0" hangingPunct="0">
              <a:spcBef>
                <a:spcPct val="30000"/>
              </a:spcBef>
              <a:defRPr sz="1200">
                <a:solidFill>
                  <a:schemeClr val="tx1"/>
                </a:solidFill>
                <a:latin typeface="Arial" charset="0"/>
                <a:ea typeface="宋体" pitchFamily="2" charset="-122"/>
              </a:defRPr>
            </a:lvl4pPr>
            <a:lvl5pPr marL="2057400" indent="-228600" defTabSz="814388" eaLnBrk="0" hangingPunct="0">
              <a:spcBef>
                <a:spcPct val="30000"/>
              </a:spcBef>
              <a:defRPr sz="1200">
                <a:solidFill>
                  <a:schemeClr val="tx1"/>
                </a:solidFill>
                <a:latin typeface="Arial" charset="0"/>
                <a:ea typeface="宋体" pitchFamily="2" charset="-122"/>
              </a:defRPr>
            </a:lvl5pPr>
            <a:lvl6pPr marL="2514600" indent="-228600" defTabSz="814388"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814388"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814388"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814388" eaLnBrk="0" fontAlgn="base" hangingPunct="0">
              <a:spcBef>
                <a:spcPct val="30000"/>
              </a:spcBef>
              <a:spcAft>
                <a:spcPct val="0"/>
              </a:spcAft>
              <a:defRPr sz="1200">
                <a:solidFill>
                  <a:schemeClr val="tx1"/>
                </a:solidFill>
                <a:latin typeface="Arial" charset="0"/>
                <a:ea typeface="宋体" pitchFamily="2" charset="-122"/>
              </a:defRPr>
            </a:lvl9pPr>
          </a:lstStyle>
          <a:p>
            <a:pPr eaLnBrk="1" hangingPunct="1">
              <a:spcBef>
                <a:spcPct val="0"/>
              </a:spcBef>
            </a:pPr>
            <a:r>
              <a:rPr lang="en-US" altLang="zh-CN" sz="1100" smtClean="0"/>
              <a:t>第1章 计算机系统概述</a:t>
            </a:r>
          </a:p>
        </p:txBody>
      </p:sp>
      <p:sp>
        <p:nvSpPr>
          <p:cNvPr id="87045" name="Rectangle 7"/>
          <p:cNvSpPr>
            <a:spLocks noGrp="1" noChangeArrowheads="1"/>
          </p:cNvSpPr>
          <p:nvPr>
            <p:ph type="sldNum" sz="quarter" idx="5"/>
          </p:nvPr>
        </p:nvSpPr>
        <p:spPr>
          <a:noFill/>
        </p:spPr>
        <p:txBody>
          <a:bodyPr/>
          <a:lstStyle>
            <a:lvl1pPr defTabSz="814388" eaLnBrk="0" hangingPunct="0">
              <a:spcBef>
                <a:spcPct val="30000"/>
              </a:spcBef>
              <a:defRPr sz="1200">
                <a:solidFill>
                  <a:schemeClr val="tx1"/>
                </a:solidFill>
                <a:latin typeface="Arial" charset="0"/>
                <a:ea typeface="宋体" pitchFamily="2" charset="-122"/>
              </a:defRPr>
            </a:lvl1pPr>
            <a:lvl2pPr marL="742950" indent="-285750" defTabSz="814388" eaLnBrk="0" hangingPunct="0">
              <a:spcBef>
                <a:spcPct val="30000"/>
              </a:spcBef>
              <a:defRPr sz="1200">
                <a:solidFill>
                  <a:schemeClr val="tx1"/>
                </a:solidFill>
                <a:latin typeface="Arial" charset="0"/>
                <a:ea typeface="宋体" pitchFamily="2" charset="-122"/>
              </a:defRPr>
            </a:lvl2pPr>
            <a:lvl3pPr marL="1143000" indent="-228600" defTabSz="814388" eaLnBrk="0" hangingPunct="0">
              <a:spcBef>
                <a:spcPct val="30000"/>
              </a:spcBef>
              <a:defRPr sz="1200">
                <a:solidFill>
                  <a:schemeClr val="tx1"/>
                </a:solidFill>
                <a:latin typeface="Arial" charset="0"/>
                <a:ea typeface="宋体" pitchFamily="2" charset="-122"/>
              </a:defRPr>
            </a:lvl3pPr>
            <a:lvl4pPr marL="1600200" indent="-228600" defTabSz="814388" eaLnBrk="0" hangingPunct="0">
              <a:spcBef>
                <a:spcPct val="30000"/>
              </a:spcBef>
              <a:defRPr sz="1200">
                <a:solidFill>
                  <a:schemeClr val="tx1"/>
                </a:solidFill>
                <a:latin typeface="Arial" charset="0"/>
                <a:ea typeface="宋体" pitchFamily="2" charset="-122"/>
              </a:defRPr>
            </a:lvl4pPr>
            <a:lvl5pPr marL="2057400" indent="-228600" defTabSz="814388" eaLnBrk="0" hangingPunct="0">
              <a:spcBef>
                <a:spcPct val="30000"/>
              </a:spcBef>
              <a:defRPr sz="1200">
                <a:solidFill>
                  <a:schemeClr val="tx1"/>
                </a:solidFill>
                <a:latin typeface="Arial" charset="0"/>
                <a:ea typeface="宋体" pitchFamily="2" charset="-122"/>
              </a:defRPr>
            </a:lvl5pPr>
            <a:lvl6pPr marL="2514600" indent="-228600" defTabSz="814388"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814388"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814388"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814388" eaLnBrk="0" fontAlgn="base" hangingPunct="0">
              <a:spcBef>
                <a:spcPct val="30000"/>
              </a:spcBef>
              <a:spcAft>
                <a:spcPct val="0"/>
              </a:spcAft>
              <a:defRPr sz="1200">
                <a:solidFill>
                  <a:schemeClr val="tx1"/>
                </a:solidFill>
                <a:latin typeface="Arial" charset="0"/>
                <a:ea typeface="宋体" pitchFamily="2" charset="-122"/>
              </a:defRPr>
            </a:lvl9pPr>
          </a:lstStyle>
          <a:p>
            <a:pPr eaLnBrk="1" hangingPunct="1">
              <a:spcBef>
                <a:spcPct val="0"/>
              </a:spcBef>
            </a:pPr>
            <a:fld id="{1BE22558-B490-435B-8B85-2FC9EFD9D753}" type="slidenum">
              <a:rPr lang="en-US" altLang="zh-CN" sz="1100" smtClean="0"/>
              <a:pPr eaLnBrk="1" hangingPunct="1">
                <a:spcBef>
                  <a:spcPct val="0"/>
                </a:spcBef>
              </a:pPr>
              <a:t>1</a:t>
            </a:fld>
            <a:endParaRPr lang="en-US" altLang="zh-CN" sz="1100" smtClean="0"/>
          </a:p>
        </p:txBody>
      </p:sp>
      <p:sp>
        <p:nvSpPr>
          <p:cNvPr id="87046" name="Rectangle 2"/>
          <p:cNvSpPr>
            <a:spLocks noGrp="1" noRot="1" noChangeAspect="1" noChangeArrowheads="1" noTextEdit="1"/>
          </p:cNvSpPr>
          <p:nvPr>
            <p:ph type="sldImg"/>
          </p:nvPr>
        </p:nvSpPr>
        <p:spPr>
          <a:ln/>
        </p:spPr>
      </p:sp>
      <p:sp>
        <p:nvSpPr>
          <p:cNvPr id="87047"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眉占位符 3"/>
          <p:cNvSpPr>
            <a:spLocks noGrp="1"/>
          </p:cNvSpPr>
          <p:nvPr>
            <p:ph type="hdr" sz="quarter" idx="10"/>
          </p:nvPr>
        </p:nvSpPr>
        <p:spPr/>
        <p:txBody>
          <a:bodyPr/>
          <a:lstStyle/>
          <a:p>
            <a:pPr>
              <a:defRPr/>
            </a:pPr>
            <a:r>
              <a:rPr lang="en-US" altLang="zh-CN" smtClean="0"/>
              <a:t>软件学院·计算机组织与结构</a:t>
            </a:r>
            <a:endParaRPr lang="en-US" altLang="zh-CN"/>
          </a:p>
        </p:txBody>
      </p:sp>
      <p:sp>
        <p:nvSpPr>
          <p:cNvPr id="5" name="日期占位符 4"/>
          <p:cNvSpPr>
            <a:spLocks noGrp="1"/>
          </p:cNvSpPr>
          <p:nvPr>
            <p:ph type="dt" idx="11"/>
          </p:nvPr>
        </p:nvSpPr>
        <p:spPr/>
        <p:txBody>
          <a:bodyPr/>
          <a:lstStyle/>
          <a:p>
            <a:pPr>
              <a:defRPr/>
            </a:pPr>
            <a:fld id="{F221AC5D-FC65-4659-89FF-D13C731BFC0C}" type="datetime1">
              <a:rPr lang="zh-CN" altLang="en-US" smtClean="0"/>
              <a:pPr>
                <a:defRPr/>
              </a:pPr>
              <a:t>2019/3/1</a:t>
            </a:fld>
            <a:endParaRPr lang="en-US" altLang="zh-CN"/>
          </a:p>
        </p:txBody>
      </p:sp>
      <p:sp>
        <p:nvSpPr>
          <p:cNvPr id="6" name="页脚占位符 5"/>
          <p:cNvSpPr>
            <a:spLocks noGrp="1"/>
          </p:cNvSpPr>
          <p:nvPr>
            <p:ph type="ftr" sz="quarter" idx="12"/>
          </p:nvPr>
        </p:nvSpPr>
        <p:spPr/>
        <p:txBody>
          <a:bodyPr/>
          <a:lstStyle/>
          <a:p>
            <a:pPr>
              <a:defRPr/>
            </a:pPr>
            <a:r>
              <a:rPr lang="en-US" altLang="zh-CN" smtClean="0"/>
              <a:t>第1章 计算机系统概述</a:t>
            </a:r>
            <a:endParaRPr lang="en-US" altLang="zh-CN"/>
          </a:p>
        </p:txBody>
      </p:sp>
      <p:sp>
        <p:nvSpPr>
          <p:cNvPr id="7" name="灯片编号占位符 6"/>
          <p:cNvSpPr>
            <a:spLocks noGrp="1"/>
          </p:cNvSpPr>
          <p:nvPr>
            <p:ph type="sldNum" sz="quarter" idx="13"/>
          </p:nvPr>
        </p:nvSpPr>
        <p:spPr/>
        <p:txBody>
          <a:bodyPr/>
          <a:lstStyle/>
          <a:p>
            <a:pPr>
              <a:defRPr/>
            </a:pPr>
            <a:fld id="{7B31478A-2CD8-4A4C-AF31-1D8CA4A30316}" type="slidenum">
              <a:rPr lang="en-US" altLang="zh-CN" smtClean="0"/>
              <a:pPr>
                <a:defRPr/>
              </a:pPr>
              <a:t>6</a:t>
            </a:fld>
            <a:endParaRPr lang="en-US" altLang="zh-CN"/>
          </a:p>
        </p:txBody>
      </p:sp>
    </p:spTree>
    <p:extLst>
      <p:ext uri="{BB962C8B-B14F-4D97-AF65-F5344CB8AC3E}">
        <p14:creationId xmlns:p14="http://schemas.microsoft.com/office/powerpoint/2010/main" val="26786980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185 0021 8205 </a:t>
            </a:r>
            <a:r>
              <a:rPr lang="en-US" altLang="zh-CN" dirty="0" err="1" smtClean="0"/>
              <a:t>yu</a:t>
            </a:r>
            <a:r>
              <a:rPr lang="en-US" altLang="zh-CN" dirty="0" smtClean="0"/>
              <a:t>  134</a:t>
            </a:r>
            <a:endParaRPr lang="zh-CN" altLang="en-US" dirty="0"/>
          </a:p>
        </p:txBody>
      </p:sp>
      <p:sp>
        <p:nvSpPr>
          <p:cNvPr id="4" name="页眉占位符 3"/>
          <p:cNvSpPr>
            <a:spLocks noGrp="1"/>
          </p:cNvSpPr>
          <p:nvPr>
            <p:ph type="hdr" sz="quarter" idx="10"/>
          </p:nvPr>
        </p:nvSpPr>
        <p:spPr/>
        <p:txBody>
          <a:bodyPr/>
          <a:lstStyle/>
          <a:p>
            <a:pPr>
              <a:defRPr/>
            </a:pPr>
            <a:r>
              <a:rPr lang="en-US" altLang="zh-CN" smtClean="0"/>
              <a:t>软件学院·计算机组织与结构</a:t>
            </a:r>
            <a:endParaRPr lang="en-US" altLang="zh-CN"/>
          </a:p>
        </p:txBody>
      </p:sp>
      <p:sp>
        <p:nvSpPr>
          <p:cNvPr id="5" name="日期占位符 4"/>
          <p:cNvSpPr>
            <a:spLocks noGrp="1"/>
          </p:cNvSpPr>
          <p:nvPr>
            <p:ph type="dt" idx="11"/>
          </p:nvPr>
        </p:nvSpPr>
        <p:spPr/>
        <p:txBody>
          <a:bodyPr/>
          <a:lstStyle/>
          <a:p>
            <a:pPr>
              <a:defRPr/>
            </a:pPr>
            <a:fld id="{F221AC5D-FC65-4659-89FF-D13C731BFC0C}" type="datetime1">
              <a:rPr lang="zh-CN" altLang="en-US" smtClean="0"/>
              <a:pPr>
                <a:defRPr/>
              </a:pPr>
              <a:t>2019/3/1</a:t>
            </a:fld>
            <a:endParaRPr lang="en-US" altLang="zh-CN"/>
          </a:p>
        </p:txBody>
      </p:sp>
      <p:sp>
        <p:nvSpPr>
          <p:cNvPr id="6" name="页脚占位符 5"/>
          <p:cNvSpPr>
            <a:spLocks noGrp="1"/>
          </p:cNvSpPr>
          <p:nvPr>
            <p:ph type="ftr" sz="quarter" idx="12"/>
          </p:nvPr>
        </p:nvSpPr>
        <p:spPr/>
        <p:txBody>
          <a:bodyPr/>
          <a:lstStyle/>
          <a:p>
            <a:pPr>
              <a:defRPr/>
            </a:pPr>
            <a:r>
              <a:rPr lang="en-US" altLang="zh-CN" smtClean="0"/>
              <a:t>第1章 计算机系统概述</a:t>
            </a:r>
            <a:endParaRPr lang="en-US" altLang="zh-CN"/>
          </a:p>
        </p:txBody>
      </p:sp>
      <p:sp>
        <p:nvSpPr>
          <p:cNvPr id="7" name="灯片编号占位符 6"/>
          <p:cNvSpPr>
            <a:spLocks noGrp="1"/>
          </p:cNvSpPr>
          <p:nvPr>
            <p:ph type="sldNum" sz="quarter" idx="13"/>
          </p:nvPr>
        </p:nvSpPr>
        <p:spPr/>
        <p:txBody>
          <a:bodyPr/>
          <a:lstStyle/>
          <a:p>
            <a:pPr>
              <a:defRPr/>
            </a:pPr>
            <a:fld id="{7B31478A-2CD8-4A4C-AF31-1D8CA4A30316}" type="slidenum">
              <a:rPr lang="en-US" altLang="zh-CN" smtClean="0"/>
              <a:pPr>
                <a:defRPr/>
              </a:pPr>
              <a:t>7</a:t>
            </a:fld>
            <a:endParaRPr lang="en-US" altLang="zh-CN"/>
          </a:p>
        </p:txBody>
      </p:sp>
    </p:spTree>
    <p:extLst>
      <p:ext uri="{BB962C8B-B14F-4D97-AF65-F5344CB8AC3E}">
        <p14:creationId xmlns:p14="http://schemas.microsoft.com/office/powerpoint/2010/main" val="619093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p:cNvSpPr>
            <a:spLocks noGrp="1" noRot="1" noChangeAspect="1" noTextEdit="1"/>
          </p:cNvSpPr>
          <p:nvPr>
            <p:ph type="sldImg"/>
          </p:nvPr>
        </p:nvSpPr>
        <p:spPr>
          <a:ln/>
        </p:spPr>
      </p:sp>
      <p:sp>
        <p:nvSpPr>
          <p:cNvPr id="89091" name="备注占位符 2"/>
          <p:cNvSpPr>
            <a:spLocks noGrp="1"/>
          </p:cNvSpPr>
          <p:nvPr>
            <p:ph type="body" idx="1"/>
          </p:nvPr>
        </p:nvSpPr>
        <p:spPr>
          <a:noFill/>
        </p:spPr>
        <p:txBody>
          <a:bodyPr/>
          <a:lstStyle/>
          <a:p>
            <a:pPr eaLnBrk="1" hangingPunct="1"/>
            <a:endParaRPr lang="zh-CN" altLang="en-US" smtClean="0"/>
          </a:p>
        </p:txBody>
      </p:sp>
      <p:sp>
        <p:nvSpPr>
          <p:cNvPr id="89092" name="页眉占位符 3"/>
          <p:cNvSpPr>
            <a:spLocks noGrp="1"/>
          </p:cNvSpPr>
          <p:nvPr>
            <p:ph type="hdr" sz="quarter"/>
          </p:nvPr>
        </p:nvSpPr>
        <p:spPr>
          <a:noFill/>
        </p:spPr>
        <p:txBody>
          <a:bodyPr/>
          <a:lstStyle>
            <a:lvl1pPr defTabSz="814388" eaLnBrk="0" hangingPunct="0">
              <a:spcBef>
                <a:spcPct val="30000"/>
              </a:spcBef>
              <a:defRPr sz="1200">
                <a:solidFill>
                  <a:schemeClr val="tx1"/>
                </a:solidFill>
                <a:latin typeface="Arial" charset="0"/>
                <a:ea typeface="宋体" pitchFamily="2" charset="-122"/>
              </a:defRPr>
            </a:lvl1pPr>
            <a:lvl2pPr marL="742950" indent="-285750" defTabSz="814388" eaLnBrk="0" hangingPunct="0">
              <a:spcBef>
                <a:spcPct val="30000"/>
              </a:spcBef>
              <a:defRPr sz="1200">
                <a:solidFill>
                  <a:schemeClr val="tx1"/>
                </a:solidFill>
                <a:latin typeface="Arial" charset="0"/>
                <a:ea typeface="宋体" pitchFamily="2" charset="-122"/>
              </a:defRPr>
            </a:lvl2pPr>
            <a:lvl3pPr marL="1143000" indent="-228600" defTabSz="814388" eaLnBrk="0" hangingPunct="0">
              <a:spcBef>
                <a:spcPct val="30000"/>
              </a:spcBef>
              <a:defRPr sz="1200">
                <a:solidFill>
                  <a:schemeClr val="tx1"/>
                </a:solidFill>
                <a:latin typeface="Arial" charset="0"/>
                <a:ea typeface="宋体" pitchFamily="2" charset="-122"/>
              </a:defRPr>
            </a:lvl3pPr>
            <a:lvl4pPr marL="1600200" indent="-228600" defTabSz="814388" eaLnBrk="0" hangingPunct="0">
              <a:spcBef>
                <a:spcPct val="30000"/>
              </a:spcBef>
              <a:defRPr sz="1200">
                <a:solidFill>
                  <a:schemeClr val="tx1"/>
                </a:solidFill>
                <a:latin typeface="Arial" charset="0"/>
                <a:ea typeface="宋体" pitchFamily="2" charset="-122"/>
              </a:defRPr>
            </a:lvl4pPr>
            <a:lvl5pPr marL="2057400" indent="-228600" defTabSz="814388" eaLnBrk="0" hangingPunct="0">
              <a:spcBef>
                <a:spcPct val="30000"/>
              </a:spcBef>
              <a:defRPr sz="1200">
                <a:solidFill>
                  <a:schemeClr val="tx1"/>
                </a:solidFill>
                <a:latin typeface="Arial" charset="0"/>
                <a:ea typeface="宋体" pitchFamily="2" charset="-122"/>
              </a:defRPr>
            </a:lvl5pPr>
            <a:lvl6pPr marL="2514600" indent="-228600" defTabSz="814388"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814388"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814388"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814388" eaLnBrk="0" fontAlgn="base" hangingPunct="0">
              <a:spcBef>
                <a:spcPct val="30000"/>
              </a:spcBef>
              <a:spcAft>
                <a:spcPct val="0"/>
              </a:spcAft>
              <a:defRPr sz="1200">
                <a:solidFill>
                  <a:schemeClr val="tx1"/>
                </a:solidFill>
                <a:latin typeface="Arial" charset="0"/>
                <a:ea typeface="宋体" pitchFamily="2" charset="-122"/>
              </a:defRPr>
            </a:lvl9pPr>
          </a:lstStyle>
          <a:p>
            <a:pPr eaLnBrk="1" hangingPunct="1">
              <a:spcBef>
                <a:spcPct val="0"/>
              </a:spcBef>
            </a:pPr>
            <a:r>
              <a:rPr lang="en-US" altLang="zh-CN" sz="1100" smtClean="0"/>
              <a:t>软件学院·计算机组织与结构</a:t>
            </a:r>
          </a:p>
        </p:txBody>
      </p:sp>
      <p:sp>
        <p:nvSpPr>
          <p:cNvPr id="89093" name="日期占位符 4"/>
          <p:cNvSpPr>
            <a:spLocks noGrp="1"/>
          </p:cNvSpPr>
          <p:nvPr>
            <p:ph type="dt" sz="quarter" idx="1"/>
          </p:nvPr>
        </p:nvSpPr>
        <p:spPr>
          <a:noFill/>
        </p:spPr>
        <p:txBody>
          <a:bodyPr/>
          <a:lstStyle>
            <a:lvl1pPr defTabSz="814388" eaLnBrk="0" hangingPunct="0">
              <a:spcBef>
                <a:spcPct val="30000"/>
              </a:spcBef>
              <a:defRPr sz="1200">
                <a:solidFill>
                  <a:schemeClr val="tx1"/>
                </a:solidFill>
                <a:latin typeface="Arial" charset="0"/>
                <a:ea typeface="宋体" pitchFamily="2" charset="-122"/>
              </a:defRPr>
            </a:lvl1pPr>
            <a:lvl2pPr marL="742950" indent="-285750" defTabSz="814388" eaLnBrk="0" hangingPunct="0">
              <a:spcBef>
                <a:spcPct val="30000"/>
              </a:spcBef>
              <a:defRPr sz="1200">
                <a:solidFill>
                  <a:schemeClr val="tx1"/>
                </a:solidFill>
                <a:latin typeface="Arial" charset="0"/>
                <a:ea typeface="宋体" pitchFamily="2" charset="-122"/>
              </a:defRPr>
            </a:lvl2pPr>
            <a:lvl3pPr marL="1143000" indent="-228600" defTabSz="814388" eaLnBrk="0" hangingPunct="0">
              <a:spcBef>
                <a:spcPct val="30000"/>
              </a:spcBef>
              <a:defRPr sz="1200">
                <a:solidFill>
                  <a:schemeClr val="tx1"/>
                </a:solidFill>
                <a:latin typeface="Arial" charset="0"/>
                <a:ea typeface="宋体" pitchFamily="2" charset="-122"/>
              </a:defRPr>
            </a:lvl3pPr>
            <a:lvl4pPr marL="1600200" indent="-228600" defTabSz="814388" eaLnBrk="0" hangingPunct="0">
              <a:spcBef>
                <a:spcPct val="30000"/>
              </a:spcBef>
              <a:defRPr sz="1200">
                <a:solidFill>
                  <a:schemeClr val="tx1"/>
                </a:solidFill>
                <a:latin typeface="Arial" charset="0"/>
                <a:ea typeface="宋体" pitchFamily="2" charset="-122"/>
              </a:defRPr>
            </a:lvl4pPr>
            <a:lvl5pPr marL="2057400" indent="-228600" defTabSz="814388" eaLnBrk="0" hangingPunct="0">
              <a:spcBef>
                <a:spcPct val="30000"/>
              </a:spcBef>
              <a:defRPr sz="1200">
                <a:solidFill>
                  <a:schemeClr val="tx1"/>
                </a:solidFill>
                <a:latin typeface="Arial" charset="0"/>
                <a:ea typeface="宋体" pitchFamily="2" charset="-122"/>
              </a:defRPr>
            </a:lvl5pPr>
            <a:lvl6pPr marL="2514600" indent="-228600" defTabSz="814388"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814388"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814388"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814388" eaLnBrk="0" fontAlgn="base" hangingPunct="0">
              <a:spcBef>
                <a:spcPct val="30000"/>
              </a:spcBef>
              <a:spcAft>
                <a:spcPct val="0"/>
              </a:spcAft>
              <a:defRPr sz="1200">
                <a:solidFill>
                  <a:schemeClr val="tx1"/>
                </a:solidFill>
                <a:latin typeface="Arial" charset="0"/>
                <a:ea typeface="宋体" pitchFamily="2" charset="-122"/>
              </a:defRPr>
            </a:lvl9pPr>
          </a:lstStyle>
          <a:p>
            <a:pPr eaLnBrk="1" hangingPunct="1">
              <a:spcBef>
                <a:spcPct val="0"/>
              </a:spcBef>
            </a:pPr>
            <a:fld id="{F2CB305B-5F6D-4B11-81D1-F5A5BE4ADC68}" type="datetime1">
              <a:rPr lang="zh-CN" altLang="en-US" sz="1100" smtClean="0"/>
              <a:pPr eaLnBrk="1" hangingPunct="1">
                <a:spcBef>
                  <a:spcPct val="0"/>
                </a:spcBef>
              </a:pPr>
              <a:t>2019/3/1</a:t>
            </a:fld>
            <a:endParaRPr lang="en-US" altLang="zh-CN" sz="1100" smtClean="0"/>
          </a:p>
        </p:txBody>
      </p:sp>
      <p:sp>
        <p:nvSpPr>
          <p:cNvPr id="89094" name="页脚占位符 5"/>
          <p:cNvSpPr>
            <a:spLocks noGrp="1"/>
          </p:cNvSpPr>
          <p:nvPr>
            <p:ph type="ftr" sz="quarter" idx="4"/>
          </p:nvPr>
        </p:nvSpPr>
        <p:spPr>
          <a:noFill/>
        </p:spPr>
        <p:txBody>
          <a:bodyPr/>
          <a:lstStyle>
            <a:lvl1pPr defTabSz="814388" eaLnBrk="0" hangingPunct="0">
              <a:spcBef>
                <a:spcPct val="30000"/>
              </a:spcBef>
              <a:defRPr sz="1200">
                <a:solidFill>
                  <a:schemeClr val="tx1"/>
                </a:solidFill>
                <a:latin typeface="Arial" charset="0"/>
                <a:ea typeface="宋体" pitchFamily="2" charset="-122"/>
              </a:defRPr>
            </a:lvl1pPr>
            <a:lvl2pPr marL="742950" indent="-285750" defTabSz="814388" eaLnBrk="0" hangingPunct="0">
              <a:spcBef>
                <a:spcPct val="30000"/>
              </a:spcBef>
              <a:defRPr sz="1200">
                <a:solidFill>
                  <a:schemeClr val="tx1"/>
                </a:solidFill>
                <a:latin typeface="Arial" charset="0"/>
                <a:ea typeface="宋体" pitchFamily="2" charset="-122"/>
              </a:defRPr>
            </a:lvl2pPr>
            <a:lvl3pPr marL="1143000" indent="-228600" defTabSz="814388" eaLnBrk="0" hangingPunct="0">
              <a:spcBef>
                <a:spcPct val="30000"/>
              </a:spcBef>
              <a:defRPr sz="1200">
                <a:solidFill>
                  <a:schemeClr val="tx1"/>
                </a:solidFill>
                <a:latin typeface="Arial" charset="0"/>
                <a:ea typeface="宋体" pitchFamily="2" charset="-122"/>
              </a:defRPr>
            </a:lvl3pPr>
            <a:lvl4pPr marL="1600200" indent="-228600" defTabSz="814388" eaLnBrk="0" hangingPunct="0">
              <a:spcBef>
                <a:spcPct val="30000"/>
              </a:spcBef>
              <a:defRPr sz="1200">
                <a:solidFill>
                  <a:schemeClr val="tx1"/>
                </a:solidFill>
                <a:latin typeface="Arial" charset="0"/>
                <a:ea typeface="宋体" pitchFamily="2" charset="-122"/>
              </a:defRPr>
            </a:lvl4pPr>
            <a:lvl5pPr marL="2057400" indent="-228600" defTabSz="814388" eaLnBrk="0" hangingPunct="0">
              <a:spcBef>
                <a:spcPct val="30000"/>
              </a:spcBef>
              <a:defRPr sz="1200">
                <a:solidFill>
                  <a:schemeClr val="tx1"/>
                </a:solidFill>
                <a:latin typeface="Arial" charset="0"/>
                <a:ea typeface="宋体" pitchFamily="2" charset="-122"/>
              </a:defRPr>
            </a:lvl5pPr>
            <a:lvl6pPr marL="2514600" indent="-228600" defTabSz="814388"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814388"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814388"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814388" eaLnBrk="0" fontAlgn="base" hangingPunct="0">
              <a:spcBef>
                <a:spcPct val="30000"/>
              </a:spcBef>
              <a:spcAft>
                <a:spcPct val="0"/>
              </a:spcAft>
              <a:defRPr sz="1200">
                <a:solidFill>
                  <a:schemeClr val="tx1"/>
                </a:solidFill>
                <a:latin typeface="Arial" charset="0"/>
                <a:ea typeface="宋体" pitchFamily="2" charset="-122"/>
              </a:defRPr>
            </a:lvl9pPr>
          </a:lstStyle>
          <a:p>
            <a:pPr eaLnBrk="1" hangingPunct="1">
              <a:spcBef>
                <a:spcPct val="0"/>
              </a:spcBef>
            </a:pPr>
            <a:r>
              <a:rPr lang="en-US" altLang="zh-CN" sz="1100" smtClean="0"/>
              <a:t>第1章 计算机系统概述</a:t>
            </a:r>
          </a:p>
        </p:txBody>
      </p:sp>
      <p:sp>
        <p:nvSpPr>
          <p:cNvPr id="89095" name="灯片编号占位符 6"/>
          <p:cNvSpPr>
            <a:spLocks noGrp="1"/>
          </p:cNvSpPr>
          <p:nvPr>
            <p:ph type="sldNum" sz="quarter" idx="5"/>
          </p:nvPr>
        </p:nvSpPr>
        <p:spPr>
          <a:noFill/>
        </p:spPr>
        <p:txBody>
          <a:bodyPr/>
          <a:lstStyle>
            <a:lvl1pPr defTabSz="814388" eaLnBrk="0" hangingPunct="0">
              <a:spcBef>
                <a:spcPct val="30000"/>
              </a:spcBef>
              <a:defRPr sz="1200">
                <a:solidFill>
                  <a:schemeClr val="tx1"/>
                </a:solidFill>
                <a:latin typeface="Arial" charset="0"/>
                <a:ea typeface="宋体" pitchFamily="2" charset="-122"/>
              </a:defRPr>
            </a:lvl1pPr>
            <a:lvl2pPr marL="742950" indent="-285750" defTabSz="814388" eaLnBrk="0" hangingPunct="0">
              <a:spcBef>
                <a:spcPct val="30000"/>
              </a:spcBef>
              <a:defRPr sz="1200">
                <a:solidFill>
                  <a:schemeClr val="tx1"/>
                </a:solidFill>
                <a:latin typeface="Arial" charset="0"/>
                <a:ea typeface="宋体" pitchFamily="2" charset="-122"/>
              </a:defRPr>
            </a:lvl2pPr>
            <a:lvl3pPr marL="1143000" indent="-228600" defTabSz="814388" eaLnBrk="0" hangingPunct="0">
              <a:spcBef>
                <a:spcPct val="30000"/>
              </a:spcBef>
              <a:defRPr sz="1200">
                <a:solidFill>
                  <a:schemeClr val="tx1"/>
                </a:solidFill>
                <a:latin typeface="Arial" charset="0"/>
                <a:ea typeface="宋体" pitchFamily="2" charset="-122"/>
              </a:defRPr>
            </a:lvl3pPr>
            <a:lvl4pPr marL="1600200" indent="-228600" defTabSz="814388" eaLnBrk="0" hangingPunct="0">
              <a:spcBef>
                <a:spcPct val="30000"/>
              </a:spcBef>
              <a:defRPr sz="1200">
                <a:solidFill>
                  <a:schemeClr val="tx1"/>
                </a:solidFill>
                <a:latin typeface="Arial" charset="0"/>
                <a:ea typeface="宋体" pitchFamily="2" charset="-122"/>
              </a:defRPr>
            </a:lvl4pPr>
            <a:lvl5pPr marL="2057400" indent="-228600" defTabSz="814388" eaLnBrk="0" hangingPunct="0">
              <a:spcBef>
                <a:spcPct val="30000"/>
              </a:spcBef>
              <a:defRPr sz="1200">
                <a:solidFill>
                  <a:schemeClr val="tx1"/>
                </a:solidFill>
                <a:latin typeface="Arial" charset="0"/>
                <a:ea typeface="宋体" pitchFamily="2" charset="-122"/>
              </a:defRPr>
            </a:lvl5pPr>
            <a:lvl6pPr marL="2514600" indent="-228600" defTabSz="814388"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814388"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814388"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814388" eaLnBrk="0" fontAlgn="base" hangingPunct="0">
              <a:spcBef>
                <a:spcPct val="30000"/>
              </a:spcBef>
              <a:spcAft>
                <a:spcPct val="0"/>
              </a:spcAft>
              <a:defRPr sz="1200">
                <a:solidFill>
                  <a:schemeClr val="tx1"/>
                </a:solidFill>
                <a:latin typeface="Arial" charset="0"/>
                <a:ea typeface="宋体" pitchFamily="2" charset="-122"/>
              </a:defRPr>
            </a:lvl9pPr>
          </a:lstStyle>
          <a:p>
            <a:pPr eaLnBrk="1" hangingPunct="1">
              <a:spcBef>
                <a:spcPct val="0"/>
              </a:spcBef>
            </a:pPr>
            <a:fld id="{A8545497-AFF4-43AC-9142-A868D42351DD}" type="slidenum">
              <a:rPr lang="en-US" altLang="zh-CN" sz="1100" smtClean="0"/>
              <a:pPr eaLnBrk="1" hangingPunct="1">
                <a:spcBef>
                  <a:spcPct val="0"/>
                </a:spcBef>
              </a:pPr>
              <a:t>10</a:t>
            </a:fld>
            <a:endParaRPr lang="en-US" altLang="zh-CN" sz="110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14388" eaLnBrk="0" hangingPunct="0">
              <a:spcBef>
                <a:spcPct val="30000"/>
              </a:spcBef>
              <a:defRPr sz="1200">
                <a:solidFill>
                  <a:schemeClr val="tx1"/>
                </a:solidFill>
                <a:latin typeface="Arial" charset="0"/>
                <a:ea typeface="宋体" pitchFamily="2" charset="-122"/>
              </a:defRPr>
            </a:lvl1pPr>
            <a:lvl2pPr marL="661988" indent="-254000" defTabSz="814388" eaLnBrk="0" hangingPunct="0">
              <a:spcBef>
                <a:spcPct val="30000"/>
              </a:spcBef>
              <a:defRPr sz="1200">
                <a:solidFill>
                  <a:schemeClr val="tx1"/>
                </a:solidFill>
                <a:latin typeface="Arial" charset="0"/>
                <a:ea typeface="宋体" pitchFamily="2" charset="-122"/>
              </a:defRPr>
            </a:lvl2pPr>
            <a:lvl3pPr marL="1017588" indent="-203200" defTabSz="814388" eaLnBrk="0" hangingPunct="0">
              <a:spcBef>
                <a:spcPct val="30000"/>
              </a:spcBef>
              <a:defRPr sz="1200">
                <a:solidFill>
                  <a:schemeClr val="tx1"/>
                </a:solidFill>
                <a:latin typeface="Arial" charset="0"/>
                <a:ea typeface="宋体" pitchFamily="2" charset="-122"/>
              </a:defRPr>
            </a:lvl3pPr>
            <a:lvl4pPr marL="1425575" indent="-203200" defTabSz="814388" eaLnBrk="0" hangingPunct="0">
              <a:spcBef>
                <a:spcPct val="30000"/>
              </a:spcBef>
              <a:defRPr sz="1200">
                <a:solidFill>
                  <a:schemeClr val="tx1"/>
                </a:solidFill>
                <a:latin typeface="Arial" charset="0"/>
                <a:ea typeface="宋体" pitchFamily="2" charset="-122"/>
              </a:defRPr>
            </a:lvl4pPr>
            <a:lvl5pPr marL="1833563" indent="-203200" defTabSz="814388" eaLnBrk="0" hangingPunct="0">
              <a:spcBef>
                <a:spcPct val="30000"/>
              </a:spcBef>
              <a:defRPr sz="1200">
                <a:solidFill>
                  <a:schemeClr val="tx1"/>
                </a:solidFill>
                <a:latin typeface="Arial" charset="0"/>
                <a:ea typeface="宋体" pitchFamily="2" charset="-122"/>
              </a:defRPr>
            </a:lvl5pPr>
            <a:lvl6pPr marL="2290763" indent="-203200" defTabSz="814388" eaLnBrk="0" fontAlgn="base" hangingPunct="0">
              <a:spcBef>
                <a:spcPct val="30000"/>
              </a:spcBef>
              <a:spcAft>
                <a:spcPct val="0"/>
              </a:spcAft>
              <a:defRPr sz="1200">
                <a:solidFill>
                  <a:schemeClr val="tx1"/>
                </a:solidFill>
                <a:latin typeface="Arial" charset="0"/>
                <a:ea typeface="宋体" pitchFamily="2" charset="-122"/>
              </a:defRPr>
            </a:lvl6pPr>
            <a:lvl7pPr marL="2747963" indent="-203200" defTabSz="814388" eaLnBrk="0" fontAlgn="base" hangingPunct="0">
              <a:spcBef>
                <a:spcPct val="30000"/>
              </a:spcBef>
              <a:spcAft>
                <a:spcPct val="0"/>
              </a:spcAft>
              <a:defRPr sz="1200">
                <a:solidFill>
                  <a:schemeClr val="tx1"/>
                </a:solidFill>
                <a:latin typeface="Arial" charset="0"/>
                <a:ea typeface="宋体" pitchFamily="2" charset="-122"/>
              </a:defRPr>
            </a:lvl7pPr>
            <a:lvl8pPr marL="3205163" indent="-203200" defTabSz="814388" eaLnBrk="0" fontAlgn="base" hangingPunct="0">
              <a:spcBef>
                <a:spcPct val="30000"/>
              </a:spcBef>
              <a:spcAft>
                <a:spcPct val="0"/>
              </a:spcAft>
              <a:defRPr sz="1200">
                <a:solidFill>
                  <a:schemeClr val="tx1"/>
                </a:solidFill>
                <a:latin typeface="Arial" charset="0"/>
                <a:ea typeface="宋体" pitchFamily="2" charset="-122"/>
              </a:defRPr>
            </a:lvl8pPr>
            <a:lvl9pPr marL="3662363" indent="-203200" defTabSz="814388" eaLnBrk="0" fontAlgn="base" hangingPunct="0">
              <a:spcBef>
                <a:spcPct val="30000"/>
              </a:spcBef>
              <a:spcAft>
                <a:spcPct val="0"/>
              </a:spcAft>
              <a:defRPr sz="1200">
                <a:solidFill>
                  <a:schemeClr val="tx1"/>
                </a:solidFill>
                <a:latin typeface="Arial" charset="0"/>
                <a:ea typeface="宋体" pitchFamily="2" charset="-122"/>
              </a:defRPr>
            </a:lvl9pPr>
          </a:lstStyle>
          <a:p>
            <a:pPr eaLnBrk="1" hangingPunct="1">
              <a:spcBef>
                <a:spcPct val="0"/>
              </a:spcBef>
            </a:pPr>
            <a:fld id="{5F3714A7-9487-4CC2-9A6B-3578B80EF818}" type="slidenum">
              <a:rPr lang="en-US" altLang="zh-CN" sz="1100" smtClean="0"/>
              <a:pPr eaLnBrk="1" hangingPunct="1">
                <a:spcBef>
                  <a:spcPct val="0"/>
                </a:spcBef>
              </a:pPr>
              <a:t>41</a:t>
            </a:fld>
            <a:endParaRPr lang="en-US" altLang="zh-CN" sz="1100" smtClean="0"/>
          </a:p>
        </p:txBody>
      </p:sp>
      <p:sp>
        <p:nvSpPr>
          <p:cNvPr id="88067" name="Rectangle 2"/>
          <p:cNvSpPr>
            <a:spLocks noGrp="1" noRot="1" noChangeAspect="1" noChangeArrowheads="1" noTextEdit="1"/>
          </p:cNvSpPr>
          <p:nvPr>
            <p:ph type="sldImg"/>
          </p:nvPr>
        </p:nvSpPr>
        <p:spPr>
          <a:solidFill>
            <a:srgbClr val="FFFFFF"/>
          </a:solidFill>
          <a:ln/>
        </p:spPr>
      </p:sp>
      <p:sp>
        <p:nvSpPr>
          <p:cNvPr id="88068"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endParaRPr lang="zh-CN" altLang="zh-CN"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hdr" sz="quarter"/>
          </p:nvPr>
        </p:nvSpPr>
        <p:spPr>
          <a:noFill/>
        </p:spPr>
        <p:txBody>
          <a:bodyPr/>
          <a:lstStyle>
            <a:lvl1pPr defTabSz="814388" eaLnBrk="0" hangingPunct="0">
              <a:spcBef>
                <a:spcPct val="30000"/>
              </a:spcBef>
              <a:defRPr sz="1200">
                <a:solidFill>
                  <a:schemeClr val="tx1"/>
                </a:solidFill>
                <a:latin typeface="Arial" charset="0"/>
                <a:ea typeface="宋体" pitchFamily="2" charset="-122"/>
              </a:defRPr>
            </a:lvl1pPr>
            <a:lvl2pPr marL="742950" indent="-285750" defTabSz="814388" eaLnBrk="0" hangingPunct="0">
              <a:spcBef>
                <a:spcPct val="30000"/>
              </a:spcBef>
              <a:defRPr sz="1200">
                <a:solidFill>
                  <a:schemeClr val="tx1"/>
                </a:solidFill>
                <a:latin typeface="Arial" charset="0"/>
                <a:ea typeface="宋体" pitchFamily="2" charset="-122"/>
              </a:defRPr>
            </a:lvl2pPr>
            <a:lvl3pPr marL="1143000" indent="-228600" defTabSz="814388" eaLnBrk="0" hangingPunct="0">
              <a:spcBef>
                <a:spcPct val="30000"/>
              </a:spcBef>
              <a:defRPr sz="1200">
                <a:solidFill>
                  <a:schemeClr val="tx1"/>
                </a:solidFill>
                <a:latin typeface="Arial" charset="0"/>
                <a:ea typeface="宋体" pitchFamily="2" charset="-122"/>
              </a:defRPr>
            </a:lvl3pPr>
            <a:lvl4pPr marL="1600200" indent="-228600" defTabSz="814388" eaLnBrk="0" hangingPunct="0">
              <a:spcBef>
                <a:spcPct val="30000"/>
              </a:spcBef>
              <a:defRPr sz="1200">
                <a:solidFill>
                  <a:schemeClr val="tx1"/>
                </a:solidFill>
                <a:latin typeface="Arial" charset="0"/>
                <a:ea typeface="宋体" pitchFamily="2" charset="-122"/>
              </a:defRPr>
            </a:lvl4pPr>
            <a:lvl5pPr marL="2057400" indent="-228600" defTabSz="814388" eaLnBrk="0" hangingPunct="0">
              <a:spcBef>
                <a:spcPct val="30000"/>
              </a:spcBef>
              <a:defRPr sz="1200">
                <a:solidFill>
                  <a:schemeClr val="tx1"/>
                </a:solidFill>
                <a:latin typeface="Arial" charset="0"/>
                <a:ea typeface="宋体" pitchFamily="2" charset="-122"/>
              </a:defRPr>
            </a:lvl5pPr>
            <a:lvl6pPr marL="2514600" indent="-228600" defTabSz="814388"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814388"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814388"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814388" eaLnBrk="0" fontAlgn="base" hangingPunct="0">
              <a:spcBef>
                <a:spcPct val="30000"/>
              </a:spcBef>
              <a:spcAft>
                <a:spcPct val="0"/>
              </a:spcAft>
              <a:defRPr sz="1200">
                <a:solidFill>
                  <a:schemeClr val="tx1"/>
                </a:solidFill>
                <a:latin typeface="Arial" charset="0"/>
                <a:ea typeface="宋体" pitchFamily="2" charset="-122"/>
              </a:defRPr>
            </a:lvl9pPr>
          </a:lstStyle>
          <a:p>
            <a:pPr eaLnBrk="1" hangingPunct="1">
              <a:spcBef>
                <a:spcPct val="0"/>
              </a:spcBef>
            </a:pPr>
            <a:r>
              <a:rPr lang="en-US" altLang="zh-CN" sz="1100" smtClean="0"/>
              <a:t>软件学院·计算机组织与结构</a:t>
            </a:r>
          </a:p>
        </p:txBody>
      </p:sp>
      <p:sp>
        <p:nvSpPr>
          <p:cNvPr id="90115" name="Rectangle 3"/>
          <p:cNvSpPr>
            <a:spLocks noGrp="1" noChangeArrowheads="1"/>
          </p:cNvSpPr>
          <p:nvPr>
            <p:ph type="dt" sz="quarter" idx="1"/>
          </p:nvPr>
        </p:nvSpPr>
        <p:spPr>
          <a:noFill/>
        </p:spPr>
        <p:txBody>
          <a:bodyPr/>
          <a:lstStyle>
            <a:lvl1pPr defTabSz="814388" eaLnBrk="0" hangingPunct="0">
              <a:spcBef>
                <a:spcPct val="30000"/>
              </a:spcBef>
              <a:defRPr sz="1200">
                <a:solidFill>
                  <a:schemeClr val="tx1"/>
                </a:solidFill>
                <a:latin typeface="Arial" charset="0"/>
                <a:ea typeface="宋体" pitchFamily="2" charset="-122"/>
              </a:defRPr>
            </a:lvl1pPr>
            <a:lvl2pPr marL="742950" indent="-285750" defTabSz="814388" eaLnBrk="0" hangingPunct="0">
              <a:spcBef>
                <a:spcPct val="30000"/>
              </a:spcBef>
              <a:defRPr sz="1200">
                <a:solidFill>
                  <a:schemeClr val="tx1"/>
                </a:solidFill>
                <a:latin typeface="Arial" charset="0"/>
                <a:ea typeface="宋体" pitchFamily="2" charset="-122"/>
              </a:defRPr>
            </a:lvl2pPr>
            <a:lvl3pPr marL="1143000" indent="-228600" defTabSz="814388" eaLnBrk="0" hangingPunct="0">
              <a:spcBef>
                <a:spcPct val="30000"/>
              </a:spcBef>
              <a:defRPr sz="1200">
                <a:solidFill>
                  <a:schemeClr val="tx1"/>
                </a:solidFill>
                <a:latin typeface="Arial" charset="0"/>
                <a:ea typeface="宋体" pitchFamily="2" charset="-122"/>
              </a:defRPr>
            </a:lvl3pPr>
            <a:lvl4pPr marL="1600200" indent="-228600" defTabSz="814388" eaLnBrk="0" hangingPunct="0">
              <a:spcBef>
                <a:spcPct val="30000"/>
              </a:spcBef>
              <a:defRPr sz="1200">
                <a:solidFill>
                  <a:schemeClr val="tx1"/>
                </a:solidFill>
                <a:latin typeface="Arial" charset="0"/>
                <a:ea typeface="宋体" pitchFamily="2" charset="-122"/>
              </a:defRPr>
            </a:lvl4pPr>
            <a:lvl5pPr marL="2057400" indent="-228600" defTabSz="814388" eaLnBrk="0" hangingPunct="0">
              <a:spcBef>
                <a:spcPct val="30000"/>
              </a:spcBef>
              <a:defRPr sz="1200">
                <a:solidFill>
                  <a:schemeClr val="tx1"/>
                </a:solidFill>
                <a:latin typeface="Arial" charset="0"/>
                <a:ea typeface="宋体" pitchFamily="2" charset="-122"/>
              </a:defRPr>
            </a:lvl5pPr>
            <a:lvl6pPr marL="2514600" indent="-228600" defTabSz="814388"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814388"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814388"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814388" eaLnBrk="0" fontAlgn="base" hangingPunct="0">
              <a:spcBef>
                <a:spcPct val="30000"/>
              </a:spcBef>
              <a:spcAft>
                <a:spcPct val="0"/>
              </a:spcAft>
              <a:defRPr sz="1200">
                <a:solidFill>
                  <a:schemeClr val="tx1"/>
                </a:solidFill>
                <a:latin typeface="Arial" charset="0"/>
                <a:ea typeface="宋体" pitchFamily="2" charset="-122"/>
              </a:defRPr>
            </a:lvl9pPr>
          </a:lstStyle>
          <a:p>
            <a:pPr eaLnBrk="1" hangingPunct="1">
              <a:spcBef>
                <a:spcPct val="0"/>
              </a:spcBef>
            </a:pPr>
            <a:fld id="{84DEECEA-4080-4DF6-AE7A-A16CFB7CAA86}" type="datetime1">
              <a:rPr lang="zh-CN" altLang="en-US" sz="1100" smtClean="0"/>
              <a:pPr eaLnBrk="1" hangingPunct="1">
                <a:spcBef>
                  <a:spcPct val="0"/>
                </a:spcBef>
              </a:pPr>
              <a:t>2019/3/1</a:t>
            </a:fld>
            <a:endParaRPr lang="en-US" altLang="zh-CN" sz="1100" smtClean="0"/>
          </a:p>
        </p:txBody>
      </p:sp>
      <p:sp>
        <p:nvSpPr>
          <p:cNvPr id="90116" name="Rectangle 6"/>
          <p:cNvSpPr>
            <a:spLocks noGrp="1" noChangeArrowheads="1"/>
          </p:cNvSpPr>
          <p:nvPr>
            <p:ph type="ftr" sz="quarter" idx="4"/>
          </p:nvPr>
        </p:nvSpPr>
        <p:spPr>
          <a:noFill/>
        </p:spPr>
        <p:txBody>
          <a:bodyPr/>
          <a:lstStyle>
            <a:lvl1pPr defTabSz="814388" eaLnBrk="0" hangingPunct="0">
              <a:spcBef>
                <a:spcPct val="30000"/>
              </a:spcBef>
              <a:defRPr sz="1200">
                <a:solidFill>
                  <a:schemeClr val="tx1"/>
                </a:solidFill>
                <a:latin typeface="Arial" charset="0"/>
                <a:ea typeface="宋体" pitchFamily="2" charset="-122"/>
              </a:defRPr>
            </a:lvl1pPr>
            <a:lvl2pPr marL="742950" indent="-285750" defTabSz="814388" eaLnBrk="0" hangingPunct="0">
              <a:spcBef>
                <a:spcPct val="30000"/>
              </a:spcBef>
              <a:defRPr sz="1200">
                <a:solidFill>
                  <a:schemeClr val="tx1"/>
                </a:solidFill>
                <a:latin typeface="Arial" charset="0"/>
                <a:ea typeface="宋体" pitchFamily="2" charset="-122"/>
              </a:defRPr>
            </a:lvl2pPr>
            <a:lvl3pPr marL="1143000" indent="-228600" defTabSz="814388" eaLnBrk="0" hangingPunct="0">
              <a:spcBef>
                <a:spcPct val="30000"/>
              </a:spcBef>
              <a:defRPr sz="1200">
                <a:solidFill>
                  <a:schemeClr val="tx1"/>
                </a:solidFill>
                <a:latin typeface="Arial" charset="0"/>
                <a:ea typeface="宋体" pitchFamily="2" charset="-122"/>
              </a:defRPr>
            </a:lvl3pPr>
            <a:lvl4pPr marL="1600200" indent="-228600" defTabSz="814388" eaLnBrk="0" hangingPunct="0">
              <a:spcBef>
                <a:spcPct val="30000"/>
              </a:spcBef>
              <a:defRPr sz="1200">
                <a:solidFill>
                  <a:schemeClr val="tx1"/>
                </a:solidFill>
                <a:latin typeface="Arial" charset="0"/>
                <a:ea typeface="宋体" pitchFamily="2" charset="-122"/>
              </a:defRPr>
            </a:lvl4pPr>
            <a:lvl5pPr marL="2057400" indent="-228600" defTabSz="814388" eaLnBrk="0" hangingPunct="0">
              <a:spcBef>
                <a:spcPct val="30000"/>
              </a:spcBef>
              <a:defRPr sz="1200">
                <a:solidFill>
                  <a:schemeClr val="tx1"/>
                </a:solidFill>
                <a:latin typeface="Arial" charset="0"/>
                <a:ea typeface="宋体" pitchFamily="2" charset="-122"/>
              </a:defRPr>
            </a:lvl5pPr>
            <a:lvl6pPr marL="2514600" indent="-228600" defTabSz="814388"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814388"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814388"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814388" eaLnBrk="0" fontAlgn="base" hangingPunct="0">
              <a:spcBef>
                <a:spcPct val="30000"/>
              </a:spcBef>
              <a:spcAft>
                <a:spcPct val="0"/>
              </a:spcAft>
              <a:defRPr sz="1200">
                <a:solidFill>
                  <a:schemeClr val="tx1"/>
                </a:solidFill>
                <a:latin typeface="Arial" charset="0"/>
                <a:ea typeface="宋体" pitchFamily="2" charset="-122"/>
              </a:defRPr>
            </a:lvl9pPr>
          </a:lstStyle>
          <a:p>
            <a:pPr eaLnBrk="1" hangingPunct="1">
              <a:spcBef>
                <a:spcPct val="0"/>
              </a:spcBef>
            </a:pPr>
            <a:r>
              <a:rPr lang="en-US" altLang="zh-CN" sz="1100" smtClean="0"/>
              <a:t>第1章 计算机系统概述</a:t>
            </a:r>
          </a:p>
        </p:txBody>
      </p:sp>
      <p:sp>
        <p:nvSpPr>
          <p:cNvPr id="90117" name="Rectangle 7"/>
          <p:cNvSpPr>
            <a:spLocks noGrp="1" noChangeArrowheads="1"/>
          </p:cNvSpPr>
          <p:nvPr>
            <p:ph type="sldNum" sz="quarter" idx="5"/>
          </p:nvPr>
        </p:nvSpPr>
        <p:spPr>
          <a:noFill/>
        </p:spPr>
        <p:txBody>
          <a:bodyPr/>
          <a:lstStyle>
            <a:lvl1pPr defTabSz="814388" eaLnBrk="0" hangingPunct="0">
              <a:spcBef>
                <a:spcPct val="30000"/>
              </a:spcBef>
              <a:defRPr sz="1200">
                <a:solidFill>
                  <a:schemeClr val="tx1"/>
                </a:solidFill>
                <a:latin typeface="Arial" charset="0"/>
                <a:ea typeface="宋体" pitchFamily="2" charset="-122"/>
              </a:defRPr>
            </a:lvl1pPr>
            <a:lvl2pPr marL="742950" indent="-285750" defTabSz="814388" eaLnBrk="0" hangingPunct="0">
              <a:spcBef>
                <a:spcPct val="30000"/>
              </a:spcBef>
              <a:defRPr sz="1200">
                <a:solidFill>
                  <a:schemeClr val="tx1"/>
                </a:solidFill>
                <a:latin typeface="Arial" charset="0"/>
                <a:ea typeface="宋体" pitchFamily="2" charset="-122"/>
              </a:defRPr>
            </a:lvl2pPr>
            <a:lvl3pPr marL="1143000" indent="-228600" defTabSz="814388" eaLnBrk="0" hangingPunct="0">
              <a:spcBef>
                <a:spcPct val="30000"/>
              </a:spcBef>
              <a:defRPr sz="1200">
                <a:solidFill>
                  <a:schemeClr val="tx1"/>
                </a:solidFill>
                <a:latin typeface="Arial" charset="0"/>
                <a:ea typeface="宋体" pitchFamily="2" charset="-122"/>
              </a:defRPr>
            </a:lvl3pPr>
            <a:lvl4pPr marL="1600200" indent="-228600" defTabSz="814388" eaLnBrk="0" hangingPunct="0">
              <a:spcBef>
                <a:spcPct val="30000"/>
              </a:spcBef>
              <a:defRPr sz="1200">
                <a:solidFill>
                  <a:schemeClr val="tx1"/>
                </a:solidFill>
                <a:latin typeface="Arial" charset="0"/>
                <a:ea typeface="宋体" pitchFamily="2" charset="-122"/>
              </a:defRPr>
            </a:lvl4pPr>
            <a:lvl5pPr marL="2057400" indent="-228600" defTabSz="814388" eaLnBrk="0" hangingPunct="0">
              <a:spcBef>
                <a:spcPct val="30000"/>
              </a:spcBef>
              <a:defRPr sz="1200">
                <a:solidFill>
                  <a:schemeClr val="tx1"/>
                </a:solidFill>
                <a:latin typeface="Arial" charset="0"/>
                <a:ea typeface="宋体" pitchFamily="2" charset="-122"/>
              </a:defRPr>
            </a:lvl5pPr>
            <a:lvl6pPr marL="2514600" indent="-228600" defTabSz="814388"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814388"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814388"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814388" eaLnBrk="0" fontAlgn="base" hangingPunct="0">
              <a:spcBef>
                <a:spcPct val="30000"/>
              </a:spcBef>
              <a:spcAft>
                <a:spcPct val="0"/>
              </a:spcAft>
              <a:defRPr sz="1200">
                <a:solidFill>
                  <a:schemeClr val="tx1"/>
                </a:solidFill>
                <a:latin typeface="Arial" charset="0"/>
                <a:ea typeface="宋体" pitchFamily="2" charset="-122"/>
              </a:defRPr>
            </a:lvl9pPr>
          </a:lstStyle>
          <a:p>
            <a:pPr eaLnBrk="1" hangingPunct="1">
              <a:spcBef>
                <a:spcPct val="0"/>
              </a:spcBef>
            </a:pPr>
            <a:fld id="{EA331C11-652E-4251-AFA2-2210FE7DBE55}" type="slidenum">
              <a:rPr lang="en-US" altLang="zh-CN" sz="1100" smtClean="0"/>
              <a:pPr eaLnBrk="1" hangingPunct="1">
                <a:spcBef>
                  <a:spcPct val="0"/>
                </a:spcBef>
              </a:pPr>
              <a:t>67</a:t>
            </a:fld>
            <a:endParaRPr lang="en-US" altLang="zh-CN" sz="1100" smtClean="0"/>
          </a:p>
        </p:txBody>
      </p:sp>
      <p:sp>
        <p:nvSpPr>
          <p:cNvPr id="90118" name="Rectangle 2"/>
          <p:cNvSpPr>
            <a:spLocks noGrp="1" noRot="1" noChangeAspect="1" noChangeArrowheads="1" noTextEdit="1"/>
          </p:cNvSpPr>
          <p:nvPr>
            <p:ph type="sldImg"/>
          </p:nvPr>
        </p:nvSpPr>
        <p:spPr>
          <a:solidFill>
            <a:srgbClr val="FFFFFF"/>
          </a:solidFill>
          <a:ln/>
        </p:spPr>
      </p:sp>
      <p:sp>
        <p:nvSpPr>
          <p:cNvPr id="90119"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endParaRPr lang="zh-CN"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526338" name="Rectangle 2"/>
          <p:cNvSpPr>
            <a:spLocks noGrp="1" noChangeArrowheads="1"/>
          </p:cNvSpPr>
          <p:nvPr>
            <p:ph type="ctrTitle"/>
          </p:nvPr>
        </p:nvSpPr>
        <p:spPr>
          <a:xfrm>
            <a:off x="990600" y="304800"/>
            <a:ext cx="7772400" cy="1143000"/>
          </a:xfrm>
        </p:spPr>
        <p:txBody>
          <a:bodyPr/>
          <a:lstStyle>
            <a:lvl1pPr>
              <a:defRPr/>
            </a:lvl1pPr>
          </a:lstStyle>
          <a:p>
            <a:pPr lvl="0"/>
            <a:r>
              <a:rPr lang="zh-CN" altLang="en-US" noProof="0" smtClean="0"/>
              <a:t>单击此处编辑母版标题样式</a:t>
            </a:r>
          </a:p>
        </p:txBody>
      </p:sp>
      <p:sp>
        <p:nvSpPr>
          <p:cNvPr id="526339" name="Rectangle 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pPr lvl="0"/>
            <a:r>
              <a:rPr lang="zh-CN" altLang="en-US" noProof="0" smtClean="0"/>
              <a:t>单击此处编辑母版副标题样式</a:t>
            </a:r>
          </a:p>
        </p:txBody>
      </p:sp>
      <p:sp>
        <p:nvSpPr>
          <p:cNvPr id="4" name="Rectangle 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endParaRPr lang="en-US" altLang="zh-CN"/>
          </a:p>
        </p:txBody>
      </p:sp>
      <p:sp>
        <p:nvSpPr>
          <p:cNvPr id="5" name="Rectangle 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endParaRPr lang="en-US" altLang="zh-CN"/>
          </a:p>
        </p:txBody>
      </p:sp>
      <p:sp>
        <p:nvSpPr>
          <p:cNvPr id="6" name="Rectangle 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fld id="{D81ABB30-327D-4C7F-8CDF-AFEF63376405}" type="slidenum">
              <a:rPr lang="en-US" altLang="zh-CN"/>
              <a:pPr>
                <a:defRPr/>
              </a:pPr>
              <a:t>‹#›</a:t>
            </a:fld>
            <a:endParaRPr lang="en-US" altLang="zh-CN"/>
          </a:p>
        </p:txBody>
      </p:sp>
    </p:spTree>
    <p:extLst>
      <p:ext uri="{BB962C8B-B14F-4D97-AF65-F5344CB8AC3E}">
        <p14:creationId xmlns:p14="http://schemas.microsoft.com/office/powerpoint/2010/main" val="15865623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3"/>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4"/>
          <p:cNvSpPr>
            <a:spLocks noGrp="1" noChangeArrowheads="1"/>
          </p:cNvSpPr>
          <p:nvPr>
            <p:ph type="sldNum" sz="quarter" idx="12"/>
          </p:nvPr>
        </p:nvSpPr>
        <p:spPr>
          <a:ln/>
        </p:spPr>
        <p:txBody>
          <a:bodyPr/>
          <a:lstStyle>
            <a:lvl1pPr>
              <a:defRPr/>
            </a:lvl1pPr>
          </a:lstStyle>
          <a:p>
            <a:pPr>
              <a:defRPr/>
            </a:pPr>
            <a:fld id="{ACCC5FFD-555A-48F3-80AA-49A5B9A9FA5C}" type="slidenum">
              <a:rPr lang="en-US" altLang="zh-CN"/>
              <a:pPr>
                <a:defRPr/>
              </a:pPr>
              <a:t>‹#›</a:t>
            </a:fld>
            <a:endParaRPr lang="en-US" altLang="zh-CN"/>
          </a:p>
        </p:txBody>
      </p:sp>
    </p:spTree>
    <p:extLst>
      <p:ext uri="{BB962C8B-B14F-4D97-AF65-F5344CB8AC3E}">
        <p14:creationId xmlns:p14="http://schemas.microsoft.com/office/powerpoint/2010/main" val="7508895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02463" y="228600"/>
            <a:ext cx="1952625" cy="590391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143000" y="228600"/>
            <a:ext cx="5707063" cy="590391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3"/>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4"/>
          <p:cNvSpPr>
            <a:spLocks noGrp="1" noChangeArrowheads="1"/>
          </p:cNvSpPr>
          <p:nvPr>
            <p:ph type="sldNum" sz="quarter" idx="12"/>
          </p:nvPr>
        </p:nvSpPr>
        <p:spPr>
          <a:ln/>
        </p:spPr>
        <p:txBody>
          <a:bodyPr/>
          <a:lstStyle>
            <a:lvl1pPr>
              <a:defRPr/>
            </a:lvl1pPr>
          </a:lstStyle>
          <a:p>
            <a:pPr>
              <a:defRPr/>
            </a:pPr>
            <a:fld id="{F1C8744E-CED4-44F8-A8B8-E8E1DBA9D954}" type="slidenum">
              <a:rPr lang="en-US" altLang="zh-CN"/>
              <a:pPr>
                <a:defRPr/>
              </a:pPr>
              <a:t>‹#›</a:t>
            </a:fld>
            <a:endParaRPr lang="en-US" altLang="zh-CN"/>
          </a:p>
        </p:txBody>
      </p:sp>
    </p:spTree>
    <p:extLst>
      <p:ext uri="{BB962C8B-B14F-4D97-AF65-F5344CB8AC3E}">
        <p14:creationId xmlns:p14="http://schemas.microsoft.com/office/powerpoint/2010/main" val="26484241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r>
              <a:rPr lang="zh-CN" altLang="en-US"/>
              <a:t>第</a:t>
            </a:r>
            <a:fld id="{21A7419A-14B8-41D4-BD40-CB85F3BA41E7}" type="slidenum">
              <a:rPr lang="zh-CN" altLang="en-US"/>
              <a:pPr>
                <a:defRPr/>
              </a:pPr>
              <a:t>‹#›</a:t>
            </a:fld>
            <a:r>
              <a:rPr lang="zh-CN" altLang="en-US"/>
              <a:t>页</a:t>
            </a:r>
          </a:p>
        </p:txBody>
      </p:sp>
    </p:spTree>
    <p:extLst>
      <p:ext uri="{BB962C8B-B14F-4D97-AF65-F5344CB8AC3E}">
        <p14:creationId xmlns:p14="http://schemas.microsoft.com/office/powerpoint/2010/main" val="23333157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r>
              <a:rPr lang="zh-CN" altLang="en-US"/>
              <a:t>第</a:t>
            </a:r>
            <a:fld id="{34F1BEFA-B1E8-40E5-BF4B-AF27EC5A7335}" type="slidenum">
              <a:rPr lang="zh-CN" altLang="en-US"/>
              <a:pPr>
                <a:defRPr/>
              </a:pPr>
              <a:t>‹#›</a:t>
            </a:fld>
            <a:r>
              <a:rPr lang="zh-CN" altLang="en-US"/>
              <a:t>页</a:t>
            </a:r>
          </a:p>
        </p:txBody>
      </p:sp>
    </p:spTree>
    <p:extLst>
      <p:ext uri="{BB962C8B-B14F-4D97-AF65-F5344CB8AC3E}">
        <p14:creationId xmlns:p14="http://schemas.microsoft.com/office/powerpoint/2010/main" val="13245029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r>
              <a:rPr lang="zh-CN" altLang="en-US"/>
              <a:t>第</a:t>
            </a:r>
            <a:fld id="{F2F1CA62-6999-4742-9A03-DD8A1B6F8E6E}" type="slidenum">
              <a:rPr lang="zh-CN" altLang="en-US"/>
              <a:pPr>
                <a:defRPr/>
              </a:pPr>
              <a:t>‹#›</a:t>
            </a:fld>
            <a:r>
              <a:rPr lang="zh-CN" altLang="en-US"/>
              <a:t>页</a:t>
            </a:r>
          </a:p>
        </p:txBody>
      </p:sp>
    </p:spTree>
    <p:extLst>
      <p:ext uri="{BB962C8B-B14F-4D97-AF65-F5344CB8AC3E}">
        <p14:creationId xmlns:p14="http://schemas.microsoft.com/office/powerpoint/2010/main" val="33511373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844675"/>
            <a:ext cx="4038600" cy="42814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844675"/>
            <a:ext cx="4038600" cy="42814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r>
              <a:rPr lang="zh-CN" altLang="en-US"/>
              <a:t>第</a:t>
            </a:r>
            <a:fld id="{FFDD8D67-939A-4FB7-84EC-44C2E63B546C}" type="slidenum">
              <a:rPr lang="zh-CN" altLang="en-US"/>
              <a:pPr>
                <a:defRPr/>
              </a:pPr>
              <a:t>‹#›</a:t>
            </a:fld>
            <a:r>
              <a:rPr lang="zh-CN" altLang="en-US"/>
              <a:t>页</a:t>
            </a:r>
          </a:p>
        </p:txBody>
      </p:sp>
    </p:spTree>
    <p:extLst>
      <p:ext uri="{BB962C8B-B14F-4D97-AF65-F5344CB8AC3E}">
        <p14:creationId xmlns:p14="http://schemas.microsoft.com/office/powerpoint/2010/main" val="30059448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8"/>
          <p:cNvSpPr>
            <a:spLocks noGrp="1" noChangeArrowheads="1"/>
          </p:cNvSpPr>
          <p:nvPr>
            <p:ph type="sldNum" sz="quarter" idx="12"/>
          </p:nvPr>
        </p:nvSpPr>
        <p:spPr>
          <a:ln/>
        </p:spPr>
        <p:txBody>
          <a:bodyPr/>
          <a:lstStyle>
            <a:lvl1pPr>
              <a:defRPr/>
            </a:lvl1pPr>
          </a:lstStyle>
          <a:p>
            <a:pPr>
              <a:defRPr/>
            </a:pPr>
            <a:r>
              <a:rPr lang="zh-CN" altLang="en-US"/>
              <a:t>第</a:t>
            </a:r>
            <a:fld id="{DABB87DC-887B-4F39-8DB3-4C485F40F25C}" type="slidenum">
              <a:rPr lang="zh-CN" altLang="en-US"/>
              <a:pPr>
                <a:defRPr/>
              </a:pPr>
              <a:t>‹#›</a:t>
            </a:fld>
            <a:r>
              <a:rPr lang="zh-CN" altLang="en-US"/>
              <a:t>页</a:t>
            </a:r>
          </a:p>
        </p:txBody>
      </p:sp>
    </p:spTree>
    <p:extLst>
      <p:ext uri="{BB962C8B-B14F-4D97-AF65-F5344CB8AC3E}">
        <p14:creationId xmlns:p14="http://schemas.microsoft.com/office/powerpoint/2010/main" val="22308046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8"/>
          <p:cNvSpPr>
            <a:spLocks noGrp="1" noChangeArrowheads="1"/>
          </p:cNvSpPr>
          <p:nvPr>
            <p:ph type="sldNum" sz="quarter" idx="12"/>
          </p:nvPr>
        </p:nvSpPr>
        <p:spPr>
          <a:ln/>
        </p:spPr>
        <p:txBody>
          <a:bodyPr/>
          <a:lstStyle>
            <a:lvl1pPr>
              <a:defRPr/>
            </a:lvl1pPr>
          </a:lstStyle>
          <a:p>
            <a:pPr>
              <a:defRPr/>
            </a:pPr>
            <a:r>
              <a:rPr lang="zh-CN" altLang="en-US"/>
              <a:t>第</a:t>
            </a:r>
            <a:fld id="{7CC378BE-18AB-4FDE-959E-74A081266EEE}" type="slidenum">
              <a:rPr lang="zh-CN" altLang="en-US"/>
              <a:pPr>
                <a:defRPr/>
              </a:pPr>
              <a:t>‹#›</a:t>
            </a:fld>
            <a:r>
              <a:rPr lang="zh-CN" altLang="en-US"/>
              <a:t>页</a:t>
            </a:r>
          </a:p>
        </p:txBody>
      </p:sp>
    </p:spTree>
    <p:extLst>
      <p:ext uri="{BB962C8B-B14F-4D97-AF65-F5344CB8AC3E}">
        <p14:creationId xmlns:p14="http://schemas.microsoft.com/office/powerpoint/2010/main" val="252249937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8"/>
          <p:cNvSpPr>
            <a:spLocks noGrp="1" noChangeArrowheads="1"/>
          </p:cNvSpPr>
          <p:nvPr>
            <p:ph type="sldNum" sz="quarter" idx="12"/>
          </p:nvPr>
        </p:nvSpPr>
        <p:spPr>
          <a:ln/>
        </p:spPr>
        <p:txBody>
          <a:bodyPr/>
          <a:lstStyle>
            <a:lvl1pPr>
              <a:defRPr/>
            </a:lvl1pPr>
          </a:lstStyle>
          <a:p>
            <a:pPr>
              <a:defRPr/>
            </a:pPr>
            <a:r>
              <a:rPr lang="zh-CN" altLang="en-US"/>
              <a:t>第</a:t>
            </a:r>
            <a:fld id="{C58F8EF7-19F0-434F-A005-E8A8FA19E5E1}" type="slidenum">
              <a:rPr lang="zh-CN" altLang="en-US"/>
              <a:pPr>
                <a:defRPr/>
              </a:pPr>
              <a:t>‹#›</a:t>
            </a:fld>
            <a:r>
              <a:rPr lang="zh-CN" altLang="en-US"/>
              <a:t>页</a:t>
            </a:r>
          </a:p>
        </p:txBody>
      </p:sp>
    </p:spTree>
    <p:extLst>
      <p:ext uri="{BB962C8B-B14F-4D97-AF65-F5344CB8AC3E}">
        <p14:creationId xmlns:p14="http://schemas.microsoft.com/office/powerpoint/2010/main" val="14887638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r>
              <a:rPr lang="zh-CN" altLang="en-US"/>
              <a:t>第</a:t>
            </a:r>
            <a:fld id="{3EB7FA44-CB43-45B2-A84E-F95742DCCA69}" type="slidenum">
              <a:rPr lang="zh-CN" altLang="en-US"/>
              <a:pPr>
                <a:defRPr/>
              </a:pPr>
              <a:t>‹#›</a:t>
            </a:fld>
            <a:r>
              <a:rPr lang="zh-CN" altLang="en-US"/>
              <a:t>页</a:t>
            </a:r>
          </a:p>
        </p:txBody>
      </p:sp>
    </p:spTree>
    <p:extLst>
      <p:ext uri="{BB962C8B-B14F-4D97-AF65-F5344CB8AC3E}">
        <p14:creationId xmlns:p14="http://schemas.microsoft.com/office/powerpoint/2010/main" val="36926145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3"/>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4"/>
          <p:cNvSpPr>
            <a:spLocks noGrp="1" noChangeArrowheads="1"/>
          </p:cNvSpPr>
          <p:nvPr>
            <p:ph type="sldNum" sz="quarter" idx="12"/>
          </p:nvPr>
        </p:nvSpPr>
        <p:spPr>
          <a:ln/>
        </p:spPr>
        <p:txBody>
          <a:bodyPr/>
          <a:lstStyle>
            <a:lvl1pPr>
              <a:defRPr/>
            </a:lvl1pPr>
          </a:lstStyle>
          <a:p>
            <a:pPr>
              <a:defRPr/>
            </a:pPr>
            <a:fld id="{2321C9D5-58CF-4BA4-A1F1-5A950CE94773}" type="slidenum">
              <a:rPr lang="en-US" altLang="zh-CN"/>
              <a:pPr>
                <a:defRPr/>
              </a:pPr>
              <a:t>‹#›</a:t>
            </a:fld>
            <a:endParaRPr lang="en-US" altLang="zh-CN"/>
          </a:p>
        </p:txBody>
      </p:sp>
    </p:spTree>
    <p:extLst>
      <p:ext uri="{BB962C8B-B14F-4D97-AF65-F5344CB8AC3E}">
        <p14:creationId xmlns:p14="http://schemas.microsoft.com/office/powerpoint/2010/main" val="277376294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r>
              <a:rPr lang="zh-CN" altLang="en-US"/>
              <a:t>第</a:t>
            </a:r>
            <a:fld id="{FC93DCAD-5F7F-413E-9B4E-4845A08A1EE1}" type="slidenum">
              <a:rPr lang="zh-CN" altLang="en-US"/>
              <a:pPr>
                <a:defRPr/>
              </a:pPr>
              <a:t>‹#›</a:t>
            </a:fld>
            <a:r>
              <a:rPr lang="zh-CN" altLang="en-US"/>
              <a:t>页</a:t>
            </a:r>
          </a:p>
        </p:txBody>
      </p:sp>
    </p:spTree>
    <p:extLst>
      <p:ext uri="{BB962C8B-B14F-4D97-AF65-F5344CB8AC3E}">
        <p14:creationId xmlns:p14="http://schemas.microsoft.com/office/powerpoint/2010/main" val="10308605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r>
              <a:rPr lang="zh-CN" altLang="en-US"/>
              <a:t>第</a:t>
            </a:r>
            <a:fld id="{F6758C83-1942-4F22-98D0-84318C1939A8}" type="slidenum">
              <a:rPr lang="zh-CN" altLang="en-US"/>
              <a:pPr>
                <a:defRPr/>
              </a:pPr>
              <a:t>‹#›</a:t>
            </a:fld>
            <a:r>
              <a:rPr lang="zh-CN" altLang="en-US"/>
              <a:t>页</a:t>
            </a:r>
          </a:p>
        </p:txBody>
      </p:sp>
    </p:spTree>
    <p:extLst>
      <p:ext uri="{BB962C8B-B14F-4D97-AF65-F5344CB8AC3E}">
        <p14:creationId xmlns:p14="http://schemas.microsoft.com/office/powerpoint/2010/main" val="33148009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96063" y="760413"/>
            <a:ext cx="2090737" cy="536575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23850" y="760413"/>
            <a:ext cx="6119813" cy="53657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r>
              <a:rPr lang="zh-CN" altLang="en-US"/>
              <a:t>第</a:t>
            </a:r>
            <a:fld id="{8A984C6D-A165-4F9C-A23A-200676672DDE}" type="slidenum">
              <a:rPr lang="zh-CN" altLang="en-US"/>
              <a:pPr>
                <a:defRPr/>
              </a:pPr>
              <a:t>‹#›</a:t>
            </a:fld>
            <a:r>
              <a:rPr lang="zh-CN" altLang="en-US"/>
              <a:t>页</a:t>
            </a:r>
          </a:p>
        </p:txBody>
      </p:sp>
    </p:spTree>
    <p:extLst>
      <p:ext uri="{BB962C8B-B14F-4D97-AF65-F5344CB8AC3E}">
        <p14:creationId xmlns:p14="http://schemas.microsoft.com/office/powerpoint/2010/main" val="64068651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Chart">
  <p:cSld name="标题，文本与图表">
    <p:spTree>
      <p:nvGrpSpPr>
        <p:cNvPr id="1" name=""/>
        <p:cNvGrpSpPr/>
        <p:nvPr/>
      </p:nvGrpSpPr>
      <p:grpSpPr>
        <a:xfrm>
          <a:off x="0" y="0"/>
          <a:ext cx="0" cy="0"/>
          <a:chOff x="0" y="0"/>
          <a:chExt cx="0" cy="0"/>
        </a:xfrm>
      </p:grpSpPr>
      <p:sp>
        <p:nvSpPr>
          <p:cNvPr id="2" name="标题 1"/>
          <p:cNvSpPr>
            <a:spLocks noGrp="1"/>
          </p:cNvSpPr>
          <p:nvPr>
            <p:ph type="title"/>
          </p:nvPr>
        </p:nvSpPr>
        <p:spPr>
          <a:xfrm>
            <a:off x="755650" y="115888"/>
            <a:ext cx="8086725" cy="5048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304800" y="836613"/>
            <a:ext cx="4194175" cy="568801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图表占位符 3"/>
          <p:cNvSpPr>
            <a:spLocks noGrp="1"/>
          </p:cNvSpPr>
          <p:nvPr>
            <p:ph type="chart" sz="half" idx="2"/>
          </p:nvPr>
        </p:nvSpPr>
        <p:spPr>
          <a:xfrm>
            <a:off x="4651375" y="836613"/>
            <a:ext cx="4194175" cy="5688012"/>
          </a:xfrm>
        </p:spPr>
        <p:txBody>
          <a:bodyPr/>
          <a:lstStyle/>
          <a:p>
            <a:pPr lvl="0"/>
            <a:endParaRPr lang="zh-CN" altLang="en-US" noProof="0" smtClean="0"/>
          </a:p>
        </p:txBody>
      </p:sp>
    </p:spTree>
    <p:extLst>
      <p:ext uri="{BB962C8B-B14F-4D97-AF65-F5344CB8AC3E}">
        <p14:creationId xmlns:p14="http://schemas.microsoft.com/office/powerpoint/2010/main" val="376638095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AutoShape 2"/>
          <p:cNvSpPr>
            <a:spLocks noChangeArrowheads="1"/>
          </p:cNvSpPr>
          <p:nvPr/>
        </p:nvSpPr>
        <p:spPr bwMode="auto">
          <a:xfrm>
            <a:off x="228600" y="381000"/>
            <a:ext cx="8686800" cy="5638800"/>
          </a:xfrm>
          <a:prstGeom prst="roundRect">
            <a:avLst>
              <a:gd name="adj" fmla="val 7912"/>
            </a:avLst>
          </a:prstGeom>
          <a:solidFill>
            <a:schemeClr val="folHlink"/>
          </a:solidFill>
          <a:ln>
            <a:noFill/>
          </a:ln>
          <a:effectLst/>
          <a:extLst>
            <a:ext uri="{91240B29-F687-4F45-9708-019B960494DF}">
              <a14:hiddenLine xmlns:a14="http://schemas.microsoft.com/office/drawing/2010/main" w="9525">
                <a:solidFill>
                  <a:srgbClr val="CCCC99"/>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algn="ctr" eaLnBrk="1" hangingPunct="1">
              <a:defRPr/>
            </a:pPr>
            <a:endParaRPr lang="zh-CN" altLang="zh-CN" smtClean="0">
              <a:latin typeface="Times New Roman" pitchFamily="18" charset="0"/>
            </a:endParaRPr>
          </a:p>
        </p:txBody>
      </p:sp>
      <p:sp>
        <p:nvSpPr>
          <p:cNvPr id="5" name="AutoShape 3"/>
          <p:cNvSpPr>
            <a:spLocks noChangeArrowheads="1"/>
          </p:cNvSpPr>
          <p:nvPr/>
        </p:nvSpPr>
        <p:spPr bwMode="white">
          <a:xfrm>
            <a:off x="327025" y="488950"/>
            <a:ext cx="8435975" cy="4768850"/>
          </a:xfrm>
          <a:prstGeom prst="roundRect">
            <a:avLst>
              <a:gd name="adj" fmla="val 7310"/>
            </a:avLst>
          </a:prstGeom>
          <a:solidFill>
            <a:schemeClr val="bg1"/>
          </a:solidFill>
          <a:ln>
            <a:noFill/>
          </a:ln>
          <a:effectLst/>
          <a:extLst>
            <a:ext uri="{91240B29-F687-4F45-9708-019B960494DF}">
              <a14:hiddenLine xmlns:a14="http://schemas.microsoft.com/office/drawing/2010/main" w="9525">
                <a:solidFill>
                  <a:srgbClr val="CCCC99"/>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algn="ctr" eaLnBrk="1" hangingPunct="1">
              <a:defRPr/>
            </a:pPr>
            <a:endParaRPr lang="zh-CN" altLang="zh-CN" smtClean="0">
              <a:latin typeface="Times New Roman" pitchFamily="18" charset="0"/>
            </a:endParaRPr>
          </a:p>
        </p:txBody>
      </p:sp>
      <p:sp>
        <p:nvSpPr>
          <p:cNvPr id="6" name="AutoShape 4"/>
          <p:cNvSpPr>
            <a:spLocks noChangeArrowheads="1"/>
          </p:cNvSpPr>
          <p:nvPr/>
        </p:nvSpPr>
        <p:spPr bwMode="blackWhite">
          <a:xfrm>
            <a:off x="1371600" y="3338513"/>
            <a:ext cx="6400800" cy="2286000"/>
          </a:xfrm>
          <a:prstGeom prst="roundRect">
            <a:avLst>
              <a:gd name="adj" fmla="val 16667"/>
            </a:avLst>
          </a:prstGeom>
          <a:solidFill>
            <a:schemeClr val="bg1"/>
          </a:solidFill>
          <a:ln w="50800">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algn="ctr" eaLnBrk="1" hangingPunct="1">
              <a:defRPr/>
            </a:pPr>
            <a:endParaRPr lang="zh-CN" altLang="zh-CN" sz="1800" smtClean="0"/>
          </a:p>
        </p:txBody>
      </p:sp>
      <p:sp>
        <p:nvSpPr>
          <p:cNvPr id="596997" name="Rectangle 5"/>
          <p:cNvSpPr>
            <a:spLocks noGrp="1" noChangeArrowheads="1"/>
          </p:cNvSpPr>
          <p:nvPr>
            <p:ph type="ctrTitle"/>
          </p:nvPr>
        </p:nvSpPr>
        <p:spPr>
          <a:xfrm>
            <a:off x="685800" y="857250"/>
            <a:ext cx="7772400" cy="2266950"/>
          </a:xfrm>
        </p:spPr>
        <p:txBody>
          <a:bodyPr anchor="ctr" anchorCtr="1"/>
          <a:lstStyle>
            <a:lvl1pPr algn="ctr">
              <a:defRPr sz="4800" b="1" i="1">
                <a:effectLst>
                  <a:outerShdw blurRad="38100" dist="38100" dir="2700000" algn="tl">
                    <a:srgbClr val="C0C0C0"/>
                  </a:outerShdw>
                </a:effectLst>
                <a:latin typeface="Verdana" pitchFamily="34" charset="0"/>
                <a:ea typeface="楷体_GB2312" pitchFamily="49" charset="-122"/>
              </a:defRPr>
            </a:lvl1pPr>
          </a:lstStyle>
          <a:p>
            <a:pPr lvl="0"/>
            <a:r>
              <a:rPr lang="zh-CN" altLang="en-US" noProof="0" smtClean="0"/>
              <a:t>单击此处编辑母版标题样式</a:t>
            </a:r>
          </a:p>
        </p:txBody>
      </p:sp>
      <p:sp>
        <p:nvSpPr>
          <p:cNvPr id="596998" name="Rectangle 6"/>
          <p:cNvSpPr>
            <a:spLocks noGrp="1" noChangeArrowheads="1"/>
          </p:cNvSpPr>
          <p:nvPr>
            <p:ph type="subTitle" idx="1"/>
          </p:nvPr>
        </p:nvSpPr>
        <p:spPr>
          <a:xfrm>
            <a:off x="1752600" y="3567113"/>
            <a:ext cx="5410200" cy="1905000"/>
          </a:xfrm>
        </p:spPr>
        <p:txBody>
          <a:bodyPr anchor="ctr"/>
          <a:lstStyle>
            <a:lvl1pPr marL="0" indent="0" algn="ctr">
              <a:buFont typeface="Wingdings" pitchFamily="2" charset="2"/>
              <a:buNone/>
              <a:defRPr sz="3000" b="0">
                <a:ea typeface="隶书" pitchFamily="49" charset="-122"/>
              </a:defRPr>
            </a:lvl1pPr>
          </a:lstStyle>
          <a:p>
            <a:pPr lvl="0"/>
            <a:r>
              <a:rPr lang="zh-CN" altLang="en-US" noProof="0" smtClean="0"/>
              <a:t>单击此处编辑母版副标题样式</a:t>
            </a:r>
          </a:p>
        </p:txBody>
      </p:sp>
    </p:spTree>
    <p:extLst>
      <p:ext uri="{BB962C8B-B14F-4D97-AF65-F5344CB8AC3E}">
        <p14:creationId xmlns:p14="http://schemas.microsoft.com/office/powerpoint/2010/main" val="3807369441"/>
      </p:ext>
    </p:extLst>
  </p:cSld>
  <p:clrMapOvr>
    <a:masterClrMapping/>
  </p:clrMapOvr>
  <p:transition>
    <p:blinds dir="vert"/>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004095135"/>
      </p:ext>
    </p:extLst>
  </p:cSld>
  <p:clrMapOvr>
    <a:masterClrMapping/>
  </p:clrMapOvr>
  <p:transition>
    <p:blinds dir="vert"/>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198403138"/>
      </p:ext>
    </p:extLst>
  </p:cSld>
  <p:clrMapOvr>
    <a:masterClrMapping/>
  </p:clrMapOvr>
  <p:transition>
    <p:blinds dir="vert"/>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79388" y="908050"/>
            <a:ext cx="4316412" cy="55451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908050"/>
            <a:ext cx="4316413" cy="55451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442422818"/>
      </p:ext>
    </p:extLst>
  </p:cSld>
  <p:clrMapOvr>
    <a:masterClrMapping/>
  </p:clrMapOvr>
  <p:transition>
    <p:blinds dir="vert"/>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752020413"/>
      </p:ext>
    </p:extLst>
  </p:cSld>
  <p:clrMapOvr>
    <a:masterClrMapping/>
  </p:clrMapOvr>
  <p:transition>
    <p:blinds dir="vert"/>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2192287731"/>
      </p:ext>
    </p:extLst>
  </p:cSld>
  <p:clrMapOvr>
    <a:masterClrMapping/>
  </p:clrMapOvr>
  <p:transition>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1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3"/>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4"/>
          <p:cNvSpPr>
            <a:spLocks noGrp="1" noChangeArrowheads="1"/>
          </p:cNvSpPr>
          <p:nvPr>
            <p:ph type="sldNum" sz="quarter" idx="12"/>
          </p:nvPr>
        </p:nvSpPr>
        <p:spPr>
          <a:ln/>
        </p:spPr>
        <p:txBody>
          <a:bodyPr/>
          <a:lstStyle>
            <a:lvl1pPr>
              <a:defRPr/>
            </a:lvl1pPr>
          </a:lstStyle>
          <a:p>
            <a:pPr>
              <a:defRPr/>
            </a:pPr>
            <a:fld id="{3125EDF2-0C37-4C8D-AB3D-E89FFF00D66D}" type="slidenum">
              <a:rPr lang="en-US" altLang="zh-CN"/>
              <a:pPr>
                <a:defRPr/>
              </a:pPr>
              <a:t>‹#›</a:t>
            </a:fld>
            <a:endParaRPr lang="en-US" altLang="zh-CN"/>
          </a:p>
        </p:txBody>
      </p:sp>
    </p:spTree>
    <p:extLst>
      <p:ext uri="{BB962C8B-B14F-4D97-AF65-F5344CB8AC3E}">
        <p14:creationId xmlns:p14="http://schemas.microsoft.com/office/powerpoint/2010/main" val="85397436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721003001"/>
      </p:ext>
    </p:extLst>
  </p:cSld>
  <p:clrMapOvr>
    <a:masterClrMapping/>
  </p:clrMapOvr>
  <p:transition>
    <p:blinds dir="vert"/>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849521069"/>
      </p:ext>
    </p:extLst>
  </p:cSld>
  <p:clrMapOvr>
    <a:masterClrMapping/>
  </p:clrMapOvr>
  <p:transition>
    <p:blinds dir="vert"/>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85356685"/>
      </p:ext>
    </p:extLst>
  </p:cSld>
  <p:clrMapOvr>
    <a:masterClrMapping/>
  </p:clrMapOvr>
  <p:transition>
    <p:blinds dir="vert"/>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328293569"/>
      </p:ext>
    </p:extLst>
  </p:cSld>
  <p:clrMapOvr>
    <a:masterClrMapping/>
  </p:clrMapOvr>
  <p:transition>
    <p:blinds dir="vert"/>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69100" y="188913"/>
            <a:ext cx="2195513" cy="62642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79388" y="188913"/>
            <a:ext cx="6437312" cy="62642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313267848"/>
      </p:ext>
    </p:extLst>
  </p:cSld>
  <p:clrMapOvr>
    <a:masterClrMapping/>
  </p:clrMapOvr>
  <p:transition>
    <p:blinds dir="vert"/>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txAndChart">
  <p:cSld name="标题，文本与图表">
    <p:spTree>
      <p:nvGrpSpPr>
        <p:cNvPr id="1" name=""/>
        <p:cNvGrpSpPr/>
        <p:nvPr/>
      </p:nvGrpSpPr>
      <p:grpSpPr>
        <a:xfrm>
          <a:off x="0" y="0"/>
          <a:ext cx="0" cy="0"/>
          <a:chOff x="0" y="0"/>
          <a:chExt cx="0" cy="0"/>
        </a:xfrm>
      </p:grpSpPr>
      <p:sp>
        <p:nvSpPr>
          <p:cNvPr id="2" name="标题 1"/>
          <p:cNvSpPr>
            <a:spLocks noGrp="1"/>
          </p:cNvSpPr>
          <p:nvPr>
            <p:ph type="title"/>
          </p:nvPr>
        </p:nvSpPr>
        <p:spPr>
          <a:xfrm>
            <a:off x="755650" y="115888"/>
            <a:ext cx="8086725" cy="5048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304800" y="836613"/>
            <a:ext cx="4194175" cy="568801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图表占位符 3"/>
          <p:cNvSpPr>
            <a:spLocks noGrp="1"/>
          </p:cNvSpPr>
          <p:nvPr>
            <p:ph type="chart" sz="half" idx="2"/>
          </p:nvPr>
        </p:nvSpPr>
        <p:spPr>
          <a:xfrm>
            <a:off x="4651375" y="836613"/>
            <a:ext cx="4194175" cy="5688012"/>
          </a:xfrm>
        </p:spPr>
        <p:txBody>
          <a:bodyPr/>
          <a:lstStyle/>
          <a:p>
            <a:pPr lvl="0"/>
            <a:endParaRPr lang="zh-CN" altLang="en-US" noProof="0" smtClean="0"/>
          </a:p>
        </p:txBody>
      </p:sp>
    </p:spTree>
    <p:extLst>
      <p:ext uri="{BB962C8B-B14F-4D97-AF65-F5344CB8AC3E}">
        <p14:creationId xmlns:p14="http://schemas.microsoft.com/office/powerpoint/2010/main" val="160685798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B13179C0-C6E5-4F92-83C3-5537BDBBC5DA}" type="slidenum">
              <a:rPr lang="en-US" altLang="zh-CN"/>
              <a:pPr>
                <a:defRPr/>
              </a:pPr>
              <a:t>‹#›</a:t>
            </a:fld>
            <a:endParaRPr lang="en-US" altLang="zh-CN"/>
          </a:p>
        </p:txBody>
      </p:sp>
    </p:spTree>
    <p:extLst>
      <p:ext uri="{BB962C8B-B14F-4D97-AF65-F5344CB8AC3E}">
        <p14:creationId xmlns:p14="http://schemas.microsoft.com/office/powerpoint/2010/main" val="107574882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B07574A5-A159-48C8-BE12-571730351C03}" type="slidenum">
              <a:rPr lang="en-US" altLang="zh-CN"/>
              <a:pPr>
                <a:defRPr/>
              </a:pPr>
              <a:t>‹#›</a:t>
            </a:fld>
            <a:endParaRPr lang="en-US" altLang="zh-CN"/>
          </a:p>
        </p:txBody>
      </p:sp>
    </p:spTree>
    <p:extLst>
      <p:ext uri="{BB962C8B-B14F-4D97-AF65-F5344CB8AC3E}">
        <p14:creationId xmlns:p14="http://schemas.microsoft.com/office/powerpoint/2010/main" val="19985628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11BCF200-2F2E-4B4B-BAE4-475FAE6493F7}" type="slidenum">
              <a:rPr lang="en-US" altLang="zh-CN"/>
              <a:pPr>
                <a:defRPr/>
              </a:pPr>
              <a:t>‹#›</a:t>
            </a:fld>
            <a:endParaRPr lang="en-US" altLang="zh-CN"/>
          </a:p>
        </p:txBody>
      </p:sp>
    </p:spTree>
    <p:extLst>
      <p:ext uri="{BB962C8B-B14F-4D97-AF65-F5344CB8AC3E}">
        <p14:creationId xmlns:p14="http://schemas.microsoft.com/office/powerpoint/2010/main" val="74004780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6B8F3708-E196-49E3-8C87-BCA2D50E2670}" type="slidenum">
              <a:rPr lang="en-US" altLang="zh-CN"/>
              <a:pPr>
                <a:defRPr/>
              </a:pPr>
              <a:t>‹#›</a:t>
            </a:fld>
            <a:endParaRPr lang="en-US" altLang="zh-CN"/>
          </a:p>
        </p:txBody>
      </p:sp>
    </p:spTree>
    <p:extLst>
      <p:ext uri="{BB962C8B-B14F-4D97-AF65-F5344CB8AC3E}">
        <p14:creationId xmlns:p14="http://schemas.microsoft.com/office/powerpoint/2010/main" val="31803516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2"/>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3"/>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4"/>
          <p:cNvSpPr>
            <a:spLocks noGrp="1" noChangeArrowheads="1"/>
          </p:cNvSpPr>
          <p:nvPr>
            <p:ph type="sldNum" sz="quarter" idx="12"/>
          </p:nvPr>
        </p:nvSpPr>
        <p:spPr>
          <a:ln/>
        </p:spPr>
        <p:txBody>
          <a:bodyPr/>
          <a:lstStyle>
            <a:lvl1pPr>
              <a:defRPr/>
            </a:lvl1pPr>
          </a:lstStyle>
          <a:p>
            <a:pPr>
              <a:defRPr/>
            </a:pPr>
            <a:fld id="{5E9220AC-7272-45FD-BBC3-7A682DCD55ED}" type="slidenum">
              <a:rPr lang="en-US" altLang="zh-CN"/>
              <a:pPr>
                <a:defRPr/>
              </a:pPr>
              <a:t>‹#›</a:t>
            </a:fld>
            <a:endParaRPr lang="en-US" altLang="zh-CN"/>
          </a:p>
        </p:txBody>
      </p:sp>
    </p:spTree>
    <p:extLst>
      <p:ext uri="{BB962C8B-B14F-4D97-AF65-F5344CB8AC3E}">
        <p14:creationId xmlns:p14="http://schemas.microsoft.com/office/powerpoint/2010/main" val="216135851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D940618E-22F4-4780-90E7-7B253B4F1F4D}" type="slidenum">
              <a:rPr lang="en-US" altLang="zh-CN"/>
              <a:pPr>
                <a:defRPr/>
              </a:pPr>
              <a:t>‹#›</a:t>
            </a:fld>
            <a:endParaRPr lang="en-US" altLang="zh-CN"/>
          </a:p>
        </p:txBody>
      </p:sp>
    </p:spTree>
    <p:extLst>
      <p:ext uri="{BB962C8B-B14F-4D97-AF65-F5344CB8AC3E}">
        <p14:creationId xmlns:p14="http://schemas.microsoft.com/office/powerpoint/2010/main" val="19735335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6E5FB910-6DAF-42EC-AFFF-DF1D0349FC40}" type="slidenum">
              <a:rPr lang="en-US" altLang="zh-CN"/>
              <a:pPr>
                <a:defRPr/>
              </a:pPr>
              <a:t>‹#›</a:t>
            </a:fld>
            <a:endParaRPr lang="en-US" altLang="zh-CN"/>
          </a:p>
        </p:txBody>
      </p:sp>
    </p:spTree>
    <p:extLst>
      <p:ext uri="{BB962C8B-B14F-4D97-AF65-F5344CB8AC3E}">
        <p14:creationId xmlns:p14="http://schemas.microsoft.com/office/powerpoint/2010/main" val="293991336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689BB4BF-EC32-4BE0-A46D-1A8AE01F5BA1}" type="slidenum">
              <a:rPr lang="en-US" altLang="zh-CN"/>
              <a:pPr>
                <a:defRPr/>
              </a:pPr>
              <a:t>‹#›</a:t>
            </a:fld>
            <a:endParaRPr lang="en-US" altLang="zh-CN"/>
          </a:p>
        </p:txBody>
      </p:sp>
    </p:spTree>
    <p:extLst>
      <p:ext uri="{BB962C8B-B14F-4D97-AF65-F5344CB8AC3E}">
        <p14:creationId xmlns:p14="http://schemas.microsoft.com/office/powerpoint/2010/main" val="95728950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45280633-8A36-4610-B116-B2F897A5D726}" type="slidenum">
              <a:rPr lang="en-US" altLang="zh-CN"/>
              <a:pPr>
                <a:defRPr/>
              </a:pPr>
              <a:t>‹#›</a:t>
            </a:fld>
            <a:endParaRPr lang="en-US" altLang="zh-CN"/>
          </a:p>
        </p:txBody>
      </p:sp>
    </p:spTree>
    <p:extLst>
      <p:ext uri="{BB962C8B-B14F-4D97-AF65-F5344CB8AC3E}">
        <p14:creationId xmlns:p14="http://schemas.microsoft.com/office/powerpoint/2010/main" val="59794649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ABF484E2-06EE-4E68-BB26-D414C6A37FD6}" type="slidenum">
              <a:rPr lang="en-US" altLang="zh-CN"/>
              <a:pPr>
                <a:defRPr/>
              </a:pPr>
              <a:t>‹#›</a:t>
            </a:fld>
            <a:endParaRPr lang="en-US" altLang="zh-CN"/>
          </a:p>
        </p:txBody>
      </p:sp>
    </p:spTree>
    <p:extLst>
      <p:ext uri="{BB962C8B-B14F-4D97-AF65-F5344CB8AC3E}">
        <p14:creationId xmlns:p14="http://schemas.microsoft.com/office/powerpoint/2010/main" val="95113371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22A9A8B3-0CF4-4EDA-8CB9-F198B8FECBA2}" type="slidenum">
              <a:rPr lang="en-US" altLang="zh-CN"/>
              <a:pPr>
                <a:defRPr/>
              </a:pPr>
              <a:t>‹#›</a:t>
            </a:fld>
            <a:endParaRPr lang="en-US" altLang="zh-CN"/>
          </a:p>
        </p:txBody>
      </p:sp>
    </p:spTree>
    <p:extLst>
      <p:ext uri="{BB962C8B-B14F-4D97-AF65-F5344CB8AC3E}">
        <p14:creationId xmlns:p14="http://schemas.microsoft.com/office/powerpoint/2010/main" val="419390733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3F088FE8-7453-442D-BC0C-5CAC4182A36F}" type="slidenum">
              <a:rPr lang="en-US" altLang="zh-CN"/>
              <a:pPr>
                <a:defRPr/>
              </a:pPr>
              <a:t>‹#›</a:t>
            </a:fld>
            <a:endParaRPr lang="en-US" altLang="zh-CN"/>
          </a:p>
        </p:txBody>
      </p:sp>
    </p:spTree>
    <p:extLst>
      <p:ext uri="{BB962C8B-B14F-4D97-AF65-F5344CB8AC3E}">
        <p14:creationId xmlns:p14="http://schemas.microsoft.com/office/powerpoint/2010/main" val="414501267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xAndChart">
  <p:cSld name="标题，文本与图表">
    <p:spTree>
      <p:nvGrpSpPr>
        <p:cNvPr id="1" name=""/>
        <p:cNvGrpSpPr/>
        <p:nvPr/>
      </p:nvGrpSpPr>
      <p:grpSpPr>
        <a:xfrm>
          <a:off x="0" y="0"/>
          <a:ext cx="0" cy="0"/>
          <a:chOff x="0" y="0"/>
          <a:chExt cx="0" cy="0"/>
        </a:xfrm>
      </p:grpSpPr>
      <p:sp>
        <p:nvSpPr>
          <p:cNvPr id="2" name="标题 1"/>
          <p:cNvSpPr>
            <a:spLocks noGrp="1"/>
          </p:cNvSpPr>
          <p:nvPr>
            <p:ph type="title"/>
          </p:nvPr>
        </p:nvSpPr>
        <p:spPr>
          <a:xfrm>
            <a:off x="755650" y="115888"/>
            <a:ext cx="8086725" cy="5048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304800" y="836613"/>
            <a:ext cx="4194175" cy="568801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图表占位符 3"/>
          <p:cNvSpPr>
            <a:spLocks noGrp="1"/>
          </p:cNvSpPr>
          <p:nvPr>
            <p:ph type="chart" sz="half" idx="2"/>
          </p:nvPr>
        </p:nvSpPr>
        <p:spPr>
          <a:xfrm>
            <a:off x="4651375" y="836613"/>
            <a:ext cx="4194175" cy="5688012"/>
          </a:xfrm>
        </p:spPr>
        <p:txBody>
          <a:bodyPr/>
          <a:lstStyle/>
          <a:p>
            <a:pPr lvl="0"/>
            <a:endParaRPr lang="zh-CN" altLang="en-US" noProof="0" smtClean="0"/>
          </a:p>
        </p:txBody>
      </p:sp>
    </p:spTree>
    <p:extLst>
      <p:ext uri="{BB962C8B-B14F-4D97-AF65-F5344CB8AC3E}">
        <p14:creationId xmlns:p14="http://schemas.microsoft.com/office/powerpoint/2010/main" val="90211980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AutoShape 2"/>
          <p:cNvSpPr>
            <a:spLocks noChangeArrowheads="1"/>
          </p:cNvSpPr>
          <p:nvPr/>
        </p:nvSpPr>
        <p:spPr bwMode="auto">
          <a:xfrm>
            <a:off x="228600" y="381000"/>
            <a:ext cx="8686800" cy="5638800"/>
          </a:xfrm>
          <a:prstGeom prst="roundRect">
            <a:avLst>
              <a:gd name="adj" fmla="val 7912"/>
            </a:avLst>
          </a:prstGeom>
          <a:solidFill>
            <a:schemeClr val="folHlink"/>
          </a:solidFill>
          <a:ln>
            <a:noFill/>
          </a:ln>
          <a:effectLst/>
          <a:extLst>
            <a:ext uri="{91240B29-F687-4F45-9708-019B960494DF}">
              <a14:hiddenLine xmlns:a14="http://schemas.microsoft.com/office/drawing/2010/main" w="9525">
                <a:solidFill>
                  <a:srgbClr val="CCCC99"/>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algn="ctr" eaLnBrk="1" hangingPunct="1">
              <a:defRPr/>
            </a:pPr>
            <a:endParaRPr lang="zh-CN" altLang="zh-CN" smtClean="0">
              <a:latin typeface="Times New Roman" pitchFamily="18" charset="0"/>
            </a:endParaRPr>
          </a:p>
        </p:txBody>
      </p:sp>
      <p:sp>
        <p:nvSpPr>
          <p:cNvPr id="5" name="AutoShape 3"/>
          <p:cNvSpPr>
            <a:spLocks noChangeArrowheads="1"/>
          </p:cNvSpPr>
          <p:nvPr/>
        </p:nvSpPr>
        <p:spPr bwMode="white">
          <a:xfrm>
            <a:off x="327025" y="488950"/>
            <a:ext cx="8435975" cy="4768850"/>
          </a:xfrm>
          <a:prstGeom prst="roundRect">
            <a:avLst>
              <a:gd name="adj" fmla="val 7310"/>
            </a:avLst>
          </a:prstGeom>
          <a:solidFill>
            <a:schemeClr val="bg1"/>
          </a:solidFill>
          <a:ln>
            <a:noFill/>
          </a:ln>
          <a:effectLst/>
          <a:extLst>
            <a:ext uri="{91240B29-F687-4F45-9708-019B960494DF}">
              <a14:hiddenLine xmlns:a14="http://schemas.microsoft.com/office/drawing/2010/main" w="9525">
                <a:solidFill>
                  <a:srgbClr val="CCCC99"/>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algn="ctr" eaLnBrk="1" hangingPunct="1">
              <a:defRPr/>
            </a:pPr>
            <a:endParaRPr lang="zh-CN" altLang="zh-CN" smtClean="0">
              <a:latin typeface="Times New Roman" pitchFamily="18" charset="0"/>
            </a:endParaRPr>
          </a:p>
        </p:txBody>
      </p:sp>
      <p:sp>
        <p:nvSpPr>
          <p:cNvPr id="6" name="AutoShape 4"/>
          <p:cNvSpPr>
            <a:spLocks noChangeArrowheads="1"/>
          </p:cNvSpPr>
          <p:nvPr/>
        </p:nvSpPr>
        <p:spPr bwMode="blackWhite">
          <a:xfrm>
            <a:off x="1371600" y="3338513"/>
            <a:ext cx="6400800" cy="2286000"/>
          </a:xfrm>
          <a:prstGeom prst="roundRect">
            <a:avLst>
              <a:gd name="adj" fmla="val 16667"/>
            </a:avLst>
          </a:prstGeom>
          <a:solidFill>
            <a:schemeClr val="bg1"/>
          </a:solidFill>
          <a:ln w="50800">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algn="ctr" eaLnBrk="1" hangingPunct="1">
              <a:defRPr/>
            </a:pPr>
            <a:endParaRPr lang="zh-CN" altLang="zh-CN" sz="1800" smtClean="0"/>
          </a:p>
        </p:txBody>
      </p:sp>
      <p:sp>
        <p:nvSpPr>
          <p:cNvPr id="600069" name="Rectangle 5"/>
          <p:cNvSpPr>
            <a:spLocks noGrp="1" noChangeArrowheads="1"/>
          </p:cNvSpPr>
          <p:nvPr>
            <p:ph type="ctrTitle"/>
          </p:nvPr>
        </p:nvSpPr>
        <p:spPr>
          <a:xfrm>
            <a:off x="685800" y="857250"/>
            <a:ext cx="7772400" cy="2266950"/>
          </a:xfrm>
        </p:spPr>
        <p:txBody>
          <a:bodyPr anchor="ctr" anchorCtr="1"/>
          <a:lstStyle>
            <a:lvl1pPr algn="ctr">
              <a:defRPr sz="4800" b="1" i="1">
                <a:effectLst>
                  <a:outerShdw blurRad="38100" dist="38100" dir="2700000" algn="tl">
                    <a:srgbClr val="C0C0C0"/>
                  </a:outerShdw>
                </a:effectLst>
                <a:latin typeface="Verdana" pitchFamily="34" charset="0"/>
                <a:ea typeface="楷体_GB2312" pitchFamily="49" charset="-122"/>
              </a:defRPr>
            </a:lvl1pPr>
          </a:lstStyle>
          <a:p>
            <a:pPr lvl="0"/>
            <a:r>
              <a:rPr lang="zh-CN" altLang="en-US" noProof="0" smtClean="0"/>
              <a:t>单击此处编辑母版标题样式</a:t>
            </a:r>
          </a:p>
        </p:txBody>
      </p:sp>
      <p:sp>
        <p:nvSpPr>
          <p:cNvPr id="600070" name="Rectangle 6"/>
          <p:cNvSpPr>
            <a:spLocks noGrp="1" noChangeArrowheads="1"/>
          </p:cNvSpPr>
          <p:nvPr>
            <p:ph type="subTitle" idx="1"/>
          </p:nvPr>
        </p:nvSpPr>
        <p:spPr>
          <a:xfrm>
            <a:off x="1752600" y="3567113"/>
            <a:ext cx="5410200" cy="1905000"/>
          </a:xfrm>
        </p:spPr>
        <p:txBody>
          <a:bodyPr anchor="ctr"/>
          <a:lstStyle>
            <a:lvl1pPr marL="0" indent="0" algn="ctr">
              <a:buFont typeface="Wingdings" pitchFamily="2" charset="2"/>
              <a:buNone/>
              <a:defRPr sz="3000" b="0">
                <a:ea typeface="隶书" pitchFamily="49" charset="-122"/>
              </a:defRPr>
            </a:lvl1pPr>
          </a:lstStyle>
          <a:p>
            <a:pPr lvl="0"/>
            <a:r>
              <a:rPr lang="zh-CN" altLang="en-US" noProof="0" smtClean="0"/>
              <a:t>单击此处编辑母版副标题样式</a:t>
            </a:r>
          </a:p>
        </p:txBody>
      </p:sp>
    </p:spTree>
    <p:extLst>
      <p:ext uri="{BB962C8B-B14F-4D97-AF65-F5344CB8AC3E}">
        <p14:creationId xmlns:p14="http://schemas.microsoft.com/office/powerpoint/2010/main" val="3444246194"/>
      </p:ext>
    </p:extLst>
  </p:cSld>
  <p:clrMapOvr>
    <a:masterClrMapping/>
  </p:clrMapOvr>
  <p:transition>
    <p:blinds dir="vert"/>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88744839"/>
      </p:ext>
    </p:extLst>
  </p:cSld>
  <p:clrMapOvr>
    <a:masterClrMapping/>
  </p:clrMapOvr>
  <p:transition>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2"/>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3"/>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4"/>
          <p:cNvSpPr>
            <a:spLocks noGrp="1" noChangeArrowheads="1"/>
          </p:cNvSpPr>
          <p:nvPr>
            <p:ph type="sldNum" sz="quarter" idx="12"/>
          </p:nvPr>
        </p:nvSpPr>
        <p:spPr>
          <a:ln/>
        </p:spPr>
        <p:txBody>
          <a:bodyPr/>
          <a:lstStyle>
            <a:lvl1pPr>
              <a:defRPr/>
            </a:lvl1pPr>
          </a:lstStyle>
          <a:p>
            <a:pPr>
              <a:defRPr/>
            </a:pPr>
            <a:fld id="{7AB3F635-FA64-45DB-AA2C-771F70B1F90F}" type="slidenum">
              <a:rPr lang="en-US" altLang="zh-CN"/>
              <a:pPr>
                <a:defRPr/>
              </a:pPr>
              <a:t>‹#›</a:t>
            </a:fld>
            <a:endParaRPr lang="en-US" altLang="zh-CN"/>
          </a:p>
        </p:txBody>
      </p:sp>
    </p:spTree>
    <p:extLst>
      <p:ext uri="{BB962C8B-B14F-4D97-AF65-F5344CB8AC3E}">
        <p14:creationId xmlns:p14="http://schemas.microsoft.com/office/powerpoint/2010/main" val="391013139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1081631725"/>
      </p:ext>
    </p:extLst>
  </p:cSld>
  <p:clrMapOvr>
    <a:masterClrMapping/>
  </p:clrMapOvr>
  <p:transition>
    <p:blinds dir="vert"/>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79388" y="908050"/>
            <a:ext cx="4316412" cy="55451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908050"/>
            <a:ext cx="4316413" cy="55451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811349685"/>
      </p:ext>
    </p:extLst>
  </p:cSld>
  <p:clrMapOvr>
    <a:masterClrMapping/>
  </p:clrMapOvr>
  <p:transition>
    <p:blinds dir="vert"/>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900957724"/>
      </p:ext>
    </p:extLst>
  </p:cSld>
  <p:clrMapOvr>
    <a:masterClrMapping/>
  </p:clrMapOvr>
  <p:transition>
    <p:blinds dir="vert"/>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2336901617"/>
      </p:ext>
    </p:extLst>
  </p:cSld>
  <p:clrMapOvr>
    <a:masterClrMapping/>
  </p:clrMapOvr>
  <p:transition>
    <p:blinds dir="vert"/>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8512598"/>
      </p:ext>
    </p:extLst>
  </p:cSld>
  <p:clrMapOvr>
    <a:masterClrMapping/>
  </p:clrMapOvr>
  <p:transition>
    <p:blinds dir="vert"/>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648205742"/>
      </p:ext>
    </p:extLst>
  </p:cSld>
  <p:clrMapOvr>
    <a:masterClrMapping/>
  </p:clrMapOvr>
  <p:transition>
    <p:blinds dir="vert"/>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120804605"/>
      </p:ext>
    </p:extLst>
  </p:cSld>
  <p:clrMapOvr>
    <a:masterClrMapping/>
  </p:clrMapOvr>
  <p:transition>
    <p:blinds dir="vert"/>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004512631"/>
      </p:ext>
    </p:extLst>
  </p:cSld>
  <p:clrMapOvr>
    <a:masterClrMapping/>
  </p:clrMapOvr>
  <p:transition>
    <p:blinds dir="vert"/>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69100" y="188913"/>
            <a:ext cx="2195513" cy="62642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79388" y="188913"/>
            <a:ext cx="6437312" cy="62642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499669851"/>
      </p:ext>
    </p:extLst>
  </p:cSld>
  <p:clrMapOvr>
    <a:masterClrMapping/>
  </p:clrMapOvr>
  <p:transition>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2"/>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3"/>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4"/>
          <p:cNvSpPr>
            <a:spLocks noGrp="1" noChangeArrowheads="1"/>
          </p:cNvSpPr>
          <p:nvPr>
            <p:ph type="sldNum" sz="quarter" idx="12"/>
          </p:nvPr>
        </p:nvSpPr>
        <p:spPr>
          <a:ln/>
        </p:spPr>
        <p:txBody>
          <a:bodyPr/>
          <a:lstStyle>
            <a:lvl1pPr>
              <a:defRPr/>
            </a:lvl1pPr>
          </a:lstStyle>
          <a:p>
            <a:pPr>
              <a:defRPr/>
            </a:pPr>
            <a:fld id="{CCD8487C-F417-439D-95DD-782B7D933DC9}" type="slidenum">
              <a:rPr lang="en-US" altLang="zh-CN"/>
              <a:pPr>
                <a:defRPr/>
              </a:pPr>
              <a:t>‹#›</a:t>
            </a:fld>
            <a:endParaRPr lang="en-US" altLang="zh-CN"/>
          </a:p>
        </p:txBody>
      </p:sp>
    </p:spTree>
    <p:extLst>
      <p:ext uri="{BB962C8B-B14F-4D97-AF65-F5344CB8AC3E}">
        <p14:creationId xmlns:p14="http://schemas.microsoft.com/office/powerpoint/2010/main" val="192026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2"/>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3"/>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4"/>
          <p:cNvSpPr>
            <a:spLocks noGrp="1" noChangeArrowheads="1"/>
          </p:cNvSpPr>
          <p:nvPr>
            <p:ph type="sldNum" sz="quarter" idx="12"/>
          </p:nvPr>
        </p:nvSpPr>
        <p:spPr>
          <a:ln/>
        </p:spPr>
        <p:txBody>
          <a:bodyPr/>
          <a:lstStyle>
            <a:lvl1pPr>
              <a:defRPr/>
            </a:lvl1pPr>
          </a:lstStyle>
          <a:p>
            <a:pPr>
              <a:defRPr/>
            </a:pPr>
            <a:fld id="{47914085-8B08-4F94-8E82-B97381163A2E}" type="slidenum">
              <a:rPr lang="en-US" altLang="zh-CN"/>
              <a:pPr>
                <a:defRPr/>
              </a:pPr>
              <a:t>‹#›</a:t>
            </a:fld>
            <a:endParaRPr lang="en-US" altLang="zh-CN"/>
          </a:p>
        </p:txBody>
      </p:sp>
    </p:spTree>
    <p:extLst>
      <p:ext uri="{BB962C8B-B14F-4D97-AF65-F5344CB8AC3E}">
        <p14:creationId xmlns:p14="http://schemas.microsoft.com/office/powerpoint/2010/main" val="9503755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2"/>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3"/>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4"/>
          <p:cNvSpPr>
            <a:spLocks noGrp="1" noChangeArrowheads="1"/>
          </p:cNvSpPr>
          <p:nvPr>
            <p:ph type="sldNum" sz="quarter" idx="12"/>
          </p:nvPr>
        </p:nvSpPr>
        <p:spPr>
          <a:ln/>
        </p:spPr>
        <p:txBody>
          <a:bodyPr/>
          <a:lstStyle>
            <a:lvl1pPr>
              <a:defRPr/>
            </a:lvl1pPr>
          </a:lstStyle>
          <a:p>
            <a:pPr>
              <a:defRPr/>
            </a:pPr>
            <a:fld id="{578FF50B-6BC1-498B-9FA8-7287C47D1A4D}" type="slidenum">
              <a:rPr lang="en-US" altLang="zh-CN"/>
              <a:pPr>
                <a:defRPr/>
              </a:pPr>
              <a:t>‹#›</a:t>
            </a:fld>
            <a:endParaRPr lang="en-US" altLang="zh-CN"/>
          </a:p>
        </p:txBody>
      </p:sp>
    </p:spTree>
    <p:extLst>
      <p:ext uri="{BB962C8B-B14F-4D97-AF65-F5344CB8AC3E}">
        <p14:creationId xmlns:p14="http://schemas.microsoft.com/office/powerpoint/2010/main" val="25277296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2"/>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3"/>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4"/>
          <p:cNvSpPr>
            <a:spLocks noGrp="1" noChangeArrowheads="1"/>
          </p:cNvSpPr>
          <p:nvPr>
            <p:ph type="sldNum" sz="quarter" idx="12"/>
          </p:nvPr>
        </p:nvSpPr>
        <p:spPr>
          <a:ln/>
        </p:spPr>
        <p:txBody>
          <a:bodyPr/>
          <a:lstStyle>
            <a:lvl1pPr>
              <a:defRPr/>
            </a:lvl1pPr>
          </a:lstStyle>
          <a:p>
            <a:pPr>
              <a:defRPr/>
            </a:pPr>
            <a:fld id="{B40E7F6D-1B4E-4546-8E09-F5474DE54570}" type="slidenum">
              <a:rPr lang="en-US" altLang="zh-CN"/>
              <a:pPr>
                <a:defRPr/>
              </a:pPr>
              <a:t>‹#›</a:t>
            </a:fld>
            <a:endParaRPr lang="en-US" altLang="zh-CN"/>
          </a:p>
        </p:txBody>
      </p:sp>
    </p:spTree>
    <p:extLst>
      <p:ext uri="{BB962C8B-B14F-4D97-AF65-F5344CB8AC3E}">
        <p14:creationId xmlns:p14="http://schemas.microsoft.com/office/powerpoint/2010/main" val="13447324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3.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theme" Target="../theme/theme4.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slideLayout" Target="../slideLayouts/slideLayout47.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5.xml"/><Relationship Id="rId3" Type="http://schemas.openxmlformats.org/officeDocument/2006/relationships/slideLayout" Target="../slideLayouts/slideLayout50.xml"/><Relationship Id="rId7" Type="http://schemas.openxmlformats.org/officeDocument/2006/relationships/slideLayout" Target="../slideLayouts/slideLayout54.xml"/><Relationship Id="rId12" Type="http://schemas.openxmlformats.org/officeDocument/2006/relationships/theme" Target="../theme/theme5.xml"/><Relationship Id="rId2" Type="http://schemas.openxmlformats.org/officeDocument/2006/relationships/slideLayout" Target="../slideLayouts/slideLayout49.xml"/><Relationship Id="rId1" Type="http://schemas.openxmlformats.org/officeDocument/2006/relationships/slideLayout" Target="../slideLayouts/slideLayout48.xml"/><Relationship Id="rId6" Type="http://schemas.openxmlformats.org/officeDocument/2006/relationships/slideLayout" Target="../slideLayouts/slideLayout53.xml"/><Relationship Id="rId11" Type="http://schemas.openxmlformats.org/officeDocument/2006/relationships/slideLayout" Target="../slideLayouts/slideLayout58.xml"/><Relationship Id="rId5" Type="http://schemas.openxmlformats.org/officeDocument/2006/relationships/slideLayout" Target="../slideLayouts/slideLayout52.xml"/><Relationship Id="rId10" Type="http://schemas.openxmlformats.org/officeDocument/2006/relationships/slideLayout" Target="../slideLayouts/slideLayout57.xml"/><Relationship Id="rId4" Type="http://schemas.openxmlformats.org/officeDocument/2006/relationships/slideLayout" Target="../slideLayouts/slideLayout51.xml"/><Relationship Id="rId9" Type="http://schemas.openxmlformats.org/officeDocument/2006/relationships/slideLayout" Target="../slideLayouts/slideLayout5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rgbClr val="181876"/>
            </a:gs>
            <a:gs pos="50000">
              <a:srgbClr val="3333FF"/>
            </a:gs>
            <a:gs pos="100000">
              <a:srgbClr val="181876"/>
            </a:gs>
          </a:gsLst>
          <a:lin ang="18900000" scaled="1"/>
        </a:gradFill>
        <a:effectLst/>
      </p:bgPr>
    </p:bg>
    <p:spTree>
      <p:nvGrpSpPr>
        <p:cNvPr id="1" name=""/>
        <p:cNvGrpSpPr/>
        <p:nvPr/>
      </p:nvGrpSpPr>
      <p:grpSpPr>
        <a:xfrm>
          <a:off x="0" y="0"/>
          <a:ext cx="0" cy="0"/>
          <a:chOff x="0" y="0"/>
          <a:chExt cx="0" cy="0"/>
        </a:xfrm>
      </p:grpSpPr>
      <p:grpSp>
        <p:nvGrpSpPr>
          <p:cNvPr id="1026" name="Group 2"/>
          <p:cNvGrpSpPr>
            <a:grpSpLocks/>
          </p:cNvGrpSpPr>
          <p:nvPr userDrawn="1"/>
        </p:nvGrpSpPr>
        <p:grpSpPr bwMode="auto">
          <a:xfrm>
            <a:off x="127000" y="260350"/>
            <a:ext cx="8542338" cy="1052513"/>
            <a:chOff x="80" y="624"/>
            <a:chExt cx="5381" cy="663"/>
          </a:xfrm>
        </p:grpSpPr>
        <p:sp>
          <p:nvSpPr>
            <p:cNvPr id="1032" name="Rectangle 3"/>
            <p:cNvSpPr>
              <a:spLocks noChangeArrowheads="1"/>
            </p:cNvSpPr>
            <p:nvPr/>
          </p:nvSpPr>
          <p:spPr bwMode="ltGray">
            <a:xfrm>
              <a:off x="263" y="692"/>
              <a:ext cx="276" cy="299"/>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algn="ctr" eaLnBrk="1" hangingPunct="1">
                <a:defRPr/>
              </a:pPr>
              <a:endParaRPr kumimoji="1" lang="zh-CN" altLang="zh-CN" smtClean="0">
                <a:latin typeface="Tahoma" pitchFamily="34" charset="0"/>
              </a:endParaRPr>
            </a:p>
          </p:txBody>
        </p:sp>
        <p:sp>
          <p:nvSpPr>
            <p:cNvPr id="1033" name="Rectangle 4"/>
            <p:cNvSpPr>
              <a:spLocks noChangeArrowheads="1"/>
            </p:cNvSpPr>
            <p:nvPr/>
          </p:nvSpPr>
          <p:spPr bwMode="ltGray">
            <a:xfrm>
              <a:off x="504" y="692"/>
              <a:ext cx="207" cy="299"/>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algn="ctr" eaLnBrk="1" hangingPunct="1">
                <a:defRPr/>
              </a:pPr>
              <a:endParaRPr kumimoji="1" lang="zh-CN" altLang="zh-CN" smtClean="0">
                <a:latin typeface="Tahoma" pitchFamily="34" charset="0"/>
              </a:endParaRPr>
            </a:p>
          </p:txBody>
        </p:sp>
        <p:sp>
          <p:nvSpPr>
            <p:cNvPr id="1034" name="Rectangle 5"/>
            <p:cNvSpPr>
              <a:spLocks noChangeArrowheads="1"/>
            </p:cNvSpPr>
            <p:nvPr/>
          </p:nvSpPr>
          <p:spPr bwMode="ltGray">
            <a:xfrm>
              <a:off x="341" y="958"/>
              <a:ext cx="266" cy="299"/>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algn="ctr" eaLnBrk="1" hangingPunct="1">
                <a:defRPr/>
              </a:pPr>
              <a:endParaRPr kumimoji="1" lang="zh-CN" altLang="zh-CN" smtClean="0">
                <a:latin typeface="Tahoma" pitchFamily="34" charset="0"/>
              </a:endParaRPr>
            </a:p>
          </p:txBody>
        </p:sp>
        <p:sp>
          <p:nvSpPr>
            <p:cNvPr id="1035" name="Rectangle 6"/>
            <p:cNvSpPr>
              <a:spLocks noChangeArrowheads="1"/>
            </p:cNvSpPr>
            <p:nvPr/>
          </p:nvSpPr>
          <p:spPr bwMode="ltGray">
            <a:xfrm>
              <a:off x="574" y="958"/>
              <a:ext cx="232" cy="299"/>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algn="ctr" eaLnBrk="1" hangingPunct="1">
                <a:defRPr/>
              </a:pPr>
              <a:endParaRPr kumimoji="1" lang="zh-CN" altLang="zh-CN" smtClean="0">
                <a:latin typeface="Tahoma" pitchFamily="34" charset="0"/>
              </a:endParaRPr>
            </a:p>
          </p:txBody>
        </p:sp>
        <p:sp>
          <p:nvSpPr>
            <p:cNvPr id="1036" name="Rectangle 7"/>
            <p:cNvSpPr>
              <a:spLocks noChangeArrowheads="1"/>
            </p:cNvSpPr>
            <p:nvPr/>
          </p:nvSpPr>
          <p:spPr bwMode="ltGray">
            <a:xfrm>
              <a:off x="80" y="912"/>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algn="ctr" eaLnBrk="1" hangingPunct="1">
                <a:defRPr/>
              </a:pPr>
              <a:endParaRPr kumimoji="1" lang="zh-CN" altLang="zh-CN" smtClean="0">
                <a:latin typeface="Tahoma" pitchFamily="34" charset="0"/>
              </a:endParaRPr>
            </a:p>
          </p:txBody>
        </p:sp>
        <p:sp>
          <p:nvSpPr>
            <p:cNvPr id="1037" name="Rectangle 8"/>
            <p:cNvSpPr>
              <a:spLocks noChangeArrowheads="1"/>
            </p:cNvSpPr>
            <p:nvPr/>
          </p:nvSpPr>
          <p:spPr bwMode="gray">
            <a:xfrm>
              <a:off x="480" y="624"/>
              <a:ext cx="20" cy="66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algn="ctr" eaLnBrk="1" hangingPunct="1">
                <a:defRPr/>
              </a:pPr>
              <a:endParaRPr kumimoji="1" lang="zh-CN" altLang="zh-CN" smtClean="0">
                <a:latin typeface="Tahoma" pitchFamily="34" charset="0"/>
              </a:endParaRPr>
            </a:p>
          </p:txBody>
        </p:sp>
        <p:sp>
          <p:nvSpPr>
            <p:cNvPr id="1038" name="Rectangle 9"/>
            <p:cNvSpPr>
              <a:spLocks noChangeArrowheads="1"/>
            </p:cNvSpPr>
            <p:nvPr/>
          </p:nvSpPr>
          <p:spPr bwMode="gray">
            <a:xfrm>
              <a:off x="279" y="1122"/>
              <a:ext cx="5182" cy="2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algn="ctr" eaLnBrk="1" hangingPunct="1">
                <a:defRPr/>
              </a:pPr>
              <a:endParaRPr kumimoji="1" lang="zh-CN" altLang="zh-CN" smtClean="0">
                <a:latin typeface="Tahoma" pitchFamily="34" charset="0"/>
              </a:endParaRPr>
            </a:p>
          </p:txBody>
        </p:sp>
      </p:grpSp>
      <p:sp>
        <p:nvSpPr>
          <p:cNvPr id="1027" name="Rectangle 10"/>
          <p:cNvSpPr>
            <a:spLocks noGrp="1" noChangeArrowheads="1"/>
          </p:cNvSpPr>
          <p:nvPr>
            <p:ph type="title"/>
          </p:nvPr>
        </p:nvSpPr>
        <p:spPr bwMode="auto">
          <a:xfrm>
            <a:off x="1143000" y="228600"/>
            <a:ext cx="7793038"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028" name="Rectangle 11"/>
          <p:cNvSpPr>
            <a:spLocks noGrp="1" noChangeArrowheads="1"/>
          </p:cNvSpPr>
          <p:nvPr>
            <p:ph type="body" idx="1"/>
          </p:nvPr>
        </p:nvSpPr>
        <p:spPr bwMode="auto">
          <a:xfrm>
            <a:off x="1182688" y="2017713"/>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525324" name="Rectangle 12"/>
          <p:cNvSpPr>
            <a:spLocks noGrp="1" noChangeArrowheads="1"/>
          </p:cNvSpPr>
          <p:nvPr>
            <p:ph type="dt" sz="half" idx="2"/>
          </p:nvPr>
        </p:nvSpPr>
        <p:spPr bwMode="auto">
          <a:xfrm>
            <a:off x="914400" y="63246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400">
                <a:latin typeface="+mn-lt"/>
              </a:defRPr>
            </a:lvl1pPr>
          </a:lstStyle>
          <a:p>
            <a:pPr>
              <a:defRPr/>
            </a:pPr>
            <a:endParaRPr lang="en-US" altLang="zh-CN"/>
          </a:p>
        </p:txBody>
      </p:sp>
      <p:sp>
        <p:nvSpPr>
          <p:cNvPr id="525325" name="Rectangle 13"/>
          <p:cNvSpPr>
            <a:spLocks noGrp="1" noChangeArrowheads="1"/>
          </p:cNvSpPr>
          <p:nvPr>
            <p:ph type="ftr" sz="quarter" idx="3"/>
          </p:nvPr>
        </p:nvSpPr>
        <p:spPr bwMode="auto">
          <a:xfrm>
            <a:off x="3352800" y="63246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sz="1400">
                <a:latin typeface="+mn-lt"/>
              </a:defRPr>
            </a:lvl1pPr>
          </a:lstStyle>
          <a:p>
            <a:pPr>
              <a:defRPr/>
            </a:pPr>
            <a:endParaRPr lang="en-US" altLang="zh-CN"/>
          </a:p>
        </p:txBody>
      </p:sp>
      <p:sp>
        <p:nvSpPr>
          <p:cNvPr id="525326" name="Rectangle 14"/>
          <p:cNvSpPr>
            <a:spLocks noGrp="1" noChangeArrowheads="1"/>
          </p:cNvSpPr>
          <p:nvPr>
            <p:ph type="sldNum" sz="quarter" idx="4"/>
          </p:nvPr>
        </p:nvSpPr>
        <p:spPr bwMode="auto">
          <a:xfrm>
            <a:off x="72390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400">
                <a:latin typeface="+mn-lt"/>
              </a:defRPr>
            </a:lvl1pPr>
          </a:lstStyle>
          <a:p>
            <a:pPr>
              <a:defRPr/>
            </a:pPr>
            <a:fld id="{A87925D2-177B-4779-84D3-B9D4C1AB8AAE}" type="slidenum">
              <a:rPr lang="en-US" altLang="zh-CN"/>
              <a:pPr>
                <a:defRPr/>
              </a:pPr>
              <a:t>‹#›</a:t>
            </a:fld>
            <a:endParaRPr lang="en-US" altLang="zh-CN"/>
          </a:p>
        </p:txBody>
      </p:sp>
    </p:spTree>
  </p:cSld>
  <p:clrMap bg1="dk2" tx1="lt1" bg2="dk1" tx2="lt2" accent1="accent1" accent2="accent2" accent3="accent3" accent4="accent4" accent5="accent5" accent6="accent6" hlink="hlink" folHlink="folHlink"/>
  <p:sldLayoutIdLst>
    <p:sldLayoutId id="2147484065" r:id="rId1"/>
    <p:sldLayoutId id="2147484012" r:id="rId2"/>
    <p:sldLayoutId id="2147484013" r:id="rId3"/>
    <p:sldLayoutId id="2147484014" r:id="rId4"/>
    <p:sldLayoutId id="2147484015" r:id="rId5"/>
    <p:sldLayoutId id="2147484016" r:id="rId6"/>
    <p:sldLayoutId id="2147484017" r:id="rId7"/>
    <p:sldLayoutId id="2147484018" r:id="rId8"/>
    <p:sldLayoutId id="2147484019" r:id="rId9"/>
    <p:sldLayoutId id="2147484020" r:id="rId10"/>
    <p:sldLayoutId id="2147484021" r:id="rId11"/>
  </p:sldLayoutIdLst>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ea typeface="宋体" pitchFamily="2" charset="-122"/>
        </a:defRPr>
      </a:lvl2pPr>
      <a:lvl3pPr algn="l" rtl="0" eaLnBrk="0" fontAlgn="base" hangingPunct="0">
        <a:spcBef>
          <a:spcPct val="0"/>
        </a:spcBef>
        <a:spcAft>
          <a:spcPct val="0"/>
        </a:spcAft>
        <a:defRPr sz="4400">
          <a:solidFill>
            <a:schemeClr val="tx2"/>
          </a:solidFill>
          <a:latin typeface="Tahoma" pitchFamily="34" charset="0"/>
          <a:ea typeface="宋体" pitchFamily="2" charset="-122"/>
        </a:defRPr>
      </a:lvl3pPr>
      <a:lvl4pPr algn="l" rtl="0" eaLnBrk="0" fontAlgn="base" hangingPunct="0">
        <a:spcBef>
          <a:spcPct val="0"/>
        </a:spcBef>
        <a:spcAft>
          <a:spcPct val="0"/>
        </a:spcAft>
        <a:defRPr sz="4400">
          <a:solidFill>
            <a:schemeClr val="tx2"/>
          </a:solidFill>
          <a:latin typeface="Tahoma" pitchFamily="34" charset="0"/>
          <a:ea typeface="宋体" pitchFamily="2" charset="-122"/>
        </a:defRPr>
      </a:lvl4pPr>
      <a:lvl5pPr algn="l" rtl="0" eaLnBrk="0" fontAlgn="base" hangingPunct="0">
        <a:spcBef>
          <a:spcPct val="0"/>
        </a:spcBef>
        <a:spcAft>
          <a:spcPct val="0"/>
        </a:spcAft>
        <a:defRPr sz="4400">
          <a:solidFill>
            <a:schemeClr val="tx2"/>
          </a:solidFill>
          <a:latin typeface="Tahoma" pitchFamily="34" charset="0"/>
          <a:ea typeface="宋体" pitchFamily="2" charset="-122"/>
        </a:defRPr>
      </a:lvl5pPr>
      <a:lvl6pPr marL="457200" algn="l" rtl="0" fontAlgn="base">
        <a:spcBef>
          <a:spcPct val="0"/>
        </a:spcBef>
        <a:spcAft>
          <a:spcPct val="0"/>
        </a:spcAft>
        <a:defRPr sz="4400">
          <a:solidFill>
            <a:schemeClr val="tx2"/>
          </a:solidFill>
          <a:latin typeface="Tahoma" pitchFamily="34" charset="0"/>
          <a:ea typeface="宋体" pitchFamily="2" charset="-122"/>
        </a:defRPr>
      </a:lvl6pPr>
      <a:lvl7pPr marL="914400" algn="l" rtl="0" fontAlgn="base">
        <a:spcBef>
          <a:spcPct val="0"/>
        </a:spcBef>
        <a:spcAft>
          <a:spcPct val="0"/>
        </a:spcAft>
        <a:defRPr sz="4400">
          <a:solidFill>
            <a:schemeClr val="tx2"/>
          </a:solidFill>
          <a:latin typeface="Tahoma" pitchFamily="34" charset="0"/>
          <a:ea typeface="宋体" pitchFamily="2" charset="-122"/>
        </a:defRPr>
      </a:lvl7pPr>
      <a:lvl8pPr marL="1371600" algn="l" rtl="0" fontAlgn="base">
        <a:spcBef>
          <a:spcPct val="0"/>
        </a:spcBef>
        <a:spcAft>
          <a:spcPct val="0"/>
        </a:spcAft>
        <a:defRPr sz="4400">
          <a:solidFill>
            <a:schemeClr val="tx2"/>
          </a:solidFill>
          <a:latin typeface="Tahoma" pitchFamily="34" charset="0"/>
          <a:ea typeface="宋体" pitchFamily="2" charset="-122"/>
        </a:defRPr>
      </a:lvl8pPr>
      <a:lvl9pPr marL="1828800" algn="l" rtl="0" fontAlgn="base">
        <a:spcBef>
          <a:spcPct val="0"/>
        </a:spcBef>
        <a:spcAft>
          <a:spcPct val="0"/>
        </a:spcAft>
        <a:defRPr sz="4400">
          <a:solidFill>
            <a:schemeClr val="tx2"/>
          </a:solidFill>
          <a:latin typeface="Tahoma" pitchFamily="34" charset="0"/>
          <a:ea typeface="宋体"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2" descr="蓝色面巾纸"/>
          <p:cNvSpPr>
            <a:spLocks noChangeArrowheads="1"/>
          </p:cNvSpPr>
          <p:nvPr/>
        </p:nvSpPr>
        <p:spPr bwMode="auto">
          <a:xfrm>
            <a:off x="-1588" y="6297613"/>
            <a:ext cx="9144001" cy="549275"/>
          </a:xfrm>
          <a:prstGeom prst="rect">
            <a:avLst/>
          </a:prstGeom>
          <a:blipFill dpi="0" rotWithShape="1">
            <a:blip r:embed="rId14"/>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algn="ctr" eaLnBrk="1" hangingPunct="1">
              <a:defRPr/>
            </a:pPr>
            <a:endParaRPr lang="zh-CN" altLang="zh-CN" b="1" smtClean="0">
              <a:solidFill>
                <a:srgbClr val="00CC66"/>
              </a:solidFill>
            </a:endParaRPr>
          </a:p>
        </p:txBody>
      </p:sp>
      <p:sp>
        <p:nvSpPr>
          <p:cNvPr id="2051" name="Rectangle 3" descr="浅色横线"/>
          <p:cNvSpPr>
            <a:spLocks noChangeArrowheads="1"/>
          </p:cNvSpPr>
          <p:nvPr/>
        </p:nvSpPr>
        <p:spPr bwMode="auto">
          <a:xfrm>
            <a:off x="0" y="692150"/>
            <a:ext cx="9144000" cy="1008063"/>
          </a:xfrm>
          <a:prstGeom prst="rect">
            <a:avLst/>
          </a:prstGeom>
          <a:pattFill prst="ltHorz">
            <a:fgClr>
              <a:schemeClr val="accent1"/>
            </a:fgClr>
            <a:bgClr>
              <a:schemeClr val="bg1"/>
            </a:bgClr>
          </a:patt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defRPr/>
            </a:pPr>
            <a:endParaRPr lang="zh-CN" altLang="en-US" smtClean="0"/>
          </a:p>
        </p:txBody>
      </p:sp>
      <p:sp>
        <p:nvSpPr>
          <p:cNvPr id="2052" name="Rectangle 4"/>
          <p:cNvSpPr>
            <a:spLocks noGrp="1" noChangeArrowheads="1"/>
          </p:cNvSpPr>
          <p:nvPr>
            <p:ph type="title"/>
          </p:nvPr>
        </p:nvSpPr>
        <p:spPr bwMode="auto">
          <a:xfrm>
            <a:off x="323850" y="760413"/>
            <a:ext cx="8229600" cy="868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053" name="Rectangle 5"/>
          <p:cNvSpPr>
            <a:spLocks noGrp="1" noChangeArrowheads="1"/>
          </p:cNvSpPr>
          <p:nvPr>
            <p:ph type="body" idx="1"/>
          </p:nvPr>
        </p:nvSpPr>
        <p:spPr bwMode="auto">
          <a:xfrm>
            <a:off x="457200" y="1844675"/>
            <a:ext cx="8229600" cy="428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584710" name="Rectangle 6"/>
          <p:cNvSpPr>
            <a:spLocks noGrp="1" noChangeArrowheads="1"/>
          </p:cNvSpPr>
          <p:nvPr>
            <p:ph type="dt" sz="half" idx="2"/>
          </p:nvPr>
        </p:nvSpPr>
        <p:spPr bwMode="auto">
          <a:xfrm>
            <a:off x="107950" y="6453188"/>
            <a:ext cx="2133600"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pPr>
              <a:defRPr/>
            </a:pPr>
            <a:endParaRPr lang="en-US" altLang="zh-CN"/>
          </a:p>
        </p:txBody>
      </p:sp>
      <p:sp>
        <p:nvSpPr>
          <p:cNvPr id="584711" name="Rectangle 7"/>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ltLang="zh-CN"/>
          </a:p>
        </p:txBody>
      </p:sp>
      <p:sp>
        <p:nvSpPr>
          <p:cNvPr id="584712" name="Rectangle 8"/>
          <p:cNvSpPr>
            <a:spLocks noGrp="1" noChangeArrowheads="1"/>
          </p:cNvSpPr>
          <p:nvPr>
            <p:ph type="sldNum" sz="quarter" idx="4"/>
          </p:nvPr>
        </p:nvSpPr>
        <p:spPr bwMode="auto">
          <a:xfrm>
            <a:off x="6902450" y="6453188"/>
            <a:ext cx="2133600" cy="341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pPr>
              <a:defRPr/>
            </a:pPr>
            <a:r>
              <a:rPr lang="zh-CN" altLang="en-US"/>
              <a:t>第</a:t>
            </a:r>
            <a:fld id="{B5D9C6A2-04A0-4BC5-98A6-DA357D7C510F}" type="slidenum">
              <a:rPr lang="zh-CN" altLang="en-US"/>
              <a:pPr>
                <a:defRPr/>
              </a:pPr>
              <a:t>‹#›</a:t>
            </a:fld>
            <a:r>
              <a:rPr lang="zh-CN" altLang="en-US"/>
              <a:t>页</a:t>
            </a:r>
          </a:p>
        </p:txBody>
      </p:sp>
      <p:sp>
        <p:nvSpPr>
          <p:cNvPr id="2057" name="Rectangle 9" descr="蓝色面巾纸"/>
          <p:cNvSpPr>
            <a:spLocks noChangeArrowheads="1"/>
          </p:cNvSpPr>
          <p:nvPr/>
        </p:nvSpPr>
        <p:spPr bwMode="auto">
          <a:xfrm>
            <a:off x="0" y="0"/>
            <a:ext cx="9144000" cy="549275"/>
          </a:xfrm>
          <a:prstGeom prst="rect">
            <a:avLst/>
          </a:prstGeom>
          <a:blipFill dpi="0" rotWithShape="1">
            <a:blip r:embed="rId14"/>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algn="ctr" eaLnBrk="1" hangingPunct="1">
              <a:defRPr/>
            </a:pPr>
            <a:r>
              <a:rPr lang="zh-CN" altLang="en-US" b="1" smtClean="0">
                <a:solidFill>
                  <a:schemeClr val="hlink"/>
                </a:solidFill>
              </a:rPr>
              <a:t>计算机组成原理                                          </a:t>
            </a:r>
            <a:r>
              <a:rPr lang="en-US" altLang="en-US" b="1" smtClean="0">
                <a:solidFill>
                  <a:srgbClr val="FF3300"/>
                </a:solidFill>
              </a:rPr>
              <a:t>⊙</a:t>
            </a:r>
            <a:r>
              <a:rPr lang="zh-CN" altLang="en-US" b="1" smtClean="0">
                <a:solidFill>
                  <a:schemeClr val="hlink"/>
                </a:solidFill>
              </a:rPr>
              <a:t>第一章计算机系统概论</a:t>
            </a:r>
          </a:p>
        </p:txBody>
      </p:sp>
    </p:spTree>
  </p:cSld>
  <p:clrMap bg1="lt1" tx1="dk1" bg2="lt2" tx2="dk2" accent1="accent1" accent2="accent2" accent3="accent3" accent4="accent4" accent5="accent5" accent6="accent6" hlink="hlink" folHlink="folHlink"/>
  <p:sldLayoutIdLst>
    <p:sldLayoutId id="2147484022" r:id="rId1"/>
    <p:sldLayoutId id="2147484023" r:id="rId2"/>
    <p:sldLayoutId id="2147484024" r:id="rId3"/>
    <p:sldLayoutId id="2147484025" r:id="rId4"/>
    <p:sldLayoutId id="2147484026" r:id="rId5"/>
    <p:sldLayoutId id="2147484027" r:id="rId6"/>
    <p:sldLayoutId id="2147484028" r:id="rId7"/>
    <p:sldLayoutId id="2147484029" r:id="rId8"/>
    <p:sldLayoutId id="2147484030" r:id="rId9"/>
    <p:sldLayoutId id="2147484031" r:id="rId10"/>
    <p:sldLayoutId id="2147484032" r:id="rId11"/>
    <p:sldLayoutId id="2147484066" r:id="rId12"/>
  </p:sldLayoutIdLst>
  <p:timing>
    <p:tnLst>
      <p:par>
        <p:cTn id="1" dur="indefinite" restart="never" nodeType="tmRoot"/>
      </p:par>
    </p:tnLst>
  </p:timing>
  <p:txStyles>
    <p:titleStyle>
      <a:lvl1pPr algn="l" rtl="0" eaLnBrk="0" fontAlgn="base" hangingPunct="0">
        <a:spcBef>
          <a:spcPct val="0"/>
        </a:spcBef>
        <a:spcAft>
          <a:spcPct val="0"/>
        </a:spcAft>
        <a:defRPr sz="4400" b="1">
          <a:solidFill>
            <a:srgbClr val="FF0000"/>
          </a:solidFill>
          <a:latin typeface="+mj-lt"/>
          <a:ea typeface="+mj-ea"/>
          <a:cs typeface="+mj-cs"/>
        </a:defRPr>
      </a:lvl1pPr>
      <a:lvl2pPr algn="l" rtl="0" eaLnBrk="0" fontAlgn="base" hangingPunct="0">
        <a:spcBef>
          <a:spcPct val="0"/>
        </a:spcBef>
        <a:spcAft>
          <a:spcPct val="0"/>
        </a:spcAft>
        <a:defRPr sz="4400" b="1">
          <a:solidFill>
            <a:srgbClr val="FF0000"/>
          </a:solidFill>
          <a:latin typeface="Arial" charset="0"/>
          <a:ea typeface="宋体" pitchFamily="2" charset="-122"/>
        </a:defRPr>
      </a:lvl2pPr>
      <a:lvl3pPr algn="l" rtl="0" eaLnBrk="0" fontAlgn="base" hangingPunct="0">
        <a:spcBef>
          <a:spcPct val="0"/>
        </a:spcBef>
        <a:spcAft>
          <a:spcPct val="0"/>
        </a:spcAft>
        <a:defRPr sz="4400" b="1">
          <a:solidFill>
            <a:srgbClr val="FF0000"/>
          </a:solidFill>
          <a:latin typeface="Arial" charset="0"/>
          <a:ea typeface="宋体" pitchFamily="2" charset="-122"/>
        </a:defRPr>
      </a:lvl3pPr>
      <a:lvl4pPr algn="l" rtl="0" eaLnBrk="0" fontAlgn="base" hangingPunct="0">
        <a:spcBef>
          <a:spcPct val="0"/>
        </a:spcBef>
        <a:spcAft>
          <a:spcPct val="0"/>
        </a:spcAft>
        <a:defRPr sz="4400" b="1">
          <a:solidFill>
            <a:srgbClr val="FF0000"/>
          </a:solidFill>
          <a:latin typeface="Arial" charset="0"/>
          <a:ea typeface="宋体" pitchFamily="2" charset="-122"/>
        </a:defRPr>
      </a:lvl4pPr>
      <a:lvl5pPr algn="l" rtl="0" eaLnBrk="0" fontAlgn="base" hangingPunct="0">
        <a:spcBef>
          <a:spcPct val="0"/>
        </a:spcBef>
        <a:spcAft>
          <a:spcPct val="0"/>
        </a:spcAft>
        <a:defRPr sz="4400" b="1">
          <a:solidFill>
            <a:srgbClr val="FF0000"/>
          </a:solidFill>
          <a:latin typeface="Arial" charset="0"/>
          <a:ea typeface="宋体" pitchFamily="2" charset="-122"/>
        </a:defRPr>
      </a:lvl5pPr>
      <a:lvl6pPr marL="457200" algn="l" rtl="0" fontAlgn="base">
        <a:spcBef>
          <a:spcPct val="0"/>
        </a:spcBef>
        <a:spcAft>
          <a:spcPct val="0"/>
        </a:spcAft>
        <a:defRPr sz="4400" b="1">
          <a:solidFill>
            <a:srgbClr val="FF0000"/>
          </a:solidFill>
          <a:latin typeface="Arial" charset="0"/>
          <a:ea typeface="宋体" pitchFamily="2" charset="-122"/>
        </a:defRPr>
      </a:lvl6pPr>
      <a:lvl7pPr marL="914400" algn="l" rtl="0" fontAlgn="base">
        <a:spcBef>
          <a:spcPct val="0"/>
        </a:spcBef>
        <a:spcAft>
          <a:spcPct val="0"/>
        </a:spcAft>
        <a:defRPr sz="4400" b="1">
          <a:solidFill>
            <a:srgbClr val="FF0000"/>
          </a:solidFill>
          <a:latin typeface="Arial" charset="0"/>
          <a:ea typeface="宋体" pitchFamily="2" charset="-122"/>
        </a:defRPr>
      </a:lvl7pPr>
      <a:lvl8pPr marL="1371600" algn="l" rtl="0" fontAlgn="base">
        <a:spcBef>
          <a:spcPct val="0"/>
        </a:spcBef>
        <a:spcAft>
          <a:spcPct val="0"/>
        </a:spcAft>
        <a:defRPr sz="4400" b="1">
          <a:solidFill>
            <a:srgbClr val="FF0000"/>
          </a:solidFill>
          <a:latin typeface="Arial" charset="0"/>
          <a:ea typeface="宋体" pitchFamily="2" charset="-122"/>
        </a:defRPr>
      </a:lvl8pPr>
      <a:lvl9pPr marL="1828800" algn="l" rtl="0" fontAlgn="base">
        <a:spcBef>
          <a:spcPct val="0"/>
        </a:spcBef>
        <a:spcAft>
          <a:spcPct val="0"/>
        </a:spcAft>
        <a:defRPr sz="4400" b="1">
          <a:solidFill>
            <a:srgbClr val="FF0000"/>
          </a:solidFill>
          <a:latin typeface="Arial" charset="0"/>
          <a:ea typeface="宋体" pitchFamily="2" charset="-122"/>
        </a:defRPr>
      </a:lvl9pPr>
    </p:titleStyle>
    <p:bodyStyle>
      <a:lvl1pPr marL="342900" indent="-342900" algn="l" rtl="0" eaLnBrk="0" fontAlgn="base" hangingPunct="0">
        <a:spcBef>
          <a:spcPct val="20000"/>
        </a:spcBef>
        <a:spcAft>
          <a:spcPct val="0"/>
        </a:spcAft>
        <a:buSzPct val="75000"/>
        <a:buFont typeface="Wingdings" pitchFamily="2" charset="2"/>
        <a:buChar char="l"/>
        <a:defRPr sz="3200" b="1">
          <a:solidFill>
            <a:srgbClr val="0000CC"/>
          </a:solidFill>
          <a:latin typeface="+mn-lt"/>
          <a:ea typeface="+mn-ea"/>
          <a:cs typeface="+mn-cs"/>
        </a:defRPr>
      </a:lvl1pPr>
      <a:lvl2pPr marL="742950" indent="-285750" algn="l" rtl="0" eaLnBrk="0" fontAlgn="base" hangingPunct="0">
        <a:spcBef>
          <a:spcPct val="20000"/>
        </a:spcBef>
        <a:spcAft>
          <a:spcPct val="0"/>
        </a:spcAft>
        <a:buChar char="–"/>
        <a:defRPr sz="2800" b="1">
          <a:solidFill>
            <a:srgbClr val="006600"/>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userDrawn="1"/>
        </p:nvSpPr>
        <p:spPr bwMode="auto">
          <a:xfrm>
            <a:off x="179388" y="6524625"/>
            <a:ext cx="76327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defRPr/>
            </a:pPr>
            <a:r>
              <a:rPr lang="zh-CN" altLang="en-US" sz="1600" b="1" smtClean="0">
                <a:solidFill>
                  <a:schemeClr val="folHlink"/>
                </a:solidFill>
                <a:latin typeface="楷体_GB2312" pitchFamily="49" charset="-122"/>
                <a:ea typeface="楷体_GB2312" pitchFamily="49" charset="-122"/>
              </a:rPr>
              <a:t>计算机组成原理</a:t>
            </a:r>
          </a:p>
        </p:txBody>
      </p:sp>
      <p:sp>
        <p:nvSpPr>
          <p:cNvPr id="3075" name="Rectangle 3"/>
          <p:cNvSpPr>
            <a:spLocks noGrp="1" noChangeArrowheads="1"/>
          </p:cNvSpPr>
          <p:nvPr>
            <p:ph type="title"/>
          </p:nvPr>
        </p:nvSpPr>
        <p:spPr bwMode="auto">
          <a:xfrm>
            <a:off x="762000" y="188913"/>
            <a:ext cx="7696200"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3076" name="Rectangle 4"/>
          <p:cNvSpPr>
            <a:spLocks noGrp="1" noChangeArrowheads="1"/>
          </p:cNvSpPr>
          <p:nvPr>
            <p:ph type="body" idx="1"/>
          </p:nvPr>
        </p:nvSpPr>
        <p:spPr bwMode="auto">
          <a:xfrm>
            <a:off x="179388" y="908050"/>
            <a:ext cx="8785225" cy="554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077" name="AutoShape 5"/>
          <p:cNvSpPr>
            <a:spLocks noChangeArrowheads="1"/>
          </p:cNvSpPr>
          <p:nvPr userDrawn="1"/>
        </p:nvSpPr>
        <p:spPr bwMode="auto">
          <a:xfrm>
            <a:off x="8316913" y="6524625"/>
            <a:ext cx="814387" cy="320675"/>
          </a:xfrm>
          <a:prstGeom prst="flowChartConnector">
            <a:avLst/>
          </a:prstGeom>
          <a:noFill/>
          <a:ln w="28575">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algn="ctr" eaLnBrk="1" hangingPunct="1">
              <a:defRPr/>
            </a:pPr>
            <a:fld id="{94304521-40AE-439D-867B-C7CEE47DE2D0}" type="slidenum">
              <a:rPr lang="en-US" altLang="zh-CN" sz="1400" smtClean="0">
                <a:solidFill>
                  <a:schemeClr val="folHlink"/>
                </a:solidFill>
              </a:rPr>
              <a:pPr algn="ctr" eaLnBrk="1" hangingPunct="1">
                <a:defRPr/>
              </a:pPr>
              <a:t>‹#›</a:t>
            </a:fld>
            <a:endParaRPr lang="en-US" altLang="zh-CN" sz="1400" smtClean="0">
              <a:solidFill>
                <a:schemeClr val="folHlink"/>
              </a:solidFill>
            </a:endParaRPr>
          </a:p>
        </p:txBody>
      </p:sp>
      <p:grpSp>
        <p:nvGrpSpPr>
          <p:cNvPr id="3078" name="Group 6"/>
          <p:cNvGrpSpPr>
            <a:grpSpLocks/>
          </p:cNvGrpSpPr>
          <p:nvPr userDrawn="1"/>
        </p:nvGrpSpPr>
        <p:grpSpPr bwMode="auto">
          <a:xfrm>
            <a:off x="79375" y="96838"/>
            <a:ext cx="8991600" cy="6453187"/>
            <a:chOff x="50" y="61"/>
            <a:chExt cx="5664" cy="4065"/>
          </a:xfrm>
        </p:grpSpPr>
        <p:sp>
          <p:nvSpPr>
            <p:cNvPr id="3079" name="AutoShape 7"/>
            <p:cNvSpPr>
              <a:spLocks noChangeArrowheads="1"/>
            </p:cNvSpPr>
            <p:nvPr userDrawn="1"/>
          </p:nvSpPr>
          <p:spPr bwMode="auto">
            <a:xfrm>
              <a:off x="50" y="61"/>
              <a:ext cx="5664" cy="4065"/>
            </a:xfrm>
            <a:prstGeom prst="roundRect">
              <a:avLst>
                <a:gd name="adj" fmla="val 11046"/>
              </a:avLst>
            </a:prstGeom>
            <a:noFill/>
            <a:ln w="28575">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algn="ctr" eaLnBrk="1" hangingPunct="1">
                <a:defRPr/>
              </a:pPr>
              <a:endParaRPr lang="zh-CN" altLang="zh-CN" smtClean="0">
                <a:latin typeface="Times New Roman" pitchFamily="18" charset="0"/>
              </a:endParaRPr>
            </a:p>
          </p:txBody>
        </p:sp>
        <p:grpSp>
          <p:nvGrpSpPr>
            <p:cNvPr id="3080" name="Group 8"/>
            <p:cNvGrpSpPr>
              <a:grpSpLocks/>
            </p:cNvGrpSpPr>
            <p:nvPr userDrawn="1"/>
          </p:nvGrpSpPr>
          <p:grpSpPr bwMode="auto">
            <a:xfrm>
              <a:off x="158" y="210"/>
              <a:ext cx="5390" cy="320"/>
              <a:chOff x="158" y="210"/>
              <a:chExt cx="5390" cy="320"/>
            </a:xfrm>
          </p:grpSpPr>
          <p:sp>
            <p:nvSpPr>
              <p:cNvPr id="3081" name="Line 9"/>
              <p:cNvSpPr>
                <a:spLocks noChangeShapeType="1"/>
              </p:cNvSpPr>
              <p:nvPr userDrawn="1"/>
            </p:nvSpPr>
            <p:spPr bwMode="auto">
              <a:xfrm>
                <a:off x="433" y="527"/>
                <a:ext cx="5115" cy="0"/>
              </a:xfrm>
              <a:prstGeom prst="line">
                <a:avLst/>
              </a:prstGeom>
              <a:noFill/>
              <a:ln w="381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82" name="Arc 10"/>
              <p:cNvSpPr>
                <a:spLocks/>
              </p:cNvSpPr>
              <p:nvPr userDrawn="1"/>
            </p:nvSpPr>
            <p:spPr bwMode="auto">
              <a:xfrm flipH="1" flipV="1">
                <a:off x="158" y="210"/>
                <a:ext cx="317" cy="320"/>
              </a:xfrm>
              <a:custGeom>
                <a:avLst/>
                <a:gdLst>
                  <a:gd name="T0" fmla="*/ 0 w 21600"/>
                  <a:gd name="T1" fmla="*/ 0 h 27326"/>
                  <a:gd name="T2" fmla="*/ 0 w 21600"/>
                  <a:gd name="T3" fmla="*/ 0 h 27326"/>
                  <a:gd name="T4" fmla="*/ 0 w 21600"/>
                  <a:gd name="T5" fmla="*/ 0 h 27326"/>
                  <a:gd name="T6" fmla="*/ 0 60000 65536"/>
                  <a:gd name="T7" fmla="*/ 0 60000 65536"/>
                  <a:gd name="T8" fmla="*/ 0 60000 65536"/>
                </a:gdLst>
                <a:ahLst/>
                <a:cxnLst>
                  <a:cxn ang="T6">
                    <a:pos x="T0" y="T1"/>
                  </a:cxn>
                  <a:cxn ang="T7">
                    <a:pos x="T2" y="T3"/>
                  </a:cxn>
                  <a:cxn ang="T8">
                    <a:pos x="T4" y="T5"/>
                  </a:cxn>
                </a:cxnLst>
                <a:rect l="0" t="0" r="r" b="b"/>
                <a:pathLst>
                  <a:path w="21600" h="27326" fill="none" extrusionOk="0">
                    <a:moveTo>
                      <a:pt x="699" y="0"/>
                    </a:moveTo>
                    <a:cubicBezTo>
                      <a:pt x="12350" y="378"/>
                      <a:pt x="21600" y="9932"/>
                      <a:pt x="21600" y="21589"/>
                    </a:cubicBezTo>
                    <a:cubicBezTo>
                      <a:pt x="21600" y="23527"/>
                      <a:pt x="21339" y="25457"/>
                      <a:pt x="20824" y="27326"/>
                    </a:cubicBezTo>
                  </a:path>
                  <a:path w="21600" h="27326" stroke="0" extrusionOk="0">
                    <a:moveTo>
                      <a:pt x="699" y="0"/>
                    </a:moveTo>
                    <a:cubicBezTo>
                      <a:pt x="12350" y="378"/>
                      <a:pt x="21600" y="9932"/>
                      <a:pt x="21600" y="21589"/>
                    </a:cubicBezTo>
                    <a:cubicBezTo>
                      <a:pt x="21600" y="23527"/>
                      <a:pt x="21339" y="25457"/>
                      <a:pt x="20824" y="27326"/>
                    </a:cubicBezTo>
                    <a:lnTo>
                      <a:pt x="0" y="21589"/>
                    </a:lnTo>
                    <a:lnTo>
                      <a:pt x="699" y="0"/>
                    </a:lnTo>
                    <a:close/>
                  </a:path>
                </a:pathLst>
              </a:custGeom>
              <a:noFill/>
              <a:ln w="28575">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Tree>
  </p:cSld>
  <p:clrMap bg1="lt1" tx1="dk1" bg2="lt2" tx2="dk2" accent1="accent1" accent2="accent2" accent3="accent3" accent4="accent4" accent5="accent5" accent6="accent6" hlink="hlink" folHlink="folHlink"/>
  <p:sldLayoutIdLst>
    <p:sldLayoutId id="2147484067" r:id="rId1"/>
    <p:sldLayoutId id="2147484033" r:id="rId2"/>
    <p:sldLayoutId id="2147484034" r:id="rId3"/>
    <p:sldLayoutId id="2147484035" r:id="rId4"/>
    <p:sldLayoutId id="2147484036" r:id="rId5"/>
    <p:sldLayoutId id="2147484037" r:id="rId6"/>
    <p:sldLayoutId id="2147484038" r:id="rId7"/>
    <p:sldLayoutId id="2147484039" r:id="rId8"/>
    <p:sldLayoutId id="2147484040" r:id="rId9"/>
    <p:sldLayoutId id="2147484041" r:id="rId10"/>
    <p:sldLayoutId id="2147484042" r:id="rId11"/>
    <p:sldLayoutId id="2147484043" r:id="rId12"/>
  </p:sldLayoutIdLst>
  <p:transition>
    <p:blinds dir="vert"/>
  </p:transition>
  <p:timing>
    <p:tnLst>
      <p:par>
        <p:cTn id="1" dur="indefinite" restart="never" nodeType="tmRoot"/>
      </p:par>
    </p:tnLst>
  </p:timing>
  <p:txStyles>
    <p:title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黑体" pitchFamily="2" charset="-122"/>
          <a:ea typeface="宋体" pitchFamily="2" charset="-122"/>
        </a:defRPr>
      </a:lvl2pPr>
      <a:lvl3pPr algn="l" rtl="0" eaLnBrk="0" fontAlgn="base" hangingPunct="0">
        <a:spcBef>
          <a:spcPct val="0"/>
        </a:spcBef>
        <a:spcAft>
          <a:spcPct val="0"/>
        </a:spcAft>
        <a:defRPr sz="3200">
          <a:solidFill>
            <a:schemeClr val="tx2"/>
          </a:solidFill>
          <a:latin typeface="黑体" pitchFamily="2" charset="-122"/>
          <a:ea typeface="宋体" pitchFamily="2" charset="-122"/>
        </a:defRPr>
      </a:lvl3pPr>
      <a:lvl4pPr algn="l" rtl="0" eaLnBrk="0" fontAlgn="base" hangingPunct="0">
        <a:spcBef>
          <a:spcPct val="0"/>
        </a:spcBef>
        <a:spcAft>
          <a:spcPct val="0"/>
        </a:spcAft>
        <a:defRPr sz="3200">
          <a:solidFill>
            <a:schemeClr val="tx2"/>
          </a:solidFill>
          <a:latin typeface="黑体" pitchFamily="2" charset="-122"/>
          <a:ea typeface="宋体" pitchFamily="2" charset="-122"/>
        </a:defRPr>
      </a:lvl4pPr>
      <a:lvl5pPr algn="l" rtl="0" eaLnBrk="0" fontAlgn="base" hangingPunct="0">
        <a:spcBef>
          <a:spcPct val="0"/>
        </a:spcBef>
        <a:spcAft>
          <a:spcPct val="0"/>
        </a:spcAft>
        <a:defRPr sz="3200">
          <a:solidFill>
            <a:schemeClr val="tx2"/>
          </a:solidFill>
          <a:latin typeface="黑体" pitchFamily="2" charset="-122"/>
          <a:ea typeface="宋体" pitchFamily="2" charset="-122"/>
        </a:defRPr>
      </a:lvl5pPr>
      <a:lvl6pPr marL="457200" algn="l" rtl="0" fontAlgn="base">
        <a:spcBef>
          <a:spcPct val="0"/>
        </a:spcBef>
        <a:spcAft>
          <a:spcPct val="0"/>
        </a:spcAft>
        <a:defRPr sz="3200">
          <a:solidFill>
            <a:schemeClr val="tx2"/>
          </a:solidFill>
          <a:latin typeface="黑体" pitchFamily="2" charset="-122"/>
          <a:ea typeface="宋体" pitchFamily="2" charset="-122"/>
        </a:defRPr>
      </a:lvl6pPr>
      <a:lvl7pPr marL="914400" algn="l" rtl="0" fontAlgn="base">
        <a:spcBef>
          <a:spcPct val="0"/>
        </a:spcBef>
        <a:spcAft>
          <a:spcPct val="0"/>
        </a:spcAft>
        <a:defRPr sz="3200">
          <a:solidFill>
            <a:schemeClr val="tx2"/>
          </a:solidFill>
          <a:latin typeface="黑体" pitchFamily="2" charset="-122"/>
          <a:ea typeface="宋体" pitchFamily="2" charset="-122"/>
        </a:defRPr>
      </a:lvl7pPr>
      <a:lvl8pPr marL="1371600" algn="l" rtl="0" fontAlgn="base">
        <a:spcBef>
          <a:spcPct val="0"/>
        </a:spcBef>
        <a:spcAft>
          <a:spcPct val="0"/>
        </a:spcAft>
        <a:defRPr sz="3200">
          <a:solidFill>
            <a:schemeClr val="tx2"/>
          </a:solidFill>
          <a:latin typeface="黑体" pitchFamily="2" charset="-122"/>
          <a:ea typeface="宋体" pitchFamily="2" charset="-122"/>
        </a:defRPr>
      </a:lvl8pPr>
      <a:lvl9pPr marL="1828800" algn="l" rtl="0" fontAlgn="base">
        <a:spcBef>
          <a:spcPct val="0"/>
        </a:spcBef>
        <a:spcAft>
          <a:spcPct val="0"/>
        </a:spcAft>
        <a:defRPr sz="3200">
          <a:solidFill>
            <a:schemeClr val="tx2"/>
          </a:solidFill>
          <a:latin typeface="黑体" pitchFamily="2" charset="-122"/>
          <a:ea typeface="宋体" pitchFamily="2" charset="-122"/>
        </a:defRPr>
      </a:lvl9pPr>
    </p:titleStyle>
    <p:bodyStyle>
      <a:lvl1pPr marL="342900" indent="-342900" algn="just" rtl="0" eaLnBrk="0" fontAlgn="base" hangingPunct="0">
        <a:spcBef>
          <a:spcPct val="20000"/>
        </a:spcBef>
        <a:spcAft>
          <a:spcPct val="0"/>
        </a:spcAft>
        <a:buClr>
          <a:schemeClr val="bg2"/>
        </a:buClr>
        <a:buSzPct val="70000"/>
        <a:buFont typeface="Wingdings" pitchFamily="2" charset="2"/>
        <a:buChar char="l"/>
        <a:defRPr sz="3200" b="1">
          <a:solidFill>
            <a:schemeClr val="tx1"/>
          </a:solidFill>
          <a:latin typeface="+mn-lt"/>
          <a:ea typeface="+mn-ea"/>
          <a:cs typeface="+mn-cs"/>
        </a:defRPr>
      </a:lvl1pPr>
      <a:lvl2pPr marL="742950" indent="-285750" algn="just" rtl="0" eaLnBrk="0" fontAlgn="base" hangingPunct="0">
        <a:spcBef>
          <a:spcPct val="20000"/>
        </a:spcBef>
        <a:spcAft>
          <a:spcPct val="0"/>
        </a:spcAft>
        <a:buClr>
          <a:schemeClr val="accent1"/>
        </a:buClr>
        <a:buSzPct val="150000"/>
        <a:buChar char="•"/>
        <a:defRPr sz="2800" b="1">
          <a:solidFill>
            <a:schemeClr val="tx1"/>
          </a:solidFill>
          <a:latin typeface="+mn-lt"/>
          <a:ea typeface="+mn-ea"/>
        </a:defRPr>
      </a:lvl2pPr>
      <a:lvl3pPr marL="1143000" indent="-228600" algn="just" rtl="0" eaLnBrk="0" fontAlgn="base" hangingPunct="0">
        <a:spcBef>
          <a:spcPct val="20000"/>
        </a:spcBef>
        <a:spcAft>
          <a:spcPct val="0"/>
        </a:spcAft>
        <a:buClr>
          <a:schemeClr val="tx1"/>
        </a:buClr>
        <a:buSzPct val="150000"/>
        <a:buChar char="•"/>
        <a:defRPr sz="2400" b="1">
          <a:solidFill>
            <a:schemeClr val="tx1"/>
          </a:solidFill>
          <a:latin typeface="+mn-lt"/>
          <a:ea typeface="+mn-ea"/>
        </a:defRPr>
      </a:lvl3pPr>
      <a:lvl4pPr marL="1600200" indent="-228600" algn="just" rtl="0" eaLnBrk="0" fontAlgn="base" hangingPunct="0">
        <a:spcBef>
          <a:spcPct val="20000"/>
        </a:spcBef>
        <a:spcAft>
          <a:spcPct val="0"/>
        </a:spcAft>
        <a:buClr>
          <a:schemeClr val="tx2"/>
        </a:buClr>
        <a:buSzPct val="150000"/>
        <a:buChar char="•"/>
        <a:defRPr sz="2000" b="1">
          <a:solidFill>
            <a:schemeClr val="tx1"/>
          </a:solidFill>
          <a:latin typeface="+mn-lt"/>
          <a:ea typeface="+mn-ea"/>
        </a:defRPr>
      </a:lvl4pPr>
      <a:lvl5pPr marL="2057400" indent="-228600" algn="just" rtl="0" eaLnBrk="0" fontAlgn="base" hangingPunct="0">
        <a:spcBef>
          <a:spcPct val="20000"/>
        </a:spcBef>
        <a:spcAft>
          <a:spcPct val="0"/>
        </a:spcAft>
        <a:buClr>
          <a:schemeClr val="folHlink"/>
        </a:buClr>
        <a:buSzPct val="150000"/>
        <a:buChar char="•"/>
        <a:defRPr b="1">
          <a:solidFill>
            <a:schemeClr val="tx1"/>
          </a:solidFill>
          <a:latin typeface="+mn-lt"/>
          <a:ea typeface="+mn-ea"/>
        </a:defRPr>
      </a:lvl5pPr>
      <a:lvl6pPr marL="2514600" indent="-228600" algn="just" rtl="0" fontAlgn="base">
        <a:spcBef>
          <a:spcPct val="20000"/>
        </a:spcBef>
        <a:spcAft>
          <a:spcPct val="0"/>
        </a:spcAft>
        <a:buClr>
          <a:schemeClr val="folHlink"/>
        </a:buClr>
        <a:buSzPct val="150000"/>
        <a:buChar char="•"/>
        <a:defRPr b="1">
          <a:solidFill>
            <a:schemeClr val="tx1"/>
          </a:solidFill>
          <a:latin typeface="+mn-lt"/>
          <a:ea typeface="+mn-ea"/>
        </a:defRPr>
      </a:lvl6pPr>
      <a:lvl7pPr marL="2971800" indent="-228600" algn="just" rtl="0" fontAlgn="base">
        <a:spcBef>
          <a:spcPct val="20000"/>
        </a:spcBef>
        <a:spcAft>
          <a:spcPct val="0"/>
        </a:spcAft>
        <a:buClr>
          <a:schemeClr val="folHlink"/>
        </a:buClr>
        <a:buSzPct val="150000"/>
        <a:buChar char="•"/>
        <a:defRPr b="1">
          <a:solidFill>
            <a:schemeClr val="tx1"/>
          </a:solidFill>
          <a:latin typeface="+mn-lt"/>
          <a:ea typeface="+mn-ea"/>
        </a:defRPr>
      </a:lvl7pPr>
      <a:lvl8pPr marL="3429000" indent="-228600" algn="just" rtl="0" fontAlgn="base">
        <a:spcBef>
          <a:spcPct val="20000"/>
        </a:spcBef>
        <a:spcAft>
          <a:spcPct val="0"/>
        </a:spcAft>
        <a:buClr>
          <a:schemeClr val="folHlink"/>
        </a:buClr>
        <a:buSzPct val="150000"/>
        <a:buChar char="•"/>
        <a:defRPr b="1">
          <a:solidFill>
            <a:schemeClr val="tx1"/>
          </a:solidFill>
          <a:latin typeface="+mn-lt"/>
          <a:ea typeface="+mn-ea"/>
        </a:defRPr>
      </a:lvl8pPr>
      <a:lvl9pPr marL="3886200" indent="-228600" algn="just" rtl="0" fontAlgn="base">
        <a:spcBef>
          <a:spcPct val="20000"/>
        </a:spcBef>
        <a:spcAft>
          <a:spcPct val="0"/>
        </a:spcAft>
        <a:buClr>
          <a:schemeClr val="folHlink"/>
        </a:buClr>
        <a:buSzPct val="150000"/>
        <a:buChar char="•"/>
        <a:defRPr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4099"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592900"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pPr>
              <a:defRPr/>
            </a:pPr>
            <a:endParaRPr lang="en-US" altLang="zh-CN"/>
          </a:p>
        </p:txBody>
      </p:sp>
      <p:sp>
        <p:nvSpPr>
          <p:cNvPr id="592901"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ltLang="zh-CN"/>
          </a:p>
        </p:txBody>
      </p:sp>
      <p:sp>
        <p:nvSpPr>
          <p:cNvPr id="592902"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pPr>
              <a:defRPr/>
            </a:pPr>
            <a:fld id="{8C1DE12A-4D7E-4C84-A097-2AF0FD82E53A}" type="slidenum">
              <a:rPr lang="en-US" altLang="zh-CN"/>
              <a:pPr>
                <a:defRPr/>
              </a:pPr>
              <a:t>‹#›</a:t>
            </a:fld>
            <a:endParaRPr lang="en-US" altLang="zh-CN"/>
          </a:p>
        </p:txBody>
      </p:sp>
      <p:grpSp>
        <p:nvGrpSpPr>
          <p:cNvPr id="4103" name="Group 7"/>
          <p:cNvGrpSpPr>
            <a:grpSpLocks/>
          </p:cNvGrpSpPr>
          <p:nvPr userDrawn="1"/>
        </p:nvGrpSpPr>
        <p:grpSpPr bwMode="auto">
          <a:xfrm>
            <a:off x="127000" y="260350"/>
            <a:ext cx="8542338" cy="1052513"/>
            <a:chOff x="80" y="624"/>
            <a:chExt cx="5381" cy="663"/>
          </a:xfrm>
        </p:grpSpPr>
        <p:sp>
          <p:nvSpPr>
            <p:cNvPr id="4104" name="Rectangle 8"/>
            <p:cNvSpPr>
              <a:spLocks noChangeArrowheads="1"/>
            </p:cNvSpPr>
            <p:nvPr/>
          </p:nvSpPr>
          <p:spPr bwMode="ltGray">
            <a:xfrm>
              <a:off x="263" y="692"/>
              <a:ext cx="276" cy="299"/>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algn="ctr" eaLnBrk="1" hangingPunct="1">
                <a:defRPr/>
              </a:pPr>
              <a:endParaRPr kumimoji="1" lang="zh-CN" altLang="zh-CN" smtClean="0">
                <a:latin typeface="Tahoma" pitchFamily="34" charset="0"/>
              </a:endParaRPr>
            </a:p>
          </p:txBody>
        </p:sp>
        <p:sp>
          <p:nvSpPr>
            <p:cNvPr id="4105" name="Rectangle 9"/>
            <p:cNvSpPr>
              <a:spLocks noChangeArrowheads="1"/>
            </p:cNvSpPr>
            <p:nvPr/>
          </p:nvSpPr>
          <p:spPr bwMode="ltGray">
            <a:xfrm>
              <a:off x="504" y="692"/>
              <a:ext cx="207" cy="299"/>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algn="ctr" eaLnBrk="1" hangingPunct="1">
                <a:defRPr/>
              </a:pPr>
              <a:endParaRPr kumimoji="1" lang="zh-CN" altLang="zh-CN" smtClean="0">
                <a:latin typeface="Tahoma" pitchFamily="34" charset="0"/>
              </a:endParaRPr>
            </a:p>
          </p:txBody>
        </p:sp>
        <p:sp>
          <p:nvSpPr>
            <p:cNvPr id="4106" name="Rectangle 10"/>
            <p:cNvSpPr>
              <a:spLocks noChangeArrowheads="1"/>
            </p:cNvSpPr>
            <p:nvPr/>
          </p:nvSpPr>
          <p:spPr bwMode="ltGray">
            <a:xfrm>
              <a:off x="341" y="958"/>
              <a:ext cx="266" cy="299"/>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algn="ctr" eaLnBrk="1" hangingPunct="1">
                <a:defRPr/>
              </a:pPr>
              <a:endParaRPr kumimoji="1" lang="zh-CN" altLang="zh-CN" smtClean="0">
                <a:latin typeface="Tahoma" pitchFamily="34" charset="0"/>
              </a:endParaRPr>
            </a:p>
          </p:txBody>
        </p:sp>
        <p:sp>
          <p:nvSpPr>
            <p:cNvPr id="4107" name="Rectangle 11"/>
            <p:cNvSpPr>
              <a:spLocks noChangeArrowheads="1"/>
            </p:cNvSpPr>
            <p:nvPr/>
          </p:nvSpPr>
          <p:spPr bwMode="ltGray">
            <a:xfrm>
              <a:off x="574" y="958"/>
              <a:ext cx="232" cy="299"/>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algn="ctr" eaLnBrk="1" hangingPunct="1">
                <a:defRPr/>
              </a:pPr>
              <a:endParaRPr kumimoji="1" lang="zh-CN" altLang="zh-CN" smtClean="0">
                <a:latin typeface="Tahoma" pitchFamily="34" charset="0"/>
              </a:endParaRPr>
            </a:p>
          </p:txBody>
        </p:sp>
        <p:sp>
          <p:nvSpPr>
            <p:cNvPr id="4108" name="Rectangle 12"/>
            <p:cNvSpPr>
              <a:spLocks noChangeArrowheads="1"/>
            </p:cNvSpPr>
            <p:nvPr/>
          </p:nvSpPr>
          <p:spPr bwMode="ltGray">
            <a:xfrm>
              <a:off x="80" y="912"/>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algn="ctr" eaLnBrk="1" hangingPunct="1">
                <a:defRPr/>
              </a:pPr>
              <a:endParaRPr kumimoji="1" lang="zh-CN" altLang="zh-CN" smtClean="0">
                <a:latin typeface="Tahoma" pitchFamily="34" charset="0"/>
              </a:endParaRPr>
            </a:p>
          </p:txBody>
        </p:sp>
        <p:sp>
          <p:nvSpPr>
            <p:cNvPr id="4109" name="Rectangle 13"/>
            <p:cNvSpPr>
              <a:spLocks noChangeArrowheads="1"/>
            </p:cNvSpPr>
            <p:nvPr/>
          </p:nvSpPr>
          <p:spPr bwMode="gray">
            <a:xfrm>
              <a:off x="480" y="624"/>
              <a:ext cx="20" cy="66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algn="ctr" eaLnBrk="1" hangingPunct="1">
                <a:defRPr/>
              </a:pPr>
              <a:endParaRPr kumimoji="1" lang="zh-CN" altLang="zh-CN" smtClean="0">
                <a:latin typeface="Tahoma" pitchFamily="34" charset="0"/>
              </a:endParaRPr>
            </a:p>
          </p:txBody>
        </p:sp>
        <p:sp>
          <p:nvSpPr>
            <p:cNvPr id="4110" name="Rectangle 14"/>
            <p:cNvSpPr>
              <a:spLocks noChangeArrowheads="1"/>
            </p:cNvSpPr>
            <p:nvPr/>
          </p:nvSpPr>
          <p:spPr bwMode="gray">
            <a:xfrm>
              <a:off x="279" y="1122"/>
              <a:ext cx="5182" cy="2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algn="ctr" eaLnBrk="1" hangingPunct="1">
                <a:defRPr/>
              </a:pPr>
              <a:endParaRPr kumimoji="1" lang="zh-CN" altLang="zh-CN" smtClean="0">
                <a:latin typeface="Tahoma" pitchFamily="34" charset="0"/>
              </a:endParaRPr>
            </a:p>
          </p:txBody>
        </p:sp>
      </p:grpSp>
    </p:spTree>
  </p:cSld>
  <p:clrMap bg1="lt1" tx1="dk1" bg2="lt2" tx2="dk2" accent1="accent1" accent2="accent2" accent3="accent3" accent4="accent4" accent5="accent5" accent6="accent6" hlink="hlink" folHlink="folHlink"/>
  <p:sldLayoutIdLst>
    <p:sldLayoutId id="2147484044" r:id="rId1"/>
    <p:sldLayoutId id="2147484045" r:id="rId2"/>
    <p:sldLayoutId id="2147484046" r:id="rId3"/>
    <p:sldLayoutId id="2147484047" r:id="rId4"/>
    <p:sldLayoutId id="2147484048" r:id="rId5"/>
    <p:sldLayoutId id="2147484049" r:id="rId6"/>
    <p:sldLayoutId id="2147484050" r:id="rId7"/>
    <p:sldLayoutId id="2147484051" r:id="rId8"/>
    <p:sldLayoutId id="2147484052" r:id="rId9"/>
    <p:sldLayoutId id="2147484053" r:id="rId10"/>
    <p:sldLayoutId id="2147484054" r:id="rId11"/>
    <p:sldLayoutId id="2147484070"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ChangeArrowheads="1"/>
          </p:cNvSpPr>
          <p:nvPr userDrawn="1"/>
        </p:nvSpPr>
        <p:spPr bwMode="auto">
          <a:xfrm>
            <a:off x="179388" y="6537325"/>
            <a:ext cx="76327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defRPr/>
            </a:pPr>
            <a:r>
              <a:rPr lang="zh-CN" altLang="en-US" sz="1600" b="1" smtClean="0">
                <a:solidFill>
                  <a:schemeClr val="folHlink"/>
                </a:solidFill>
                <a:latin typeface="楷体_GB2312" pitchFamily="49" charset="-122"/>
                <a:ea typeface="楷体_GB2312" pitchFamily="49" charset="-122"/>
              </a:rPr>
              <a:t>计算机组成原理</a:t>
            </a:r>
          </a:p>
        </p:txBody>
      </p:sp>
      <p:sp>
        <p:nvSpPr>
          <p:cNvPr id="5123" name="Rectangle 3"/>
          <p:cNvSpPr>
            <a:spLocks noGrp="1" noChangeArrowheads="1"/>
          </p:cNvSpPr>
          <p:nvPr>
            <p:ph type="title"/>
          </p:nvPr>
        </p:nvSpPr>
        <p:spPr bwMode="auto">
          <a:xfrm>
            <a:off x="762000" y="188913"/>
            <a:ext cx="7696200"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5124" name="Rectangle 4"/>
          <p:cNvSpPr>
            <a:spLocks noGrp="1" noChangeArrowheads="1"/>
          </p:cNvSpPr>
          <p:nvPr>
            <p:ph type="body" idx="1"/>
          </p:nvPr>
        </p:nvSpPr>
        <p:spPr bwMode="auto">
          <a:xfrm>
            <a:off x="179388" y="908050"/>
            <a:ext cx="8785225" cy="554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5125" name="AutoShape 5"/>
          <p:cNvSpPr>
            <a:spLocks noChangeArrowheads="1"/>
          </p:cNvSpPr>
          <p:nvPr userDrawn="1"/>
        </p:nvSpPr>
        <p:spPr bwMode="auto">
          <a:xfrm>
            <a:off x="8316913" y="6524625"/>
            <a:ext cx="814387" cy="320675"/>
          </a:xfrm>
          <a:prstGeom prst="flowChartConnector">
            <a:avLst/>
          </a:prstGeom>
          <a:noFill/>
          <a:ln w="28575">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algn="ctr" eaLnBrk="1" hangingPunct="1">
              <a:defRPr/>
            </a:pPr>
            <a:fld id="{D2D78308-F587-4113-B2BA-7AAA4DFB0595}" type="slidenum">
              <a:rPr lang="en-US" altLang="zh-CN" sz="1400" smtClean="0">
                <a:solidFill>
                  <a:schemeClr val="folHlink"/>
                </a:solidFill>
              </a:rPr>
              <a:pPr algn="ctr" eaLnBrk="1" hangingPunct="1">
                <a:defRPr/>
              </a:pPr>
              <a:t>‹#›</a:t>
            </a:fld>
            <a:endParaRPr lang="en-US" altLang="zh-CN" sz="1400" smtClean="0">
              <a:solidFill>
                <a:schemeClr val="folHlink"/>
              </a:solidFill>
            </a:endParaRPr>
          </a:p>
        </p:txBody>
      </p:sp>
      <p:grpSp>
        <p:nvGrpSpPr>
          <p:cNvPr id="5126" name="Group 6"/>
          <p:cNvGrpSpPr>
            <a:grpSpLocks/>
          </p:cNvGrpSpPr>
          <p:nvPr userDrawn="1"/>
        </p:nvGrpSpPr>
        <p:grpSpPr bwMode="auto">
          <a:xfrm>
            <a:off x="79375" y="96838"/>
            <a:ext cx="8991600" cy="6453187"/>
            <a:chOff x="50" y="61"/>
            <a:chExt cx="5664" cy="4065"/>
          </a:xfrm>
        </p:grpSpPr>
        <p:sp>
          <p:nvSpPr>
            <p:cNvPr id="5127" name="AutoShape 7"/>
            <p:cNvSpPr>
              <a:spLocks noChangeArrowheads="1"/>
            </p:cNvSpPr>
            <p:nvPr userDrawn="1"/>
          </p:nvSpPr>
          <p:spPr bwMode="auto">
            <a:xfrm>
              <a:off x="50" y="61"/>
              <a:ext cx="5664" cy="4065"/>
            </a:xfrm>
            <a:prstGeom prst="roundRect">
              <a:avLst>
                <a:gd name="adj" fmla="val 11046"/>
              </a:avLst>
            </a:prstGeom>
            <a:noFill/>
            <a:ln w="28575">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algn="ctr" eaLnBrk="1" hangingPunct="1">
                <a:defRPr/>
              </a:pPr>
              <a:endParaRPr lang="zh-CN" altLang="zh-CN" smtClean="0">
                <a:latin typeface="Times New Roman" pitchFamily="18" charset="0"/>
              </a:endParaRPr>
            </a:p>
          </p:txBody>
        </p:sp>
        <p:sp>
          <p:nvSpPr>
            <p:cNvPr id="5128" name="Line 8"/>
            <p:cNvSpPr>
              <a:spLocks noChangeShapeType="1"/>
            </p:cNvSpPr>
            <p:nvPr userDrawn="1"/>
          </p:nvSpPr>
          <p:spPr bwMode="auto">
            <a:xfrm>
              <a:off x="433" y="527"/>
              <a:ext cx="5115" cy="0"/>
            </a:xfrm>
            <a:prstGeom prst="line">
              <a:avLst/>
            </a:prstGeom>
            <a:noFill/>
            <a:ln w="381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29" name="Arc 9"/>
            <p:cNvSpPr>
              <a:spLocks/>
            </p:cNvSpPr>
            <p:nvPr userDrawn="1"/>
          </p:nvSpPr>
          <p:spPr bwMode="auto">
            <a:xfrm flipH="1" flipV="1">
              <a:off x="158" y="210"/>
              <a:ext cx="317" cy="320"/>
            </a:xfrm>
            <a:custGeom>
              <a:avLst/>
              <a:gdLst>
                <a:gd name="T0" fmla="*/ 0 w 21600"/>
                <a:gd name="T1" fmla="*/ 0 h 27326"/>
                <a:gd name="T2" fmla="*/ 0 w 21600"/>
                <a:gd name="T3" fmla="*/ 0 h 27326"/>
                <a:gd name="T4" fmla="*/ 0 w 21600"/>
                <a:gd name="T5" fmla="*/ 0 h 27326"/>
                <a:gd name="T6" fmla="*/ 0 60000 65536"/>
                <a:gd name="T7" fmla="*/ 0 60000 65536"/>
                <a:gd name="T8" fmla="*/ 0 60000 65536"/>
              </a:gdLst>
              <a:ahLst/>
              <a:cxnLst>
                <a:cxn ang="T6">
                  <a:pos x="T0" y="T1"/>
                </a:cxn>
                <a:cxn ang="T7">
                  <a:pos x="T2" y="T3"/>
                </a:cxn>
                <a:cxn ang="T8">
                  <a:pos x="T4" y="T5"/>
                </a:cxn>
              </a:cxnLst>
              <a:rect l="0" t="0" r="r" b="b"/>
              <a:pathLst>
                <a:path w="21600" h="27326" fill="none" extrusionOk="0">
                  <a:moveTo>
                    <a:pt x="699" y="0"/>
                  </a:moveTo>
                  <a:cubicBezTo>
                    <a:pt x="12350" y="378"/>
                    <a:pt x="21600" y="9932"/>
                    <a:pt x="21600" y="21589"/>
                  </a:cubicBezTo>
                  <a:cubicBezTo>
                    <a:pt x="21600" y="23527"/>
                    <a:pt x="21339" y="25457"/>
                    <a:pt x="20824" y="27326"/>
                  </a:cubicBezTo>
                </a:path>
                <a:path w="21600" h="27326" stroke="0" extrusionOk="0">
                  <a:moveTo>
                    <a:pt x="699" y="0"/>
                  </a:moveTo>
                  <a:cubicBezTo>
                    <a:pt x="12350" y="378"/>
                    <a:pt x="21600" y="9932"/>
                    <a:pt x="21600" y="21589"/>
                  </a:cubicBezTo>
                  <a:cubicBezTo>
                    <a:pt x="21600" y="23527"/>
                    <a:pt x="21339" y="25457"/>
                    <a:pt x="20824" y="27326"/>
                  </a:cubicBezTo>
                  <a:lnTo>
                    <a:pt x="0" y="21589"/>
                  </a:lnTo>
                  <a:lnTo>
                    <a:pt x="699" y="0"/>
                  </a:lnTo>
                  <a:close/>
                </a:path>
              </a:pathLst>
            </a:custGeom>
            <a:noFill/>
            <a:ln w="28575">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 bg1="lt1" tx1="dk1" bg2="lt2" tx2="dk2" accent1="accent1" accent2="accent2" accent3="accent3" accent4="accent4" accent5="accent5" accent6="accent6" hlink="hlink" folHlink="folHlink"/>
  <p:sldLayoutIdLst>
    <p:sldLayoutId id="2147484069" r:id="rId1"/>
    <p:sldLayoutId id="2147484055" r:id="rId2"/>
    <p:sldLayoutId id="2147484056" r:id="rId3"/>
    <p:sldLayoutId id="2147484057" r:id="rId4"/>
    <p:sldLayoutId id="2147484058" r:id="rId5"/>
    <p:sldLayoutId id="2147484059" r:id="rId6"/>
    <p:sldLayoutId id="2147484060" r:id="rId7"/>
    <p:sldLayoutId id="2147484061" r:id="rId8"/>
    <p:sldLayoutId id="2147484062" r:id="rId9"/>
    <p:sldLayoutId id="2147484063" r:id="rId10"/>
    <p:sldLayoutId id="2147484064" r:id="rId11"/>
  </p:sldLayoutIdLst>
  <p:transition>
    <p:blinds dir="vert"/>
  </p:transition>
  <p:timing>
    <p:tnLst>
      <p:par>
        <p:cTn id="1" dur="indefinite" restart="never" nodeType="tmRoot"/>
      </p:par>
    </p:tnLst>
  </p:timing>
  <p:txStyles>
    <p:title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黑体" pitchFamily="2" charset="-122"/>
          <a:ea typeface="宋体" pitchFamily="2" charset="-122"/>
        </a:defRPr>
      </a:lvl2pPr>
      <a:lvl3pPr algn="l" rtl="0" eaLnBrk="0" fontAlgn="base" hangingPunct="0">
        <a:spcBef>
          <a:spcPct val="0"/>
        </a:spcBef>
        <a:spcAft>
          <a:spcPct val="0"/>
        </a:spcAft>
        <a:defRPr sz="3200">
          <a:solidFill>
            <a:schemeClr val="tx2"/>
          </a:solidFill>
          <a:latin typeface="黑体" pitchFamily="2" charset="-122"/>
          <a:ea typeface="宋体" pitchFamily="2" charset="-122"/>
        </a:defRPr>
      </a:lvl3pPr>
      <a:lvl4pPr algn="l" rtl="0" eaLnBrk="0" fontAlgn="base" hangingPunct="0">
        <a:spcBef>
          <a:spcPct val="0"/>
        </a:spcBef>
        <a:spcAft>
          <a:spcPct val="0"/>
        </a:spcAft>
        <a:defRPr sz="3200">
          <a:solidFill>
            <a:schemeClr val="tx2"/>
          </a:solidFill>
          <a:latin typeface="黑体" pitchFamily="2" charset="-122"/>
          <a:ea typeface="宋体" pitchFamily="2" charset="-122"/>
        </a:defRPr>
      </a:lvl4pPr>
      <a:lvl5pPr algn="l" rtl="0" eaLnBrk="0" fontAlgn="base" hangingPunct="0">
        <a:spcBef>
          <a:spcPct val="0"/>
        </a:spcBef>
        <a:spcAft>
          <a:spcPct val="0"/>
        </a:spcAft>
        <a:defRPr sz="3200">
          <a:solidFill>
            <a:schemeClr val="tx2"/>
          </a:solidFill>
          <a:latin typeface="黑体" pitchFamily="2" charset="-122"/>
          <a:ea typeface="宋体" pitchFamily="2" charset="-122"/>
        </a:defRPr>
      </a:lvl5pPr>
      <a:lvl6pPr marL="457200" algn="l" rtl="0" fontAlgn="base">
        <a:spcBef>
          <a:spcPct val="0"/>
        </a:spcBef>
        <a:spcAft>
          <a:spcPct val="0"/>
        </a:spcAft>
        <a:defRPr sz="3200">
          <a:solidFill>
            <a:schemeClr val="tx2"/>
          </a:solidFill>
          <a:latin typeface="黑体" pitchFamily="2" charset="-122"/>
          <a:ea typeface="宋体" pitchFamily="2" charset="-122"/>
        </a:defRPr>
      </a:lvl6pPr>
      <a:lvl7pPr marL="914400" algn="l" rtl="0" fontAlgn="base">
        <a:spcBef>
          <a:spcPct val="0"/>
        </a:spcBef>
        <a:spcAft>
          <a:spcPct val="0"/>
        </a:spcAft>
        <a:defRPr sz="3200">
          <a:solidFill>
            <a:schemeClr val="tx2"/>
          </a:solidFill>
          <a:latin typeface="黑体" pitchFamily="2" charset="-122"/>
          <a:ea typeface="宋体" pitchFamily="2" charset="-122"/>
        </a:defRPr>
      </a:lvl7pPr>
      <a:lvl8pPr marL="1371600" algn="l" rtl="0" fontAlgn="base">
        <a:spcBef>
          <a:spcPct val="0"/>
        </a:spcBef>
        <a:spcAft>
          <a:spcPct val="0"/>
        </a:spcAft>
        <a:defRPr sz="3200">
          <a:solidFill>
            <a:schemeClr val="tx2"/>
          </a:solidFill>
          <a:latin typeface="黑体" pitchFamily="2" charset="-122"/>
          <a:ea typeface="宋体" pitchFamily="2" charset="-122"/>
        </a:defRPr>
      </a:lvl8pPr>
      <a:lvl9pPr marL="1828800" algn="l" rtl="0" fontAlgn="base">
        <a:spcBef>
          <a:spcPct val="0"/>
        </a:spcBef>
        <a:spcAft>
          <a:spcPct val="0"/>
        </a:spcAft>
        <a:defRPr sz="3200">
          <a:solidFill>
            <a:schemeClr val="tx2"/>
          </a:solidFill>
          <a:latin typeface="黑体" pitchFamily="2" charset="-122"/>
          <a:ea typeface="宋体" pitchFamily="2" charset="-122"/>
        </a:defRPr>
      </a:lvl9pPr>
    </p:titleStyle>
    <p:bodyStyle>
      <a:lvl1pPr marL="342900" indent="-342900" algn="just" rtl="0" eaLnBrk="0" fontAlgn="base" hangingPunct="0">
        <a:spcBef>
          <a:spcPct val="20000"/>
        </a:spcBef>
        <a:spcAft>
          <a:spcPct val="0"/>
        </a:spcAft>
        <a:buClr>
          <a:schemeClr val="bg2"/>
        </a:buClr>
        <a:buSzPct val="70000"/>
        <a:buFont typeface="Wingdings" pitchFamily="2" charset="2"/>
        <a:buChar char="l"/>
        <a:defRPr sz="3200" b="1">
          <a:solidFill>
            <a:schemeClr val="tx1"/>
          </a:solidFill>
          <a:latin typeface="+mn-lt"/>
          <a:ea typeface="+mn-ea"/>
          <a:cs typeface="+mn-cs"/>
        </a:defRPr>
      </a:lvl1pPr>
      <a:lvl2pPr marL="742950" indent="-285750" algn="just" rtl="0" eaLnBrk="0" fontAlgn="base" hangingPunct="0">
        <a:spcBef>
          <a:spcPct val="20000"/>
        </a:spcBef>
        <a:spcAft>
          <a:spcPct val="0"/>
        </a:spcAft>
        <a:buClr>
          <a:schemeClr val="accent1"/>
        </a:buClr>
        <a:buSzPct val="150000"/>
        <a:buChar char="•"/>
        <a:defRPr sz="2800" b="1">
          <a:solidFill>
            <a:schemeClr val="tx1"/>
          </a:solidFill>
          <a:latin typeface="+mn-lt"/>
          <a:ea typeface="+mn-ea"/>
        </a:defRPr>
      </a:lvl2pPr>
      <a:lvl3pPr marL="1143000" indent="-228600" algn="just" rtl="0" eaLnBrk="0" fontAlgn="base" hangingPunct="0">
        <a:spcBef>
          <a:spcPct val="20000"/>
        </a:spcBef>
        <a:spcAft>
          <a:spcPct val="0"/>
        </a:spcAft>
        <a:buClr>
          <a:schemeClr val="tx1"/>
        </a:buClr>
        <a:buSzPct val="150000"/>
        <a:buChar char="•"/>
        <a:defRPr sz="2400" b="1">
          <a:solidFill>
            <a:schemeClr val="tx1"/>
          </a:solidFill>
          <a:latin typeface="+mn-lt"/>
          <a:ea typeface="+mn-ea"/>
        </a:defRPr>
      </a:lvl3pPr>
      <a:lvl4pPr marL="1600200" indent="-228600" algn="just" rtl="0" eaLnBrk="0" fontAlgn="base" hangingPunct="0">
        <a:spcBef>
          <a:spcPct val="20000"/>
        </a:spcBef>
        <a:spcAft>
          <a:spcPct val="0"/>
        </a:spcAft>
        <a:buClr>
          <a:schemeClr val="tx2"/>
        </a:buClr>
        <a:buSzPct val="150000"/>
        <a:buChar char="•"/>
        <a:defRPr sz="2000" b="1">
          <a:solidFill>
            <a:schemeClr val="tx1"/>
          </a:solidFill>
          <a:latin typeface="+mn-lt"/>
          <a:ea typeface="+mn-ea"/>
        </a:defRPr>
      </a:lvl4pPr>
      <a:lvl5pPr marL="2057400" indent="-228600" algn="just" rtl="0" eaLnBrk="0" fontAlgn="base" hangingPunct="0">
        <a:spcBef>
          <a:spcPct val="20000"/>
        </a:spcBef>
        <a:spcAft>
          <a:spcPct val="0"/>
        </a:spcAft>
        <a:buClr>
          <a:schemeClr val="folHlink"/>
        </a:buClr>
        <a:buSzPct val="150000"/>
        <a:buChar char="•"/>
        <a:defRPr b="1">
          <a:solidFill>
            <a:schemeClr val="tx1"/>
          </a:solidFill>
          <a:latin typeface="+mn-lt"/>
          <a:ea typeface="+mn-ea"/>
        </a:defRPr>
      </a:lvl5pPr>
      <a:lvl6pPr marL="2514600" indent="-228600" algn="just" rtl="0" fontAlgn="base">
        <a:spcBef>
          <a:spcPct val="20000"/>
        </a:spcBef>
        <a:spcAft>
          <a:spcPct val="0"/>
        </a:spcAft>
        <a:buClr>
          <a:schemeClr val="folHlink"/>
        </a:buClr>
        <a:buSzPct val="150000"/>
        <a:buChar char="•"/>
        <a:defRPr b="1">
          <a:solidFill>
            <a:schemeClr val="tx1"/>
          </a:solidFill>
          <a:latin typeface="+mn-lt"/>
          <a:ea typeface="+mn-ea"/>
        </a:defRPr>
      </a:lvl6pPr>
      <a:lvl7pPr marL="2971800" indent="-228600" algn="just" rtl="0" fontAlgn="base">
        <a:spcBef>
          <a:spcPct val="20000"/>
        </a:spcBef>
        <a:spcAft>
          <a:spcPct val="0"/>
        </a:spcAft>
        <a:buClr>
          <a:schemeClr val="folHlink"/>
        </a:buClr>
        <a:buSzPct val="150000"/>
        <a:buChar char="•"/>
        <a:defRPr b="1">
          <a:solidFill>
            <a:schemeClr val="tx1"/>
          </a:solidFill>
          <a:latin typeface="+mn-lt"/>
          <a:ea typeface="+mn-ea"/>
        </a:defRPr>
      </a:lvl7pPr>
      <a:lvl8pPr marL="3429000" indent="-228600" algn="just" rtl="0" fontAlgn="base">
        <a:spcBef>
          <a:spcPct val="20000"/>
        </a:spcBef>
        <a:spcAft>
          <a:spcPct val="0"/>
        </a:spcAft>
        <a:buClr>
          <a:schemeClr val="folHlink"/>
        </a:buClr>
        <a:buSzPct val="150000"/>
        <a:buChar char="•"/>
        <a:defRPr b="1">
          <a:solidFill>
            <a:schemeClr val="tx1"/>
          </a:solidFill>
          <a:latin typeface="+mn-lt"/>
          <a:ea typeface="+mn-ea"/>
        </a:defRPr>
      </a:lvl8pPr>
      <a:lvl9pPr marL="3886200" indent="-228600" algn="just" rtl="0" fontAlgn="base">
        <a:spcBef>
          <a:spcPct val="20000"/>
        </a:spcBef>
        <a:spcAft>
          <a:spcPct val="0"/>
        </a:spcAft>
        <a:buClr>
          <a:schemeClr val="folHlink"/>
        </a:buClr>
        <a:buSzPct val="150000"/>
        <a:buChar char="•"/>
        <a:defRPr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6.xml"/></Relationships>
</file>

<file path=ppt/slides/_rels/slide1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4.xml"/><Relationship Id="rId1" Type="http://schemas.openxmlformats.org/officeDocument/2006/relationships/slideLayout" Target="../slideLayouts/slideLayout37.xml"/><Relationship Id="rId5" Type="http://schemas.openxmlformats.org/officeDocument/2006/relationships/image" Target="../media/image17.jpeg"/><Relationship Id="rId4" Type="http://schemas.openxmlformats.org/officeDocument/2006/relationships/image" Target="http://www.cfan.com.cn/hardware/h000/h15/img200605080355151832.jpg"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http://cimg.163.com/catchpic/D/D6/D633400674C8CFBD093955FD5E5961D0.jpg" TargetMode="External"/><Relationship Id="rId2" Type="http://schemas.openxmlformats.org/officeDocument/2006/relationships/image" Target="../media/image18.jpeg"/><Relationship Id="rId1" Type="http://schemas.openxmlformats.org/officeDocument/2006/relationships/slideLayout" Target="../slideLayouts/slideLayout37.xml"/><Relationship Id="rId5" Type="http://schemas.openxmlformats.org/officeDocument/2006/relationships/image" Target="http://libai.math.ncu.edu.tw/bcc16/pool/image/ENIACprog.gif" TargetMode="External"/><Relationship Id="rId4" Type="http://schemas.openxmlformats.org/officeDocument/2006/relationships/image" Target="../media/image19.gif"/></Relationships>
</file>

<file path=ppt/slides/_rels/slide1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37.xml"/></Relationships>
</file>

<file path=ppt/slides/_rels/slide13.xml.rels><?xml version="1.0" encoding="UTF-8" standalone="yes"?>
<Relationships xmlns="http://schemas.openxmlformats.org/package/2006/relationships"><Relationship Id="rId8" Type="http://schemas.openxmlformats.org/officeDocument/2006/relationships/image" Target="http://www.cfan.com.cn/hardware/h000/h15/img200605080355152883.jpg" TargetMode="External"/><Relationship Id="rId3" Type="http://schemas.openxmlformats.org/officeDocument/2006/relationships/image" Target="../media/image21.jpeg"/><Relationship Id="rId7" Type="http://schemas.openxmlformats.org/officeDocument/2006/relationships/image" Target="../media/image23.jpeg"/><Relationship Id="rId2" Type="http://schemas.openxmlformats.org/officeDocument/2006/relationships/hyperlink" Target="http://kepu.llas.ac.cn/gb/civilization/china-silk/silk_technic/3.3-5b.jpg" TargetMode="External"/><Relationship Id="rId1" Type="http://schemas.openxmlformats.org/officeDocument/2006/relationships/slideLayout" Target="../slideLayouts/slideLayout37.xml"/><Relationship Id="rId6" Type="http://schemas.openxmlformats.org/officeDocument/2006/relationships/image" Target="http://oa.gdut.edu.cn/os/multimedia/oscai/chapter1/images/chuankong.gif" TargetMode="External"/><Relationship Id="rId5" Type="http://schemas.openxmlformats.org/officeDocument/2006/relationships/image" Target="../media/image22.gif"/><Relationship Id="rId10" Type="http://schemas.openxmlformats.org/officeDocument/2006/relationships/image" Target="http://www.cfan.com.cn/hardware/h000/h15/img20060508035515389.jpg" TargetMode="External"/><Relationship Id="rId4" Type="http://schemas.openxmlformats.org/officeDocument/2006/relationships/image" Target="http://www.cst21.com.cn/1/bwg4-5/histor10.gif" TargetMode="External"/><Relationship Id="rId9" Type="http://schemas.openxmlformats.org/officeDocument/2006/relationships/image" Target="../media/image24.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5.xml.rels><?xml version="1.0" encoding="UTF-8" standalone="yes"?>
<Relationships xmlns="http://schemas.openxmlformats.org/package/2006/relationships"><Relationship Id="rId3" Type="http://schemas.openxmlformats.org/officeDocument/2006/relationships/image" Target="http://202.117.35.160/ucmp/zjjsj/images/3-18.gif" TargetMode="External"/><Relationship Id="rId2" Type="http://schemas.openxmlformats.org/officeDocument/2006/relationships/image" Target="../media/image25.png"/><Relationship Id="rId1" Type="http://schemas.openxmlformats.org/officeDocument/2006/relationships/slideLayout" Target="../slideLayouts/slideLayout37.xml"/><Relationship Id="rId5" Type="http://schemas.openxmlformats.org/officeDocument/2006/relationships/image" Target="http://cimg.163.com/catchpic/F/FF/FF8C60668ADE54C8E1C2582016E7F382.jpg" TargetMode="External"/><Relationship Id="rId4" Type="http://schemas.openxmlformats.org/officeDocument/2006/relationships/image" Target="../media/image26.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7.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37.xml"/></Relationships>
</file>

<file path=ppt/slides/_rels/slide18.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37.xml"/></Relationships>
</file>

<file path=ppt/slides/_rels/slide19.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3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0.xml.rels><?xml version="1.0" encoding="UTF-8" standalone="yes"?>
<Relationships xmlns="http://schemas.openxmlformats.org/package/2006/relationships"><Relationship Id="rId3" Type="http://schemas.openxmlformats.org/officeDocument/2006/relationships/image" Target="http://cimg.163.com/catchpic/6/61/6187D77CE224A89D7EE6B4D7BCF43D51.jpg" TargetMode="External"/><Relationship Id="rId2" Type="http://schemas.openxmlformats.org/officeDocument/2006/relationships/image" Target="../media/image30.jpeg"/><Relationship Id="rId1" Type="http://schemas.openxmlformats.org/officeDocument/2006/relationships/slideLayout" Target="../slideLayouts/slideLayout3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4.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37.xml"/></Relationships>
</file>

<file path=ppt/slides/_rels/slide25.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37.xml"/></Relationships>
</file>

<file path=ppt/slides/_rels/slide2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8.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3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xml.rels><?xml version="1.0" encoding="UTF-8" standalone="yes"?>
<Relationships xmlns="http://schemas.openxmlformats.org/package/2006/relationships"><Relationship Id="rId2" Type="http://schemas.openxmlformats.org/officeDocument/2006/relationships/hyperlink" Target="file:///H:\GONGZUO\&#32452;&#25104;&#21407;&#29702;&#26032;&#29256;\&#31532;&#20116;&#31456;%20%20&#20013;&#22830;&#25511;&#21046;&#22120;.ppt" TargetMode="External"/><Relationship Id="rId1" Type="http://schemas.openxmlformats.org/officeDocument/2006/relationships/slideLayout" Target="../slideLayouts/slideLayout37.xml"/></Relationships>
</file>

<file path=ppt/slides/_rels/slide30.xml.rels><?xml version="1.0" encoding="UTF-8" standalone="yes"?>
<Relationships xmlns="http://schemas.openxmlformats.org/package/2006/relationships"><Relationship Id="rId3" Type="http://schemas.openxmlformats.org/officeDocument/2006/relationships/image" Target="http://www.bokee.com/idea/moore40/images/MooresLawgraph3.gif" TargetMode="External"/><Relationship Id="rId2" Type="http://schemas.openxmlformats.org/officeDocument/2006/relationships/image" Target="../media/image35.png"/><Relationship Id="rId1" Type="http://schemas.openxmlformats.org/officeDocument/2006/relationships/slideLayout" Target="../slideLayouts/slideLayout37.xml"/><Relationship Id="rId4" Type="http://schemas.openxmlformats.org/officeDocument/2006/relationships/image" Target="../media/image36.jpeg"/></Relationships>
</file>

<file path=ppt/slides/_rels/slide3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37.xml"/></Relationships>
</file>

<file path=ppt/slides/_rels/slide3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4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5.xml"/><Relationship Id="rId1" Type="http://schemas.openxmlformats.org/officeDocument/2006/relationships/slideLayout" Target="../slideLayouts/slideLayout4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4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37.xml"/></Relationships>
</file>

<file path=ppt/slides/_rels/slide4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37.xml"/></Relationships>
</file>

<file path=ppt/slides/_rels/slide46.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37.xml"/></Relationships>
</file>

<file path=ppt/slides/_rels/slide47.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37.xml"/></Relationships>
</file>

<file path=ppt/slides/_rels/slide4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37.xml"/></Relationships>
</file>

<file path=ppt/slides/_rels/slide49.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37.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37.xml"/></Relationships>
</file>

<file path=ppt/slides/_rels/slide5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3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37.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37.xml"/><Relationship Id="rId5" Type="http://schemas.openxmlformats.org/officeDocument/2006/relationships/image" Target="../media/image11.jpeg"/><Relationship Id="rId4" Type="http://schemas.openxmlformats.org/officeDocument/2006/relationships/image" Target="../media/image10.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9.xml.rels><?xml version="1.0" encoding="UTF-8" standalone="yes"?>
<Relationships xmlns="http://schemas.openxmlformats.org/package/2006/relationships"><Relationship Id="rId8" Type="http://schemas.openxmlformats.org/officeDocument/2006/relationships/image" Target="../media/image15.jpeg"/><Relationship Id="rId3" Type="http://schemas.openxmlformats.org/officeDocument/2006/relationships/image" Target="http://members.chello.at/gut.jutta.gerhard/pascal.jpg" TargetMode="External"/><Relationship Id="rId7" Type="http://schemas.openxmlformats.org/officeDocument/2006/relationships/image" Target="http://www.cfan.com.cn/hardware/h000/h15/img200605080355151914.jpg" TargetMode="External"/><Relationship Id="rId2" Type="http://schemas.openxmlformats.org/officeDocument/2006/relationships/image" Target="../media/image12.jpeg"/><Relationship Id="rId1" Type="http://schemas.openxmlformats.org/officeDocument/2006/relationships/slideLayout" Target="../slideLayouts/slideLayout37.xml"/><Relationship Id="rId6" Type="http://schemas.openxmlformats.org/officeDocument/2006/relationships/image" Target="../media/image14.jpeg"/><Relationship Id="rId5" Type="http://schemas.openxmlformats.org/officeDocument/2006/relationships/image" Target="http://cimg.163.com/catchpic/7/76/76650026803EE855D6CE3E784B42C04E.jpg" TargetMode="External"/><Relationship Id="rId4" Type="http://schemas.openxmlformats.org/officeDocument/2006/relationships/image" Target="../media/image13.jpeg"/><Relationship Id="rId9" Type="http://schemas.openxmlformats.org/officeDocument/2006/relationships/image" Target="http://ettc.sysu.edu.cn/wlkc/gaoshu1/mathematician/images/Leibnitz.jp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ctrTitle"/>
          </p:nvPr>
        </p:nvSpPr>
        <p:spPr>
          <a:xfrm>
            <a:off x="395536" y="1756792"/>
            <a:ext cx="8208912" cy="1600200"/>
          </a:xfrm>
        </p:spPr>
        <p:txBody>
          <a:bodyPr/>
          <a:lstStyle/>
          <a:p>
            <a:pPr eaLnBrk="1" hangingPunct="1"/>
            <a:r>
              <a:rPr lang="zh-CN" altLang="en-US" sz="7200" dirty="0" smtClean="0">
                <a:solidFill>
                  <a:schemeClr val="folHlink"/>
                </a:solidFill>
                <a:ea typeface="华文琥珀" pitchFamily="2" charset="-122"/>
              </a:rPr>
              <a:t>计算机原理与应用</a:t>
            </a:r>
          </a:p>
        </p:txBody>
      </p:sp>
      <p:pic>
        <p:nvPicPr>
          <p:cNvPr id="11267" name="Picture 4" descr="BD10358_"/>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011241"/>
            <a:ext cx="91440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300038" y="4350003"/>
            <a:ext cx="8593137" cy="2031325"/>
          </a:xfrm>
          <a:prstGeom prst="rect">
            <a:avLst/>
          </a:prstGeom>
        </p:spPr>
        <p:txBody>
          <a:bodyPr>
            <a:spAutoFit/>
          </a:bodyPr>
          <a:lstStyle/>
          <a:p>
            <a:pPr marL="609600" indent="-609600" algn="ctr">
              <a:lnSpc>
                <a:spcPct val="150000"/>
              </a:lnSpc>
              <a:defRPr/>
            </a:pPr>
            <a:r>
              <a:rPr lang="zh-CN" altLang="en-US" sz="2800" b="1" dirty="0" smtClean="0"/>
              <a:t>任课教师：管理信息系统系   李红</a:t>
            </a:r>
            <a:endParaRPr lang="en-US" altLang="zh-CN" sz="2800" b="1" dirty="0" smtClean="0"/>
          </a:p>
          <a:p>
            <a:pPr marL="609600" indent="-609600" algn="ctr">
              <a:lnSpc>
                <a:spcPct val="150000"/>
              </a:lnSpc>
              <a:defRPr/>
            </a:pPr>
            <a:r>
              <a:rPr lang="en-US" altLang="zh-CN" sz="2800" b="1" dirty="0" smtClean="0"/>
              <a:t>Hong_lee@buaa.edu.cn</a:t>
            </a:r>
          </a:p>
          <a:p>
            <a:pPr marL="609600" indent="-609600" algn="ctr">
              <a:lnSpc>
                <a:spcPct val="150000"/>
              </a:lnSpc>
              <a:defRPr/>
            </a:pPr>
            <a:endParaRPr lang="zh-CN" altLang="en-US" sz="2800"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3"/>
          <p:cNvSpPr>
            <a:spLocks noGrp="1" noChangeArrowheads="1"/>
          </p:cNvSpPr>
          <p:nvPr>
            <p:ph type="body" idx="1"/>
          </p:nvPr>
        </p:nvSpPr>
        <p:spPr>
          <a:xfrm>
            <a:off x="395536" y="1846262"/>
            <a:ext cx="3889375" cy="1582738"/>
          </a:xfrm>
        </p:spPr>
        <p:txBody>
          <a:bodyPr/>
          <a:lstStyle/>
          <a:p>
            <a:pPr eaLnBrk="1" hangingPunct="1">
              <a:lnSpc>
                <a:spcPct val="130000"/>
              </a:lnSpc>
              <a:buFontTx/>
              <a:buNone/>
            </a:pPr>
            <a:r>
              <a:rPr lang="zh-CN" altLang="de-DE" sz="2400" b="1" dirty="0" smtClean="0">
                <a:solidFill>
                  <a:srgbClr val="C00000"/>
                </a:solidFill>
                <a:latin typeface="微软雅黑" panose="020B0503020204020204" pitchFamily="34" charset="-122"/>
                <a:ea typeface="微软雅黑" panose="020B0503020204020204" pitchFamily="34" charset="-122"/>
              </a:rPr>
              <a:t>电动机械式计算机（</a:t>
            </a:r>
            <a:r>
              <a:rPr lang="de-DE" altLang="zh-CN" sz="2400" b="1" dirty="0" smtClean="0">
                <a:solidFill>
                  <a:srgbClr val="C00000"/>
                </a:solidFill>
                <a:latin typeface="微软雅黑" panose="020B0503020204020204" pitchFamily="34" charset="-122"/>
                <a:ea typeface="微软雅黑" panose="020B0503020204020204" pitchFamily="34" charset="-122"/>
              </a:rPr>
              <a:t>1930</a:t>
            </a:r>
            <a:r>
              <a:rPr lang="zh-CN" altLang="de-DE" sz="2400" b="1" dirty="0" smtClean="0">
                <a:solidFill>
                  <a:srgbClr val="C00000"/>
                </a:solidFill>
                <a:latin typeface="微软雅黑" panose="020B0503020204020204" pitchFamily="34" charset="-122"/>
                <a:ea typeface="微软雅黑" panose="020B0503020204020204" pitchFamily="34" charset="-122"/>
              </a:rPr>
              <a:t>）</a:t>
            </a:r>
          </a:p>
          <a:p>
            <a:pPr eaLnBrk="1" hangingPunct="1">
              <a:lnSpc>
                <a:spcPct val="130000"/>
              </a:lnSpc>
              <a:buFontTx/>
              <a:buNone/>
            </a:pPr>
            <a:r>
              <a:rPr lang="en-US" altLang="zh-CN" sz="2400" dirty="0" smtClean="0">
                <a:latin typeface="微软雅黑" panose="020B0503020204020204" pitchFamily="34" charset="-122"/>
                <a:ea typeface="微软雅黑" panose="020B0503020204020204" pitchFamily="34" charset="-122"/>
              </a:rPr>
              <a:t>Leibnitz</a:t>
            </a:r>
            <a:r>
              <a:rPr lang="zh-CN" altLang="en-US" sz="2400" dirty="0" smtClean="0">
                <a:latin typeface="微软雅黑" panose="020B0503020204020204" pitchFamily="34" charset="-122"/>
                <a:ea typeface="微软雅黑" panose="020B0503020204020204" pitchFamily="34" charset="-122"/>
              </a:rPr>
              <a:t>乘法器＋电动机</a:t>
            </a:r>
          </a:p>
        </p:txBody>
      </p:sp>
      <p:pic>
        <p:nvPicPr>
          <p:cNvPr id="34819" name="Picture 4" descr="你见过吗？计算机发展史中的超级古董"/>
          <p:cNvPicPr>
            <a:picLocks noChangeAspect="1" noChangeArrowheads="1"/>
          </p:cNvPicPr>
          <p:nvPr/>
        </p:nvPicPr>
        <p:blipFill>
          <a:blip r:embed="rId3" r:link="rId4">
            <a:lum contrast="26000"/>
            <a:extLst>
              <a:ext uri="{28A0092B-C50C-407E-A947-70E740481C1C}">
                <a14:useLocalDpi xmlns:a14="http://schemas.microsoft.com/office/drawing/2010/main" val="0"/>
              </a:ext>
            </a:extLst>
          </a:blip>
          <a:srcRect/>
          <a:stretch>
            <a:fillRect/>
          </a:stretch>
        </p:blipFill>
        <p:spPr bwMode="auto">
          <a:xfrm>
            <a:off x="4643438" y="1422400"/>
            <a:ext cx="4067175" cy="251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0" name="Rectangle 6"/>
          <p:cNvSpPr>
            <a:spLocks noChangeArrowheads="1"/>
          </p:cNvSpPr>
          <p:nvPr/>
        </p:nvSpPr>
        <p:spPr bwMode="auto">
          <a:xfrm>
            <a:off x="4644008" y="4437658"/>
            <a:ext cx="4392488" cy="18716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lnSpc>
                <a:spcPct val="130000"/>
              </a:lnSpc>
              <a:spcBef>
                <a:spcPct val="0"/>
              </a:spcBef>
              <a:buFontTx/>
              <a:buNone/>
            </a:pPr>
            <a:r>
              <a:rPr lang="de-DE" altLang="zh-CN" sz="2200" b="1" dirty="0">
                <a:solidFill>
                  <a:srgbClr val="C00000"/>
                </a:solidFill>
                <a:latin typeface="微软雅黑" panose="020B0503020204020204" pitchFamily="34" charset="-122"/>
                <a:ea typeface="微软雅黑" panose="020B0503020204020204" pitchFamily="34" charset="-122"/>
              </a:rPr>
              <a:t>Zuse</a:t>
            </a:r>
            <a:r>
              <a:rPr lang="zh-CN" altLang="de-DE" sz="2200" b="1" dirty="0">
                <a:solidFill>
                  <a:srgbClr val="C00000"/>
                </a:solidFill>
                <a:latin typeface="微软雅黑" panose="020B0503020204020204" pitchFamily="34" charset="-122"/>
                <a:ea typeface="微软雅黑" panose="020B0503020204020204" pitchFamily="34" charset="-122"/>
              </a:rPr>
              <a:t>的继电器式计算机</a:t>
            </a:r>
          </a:p>
          <a:p>
            <a:pPr eaLnBrk="1" hangingPunct="1">
              <a:lnSpc>
                <a:spcPct val="130000"/>
              </a:lnSpc>
              <a:spcBef>
                <a:spcPct val="0"/>
              </a:spcBef>
            </a:pPr>
            <a:r>
              <a:rPr lang="zh-CN" altLang="de-DE" sz="2200" dirty="0">
                <a:latin typeface="微软雅黑" panose="020B0503020204020204" pitchFamily="34" charset="-122"/>
                <a:ea typeface="微软雅黑" panose="020B0503020204020204" pitchFamily="34" charset="-122"/>
              </a:rPr>
              <a:t>使用继电器和二进制</a:t>
            </a:r>
          </a:p>
          <a:p>
            <a:pPr eaLnBrk="1" hangingPunct="1">
              <a:lnSpc>
                <a:spcPct val="130000"/>
              </a:lnSpc>
              <a:spcBef>
                <a:spcPct val="0"/>
              </a:spcBef>
            </a:pPr>
            <a:r>
              <a:rPr lang="zh-CN" altLang="de-DE" sz="2200" dirty="0">
                <a:latin typeface="微软雅黑" panose="020B0503020204020204" pitchFamily="34" charset="-122"/>
                <a:ea typeface="微软雅黑" panose="020B0503020204020204" pitchFamily="34" charset="-122"/>
              </a:rPr>
              <a:t>不再靠机械转动实现计算</a:t>
            </a:r>
          </a:p>
          <a:p>
            <a:pPr marL="0" indent="0" eaLnBrk="1" hangingPunct="1">
              <a:lnSpc>
                <a:spcPct val="130000"/>
              </a:lnSpc>
              <a:spcBef>
                <a:spcPct val="0"/>
              </a:spcBef>
              <a:buNone/>
            </a:pPr>
            <a:r>
              <a:rPr lang="zh-CN" altLang="de-DE" sz="2200" dirty="0">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1938</a:t>
            </a:r>
            <a:r>
              <a:rPr lang="zh-CN" altLang="de-DE" sz="2200" dirty="0">
                <a:latin typeface="微软雅黑" panose="020B0503020204020204" pitchFamily="34" charset="-122"/>
                <a:ea typeface="微软雅黑" panose="020B0503020204020204" pitchFamily="34" charset="-122"/>
              </a:rPr>
              <a:t>）</a:t>
            </a:r>
            <a:endParaRPr lang="zh-CN" altLang="en-US" sz="2200" dirty="0">
              <a:latin typeface="微软雅黑" panose="020B0503020204020204" pitchFamily="34" charset="-122"/>
              <a:ea typeface="微软雅黑" panose="020B0503020204020204" pitchFamily="34" charset="-122"/>
            </a:endParaRPr>
          </a:p>
        </p:txBody>
      </p:sp>
      <p:pic>
        <p:nvPicPr>
          <p:cNvPr id="34821" name="Picture 7" descr="E2E2F64817221C8CAF438156FBFFBA8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4213" y="4151313"/>
            <a:ext cx="3281362" cy="2373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p:cNvSpPr txBox="1">
            <a:spLocks noChangeArrowheads="1"/>
          </p:cNvSpPr>
          <p:nvPr/>
        </p:nvSpPr>
        <p:spPr bwMode="auto">
          <a:xfrm>
            <a:off x="1258888" y="188913"/>
            <a:ext cx="5335587" cy="86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ea typeface="宋体" pitchFamily="2" charset="-122"/>
              </a:defRPr>
            </a:lvl2pPr>
            <a:lvl3pPr algn="ctr" rtl="0" fontAlgn="base">
              <a:spcBef>
                <a:spcPct val="0"/>
              </a:spcBef>
              <a:spcAft>
                <a:spcPct val="0"/>
              </a:spcAft>
              <a:defRPr sz="4400">
                <a:solidFill>
                  <a:schemeClr val="tx2"/>
                </a:solidFill>
                <a:latin typeface="Arial" charset="0"/>
                <a:ea typeface="宋体" pitchFamily="2" charset="-122"/>
              </a:defRPr>
            </a:lvl3pPr>
            <a:lvl4pPr algn="ctr" rtl="0" fontAlgn="base">
              <a:spcBef>
                <a:spcPct val="0"/>
              </a:spcBef>
              <a:spcAft>
                <a:spcPct val="0"/>
              </a:spcAft>
              <a:defRPr sz="4400">
                <a:solidFill>
                  <a:schemeClr val="tx2"/>
                </a:solidFill>
                <a:latin typeface="Arial" charset="0"/>
                <a:ea typeface="宋体" pitchFamily="2" charset="-122"/>
              </a:defRPr>
            </a:lvl4pPr>
            <a:lvl5pPr algn="ctr" rtl="0" fontAlgn="base">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algn="l">
              <a:lnSpc>
                <a:spcPct val="150000"/>
              </a:lnSpc>
              <a:spcBef>
                <a:spcPct val="50000"/>
              </a:spcBef>
              <a:defRPr/>
            </a:pPr>
            <a:r>
              <a:rPr lang="en-US" altLang="zh-CN" sz="3600" b="1" kern="0" dirty="0" smtClean="0">
                <a:latin typeface="微软雅黑" panose="020B0503020204020204" pitchFamily="34" charset="-122"/>
                <a:ea typeface="微软雅黑" panose="020B0503020204020204" pitchFamily="34" charset="-122"/>
              </a:rPr>
              <a:t>1.1  </a:t>
            </a:r>
            <a:r>
              <a:rPr lang="zh-CN" altLang="en-US" sz="3600" b="1" kern="0" dirty="0" smtClean="0">
                <a:latin typeface="微软雅黑" panose="020B0503020204020204" pitchFamily="34" charset="-122"/>
                <a:ea typeface="微软雅黑" panose="020B0503020204020204" pitchFamily="34" charset="-122"/>
              </a:rPr>
              <a:t>计算机发展简史</a:t>
            </a:r>
            <a:endParaRPr lang="zh-CN" altLang="en-US" sz="3600" b="1" kern="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7" descr="http://cimg.163.com/catchpic/D/D6/D633400674C8CFBD093955FD5E5961D0.jpg"/>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5004246" y="1237199"/>
            <a:ext cx="4032250" cy="267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3" name="Rectangle 8"/>
          <p:cNvSpPr>
            <a:spLocks noChangeArrowheads="1"/>
          </p:cNvSpPr>
          <p:nvPr/>
        </p:nvSpPr>
        <p:spPr bwMode="auto">
          <a:xfrm>
            <a:off x="4644008" y="4581128"/>
            <a:ext cx="4392612" cy="151216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marL="0" indent="0" eaLnBrk="1" hangingPunct="1">
              <a:spcBef>
                <a:spcPct val="0"/>
              </a:spcBef>
              <a:buNone/>
            </a:pPr>
            <a:r>
              <a:rPr lang="en-US" altLang="zh-CN" sz="2200" b="1" dirty="0">
                <a:solidFill>
                  <a:srgbClr val="C00000"/>
                </a:solidFill>
                <a:latin typeface="微软雅黑" panose="020B0503020204020204" pitchFamily="34" charset="-122"/>
                <a:ea typeface="微软雅黑" panose="020B0503020204020204" pitchFamily="34" charset="-122"/>
              </a:rPr>
              <a:t>ENIAC</a:t>
            </a:r>
            <a:r>
              <a:rPr lang="zh-CN" altLang="en-US" sz="2200" b="1" dirty="0">
                <a:solidFill>
                  <a:srgbClr val="C00000"/>
                </a:solidFill>
                <a:latin typeface="微软雅黑" panose="020B0503020204020204" pitchFamily="34" charset="-122"/>
                <a:ea typeface="微软雅黑" panose="020B0503020204020204" pitchFamily="34" charset="-122"/>
              </a:rPr>
              <a:t>诞生：</a:t>
            </a:r>
            <a:r>
              <a:rPr lang="en-US" altLang="zh-CN" sz="2200" b="1" dirty="0">
                <a:solidFill>
                  <a:srgbClr val="C00000"/>
                </a:solidFill>
                <a:latin typeface="微软雅黑" panose="020B0503020204020204" pitchFamily="34" charset="-122"/>
                <a:ea typeface="微软雅黑" panose="020B0503020204020204" pitchFamily="34" charset="-122"/>
              </a:rPr>
              <a:t>1943</a:t>
            </a:r>
            <a:r>
              <a:rPr lang="zh-CN" altLang="en-US" sz="2200" b="1" dirty="0">
                <a:solidFill>
                  <a:srgbClr val="C00000"/>
                </a:solidFill>
                <a:latin typeface="微软雅黑" panose="020B0503020204020204" pitchFamily="34" charset="-122"/>
                <a:ea typeface="微软雅黑" panose="020B0503020204020204" pitchFamily="34" charset="-122"/>
              </a:rPr>
              <a:t>－</a:t>
            </a:r>
            <a:r>
              <a:rPr lang="en-US" altLang="zh-CN" sz="2200" b="1" dirty="0">
                <a:solidFill>
                  <a:srgbClr val="C00000"/>
                </a:solidFill>
                <a:latin typeface="微软雅黑" panose="020B0503020204020204" pitchFamily="34" charset="-122"/>
                <a:ea typeface="微软雅黑" panose="020B0503020204020204" pitchFamily="34" charset="-122"/>
              </a:rPr>
              <a:t>1946</a:t>
            </a:r>
            <a:endParaRPr lang="zh-CN" altLang="en-US" sz="2200" b="1" dirty="0">
              <a:solidFill>
                <a:srgbClr val="C00000"/>
              </a:solidFill>
              <a:latin typeface="微软雅黑" panose="020B0503020204020204" pitchFamily="34" charset="-122"/>
              <a:ea typeface="微软雅黑" panose="020B0503020204020204" pitchFamily="34" charset="-122"/>
            </a:endParaRPr>
          </a:p>
          <a:p>
            <a:pPr eaLnBrk="1" hangingPunct="1">
              <a:spcBef>
                <a:spcPct val="0"/>
              </a:spcBef>
            </a:pPr>
            <a:r>
              <a:rPr lang="zh-CN" altLang="en-US" sz="2200" dirty="0">
                <a:latin typeface="微软雅黑" panose="020B0503020204020204" pitchFamily="34" charset="-122"/>
                <a:ea typeface="微软雅黑" panose="020B0503020204020204" pitchFamily="34" charset="-122"/>
              </a:rPr>
              <a:t>宾夕法尼亚大学，电子</a:t>
            </a:r>
            <a:r>
              <a:rPr lang="zh-CN" altLang="en-US" sz="2200" dirty="0" smtClean="0">
                <a:latin typeface="微软雅黑" panose="020B0503020204020204" pitchFamily="34" charset="-122"/>
                <a:ea typeface="微软雅黑" panose="020B0503020204020204" pitchFamily="34" charset="-122"/>
              </a:rPr>
              <a:t>技术</a:t>
            </a:r>
            <a:endParaRPr lang="en-US" altLang="zh-CN" sz="2200" dirty="0" smtClean="0">
              <a:latin typeface="微软雅黑" panose="020B0503020204020204" pitchFamily="34" charset="-122"/>
              <a:ea typeface="微软雅黑" panose="020B0503020204020204" pitchFamily="34" charset="-122"/>
            </a:endParaRPr>
          </a:p>
          <a:p>
            <a:pPr eaLnBrk="1" hangingPunct="1">
              <a:spcBef>
                <a:spcPct val="0"/>
              </a:spcBef>
            </a:pPr>
            <a:r>
              <a:rPr lang="zh-CN" altLang="en-US" sz="2200" dirty="0" smtClean="0">
                <a:latin typeface="微软雅黑" panose="020B0503020204020204" pitchFamily="34" charset="-122"/>
                <a:ea typeface="微软雅黑" panose="020B0503020204020204" pitchFamily="34" charset="-122"/>
              </a:rPr>
              <a:t>真空电子管</a:t>
            </a:r>
            <a:r>
              <a:rPr lang="en-US" altLang="zh-CN" sz="2200" dirty="0" smtClean="0">
                <a:latin typeface="微软雅黑" panose="020B0503020204020204" pitchFamily="34" charset="-122"/>
                <a:ea typeface="微软雅黑" panose="020B0503020204020204" pitchFamily="34" charset="-122"/>
              </a:rPr>
              <a:t>+</a:t>
            </a:r>
            <a:r>
              <a:rPr lang="zh-CN" altLang="en-US" sz="2200" dirty="0" smtClean="0">
                <a:latin typeface="微软雅黑" panose="020B0503020204020204" pitchFamily="34" charset="-122"/>
                <a:ea typeface="微软雅黑" panose="020B0503020204020204" pitchFamily="34" charset="-122"/>
              </a:rPr>
              <a:t>继电器</a:t>
            </a:r>
            <a:r>
              <a:rPr lang="en-US" altLang="zh-CN" sz="2200" dirty="0" smtClean="0">
                <a:latin typeface="微软雅黑" panose="020B0503020204020204" pitchFamily="34" charset="-122"/>
                <a:ea typeface="微软雅黑" panose="020B0503020204020204" pitchFamily="34" charset="-122"/>
              </a:rPr>
              <a:t>……</a:t>
            </a:r>
          </a:p>
          <a:p>
            <a:pPr eaLnBrk="1" hangingPunct="1">
              <a:spcBef>
                <a:spcPct val="0"/>
              </a:spcBef>
            </a:pPr>
            <a:r>
              <a:rPr lang="zh-CN" altLang="en-US" sz="2200" dirty="0" smtClean="0">
                <a:latin typeface="微软雅黑" panose="020B0503020204020204" pitchFamily="34" charset="-122"/>
                <a:ea typeface="微软雅黑" panose="020B0503020204020204" pitchFamily="34" charset="-122"/>
              </a:rPr>
              <a:t>采用十进制计算</a:t>
            </a:r>
          </a:p>
        </p:txBody>
      </p:sp>
      <p:pic>
        <p:nvPicPr>
          <p:cNvPr id="35844" name="Picture 9" descr="[Debugging on ENIAC]"/>
          <p:cNvPicPr>
            <a:picLocks noChangeAspect="1" noChangeArrowheads="1"/>
          </p:cNvPicPr>
          <p:nvPr/>
        </p:nvPicPr>
        <p:blipFill>
          <a:blip r:embed="rId4" r:link="rId5">
            <a:lum bright="-12000" contrast="10000"/>
            <a:extLst>
              <a:ext uri="{28A0092B-C50C-407E-A947-70E740481C1C}">
                <a14:useLocalDpi xmlns:a14="http://schemas.microsoft.com/office/drawing/2010/main" val="0"/>
              </a:ext>
            </a:extLst>
          </a:blip>
          <a:srcRect/>
          <a:stretch>
            <a:fillRect/>
          </a:stretch>
        </p:blipFill>
        <p:spPr bwMode="auto">
          <a:xfrm>
            <a:off x="250825" y="4149725"/>
            <a:ext cx="4176713" cy="237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5" name="Rectangle 11"/>
          <p:cNvSpPr>
            <a:spLocks noGrp="1" noChangeArrowheads="1"/>
          </p:cNvSpPr>
          <p:nvPr>
            <p:ph type="body" idx="1"/>
          </p:nvPr>
        </p:nvSpPr>
        <p:spPr>
          <a:xfrm>
            <a:off x="107504" y="1412875"/>
            <a:ext cx="4752528" cy="2232149"/>
          </a:xfrm>
        </p:spPr>
        <p:txBody>
          <a:bodyPr/>
          <a:lstStyle/>
          <a:p>
            <a:pPr marL="0" indent="0" eaLnBrk="1" hangingPunct="1">
              <a:lnSpc>
                <a:spcPct val="130000"/>
              </a:lnSpc>
              <a:buNone/>
            </a:pPr>
            <a:r>
              <a:rPr lang="zh-CN" altLang="en-US" sz="2200" b="1" dirty="0" smtClean="0">
                <a:solidFill>
                  <a:srgbClr val="C00000"/>
                </a:solidFill>
                <a:latin typeface="微软雅黑" panose="020B0503020204020204" pitchFamily="34" charset="-122"/>
                <a:ea typeface="微软雅黑" panose="020B0503020204020204" pitchFamily="34" charset="-122"/>
              </a:rPr>
              <a:t>爱荷华州立学院： </a:t>
            </a:r>
            <a:r>
              <a:rPr lang="en-US" altLang="zh-CN" sz="2200" b="1" dirty="0" smtClean="0">
                <a:solidFill>
                  <a:srgbClr val="C00000"/>
                </a:solidFill>
                <a:latin typeface="微软雅黑" panose="020B0503020204020204" pitchFamily="34" charset="-122"/>
                <a:ea typeface="微软雅黑" panose="020B0503020204020204" pitchFamily="34" charset="-122"/>
              </a:rPr>
              <a:t>ABC</a:t>
            </a:r>
            <a:r>
              <a:rPr lang="zh-CN" altLang="en-US" sz="2200" b="1" dirty="0" smtClean="0">
                <a:solidFill>
                  <a:srgbClr val="C00000"/>
                </a:solidFill>
                <a:latin typeface="微软雅黑" panose="020B0503020204020204" pitchFamily="34" charset="-122"/>
                <a:ea typeface="微软雅黑" panose="020B0503020204020204" pitchFamily="34" charset="-122"/>
              </a:rPr>
              <a:t>（</a:t>
            </a:r>
            <a:r>
              <a:rPr lang="en-US" altLang="zh-CN" sz="2200" b="1" dirty="0" smtClean="0">
                <a:solidFill>
                  <a:srgbClr val="C00000"/>
                </a:solidFill>
                <a:latin typeface="微软雅黑" panose="020B0503020204020204" pitchFamily="34" charset="-122"/>
                <a:ea typeface="微软雅黑" panose="020B0503020204020204" pitchFamily="34" charset="-122"/>
              </a:rPr>
              <a:t>1942</a:t>
            </a:r>
            <a:r>
              <a:rPr lang="zh-CN" altLang="en-US" sz="2200" b="1" dirty="0" smtClean="0">
                <a:solidFill>
                  <a:srgbClr val="C00000"/>
                </a:solidFill>
                <a:latin typeface="微软雅黑" panose="020B0503020204020204" pitchFamily="34" charset="-122"/>
                <a:ea typeface="微软雅黑" panose="020B0503020204020204" pitchFamily="34" charset="-122"/>
              </a:rPr>
              <a:t>）</a:t>
            </a:r>
          </a:p>
          <a:p>
            <a:pPr marL="263525" indent="-263525" eaLnBrk="1" hangingPunct="1">
              <a:lnSpc>
                <a:spcPct val="130000"/>
              </a:lnSpc>
            </a:pPr>
            <a:r>
              <a:rPr lang="zh-CN" altLang="en-US" sz="2200" dirty="0" smtClean="0">
                <a:latin typeface="微软雅黑" panose="020B0503020204020204" pitchFamily="34" charset="-122"/>
                <a:ea typeface="微软雅黑" panose="020B0503020204020204" pitchFamily="34" charset="-122"/>
              </a:rPr>
              <a:t>采用真空管实</a:t>
            </a:r>
            <a:r>
              <a:rPr lang="zh-CN" altLang="en-US" sz="2400" dirty="0" smtClean="0">
                <a:latin typeface="微软雅黑" panose="020B0503020204020204" pitchFamily="34" charset="-122"/>
                <a:ea typeface="微软雅黑" panose="020B0503020204020204" pitchFamily="34" charset="-122"/>
              </a:rPr>
              <a:t>现</a:t>
            </a:r>
            <a:r>
              <a:rPr lang="zh-CN" altLang="en-US" sz="2400" dirty="0">
                <a:latin typeface="微软雅黑" panose="020B0503020204020204" pitchFamily="34" charset="-122"/>
                <a:ea typeface="微软雅黑" panose="020B0503020204020204" pitchFamily="34" charset="-122"/>
              </a:rPr>
              <a:t>了二进制计算</a:t>
            </a:r>
            <a:r>
              <a:rPr lang="zh-CN" altLang="en-US" sz="2400" dirty="0" smtClean="0">
                <a:latin typeface="微软雅黑" panose="020B0503020204020204" pitchFamily="34" charset="-122"/>
                <a:ea typeface="微软雅黑" panose="020B0503020204020204" pitchFamily="34" charset="-122"/>
              </a:rPr>
              <a:t>，非通用，仅用于</a:t>
            </a:r>
            <a:r>
              <a:rPr lang="zh-CN" altLang="en-US" sz="2400" dirty="0">
                <a:latin typeface="微软雅黑" panose="020B0503020204020204" pitchFamily="34" charset="-122"/>
                <a:ea typeface="微软雅黑" panose="020B0503020204020204" pitchFamily="34" charset="-122"/>
              </a:rPr>
              <a:t>求解</a:t>
            </a:r>
            <a:r>
              <a:rPr lang="zh-CN" altLang="en-US" sz="2400" dirty="0" smtClean="0">
                <a:latin typeface="微软雅黑" panose="020B0503020204020204" pitchFamily="34" charset="-122"/>
                <a:ea typeface="微软雅黑" panose="020B0503020204020204" pitchFamily="34" charset="-122"/>
              </a:rPr>
              <a:t>线性方程组</a:t>
            </a:r>
            <a:endParaRPr lang="en-US" altLang="zh-CN" sz="2400" dirty="0" smtClean="0">
              <a:latin typeface="微软雅黑" panose="020B0503020204020204" pitchFamily="34" charset="-122"/>
              <a:ea typeface="微软雅黑" panose="020B0503020204020204" pitchFamily="34" charset="-122"/>
            </a:endParaRPr>
          </a:p>
          <a:p>
            <a:pPr marL="263525" indent="-263525" eaLnBrk="1" hangingPunct="1">
              <a:lnSpc>
                <a:spcPct val="130000"/>
              </a:lnSpc>
            </a:pPr>
            <a:r>
              <a:rPr lang="zh-CN" altLang="en-US" sz="2400" dirty="0" smtClean="0">
                <a:latin typeface="微软雅黑" panose="020B0503020204020204" pitchFamily="34" charset="-122"/>
                <a:ea typeface="微软雅黑" panose="020B0503020204020204" pitchFamily="34" charset="-122"/>
              </a:rPr>
              <a:t>手动控制，不可编程</a:t>
            </a:r>
            <a:endParaRPr lang="zh-CN" altLang="en-US" sz="2200" b="1" dirty="0" smtClean="0">
              <a:latin typeface="微软雅黑" panose="020B0503020204020204" pitchFamily="34" charset="-122"/>
              <a:ea typeface="微软雅黑" panose="020B0503020204020204" pitchFamily="34" charset="-122"/>
            </a:endParaRPr>
          </a:p>
        </p:txBody>
      </p:sp>
      <p:sp>
        <p:nvSpPr>
          <p:cNvPr id="6" name="Rectangle 2"/>
          <p:cNvSpPr txBox="1">
            <a:spLocks noChangeArrowheads="1"/>
          </p:cNvSpPr>
          <p:nvPr/>
        </p:nvSpPr>
        <p:spPr bwMode="auto">
          <a:xfrm>
            <a:off x="1258888" y="188913"/>
            <a:ext cx="5335587" cy="86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ea typeface="宋体" pitchFamily="2" charset="-122"/>
              </a:defRPr>
            </a:lvl2pPr>
            <a:lvl3pPr algn="ctr" rtl="0" fontAlgn="base">
              <a:spcBef>
                <a:spcPct val="0"/>
              </a:spcBef>
              <a:spcAft>
                <a:spcPct val="0"/>
              </a:spcAft>
              <a:defRPr sz="4400">
                <a:solidFill>
                  <a:schemeClr val="tx2"/>
                </a:solidFill>
                <a:latin typeface="Arial" charset="0"/>
                <a:ea typeface="宋体" pitchFamily="2" charset="-122"/>
              </a:defRPr>
            </a:lvl3pPr>
            <a:lvl4pPr algn="ctr" rtl="0" fontAlgn="base">
              <a:spcBef>
                <a:spcPct val="0"/>
              </a:spcBef>
              <a:spcAft>
                <a:spcPct val="0"/>
              </a:spcAft>
              <a:defRPr sz="4400">
                <a:solidFill>
                  <a:schemeClr val="tx2"/>
                </a:solidFill>
                <a:latin typeface="Arial" charset="0"/>
                <a:ea typeface="宋体" pitchFamily="2" charset="-122"/>
              </a:defRPr>
            </a:lvl4pPr>
            <a:lvl5pPr algn="ctr" rtl="0" fontAlgn="base">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algn="l">
              <a:lnSpc>
                <a:spcPct val="150000"/>
              </a:lnSpc>
              <a:spcBef>
                <a:spcPct val="50000"/>
              </a:spcBef>
              <a:defRPr/>
            </a:pPr>
            <a:r>
              <a:rPr lang="en-US" altLang="zh-CN" sz="3600" b="1" kern="0" dirty="0" smtClean="0">
                <a:latin typeface="微软雅黑" panose="020B0503020204020204" pitchFamily="34" charset="-122"/>
                <a:ea typeface="微软雅黑" panose="020B0503020204020204" pitchFamily="34" charset="-122"/>
              </a:rPr>
              <a:t>1.1  </a:t>
            </a:r>
            <a:r>
              <a:rPr lang="zh-CN" altLang="en-US" sz="3600" b="1" kern="0" dirty="0" smtClean="0">
                <a:latin typeface="微软雅黑" panose="020B0503020204020204" pitchFamily="34" charset="-122"/>
                <a:ea typeface="微软雅黑" panose="020B0503020204020204" pitchFamily="34" charset="-122"/>
              </a:rPr>
              <a:t>计算机发展简史</a:t>
            </a:r>
            <a:endParaRPr lang="zh-CN" altLang="en-US" sz="3600" b="1" kern="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4" descr="29"/>
          <p:cNvPicPr>
            <a:picLocks noChangeAspect="1" noChangeArrowheads="1"/>
          </p:cNvPicPr>
          <p:nvPr/>
        </p:nvPicPr>
        <p:blipFill>
          <a:blip r:embed="rId2" cstate="print">
            <a:extLst>
              <a:ext uri="{28A0092B-C50C-407E-A947-70E740481C1C}">
                <a14:useLocalDpi xmlns:a14="http://schemas.microsoft.com/office/drawing/2010/main" val="0"/>
              </a:ext>
            </a:extLst>
          </a:blip>
          <a:srcRect b="10945"/>
          <a:stretch>
            <a:fillRect/>
          </a:stretch>
        </p:blipFill>
        <p:spPr bwMode="auto">
          <a:xfrm>
            <a:off x="2700338" y="1052513"/>
            <a:ext cx="6443662" cy="575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6178" name="Rectangle 2"/>
          <p:cNvSpPr>
            <a:spLocks noGrp="1" noChangeArrowheads="1"/>
          </p:cNvSpPr>
          <p:nvPr>
            <p:ph type="title"/>
          </p:nvPr>
        </p:nvSpPr>
        <p:spPr>
          <a:xfrm>
            <a:off x="323850" y="1341438"/>
            <a:ext cx="5111750" cy="619125"/>
          </a:xfrm>
        </p:spPr>
        <p:txBody>
          <a:bodyPr/>
          <a:lstStyle/>
          <a:p>
            <a:pPr algn="l" eaLnBrk="1" hangingPunct="1">
              <a:lnSpc>
                <a:spcPct val="120000"/>
              </a:lnSpc>
              <a:defRPr/>
            </a:pPr>
            <a:r>
              <a:rPr lang="en-US" altLang="zh-CN" sz="2800" b="1" dirty="0" smtClean="0">
                <a:solidFill>
                  <a:srgbClr val="0000CC"/>
                </a:solidFill>
                <a:latin typeface="微软雅黑" panose="020B0503020204020204" pitchFamily="34" charset="-122"/>
                <a:ea typeface="微软雅黑" panose="020B0503020204020204" pitchFamily="34" charset="-122"/>
              </a:rPr>
              <a:t>3</a:t>
            </a:r>
            <a:r>
              <a:rPr lang="zh-CN" altLang="en-US" sz="2800" b="1" dirty="0" smtClean="0">
                <a:solidFill>
                  <a:srgbClr val="0000CC"/>
                </a:solidFill>
                <a:latin typeface="微软雅黑" panose="020B0503020204020204" pitchFamily="34" charset="-122"/>
                <a:ea typeface="微软雅黑" panose="020B0503020204020204" pitchFamily="34" charset="-122"/>
              </a:rPr>
              <a:t>、自动计算：提花机原理</a:t>
            </a:r>
          </a:p>
        </p:txBody>
      </p:sp>
      <p:sp>
        <p:nvSpPr>
          <p:cNvPr id="36868" name="Rectangle 3"/>
          <p:cNvSpPr>
            <a:spLocks noGrp="1" noChangeArrowheads="1"/>
          </p:cNvSpPr>
          <p:nvPr>
            <p:ph type="body" idx="1"/>
          </p:nvPr>
        </p:nvSpPr>
        <p:spPr>
          <a:xfrm>
            <a:off x="179389" y="2130797"/>
            <a:ext cx="5184700" cy="1946275"/>
          </a:xfrm>
        </p:spPr>
        <p:txBody>
          <a:bodyPr/>
          <a:lstStyle/>
          <a:p>
            <a:pPr marL="261938" indent="-261938" eaLnBrk="1" hangingPunct="1">
              <a:lnSpc>
                <a:spcPct val="130000"/>
              </a:lnSpc>
            </a:pPr>
            <a:r>
              <a:rPr lang="zh-CN" altLang="en-US" sz="2200" dirty="0">
                <a:latin typeface="微软雅黑" panose="020B0503020204020204" pitchFamily="34" charset="-122"/>
                <a:ea typeface="微软雅黑" panose="020B0503020204020204" pitchFamily="34" charset="-122"/>
              </a:rPr>
              <a:t>中国汉代提花机经丝绸之路传到欧洲</a:t>
            </a:r>
          </a:p>
          <a:p>
            <a:pPr marL="261938" indent="-261938" eaLnBrk="1" hangingPunct="1">
              <a:lnSpc>
                <a:spcPct val="130000"/>
              </a:lnSpc>
            </a:pPr>
            <a:r>
              <a:rPr lang="zh-CN" altLang="en-US" sz="2200" dirty="0" smtClean="0">
                <a:latin typeface="微软雅黑" panose="020B0503020204020204" pitchFamily="34" charset="-122"/>
                <a:ea typeface="微软雅黑" panose="020B0503020204020204" pitchFamily="34" charset="-122"/>
              </a:rPr>
              <a:t>经线和纬线编织出图案</a:t>
            </a:r>
          </a:p>
          <a:p>
            <a:pPr marL="261938" indent="-261938" eaLnBrk="1" hangingPunct="1">
              <a:lnSpc>
                <a:spcPct val="130000"/>
              </a:lnSpc>
            </a:pPr>
            <a:r>
              <a:rPr lang="zh-CN" altLang="en-US" sz="2200" dirty="0" smtClean="0">
                <a:latin typeface="微软雅黑" panose="020B0503020204020204" pitchFamily="34" charset="-122"/>
                <a:ea typeface="微软雅黑" panose="020B0503020204020204" pitchFamily="34" charset="-122"/>
              </a:rPr>
              <a:t>花楼织工根据花样控制经线提起，产生图案</a:t>
            </a:r>
          </a:p>
          <a:p>
            <a:pPr marL="261938" indent="-261938" eaLnBrk="1" hangingPunct="1">
              <a:lnSpc>
                <a:spcPct val="130000"/>
              </a:lnSpc>
              <a:buFontTx/>
              <a:buNone/>
            </a:pPr>
            <a:endParaRPr lang="zh-CN" altLang="en-US" sz="2000" b="1" dirty="0" smtClean="0">
              <a:latin typeface="微软雅黑" panose="020B0503020204020204" pitchFamily="34" charset="-122"/>
              <a:ea typeface="微软雅黑" panose="020B0503020204020204" pitchFamily="34" charset="-122"/>
            </a:endParaRPr>
          </a:p>
        </p:txBody>
      </p:sp>
      <p:sp>
        <p:nvSpPr>
          <p:cNvPr id="5" name="Rectangle 2"/>
          <p:cNvSpPr txBox="1">
            <a:spLocks noChangeArrowheads="1"/>
          </p:cNvSpPr>
          <p:nvPr/>
        </p:nvSpPr>
        <p:spPr bwMode="auto">
          <a:xfrm>
            <a:off x="1258888" y="188913"/>
            <a:ext cx="5335587" cy="86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ea typeface="宋体" pitchFamily="2" charset="-122"/>
              </a:defRPr>
            </a:lvl2pPr>
            <a:lvl3pPr algn="ctr" rtl="0" fontAlgn="base">
              <a:spcBef>
                <a:spcPct val="0"/>
              </a:spcBef>
              <a:spcAft>
                <a:spcPct val="0"/>
              </a:spcAft>
              <a:defRPr sz="4400">
                <a:solidFill>
                  <a:schemeClr val="tx2"/>
                </a:solidFill>
                <a:latin typeface="Arial" charset="0"/>
                <a:ea typeface="宋体" pitchFamily="2" charset="-122"/>
              </a:defRPr>
            </a:lvl3pPr>
            <a:lvl4pPr algn="ctr" rtl="0" fontAlgn="base">
              <a:spcBef>
                <a:spcPct val="0"/>
              </a:spcBef>
              <a:spcAft>
                <a:spcPct val="0"/>
              </a:spcAft>
              <a:defRPr sz="4400">
                <a:solidFill>
                  <a:schemeClr val="tx2"/>
                </a:solidFill>
                <a:latin typeface="Arial" charset="0"/>
                <a:ea typeface="宋体" pitchFamily="2" charset="-122"/>
              </a:defRPr>
            </a:lvl4pPr>
            <a:lvl5pPr algn="ctr" rtl="0" fontAlgn="base">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algn="l">
              <a:lnSpc>
                <a:spcPct val="150000"/>
              </a:lnSpc>
              <a:spcBef>
                <a:spcPct val="50000"/>
              </a:spcBef>
              <a:defRPr/>
            </a:pPr>
            <a:r>
              <a:rPr lang="en-US" altLang="zh-CN" sz="3600" b="1" kern="0" dirty="0" smtClean="0">
                <a:latin typeface="微软雅黑" panose="020B0503020204020204" pitchFamily="34" charset="-122"/>
                <a:ea typeface="微软雅黑" panose="020B0503020204020204" pitchFamily="34" charset="-122"/>
              </a:rPr>
              <a:t>1.1  </a:t>
            </a:r>
            <a:r>
              <a:rPr lang="zh-CN" altLang="en-US" sz="3600" b="1" kern="0" dirty="0" smtClean="0">
                <a:latin typeface="微软雅黑" panose="020B0503020204020204" pitchFamily="34" charset="-122"/>
                <a:ea typeface="微软雅黑" panose="020B0503020204020204" pitchFamily="34" charset="-122"/>
              </a:rPr>
              <a:t>计算机发展简史</a:t>
            </a:r>
            <a:endParaRPr lang="zh-CN" altLang="en-US" sz="3600" b="1" kern="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Grp="1" noChangeArrowheads="1"/>
          </p:cNvSpPr>
          <p:nvPr>
            <p:ph type="body" idx="1"/>
          </p:nvPr>
        </p:nvSpPr>
        <p:spPr>
          <a:xfrm>
            <a:off x="250825" y="1409700"/>
            <a:ext cx="8424863" cy="430213"/>
          </a:xfrm>
        </p:spPr>
        <p:txBody>
          <a:bodyPr/>
          <a:lstStyle/>
          <a:p>
            <a:pPr eaLnBrk="1" hangingPunct="1">
              <a:lnSpc>
                <a:spcPct val="90000"/>
              </a:lnSpc>
              <a:buFontTx/>
              <a:buNone/>
            </a:pPr>
            <a:r>
              <a:rPr lang="zh-CN" altLang="en-US" sz="2200" b="1" dirty="0" smtClean="0">
                <a:solidFill>
                  <a:srgbClr val="C00000"/>
                </a:solidFill>
                <a:latin typeface="微软雅黑" panose="020B0503020204020204" pitchFamily="34" charset="-122"/>
                <a:ea typeface="微软雅黑" panose="020B0503020204020204" pitchFamily="34" charset="-122"/>
              </a:rPr>
              <a:t>法国杰卡德（</a:t>
            </a:r>
            <a:r>
              <a:rPr lang="en-US" altLang="zh-CN" sz="2200" b="1" dirty="0" smtClean="0">
                <a:solidFill>
                  <a:srgbClr val="C00000"/>
                </a:solidFill>
                <a:latin typeface="微软雅黑" panose="020B0503020204020204" pitchFamily="34" charset="-122"/>
                <a:ea typeface="微软雅黑" panose="020B0503020204020204" pitchFamily="34" charset="-122"/>
              </a:rPr>
              <a:t>JACQUARD</a:t>
            </a:r>
            <a:r>
              <a:rPr lang="zh-CN" altLang="en-US" sz="2200" b="1" dirty="0" smtClean="0">
                <a:solidFill>
                  <a:srgbClr val="C00000"/>
                </a:solidFill>
                <a:latin typeface="微软雅黑" panose="020B0503020204020204" pitchFamily="34" charset="-122"/>
                <a:ea typeface="微软雅黑" panose="020B0503020204020204" pitchFamily="34" charset="-122"/>
              </a:rPr>
              <a:t>）提花机（</a:t>
            </a:r>
            <a:r>
              <a:rPr lang="en-US" altLang="zh-CN" sz="2200" b="1" dirty="0" smtClean="0">
                <a:solidFill>
                  <a:srgbClr val="C00000"/>
                </a:solidFill>
                <a:latin typeface="微软雅黑" panose="020B0503020204020204" pitchFamily="34" charset="-122"/>
                <a:ea typeface="微软雅黑" panose="020B0503020204020204" pitchFamily="34" charset="-122"/>
              </a:rPr>
              <a:t>1801</a:t>
            </a:r>
            <a:r>
              <a:rPr lang="zh-CN" altLang="en-US" sz="2200" b="1" dirty="0" smtClean="0">
                <a:solidFill>
                  <a:srgbClr val="C00000"/>
                </a:solidFill>
                <a:latin typeface="微软雅黑" panose="020B0503020204020204" pitchFamily="34" charset="-122"/>
                <a:ea typeface="微软雅黑" panose="020B0503020204020204" pitchFamily="34" charset="-122"/>
              </a:rPr>
              <a:t>）</a:t>
            </a:r>
          </a:p>
        </p:txBody>
      </p:sp>
      <p:pic>
        <p:nvPicPr>
          <p:cNvPr id="37891" name="Picture 4" descr="现代纹版机">
            <a:hlinkClick r:id="rId2"/>
          </p:cNvPr>
          <p:cNvPicPr>
            <a:picLocks noChangeAspect="1" noChangeArrowheads="1"/>
          </p:cNvPicPr>
          <p:nvPr/>
        </p:nvPicPr>
        <p:blipFill>
          <a:blip r:embed="rId3" r:link="rId4">
            <a:extLst>
              <a:ext uri="{28A0092B-C50C-407E-A947-70E740481C1C}">
                <a14:useLocalDpi xmlns:a14="http://schemas.microsoft.com/office/drawing/2010/main" val="0"/>
              </a:ext>
            </a:extLst>
          </a:blip>
          <a:srcRect l="15639" r="7820"/>
          <a:stretch>
            <a:fillRect/>
          </a:stretch>
        </p:blipFill>
        <p:spPr bwMode="auto">
          <a:xfrm>
            <a:off x="250825" y="1989138"/>
            <a:ext cx="1955800" cy="187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2" name="Picture 5" descr="http://oa.gdut.edu.cn/os/multimedia/oscai/chapter1/images/chuankong.gif"/>
          <p:cNvPicPr>
            <a:picLocks noChangeAspect="1" noChangeArrowheads="1"/>
          </p:cNvPicPr>
          <p:nvPr/>
        </p:nvPicPr>
        <p:blipFill>
          <a:blip r:embed="rId5" r:link="rId6">
            <a:extLst>
              <a:ext uri="{28A0092B-C50C-407E-A947-70E740481C1C}">
                <a14:useLocalDpi xmlns:a14="http://schemas.microsoft.com/office/drawing/2010/main" val="0"/>
              </a:ext>
            </a:extLst>
          </a:blip>
          <a:srcRect/>
          <a:stretch>
            <a:fillRect/>
          </a:stretch>
        </p:blipFill>
        <p:spPr bwMode="auto">
          <a:xfrm>
            <a:off x="2700338" y="2133600"/>
            <a:ext cx="2663825" cy="158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3" name="Rectangle 7"/>
          <p:cNvSpPr>
            <a:spLocks noChangeArrowheads="1"/>
          </p:cNvSpPr>
          <p:nvPr/>
        </p:nvSpPr>
        <p:spPr bwMode="auto">
          <a:xfrm>
            <a:off x="250825" y="4076700"/>
            <a:ext cx="8820150" cy="5048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zh-CN" altLang="en-US" sz="2200" b="1" dirty="0">
                <a:solidFill>
                  <a:srgbClr val="C00000"/>
                </a:solidFill>
                <a:latin typeface="微软雅黑" panose="020B0503020204020204" pitchFamily="34" charset="-122"/>
                <a:ea typeface="微软雅黑" panose="020B0503020204020204" pitchFamily="34" charset="-122"/>
              </a:rPr>
              <a:t>巴贝奇（</a:t>
            </a:r>
            <a:r>
              <a:rPr lang="en-US" altLang="zh-CN" sz="2200" b="1" dirty="0">
                <a:solidFill>
                  <a:srgbClr val="C00000"/>
                </a:solidFill>
                <a:latin typeface="微软雅黑" panose="020B0503020204020204" pitchFamily="34" charset="-122"/>
                <a:ea typeface="微软雅黑" panose="020B0503020204020204" pitchFamily="34" charset="-122"/>
              </a:rPr>
              <a:t>Babbage</a:t>
            </a:r>
            <a:r>
              <a:rPr lang="zh-CN" altLang="en-US" sz="2200" b="1" dirty="0">
                <a:solidFill>
                  <a:srgbClr val="C00000"/>
                </a:solidFill>
                <a:latin typeface="微软雅黑" panose="020B0503020204020204" pitchFamily="34" charset="-122"/>
                <a:ea typeface="微软雅黑" panose="020B0503020204020204" pitchFamily="34" charset="-122"/>
              </a:rPr>
              <a:t>）差分机（</a:t>
            </a:r>
            <a:r>
              <a:rPr lang="en-US" altLang="zh-CN" sz="2200" b="1" dirty="0">
                <a:solidFill>
                  <a:srgbClr val="C00000"/>
                </a:solidFill>
                <a:latin typeface="微软雅黑" panose="020B0503020204020204" pitchFamily="34" charset="-122"/>
                <a:ea typeface="微软雅黑" panose="020B0503020204020204" pitchFamily="34" charset="-122"/>
              </a:rPr>
              <a:t>1822</a:t>
            </a:r>
            <a:r>
              <a:rPr lang="zh-CN" altLang="en-US" sz="2200" b="1" dirty="0">
                <a:solidFill>
                  <a:srgbClr val="C00000"/>
                </a:solidFill>
                <a:latin typeface="微软雅黑" panose="020B0503020204020204" pitchFamily="34" charset="-122"/>
                <a:ea typeface="微软雅黑" panose="020B0503020204020204" pitchFamily="34" charset="-122"/>
              </a:rPr>
              <a:t>）和分析机构想（</a:t>
            </a:r>
            <a:r>
              <a:rPr lang="en-US" altLang="zh-CN" sz="2200" b="1" dirty="0">
                <a:solidFill>
                  <a:srgbClr val="C00000"/>
                </a:solidFill>
                <a:latin typeface="微软雅黑" panose="020B0503020204020204" pitchFamily="34" charset="-122"/>
                <a:ea typeface="微软雅黑" panose="020B0503020204020204" pitchFamily="34" charset="-122"/>
              </a:rPr>
              <a:t>1834</a:t>
            </a:r>
            <a:r>
              <a:rPr lang="zh-CN" altLang="en-US" sz="2200" b="1" dirty="0">
                <a:solidFill>
                  <a:srgbClr val="C00000"/>
                </a:solidFill>
                <a:latin typeface="微软雅黑" panose="020B0503020204020204" pitchFamily="34" charset="-122"/>
                <a:ea typeface="微软雅黑" panose="020B0503020204020204" pitchFamily="34" charset="-122"/>
              </a:rPr>
              <a:t>）</a:t>
            </a:r>
          </a:p>
          <a:p>
            <a:pPr eaLnBrk="1" hangingPunct="1">
              <a:spcBef>
                <a:spcPct val="0"/>
              </a:spcBef>
            </a:pPr>
            <a:endParaRPr lang="zh-CN" altLang="en-US" sz="2200" b="1" dirty="0">
              <a:solidFill>
                <a:srgbClr val="C00000"/>
              </a:solidFill>
              <a:latin typeface="微软雅黑" panose="020B0503020204020204" pitchFamily="34" charset="-122"/>
              <a:ea typeface="微软雅黑" panose="020B0503020204020204" pitchFamily="34" charset="-122"/>
            </a:endParaRPr>
          </a:p>
        </p:txBody>
      </p:sp>
      <p:pic>
        <p:nvPicPr>
          <p:cNvPr id="37894" name="Picture 8" descr="你见过吗？计算机发展史中的超级古董"/>
          <p:cNvPicPr>
            <a:picLocks noChangeAspect="1" noChangeArrowheads="1"/>
          </p:cNvPicPr>
          <p:nvPr/>
        </p:nvPicPr>
        <p:blipFill>
          <a:blip r:embed="rId7" r:link="rId8">
            <a:extLst>
              <a:ext uri="{28A0092B-C50C-407E-A947-70E740481C1C}">
                <a14:useLocalDpi xmlns:a14="http://schemas.microsoft.com/office/drawing/2010/main" val="0"/>
              </a:ext>
            </a:extLst>
          </a:blip>
          <a:srcRect r="2835"/>
          <a:stretch>
            <a:fillRect/>
          </a:stretch>
        </p:blipFill>
        <p:spPr bwMode="auto">
          <a:xfrm>
            <a:off x="639763" y="4541838"/>
            <a:ext cx="1844675" cy="2271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5" name="Picture 9" descr="你见过吗？计算机发展史中的超级古董"/>
          <p:cNvPicPr>
            <a:picLocks noChangeAspect="1" noChangeArrowheads="1"/>
          </p:cNvPicPr>
          <p:nvPr/>
        </p:nvPicPr>
        <p:blipFill>
          <a:blip r:embed="rId9" r:link="rId10">
            <a:lum contrast="22000"/>
            <a:grayscl/>
            <a:extLst>
              <a:ext uri="{28A0092B-C50C-407E-A947-70E740481C1C}">
                <a14:useLocalDpi xmlns:a14="http://schemas.microsoft.com/office/drawing/2010/main" val="0"/>
              </a:ext>
            </a:extLst>
          </a:blip>
          <a:srcRect/>
          <a:stretch>
            <a:fillRect/>
          </a:stretch>
        </p:blipFill>
        <p:spPr bwMode="auto">
          <a:xfrm>
            <a:off x="5940425" y="4603750"/>
            <a:ext cx="2663825"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6" name="Rectangle 10"/>
          <p:cNvSpPr>
            <a:spLocks noChangeArrowheads="1"/>
          </p:cNvSpPr>
          <p:nvPr/>
        </p:nvSpPr>
        <p:spPr bwMode="auto">
          <a:xfrm>
            <a:off x="5507038" y="1988502"/>
            <a:ext cx="3492500" cy="1446550"/>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lgn="ctr">
                <a:solidFill>
                  <a:srgbClr val="800000"/>
                </a:solidFill>
                <a:miter lim="800000"/>
                <a:headEnd/>
                <a:tailEnd/>
              </a14:hiddenLine>
            </a:ext>
            <a:ext uri="{AF507438-7753-43E0-B8FC-AC1667EBCBE1}">
              <a14:hiddenEffects xmlns:a14="http://schemas.microsoft.com/office/drawing/2010/main">
                <a:effectLst>
                  <a:outerShdw dist="45791" dir="3378596" algn="ctr" rotWithShape="0">
                    <a:srgbClr val="993366"/>
                  </a:outerShdw>
                </a:effectLst>
              </a14:hiddenEffects>
            </a:ext>
          </a:extLst>
        </p:spPr>
        <p:txBody>
          <a:bodyPr anchor="b">
            <a:spAutoFit/>
          </a:bodyPr>
          <a:lstStyle>
            <a:lvl1pPr marL="261938" indent="-261938"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pPr>
            <a:r>
              <a:rPr lang="zh-CN" altLang="en-US" sz="2200" b="1" dirty="0">
                <a:latin typeface="微软雅黑" panose="020B0503020204020204" pitchFamily="34" charset="-122"/>
                <a:ea typeface="微软雅黑" panose="020B0503020204020204" pitchFamily="34" charset="-122"/>
              </a:rPr>
              <a:t>布乔</a:t>
            </a:r>
            <a:r>
              <a:rPr lang="en-US" altLang="zh-CN" sz="2200" b="1" dirty="0">
                <a:latin typeface="微软雅黑" panose="020B0503020204020204" pitchFamily="34" charset="-122"/>
                <a:ea typeface="微软雅黑" panose="020B0503020204020204" pitchFamily="34" charset="-122"/>
              </a:rPr>
              <a:t>1725</a:t>
            </a:r>
            <a:r>
              <a:rPr lang="zh-CN" altLang="en-US" sz="2200" b="1" dirty="0">
                <a:latin typeface="微软雅黑" panose="020B0503020204020204" pitchFamily="34" charset="-122"/>
                <a:ea typeface="微软雅黑" panose="020B0503020204020204" pitchFamily="34" charset="-122"/>
              </a:rPr>
              <a:t>年的思想</a:t>
            </a:r>
          </a:p>
          <a:p>
            <a:pPr eaLnBrk="1" hangingPunct="1">
              <a:spcBef>
                <a:spcPct val="0"/>
              </a:spcBef>
            </a:pPr>
            <a:r>
              <a:rPr lang="zh-CN" altLang="en-US" sz="2200" b="1" dirty="0" smtClean="0">
                <a:latin typeface="微软雅黑" panose="020B0503020204020204" pitchFamily="34" charset="-122"/>
                <a:ea typeface="微软雅黑" panose="020B0503020204020204" pitchFamily="34" charset="-122"/>
              </a:rPr>
              <a:t>穿孔卡片代替</a:t>
            </a:r>
            <a:r>
              <a:rPr lang="zh-CN" altLang="en-US" sz="2200" b="1" dirty="0">
                <a:latin typeface="微软雅黑" panose="020B0503020204020204" pitchFamily="34" charset="-122"/>
                <a:ea typeface="微软雅黑" panose="020B0503020204020204" pitchFamily="34" charset="-122"/>
              </a:rPr>
              <a:t>花样</a:t>
            </a:r>
          </a:p>
          <a:p>
            <a:pPr eaLnBrk="1" hangingPunct="1">
              <a:spcBef>
                <a:spcPct val="0"/>
              </a:spcBef>
            </a:pPr>
            <a:r>
              <a:rPr lang="zh-CN" altLang="en-US" sz="2200" b="1" dirty="0">
                <a:latin typeface="微软雅黑" panose="020B0503020204020204" pitchFamily="34" charset="-122"/>
                <a:ea typeface="微软雅黑" panose="020B0503020204020204" pitchFamily="34" charset="-122"/>
              </a:rPr>
              <a:t>勾针穿过卡孔提起经线</a:t>
            </a:r>
          </a:p>
          <a:p>
            <a:pPr eaLnBrk="1" hangingPunct="1">
              <a:spcBef>
                <a:spcPct val="0"/>
              </a:spcBef>
            </a:pPr>
            <a:r>
              <a:rPr lang="zh-CN" altLang="en-US" sz="2200" b="1" dirty="0">
                <a:latin typeface="微软雅黑" panose="020B0503020204020204" pitchFamily="34" charset="-122"/>
                <a:ea typeface="微软雅黑" panose="020B0503020204020204" pitchFamily="34" charset="-122"/>
              </a:rPr>
              <a:t>自画像：</a:t>
            </a:r>
            <a:r>
              <a:rPr lang="en-US" altLang="zh-CN" sz="2200" b="1" dirty="0">
                <a:latin typeface="微软雅黑" panose="020B0503020204020204" pitchFamily="34" charset="-122"/>
                <a:ea typeface="微软雅黑" panose="020B0503020204020204" pitchFamily="34" charset="-122"/>
              </a:rPr>
              <a:t>1</a:t>
            </a:r>
            <a:r>
              <a:rPr lang="zh-CN" altLang="en-US" sz="2200" b="1" dirty="0">
                <a:latin typeface="微软雅黑" panose="020B0503020204020204" pitchFamily="34" charset="-122"/>
                <a:ea typeface="微软雅黑" panose="020B0503020204020204" pitchFamily="34" charset="-122"/>
              </a:rPr>
              <a:t>万张卡片</a:t>
            </a:r>
          </a:p>
        </p:txBody>
      </p:sp>
      <p:sp>
        <p:nvSpPr>
          <p:cNvPr id="37897" name="Rectangle 11"/>
          <p:cNvSpPr>
            <a:spLocks noChangeArrowheads="1"/>
          </p:cNvSpPr>
          <p:nvPr/>
        </p:nvSpPr>
        <p:spPr bwMode="auto">
          <a:xfrm>
            <a:off x="2700338" y="4797425"/>
            <a:ext cx="3095625" cy="1616075"/>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lgn="ctr">
                <a:solidFill>
                  <a:srgbClr val="800000"/>
                </a:solidFill>
                <a:miter lim="800000"/>
                <a:headEnd/>
                <a:tailEnd/>
              </a14:hiddenLine>
            </a:ext>
            <a:ext uri="{AF507438-7753-43E0-B8FC-AC1667EBCBE1}">
              <a14:hiddenEffects xmlns:a14="http://schemas.microsoft.com/office/drawing/2010/main">
                <a:effectLst>
                  <a:outerShdw dist="45791" dir="3378596" algn="ctr" rotWithShape="0">
                    <a:srgbClr val="993366"/>
                  </a:outerShdw>
                </a:effectLst>
              </a14:hiddenEffects>
            </a:ext>
          </a:extLst>
        </p:spPr>
        <p:txBody>
          <a:bodyPr anchor="b">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lnSpc>
                <a:spcPct val="150000"/>
              </a:lnSpc>
              <a:spcBef>
                <a:spcPct val="50000"/>
              </a:spcBef>
              <a:buFontTx/>
              <a:buNone/>
            </a:pPr>
            <a:r>
              <a:rPr lang="zh-CN" altLang="en-US" sz="2200" dirty="0">
                <a:latin typeface="微软雅黑" panose="020B0503020204020204" pitchFamily="34" charset="-122"/>
                <a:ea typeface="微软雅黑" panose="020B0503020204020204" pitchFamily="34" charset="-122"/>
              </a:rPr>
              <a:t>程序设计思想：根据设计者的旨意，自动处理不同函数的计算过程</a:t>
            </a:r>
          </a:p>
        </p:txBody>
      </p:sp>
      <p:sp>
        <p:nvSpPr>
          <p:cNvPr id="10" name="Rectangle 2"/>
          <p:cNvSpPr txBox="1">
            <a:spLocks noChangeArrowheads="1"/>
          </p:cNvSpPr>
          <p:nvPr/>
        </p:nvSpPr>
        <p:spPr bwMode="auto">
          <a:xfrm>
            <a:off x="1258888" y="188913"/>
            <a:ext cx="5335587" cy="86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ea typeface="宋体" pitchFamily="2" charset="-122"/>
              </a:defRPr>
            </a:lvl2pPr>
            <a:lvl3pPr algn="ctr" rtl="0" fontAlgn="base">
              <a:spcBef>
                <a:spcPct val="0"/>
              </a:spcBef>
              <a:spcAft>
                <a:spcPct val="0"/>
              </a:spcAft>
              <a:defRPr sz="4400">
                <a:solidFill>
                  <a:schemeClr val="tx2"/>
                </a:solidFill>
                <a:latin typeface="Arial" charset="0"/>
                <a:ea typeface="宋体" pitchFamily="2" charset="-122"/>
              </a:defRPr>
            </a:lvl3pPr>
            <a:lvl4pPr algn="ctr" rtl="0" fontAlgn="base">
              <a:spcBef>
                <a:spcPct val="0"/>
              </a:spcBef>
              <a:spcAft>
                <a:spcPct val="0"/>
              </a:spcAft>
              <a:defRPr sz="4400">
                <a:solidFill>
                  <a:schemeClr val="tx2"/>
                </a:solidFill>
                <a:latin typeface="Arial" charset="0"/>
                <a:ea typeface="宋体" pitchFamily="2" charset="-122"/>
              </a:defRPr>
            </a:lvl4pPr>
            <a:lvl5pPr algn="ctr" rtl="0" fontAlgn="base">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algn="l">
              <a:lnSpc>
                <a:spcPct val="150000"/>
              </a:lnSpc>
              <a:spcBef>
                <a:spcPct val="50000"/>
              </a:spcBef>
              <a:defRPr/>
            </a:pPr>
            <a:r>
              <a:rPr lang="en-US" altLang="zh-CN" sz="3600" b="1" kern="0" dirty="0" smtClean="0">
                <a:latin typeface="微软雅黑" panose="020B0503020204020204" pitchFamily="34" charset="-122"/>
                <a:ea typeface="微软雅黑" panose="020B0503020204020204" pitchFamily="34" charset="-122"/>
              </a:rPr>
              <a:t>1.1  </a:t>
            </a:r>
            <a:r>
              <a:rPr lang="zh-CN" altLang="en-US" sz="3600" b="1" kern="0" dirty="0" smtClean="0">
                <a:latin typeface="微软雅黑" panose="020B0503020204020204" pitchFamily="34" charset="-122"/>
                <a:ea typeface="微软雅黑" panose="020B0503020204020204" pitchFamily="34" charset="-122"/>
              </a:rPr>
              <a:t>计算机发展简史</a:t>
            </a:r>
            <a:endParaRPr lang="zh-CN" altLang="en-US" sz="3600" b="1" kern="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1" name="Rectangle 3"/>
          <p:cNvSpPr>
            <a:spLocks noGrp="1" noChangeArrowheads="1"/>
          </p:cNvSpPr>
          <p:nvPr>
            <p:ph type="body" idx="1"/>
          </p:nvPr>
        </p:nvSpPr>
        <p:spPr>
          <a:xfrm>
            <a:off x="395288" y="1412875"/>
            <a:ext cx="8569325" cy="4957763"/>
          </a:xfrm>
        </p:spPr>
        <p:txBody>
          <a:bodyPr/>
          <a:lstStyle/>
          <a:p>
            <a:pPr marL="536575" indent="-536575" eaLnBrk="1" hangingPunct="1">
              <a:lnSpc>
                <a:spcPct val="130000"/>
              </a:lnSpc>
              <a:buFontTx/>
              <a:buNone/>
              <a:defRPr/>
            </a:pPr>
            <a:r>
              <a:rPr lang="zh-CN" altLang="en-US" sz="2200" b="1" dirty="0" smtClean="0">
                <a:solidFill>
                  <a:srgbClr val="C00000"/>
                </a:solidFill>
                <a:latin typeface="微软雅黑" panose="020B0503020204020204" pitchFamily="34" charset="-122"/>
                <a:ea typeface="微软雅黑" panose="020B0503020204020204" pitchFamily="34" charset="-122"/>
              </a:rPr>
              <a:t>巴贝奇分析机的结构模型（</a:t>
            </a:r>
            <a:r>
              <a:rPr lang="en-US" altLang="zh-CN" sz="2200" b="1" dirty="0" smtClean="0">
                <a:solidFill>
                  <a:srgbClr val="C00000"/>
                </a:solidFill>
                <a:latin typeface="微软雅黑" panose="020B0503020204020204" pitchFamily="34" charset="-122"/>
                <a:ea typeface="微软雅黑" panose="020B0503020204020204" pitchFamily="34" charset="-122"/>
              </a:rPr>
              <a:t>1834</a:t>
            </a:r>
            <a:r>
              <a:rPr lang="zh-CN" altLang="en-US" sz="2200" b="1" dirty="0" smtClean="0">
                <a:solidFill>
                  <a:srgbClr val="C00000"/>
                </a:solidFill>
                <a:latin typeface="微软雅黑" panose="020B0503020204020204" pitchFamily="34" charset="-122"/>
                <a:ea typeface="微软雅黑" panose="020B0503020204020204" pitchFamily="34" charset="-122"/>
              </a:rPr>
              <a:t>提出－</a:t>
            </a:r>
            <a:r>
              <a:rPr lang="en-US" altLang="zh-CN" sz="2200" b="1" dirty="0" smtClean="0">
                <a:solidFill>
                  <a:srgbClr val="C00000"/>
                </a:solidFill>
                <a:latin typeface="微软雅黑" panose="020B0503020204020204" pitchFamily="34" charset="-122"/>
                <a:ea typeface="微软雅黑" panose="020B0503020204020204" pitchFamily="34" charset="-122"/>
              </a:rPr>
              <a:t>1871</a:t>
            </a:r>
            <a:r>
              <a:rPr lang="zh-CN" altLang="en-US" sz="2200" b="1" dirty="0" smtClean="0">
                <a:solidFill>
                  <a:srgbClr val="C00000"/>
                </a:solidFill>
                <a:latin typeface="微软雅黑" panose="020B0503020204020204" pitchFamily="34" charset="-122"/>
                <a:ea typeface="微软雅黑" panose="020B0503020204020204" pitchFamily="34" charset="-122"/>
              </a:rPr>
              <a:t>辞世）</a:t>
            </a:r>
          </a:p>
          <a:p>
            <a:pPr marL="536575" indent="-536575" eaLnBrk="1" hangingPunct="1">
              <a:lnSpc>
                <a:spcPct val="130000"/>
              </a:lnSpc>
              <a:buFont typeface="Wingdings" pitchFamily="2" charset="2"/>
              <a:buChar char="Ø"/>
              <a:defRPr/>
            </a:pPr>
            <a:r>
              <a:rPr lang="zh-CN" altLang="en-US" sz="2000" b="1" dirty="0" smtClean="0">
                <a:latin typeface="微软雅黑" panose="020B0503020204020204" pitchFamily="34" charset="-122"/>
                <a:ea typeface="微软雅黑" panose="020B0503020204020204" pitchFamily="34" charset="-122"/>
              </a:rPr>
              <a:t>仓库：齿轮阵列，可存储</a:t>
            </a:r>
            <a:r>
              <a:rPr lang="en-US" altLang="zh-CN" sz="2000" b="1" dirty="0" smtClean="0">
                <a:latin typeface="微软雅黑" panose="020B0503020204020204" pitchFamily="34" charset="-122"/>
                <a:ea typeface="微软雅黑" panose="020B0503020204020204" pitchFamily="34" charset="-122"/>
              </a:rPr>
              <a:t>1000</a:t>
            </a:r>
            <a:r>
              <a:rPr lang="zh-CN" altLang="en-US" sz="2000" b="1" dirty="0" smtClean="0">
                <a:latin typeface="微软雅黑" panose="020B0503020204020204" pitchFamily="34" charset="-122"/>
                <a:ea typeface="微软雅黑" panose="020B0503020204020204" pitchFamily="34" charset="-122"/>
              </a:rPr>
              <a:t>个</a:t>
            </a:r>
            <a:r>
              <a:rPr lang="en-US" altLang="zh-CN" sz="2000" b="1" dirty="0" smtClean="0">
                <a:latin typeface="微软雅黑" panose="020B0503020204020204" pitchFamily="34" charset="-122"/>
                <a:ea typeface="微软雅黑" panose="020B0503020204020204" pitchFamily="34" charset="-122"/>
              </a:rPr>
              <a:t>50</a:t>
            </a:r>
            <a:r>
              <a:rPr lang="zh-CN" altLang="en-US" sz="2000" b="1" dirty="0" smtClean="0">
                <a:latin typeface="微软雅黑" panose="020B0503020204020204" pitchFamily="34" charset="-122"/>
                <a:ea typeface="微软雅黑" panose="020B0503020204020204" pitchFamily="34" charset="-122"/>
              </a:rPr>
              <a:t>位数           </a:t>
            </a:r>
            <a:r>
              <a:rPr lang="en-US" altLang="zh-CN" sz="2000" b="1" dirty="0" smtClean="0">
                <a:latin typeface="微软雅黑" panose="020B0503020204020204" pitchFamily="34" charset="-122"/>
                <a:ea typeface="微软雅黑" panose="020B0503020204020204" pitchFamily="34" charset="-122"/>
              </a:rPr>
              <a:t>——</a:t>
            </a:r>
            <a:r>
              <a:rPr lang="zh-CN" altLang="en-US" sz="2000" b="1" dirty="0" smtClean="0">
                <a:latin typeface="微软雅黑" panose="020B0503020204020204" pitchFamily="34" charset="-122"/>
                <a:ea typeface="微软雅黑" panose="020B0503020204020204" pitchFamily="34" charset="-122"/>
              </a:rPr>
              <a:t>存储器</a:t>
            </a:r>
          </a:p>
          <a:p>
            <a:pPr marL="536575" indent="-536575" eaLnBrk="1" hangingPunct="1">
              <a:lnSpc>
                <a:spcPct val="130000"/>
              </a:lnSpc>
              <a:buFont typeface="Wingdings" pitchFamily="2" charset="2"/>
              <a:buChar char="Ø"/>
              <a:defRPr/>
            </a:pPr>
            <a:r>
              <a:rPr lang="zh-CN" altLang="en-US" sz="2000" b="1" dirty="0" smtClean="0">
                <a:latin typeface="微软雅黑" panose="020B0503020204020204" pitchFamily="34" charset="-122"/>
                <a:ea typeface="微软雅黑" panose="020B0503020204020204" pitchFamily="34" charset="-122"/>
              </a:rPr>
              <a:t>作坊：用齿轮间的旋转、平移等运动完成运算    </a:t>
            </a:r>
            <a:r>
              <a:rPr lang="en-US" altLang="zh-CN" sz="2000" b="1" dirty="0" smtClean="0">
                <a:latin typeface="微软雅黑" panose="020B0503020204020204" pitchFamily="34" charset="-122"/>
                <a:ea typeface="微软雅黑" panose="020B0503020204020204" pitchFamily="34" charset="-122"/>
              </a:rPr>
              <a:t>——</a:t>
            </a:r>
            <a:r>
              <a:rPr lang="zh-CN" altLang="en-US" sz="2000" b="1" dirty="0" smtClean="0">
                <a:latin typeface="微软雅黑" panose="020B0503020204020204" pitchFamily="34" charset="-122"/>
                <a:ea typeface="微软雅黑" panose="020B0503020204020204" pitchFamily="34" charset="-122"/>
              </a:rPr>
              <a:t>运算器</a:t>
            </a:r>
          </a:p>
          <a:p>
            <a:pPr marL="536575" indent="-536575" eaLnBrk="1" hangingPunct="1">
              <a:lnSpc>
                <a:spcPct val="130000"/>
              </a:lnSpc>
              <a:buFont typeface="Wingdings" pitchFamily="2" charset="2"/>
              <a:buChar char="Ø"/>
              <a:defRPr/>
            </a:pPr>
            <a:r>
              <a:rPr lang="zh-CN" altLang="en-US" sz="2000" b="1" dirty="0" smtClean="0">
                <a:latin typeface="微软雅黑" panose="020B0503020204020204" pitchFamily="34" charset="-122"/>
                <a:ea typeface="微软雅黑" panose="020B0503020204020204" pitchFamily="34" charset="-122"/>
              </a:rPr>
              <a:t>控制部分：用穿孔卡片控制运算                        </a:t>
            </a:r>
            <a:r>
              <a:rPr lang="en-US" altLang="zh-CN" sz="2000" b="1" dirty="0" smtClean="0">
                <a:latin typeface="微软雅黑" panose="020B0503020204020204" pitchFamily="34" charset="-122"/>
                <a:ea typeface="微软雅黑" panose="020B0503020204020204" pitchFamily="34" charset="-122"/>
              </a:rPr>
              <a:t>——</a:t>
            </a:r>
            <a:r>
              <a:rPr lang="zh-CN" altLang="en-US" sz="2000" b="1" dirty="0" smtClean="0">
                <a:latin typeface="微软雅黑" panose="020B0503020204020204" pitchFamily="34" charset="-122"/>
                <a:ea typeface="微软雅黑" panose="020B0503020204020204" pitchFamily="34" charset="-122"/>
              </a:rPr>
              <a:t>控制器</a:t>
            </a:r>
          </a:p>
          <a:p>
            <a:pPr marL="536575" indent="-536575" eaLnBrk="1" hangingPunct="1">
              <a:lnSpc>
                <a:spcPct val="130000"/>
              </a:lnSpc>
              <a:buFont typeface="Wingdings" pitchFamily="2" charset="2"/>
              <a:buChar char="Ø"/>
              <a:defRPr/>
            </a:pPr>
            <a:r>
              <a:rPr lang="zh-CN" altLang="en-US" sz="2000" b="1" dirty="0" smtClean="0">
                <a:latin typeface="微软雅黑" panose="020B0503020204020204" pitchFamily="34" charset="-122"/>
                <a:ea typeface="微软雅黑" panose="020B0503020204020204" pitchFamily="34" charset="-122"/>
              </a:rPr>
              <a:t>印刷厂：卡片穿孔设备                                     </a:t>
            </a:r>
            <a:r>
              <a:rPr lang="en-US" altLang="zh-CN" sz="2000" b="1" dirty="0" smtClean="0">
                <a:latin typeface="微软雅黑" panose="020B0503020204020204" pitchFamily="34" charset="-122"/>
                <a:ea typeface="微软雅黑" panose="020B0503020204020204" pitchFamily="34" charset="-122"/>
              </a:rPr>
              <a:t>——</a:t>
            </a:r>
            <a:r>
              <a:rPr lang="zh-CN" altLang="en-US" sz="2000" b="1" dirty="0" smtClean="0">
                <a:latin typeface="微软雅黑" panose="020B0503020204020204" pitchFamily="34" charset="-122"/>
                <a:ea typeface="微软雅黑" panose="020B0503020204020204" pitchFamily="34" charset="-122"/>
              </a:rPr>
              <a:t>输入</a:t>
            </a:r>
            <a:r>
              <a:rPr lang="en-US" altLang="zh-CN" sz="2000" b="1" dirty="0" smtClean="0">
                <a:latin typeface="微软雅黑" panose="020B0503020204020204" pitchFamily="34" charset="-122"/>
                <a:ea typeface="微软雅黑" panose="020B0503020204020204" pitchFamily="34" charset="-122"/>
              </a:rPr>
              <a:t>/</a:t>
            </a:r>
            <a:r>
              <a:rPr lang="zh-CN" altLang="en-US" sz="2000" b="1" dirty="0" smtClean="0">
                <a:latin typeface="微软雅黑" panose="020B0503020204020204" pitchFamily="34" charset="-122"/>
                <a:ea typeface="微软雅黑" panose="020B0503020204020204" pitchFamily="34" charset="-122"/>
              </a:rPr>
              <a:t>输出设备</a:t>
            </a:r>
          </a:p>
          <a:p>
            <a:pPr marL="536575" indent="-536575" eaLnBrk="1" hangingPunct="1">
              <a:lnSpc>
                <a:spcPct val="130000"/>
              </a:lnSpc>
              <a:buFont typeface="Wingdings" pitchFamily="2" charset="2"/>
              <a:buChar char="Ø"/>
              <a:defRPr/>
            </a:pPr>
            <a:r>
              <a:rPr lang="zh-CN" altLang="en-US" sz="2000" b="1" dirty="0" smtClean="0">
                <a:latin typeface="微软雅黑" panose="020B0503020204020204" pitchFamily="34" charset="-122"/>
                <a:ea typeface="微软雅黑" panose="020B0503020204020204" pitchFamily="34" charset="-122"/>
              </a:rPr>
              <a:t>运输数据部件：在仓库和作坊间运输数据          </a:t>
            </a:r>
            <a:r>
              <a:rPr lang="en-US" altLang="zh-CN" sz="2000" b="1" dirty="0" smtClean="0">
                <a:latin typeface="微软雅黑" panose="020B0503020204020204" pitchFamily="34" charset="-122"/>
                <a:ea typeface="微软雅黑" panose="020B0503020204020204" pitchFamily="34" charset="-122"/>
              </a:rPr>
              <a:t>——</a:t>
            </a:r>
            <a:r>
              <a:rPr lang="zh-CN" altLang="en-US" sz="2000" b="1" dirty="0" smtClean="0">
                <a:latin typeface="微软雅黑" panose="020B0503020204020204" pitchFamily="34" charset="-122"/>
                <a:ea typeface="微软雅黑" panose="020B0503020204020204" pitchFamily="34" charset="-122"/>
              </a:rPr>
              <a:t>总线</a:t>
            </a:r>
            <a:endParaRPr lang="en-US" altLang="zh-CN" sz="2000" b="1" dirty="0">
              <a:latin typeface="微软雅黑" panose="020B0503020204020204" pitchFamily="34" charset="-122"/>
              <a:ea typeface="微软雅黑" panose="020B0503020204020204" pitchFamily="34" charset="-122"/>
            </a:endParaRPr>
          </a:p>
          <a:p>
            <a:pPr marL="536575" indent="-536575" eaLnBrk="1" hangingPunct="1">
              <a:lnSpc>
                <a:spcPct val="130000"/>
              </a:lnSpc>
              <a:buFont typeface="Wingdings" pitchFamily="2" charset="2"/>
              <a:buChar char="Ø"/>
              <a:defRPr/>
            </a:pPr>
            <a:r>
              <a:rPr lang="en-US" altLang="zh-CN" sz="2000" b="1" dirty="0" smtClean="0">
                <a:latin typeface="微软雅黑" panose="020B0503020204020204" pitchFamily="34" charset="-122"/>
                <a:ea typeface="微软雅黑" panose="020B0503020204020204" pitchFamily="34" charset="-122"/>
              </a:rPr>
              <a:t>30</a:t>
            </a:r>
            <a:r>
              <a:rPr lang="zh-CN" altLang="en-US" sz="2000" b="1" dirty="0">
                <a:latin typeface="微软雅黑" panose="020B0503020204020204" pitchFamily="34" charset="-122"/>
                <a:ea typeface="微软雅黑" panose="020B0503020204020204" pitchFamily="34" charset="-122"/>
              </a:rPr>
              <a:t>种设计方案、</a:t>
            </a:r>
            <a:r>
              <a:rPr lang="en-US" altLang="zh-CN" sz="2000" b="1" dirty="0">
                <a:latin typeface="微软雅黑" panose="020B0503020204020204" pitchFamily="34" charset="-122"/>
                <a:ea typeface="微软雅黑" panose="020B0503020204020204" pitchFamily="34" charset="-122"/>
              </a:rPr>
              <a:t>2000</a:t>
            </a:r>
            <a:r>
              <a:rPr lang="zh-CN" altLang="en-US" sz="2000" b="1" dirty="0">
                <a:latin typeface="微软雅黑" panose="020B0503020204020204" pitchFamily="34" charset="-122"/>
                <a:ea typeface="微软雅黑" panose="020B0503020204020204" pitchFamily="34" charset="-122"/>
              </a:rPr>
              <a:t>张组装图、</a:t>
            </a:r>
            <a:r>
              <a:rPr lang="en-US" altLang="zh-CN" sz="2000" b="1" dirty="0">
                <a:latin typeface="微软雅黑" panose="020B0503020204020204" pitchFamily="34" charset="-122"/>
                <a:ea typeface="微软雅黑" panose="020B0503020204020204" pitchFamily="34" charset="-122"/>
              </a:rPr>
              <a:t>50000</a:t>
            </a:r>
            <a:r>
              <a:rPr lang="zh-CN" altLang="en-US" sz="2000" b="1" dirty="0">
                <a:latin typeface="微软雅黑" panose="020B0503020204020204" pitchFamily="34" charset="-122"/>
                <a:ea typeface="微软雅黑" panose="020B0503020204020204" pitchFamily="34" charset="-122"/>
              </a:rPr>
              <a:t>张零件图和拼搏</a:t>
            </a:r>
            <a:r>
              <a:rPr lang="zh-CN" altLang="en-US" sz="2000" b="1" dirty="0" smtClean="0">
                <a:latin typeface="微软雅黑" panose="020B0503020204020204" pitchFamily="34" charset="-122"/>
                <a:ea typeface="微软雅黑" panose="020B0503020204020204" pitchFamily="34" charset="-122"/>
              </a:rPr>
              <a:t>精神</a:t>
            </a:r>
            <a:endParaRPr lang="en-US" altLang="zh-CN" sz="2000" b="1" dirty="0" smtClean="0">
              <a:latin typeface="微软雅黑" panose="020B0503020204020204" pitchFamily="34" charset="-122"/>
              <a:ea typeface="微软雅黑" panose="020B0503020204020204" pitchFamily="34" charset="-122"/>
            </a:endParaRPr>
          </a:p>
          <a:p>
            <a:pPr marL="0" indent="0" eaLnBrk="1" hangingPunct="1">
              <a:lnSpc>
                <a:spcPct val="130000"/>
              </a:lnSpc>
              <a:buFontTx/>
              <a:buNone/>
              <a:defRPr/>
            </a:pPr>
            <a:endParaRPr lang="zh-CN" altLang="en-US" sz="2000" b="1" dirty="0">
              <a:latin typeface="微软雅黑" panose="020B0503020204020204" pitchFamily="34" charset="-122"/>
              <a:ea typeface="微软雅黑" panose="020B0503020204020204" pitchFamily="34" charset="-122"/>
            </a:endParaRPr>
          </a:p>
          <a:p>
            <a:pPr marL="536575" indent="-536575" eaLnBrk="1" hangingPunct="1">
              <a:lnSpc>
                <a:spcPct val="130000"/>
              </a:lnSpc>
              <a:buSzPct val="60000"/>
              <a:buFont typeface="Wingdings" pitchFamily="2" charset="2"/>
              <a:buChar char="n"/>
              <a:defRPr/>
            </a:pPr>
            <a:r>
              <a:rPr lang="zh-CN" altLang="en-US" sz="2000" b="1" dirty="0" smtClean="0">
                <a:latin typeface="微软雅黑" panose="020B0503020204020204" pitchFamily="34" charset="-122"/>
                <a:ea typeface="微软雅黑" panose="020B0503020204020204" pitchFamily="34" charset="-122"/>
              </a:rPr>
              <a:t>巴贝奇被称为计算机之父</a:t>
            </a:r>
          </a:p>
          <a:p>
            <a:pPr marL="536575" indent="-536575" eaLnBrk="1" hangingPunct="1">
              <a:lnSpc>
                <a:spcPct val="130000"/>
              </a:lnSpc>
              <a:buSzPct val="60000"/>
              <a:buFont typeface="Wingdings" pitchFamily="2" charset="2"/>
              <a:buChar char="n"/>
              <a:defRPr/>
            </a:pPr>
            <a:r>
              <a:rPr lang="en-US" altLang="zh-CN" sz="2000" b="1" dirty="0" smtClean="0">
                <a:latin typeface="微软雅黑" panose="020B0503020204020204" pitchFamily="34" charset="-122"/>
                <a:ea typeface="微软雅黑" panose="020B0503020204020204" pitchFamily="34" charset="-122"/>
              </a:rPr>
              <a:t>1939</a:t>
            </a:r>
            <a:r>
              <a:rPr lang="zh-CN" altLang="en-US" sz="2000" b="1" dirty="0" smtClean="0">
                <a:latin typeface="微软雅黑" panose="020B0503020204020204" pitchFamily="34" charset="-122"/>
                <a:ea typeface="微软雅黑" panose="020B0503020204020204" pitchFamily="34" charset="-122"/>
              </a:rPr>
              <a:t>－</a:t>
            </a:r>
            <a:r>
              <a:rPr lang="en-US" altLang="zh-CN" sz="2000" b="1" dirty="0" smtClean="0">
                <a:latin typeface="微软雅黑" panose="020B0503020204020204" pitchFamily="34" charset="-122"/>
                <a:ea typeface="微软雅黑" panose="020B0503020204020204" pitchFamily="34" charset="-122"/>
              </a:rPr>
              <a:t>1944</a:t>
            </a:r>
            <a:r>
              <a:rPr lang="zh-CN" altLang="en-US" sz="2000" b="1" dirty="0" smtClean="0">
                <a:latin typeface="微软雅黑" panose="020B0503020204020204" pitchFamily="34" charset="-122"/>
                <a:ea typeface="微软雅黑" panose="020B0503020204020204" pitchFamily="34" charset="-122"/>
              </a:rPr>
              <a:t>：被关注并实现（机械－</a:t>
            </a:r>
            <a:r>
              <a:rPr lang="en-US" altLang="zh-CN" sz="2000" b="1" dirty="0" smtClean="0">
                <a:latin typeface="微软雅黑" panose="020B0503020204020204" pitchFamily="34" charset="-122"/>
                <a:ea typeface="微软雅黑" panose="020B0503020204020204" pitchFamily="34" charset="-122"/>
              </a:rPr>
              <a:t>&gt; </a:t>
            </a:r>
            <a:r>
              <a:rPr lang="zh-CN" altLang="en-US" sz="2000" b="1" dirty="0" smtClean="0">
                <a:latin typeface="微软雅黑" panose="020B0503020204020204" pitchFamily="34" charset="-122"/>
                <a:ea typeface="微软雅黑" panose="020B0503020204020204" pitchFamily="34" charset="-122"/>
              </a:rPr>
              <a:t>机电）</a:t>
            </a:r>
          </a:p>
        </p:txBody>
      </p:sp>
      <p:sp>
        <p:nvSpPr>
          <p:cNvPr id="3" name="Rectangle 2"/>
          <p:cNvSpPr txBox="1">
            <a:spLocks noChangeArrowheads="1"/>
          </p:cNvSpPr>
          <p:nvPr/>
        </p:nvSpPr>
        <p:spPr bwMode="auto">
          <a:xfrm>
            <a:off x="1258888" y="188913"/>
            <a:ext cx="5335587" cy="86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ea typeface="宋体" pitchFamily="2" charset="-122"/>
              </a:defRPr>
            </a:lvl2pPr>
            <a:lvl3pPr algn="ctr" rtl="0" fontAlgn="base">
              <a:spcBef>
                <a:spcPct val="0"/>
              </a:spcBef>
              <a:spcAft>
                <a:spcPct val="0"/>
              </a:spcAft>
              <a:defRPr sz="4400">
                <a:solidFill>
                  <a:schemeClr val="tx2"/>
                </a:solidFill>
                <a:latin typeface="Arial" charset="0"/>
                <a:ea typeface="宋体" pitchFamily="2" charset="-122"/>
              </a:defRPr>
            </a:lvl3pPr>
            <a:lvl4pPr algn="ctr" rtl="0" fontAlgn="base">
              <a:spcBef>
                <a:spcPct val="0"/>
              </a:spcBef>
              <a:spcAft>
                <a:spcPct val="0"/>
              </a:spcAft>
              <a:defRPr sz="4400">
                <a:solidFill>
                  <a:schemeClr val="tx2"/>
                </a:solidFill>
                <a:latin typeface="Arial" charset="0"/>
                <a:ea typeface="宋体" pitchFamily="2" charset="-122"/>
              </a:defRPr>
            </a:lvl4pPr>
            <a:lvl5pPr algn="ctr" rtl="0" fontAlgn="base">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algn="l">
              <a:lnSpc>
                <a:spcPct val="150000"/>
              </a:lnSpc>
              <a:spcBef>
                <a:spcPct val="50000"/>
              </a:spcBef>
              <a:defRPr/>
            </a:pPr>
            <a:r>
              <a:rPr lang="en-US" altLang="zh-CN" sz="3600" b="1" kern="0" dirty="0" smtClean="0">
                <a:latin typeface="微软雅黑" panose="020B0503020204020204" pitchFamily="34" charset="-122"/>
                <a:ea typeface="微软雅黑" panose="020B0503020204020204" pitchFamily="34" charset="-122"/>
              </a:rPr>
              <a:t>1.1  </a:t>
            </a:r>
            <a:r>
              <a:rPr lang="zh-CN" altLang="en-US" sz="3600" b="1" kern="0" dirty="0" smtClean="0">
                <a:latin typeface="微软雅黑" panose="020B0503020204020204" pitchFamily="34" charset="-122"/>
                <a:ea typeface="微软雅黑" panose="020B0503020204020204" pitchFamily="34" charset="-122"/>
              </a:rPr>
              <a:t>计算机发展简史</a:t>
            </a:r>
            <a:endParaRPr lang="zh-CN" altLang="en-US" sz="3600" b="1" kern="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3" fill="hold" grpId="0" nodeType="clickEffect">
                                  <p:stCondLst>
                                    <p:cond delay="0"/>
                                  </p:stCondLst>
                                  <p:childTnLst>
                                    <p:set>
                                      <p:cBhvr>
                                        <p:cTn id="6" dur="1" fill="hold">
                                          <p:stCondLst>
                                            <p:cond delay="0"/>
                                          </p:stCondLst>
                                        </p:cTn>
                                        <p:tgtEl>
                                          <p:spTgt spid="309251">
                                            <p:txEl>
                                              <p:pRg st="0" end="0"/>
                                            </p:txEl>
                                          </p:spTgt>
                                        </p:tgtEl>
                                        <p:attrNameLst>
                                          <p:attrName>style.visibility</p:attrName>
                                        </p:attrNameLst>
                                      </p:cBhvr>
                                      <p:to>
                                        <p:strVal val="visible"/>
                                      </p:to>
                                    </p:set>
                                    <p:anim calcmode="lin" valueType="num">
                                      <p:cBhvr additive="base">
                                        <p:cTn id="7" dur="500" fill="hold"/>
                                        <p:tgtEl>
                                          <p:spTgt spid="309251">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09251">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3" fill="hold" grpId="0" nodeType="clickEffect">
                                  <p:stCondLst>
                                    <p:cond delay="0"/>
                                  </p:stCondLst>
                                  <p:childTnLst>
                                    <p:set>
                                      <p:cBhvr>
                                        <p:cTn id="12" dur="1" fill="hold">
                                          <p:stCondLst>
                                            <p:cond delay="0"/>
                                          </p:stCondLst>
                                        </p:cTn>
                                        <p:tgtEl>
                                          <p:spTgt spid="309251">
                                            <p:txEl>
                                              <p:pRg st="1" end="1"/>
                                            </p:txEl>
                                          </p:spTgt>
                                        </p:tgtEl>
                                        <p:attrNameLst>
                                          <p:attrName>style.visibility</p:attrName>
                                        </p:attrNameLst>
                                      </p:cBhvr>
                                      <p:to>
                                        <p:strVal val="visible"/>
                                      </p:to>
                                    </p:set>
                                    <p:anim calcmode="lin" valueType="num">
                                      <p:cBhvr additive="base">
                                        <p:cTn id="13" dur="500" fill="hold"/>
                                        <p:tgtEl>
                                          <p:spTgt spid="309251">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309251">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3" fill="hold" grpId="0" nodeType="clickEffect">
                                  <p:stCondLst>
                                    <p:cond delay="0"/>
                                  </p:stCondLst>
                                  <p:childTnLst>
                                    <p:set>
                                      <p:cBhvr>
                                        <p:cTn id="18" dur="1" fill="hold">
                                          <p:stCondLst>
                                            <p:cond delay="0"/>
                                          </p:stCondLst>
                                        </p:cTn>
                                        <p:tgtEl>
                                          <p:spTgt spid="309251">
                                            <p:txEl>
                                              <p:pRg st="2" end="2"/>
                                            </p:txEl>
                                          </p:spTgt>
                                        </p:tgtEl>
                                        <p:attrNameLst>
                                          <p:attrName>style.visibility</p:attrName>
                                        </p:attrNameLst>
                                      </p:cBhvr>
                                      <p:to>
                                        <p:strVal val="visible"/>
                                      </p:to>
                                    </p:set>
                                    <p:anim calcmode="lin" valueType="num">
                                      <p:cBhvr additive="base">
                                        <p:cTn id="19" dur="500" fill="hold"/>
                                        <p:tgtEl>
                                          <p:spTgt spid="309251">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309251">
                                            <p:txEl>
                                              <p:pRg st="2" end="2"/>
                                            </p:txEl>
                                          </p:spTgt>
                                        </p:tgtEl>
                                        <p:attrNameLst>
                                          <p:attrName>ppt_y</p:attrName>
                                        </p:attrNameLst>
                                      </p:cBhvr>
                                      <p:tavLst>
                                        <p:tav tm="0">
                                          <p:val>
                                            <p:strVal val="0-#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3" fill="hold" grpId="0" nodeType="clickEffect">
                                  <p:stCondLst>
                                    <p:cond delay="0"/>
                                  </p:stCondLst>
                                  <p:childTnLst>
                                    <p:set>
                                      <p:cBhvr>
                                        <p:cTn id="24" dur="1" fill="hold">
                                          <p:stCondLst>
                                            <p:cond delay="0"/>
                                          </p:stCondLst>
                                        </p:cTn>
                                        <p:tgtEl>
                                          <p:spTgt spid="309251">
                                            <p:txEl>
                                              <p:pRg st="3" end="3"/>
                                            </p:txEl>
                                          </p:spTgt>
                                        </p:tgtEl>
                                        <p:attrNameLst>
                                          <p:attrName>style.visibility</p:attrName>
                                        </p:attrNameLst>
                                      </p:cBhvr>
                                      <p:to>
                                        <p:strVal val="visible"/>
                                      </p:to>
                                    </p:set>
                                    <p:anim calcmode="lin" valueType="num">
                                      <p:cBhvr additive="base">
                                        <p:cTn id="25" dur="500" fill="hold"/>
                                        <p:tgtEl>
                                          <p:spTgt spid="309251">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309251">
                                            <p:txEl>
                                              <p:pRg st="3" end="3"/>
                                            </p:txEl>
                                          </p:spTgt>
                                        </p:tgtEl>
                                        <p:attrNameLst>
                                          <p:attrName>ppt_y</p:attrName>
                                        </p:attrNameLst>
                                      </p:cBhvr>
                                      <p:tavLst>
                                        <p:tav tm="0">
                                          <p:val>
                                            <p:strVal val="0-#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3" fill="hold" grpId="0" nodeType="clickEffect">
                                  <p:stCondLst>
                                    <p:cond delay="0"/>
                                  </p:stCondLst>
                                  <p:childTnLst>
                                    <p:set>
                                      <p:cBhvr>
                                        <p:cTn id="30" dur="1" fill="hold">
                                          <p:stCondLst>
                                            <p:cond delay="0"/>
                                          </p:stCondLst>
                                        </p:cTn>
                                        <p:tgtEl>
                                          <p:spTgt spid="309251">
                                            <p:txEl>
                                              <p:pRg st="4" end="4"/>
                                            </p:txEl>
                                          </p:spTgt>
                                        </p:tgtEl>
                                        <p:attrNameLst>
                                          <p:attrName>style.visibility</p:attrName>
                                        </p:attrNameLst>
                                      </p:cBhvr>
                                      <p:to>
                                        <p:strVal val="visible"/>
                                      </p:to>
                                    </p:set>
                                    <p:anim calcmode="lin" valueType="num">
                                      <p:cBhvr additive="base">
                                        <p:cTn id="31" dur="500" fill="hold"/>
                                        <p:tgtEl>
                                          <p:spTgt spid="309251">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309251">
                                            <p:txEl>
                                              <p:pRg st="4" end="4"/>
                                            </p:txEl>
                                          </p:spTgt>
                                        </p:tgtEl>
                                        <p:attrNameLst>
                                          <p:attrName>ppt_y</p:attrName>
                                        </p:attrNameLst>
                                      </p:cBhvr>
                                      <p:tavLst>
                                        <p:tav tm="0">
                                          <p:val>
                                            <p:strVal val="0-#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3" fill="hold" grpId="0" nodeType="clickEffect">
                                  <p:stCondLst>
                                    <p:cond delay="0"/>
                                  </p:stCondLst>
                                  <p:childTnLst>
                                    <p:set>
                                      <p:cBhvr>
                                        <p:cTn id="36" dur="1" fill="hold">
                                          <p:stCondLst>
                                            <p:cond delay="0"/>
                                          </p:stCondLst>
                                        </p:cTn>
                                        <p:tgtEl>
                                          <p:spTgt spid="309251">
                                            <p:txEl>
                                              <p:pRg st="5" end="5"/>
                                            </p:txEl>
                                          </p:spTgt>
                                        </p:tgtEl>
                                        <p:attrNameLst>
                                          <p:attrName>style.visibility</p:attrName>
                                        </p:attrNameLst>
                                      </p:cBhvr>
                                      <p:to>
                                        <p:strVal val="visible"/>
                                      </p:to>
                                    </p:set>
                                    <p:anim calcmode="lin" valueType="num">
                                      <p:cBhvr additive="base">
                                        <p:cTn id="37" dur="500" fill="hold"/>
                                        <p:tgtEl>
                                          <p:spTgt spid="309251">
                                            <p:txEl>
                                              <p:pRg st="5" end="5"/>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309251">
                                            <p:txEl>
                                              <p:pRg st="5" end="5"/>
                                            </p:txEl>
                                          </p:spTgt>
                                        </p:tgtEl>
                                        <p:attrNameLst>
                                          <p:attrName>ppt_y</p:attrName>
                                        </p:attrNameLst>
                                      </p:cBhvr>
                                      <p:tavLst>
                                        <p:tav tm="0">
                                          <p:val>
                                            <p:strVal val="0-#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3" fill="hold" grpId="0" nodeType="clickEffect">
                                  <p:stCondLst>
                                    <p:cond delay="0"/>
                                  </p:stCondLst>
                                  <p:childTnLst>
                                    <p:set>
                                      <p:cBhvr>
                                        <p:cTn id="42" dur="1" fill="hold">
                                          <p:stCondLst>
                                            <p:cond delay="0"/>
                                          </p:stCondLst>
                                        </p:cTn>
                                        <p:tgtEl>
                                          <p:spTgt spid="309251">
                                            <p:txEl>
                                              <p:pRg st="6" end="6"/>
                                            </p:txEl>
                                          </p:spTgt>
                                        </p:tgtEl>
                                        <p:attrNameLst>
                                          <p:attrName>style.visibility</p:attrName>
                                        </p:attrNameLst>
                                      </p:cBhvr>
                                      <p:to>
                                        <p:strVal val="visible"/>
                                      </p:to>
                                    </p:set>
                                    <p:anim calcmode="lin" valueType="num">
                                      <p:cBhvr additive="base">
                                        <p:cTn id="43" dur="500" fill="hold"/>
                                        <p:tgtEl>
                                          <p:spTgt spid="309251">
                                            <p:txEl>
                                              <p:pRg st="6" end="6"/>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309251">
                                            <p:txEl>
                                              <p:pRg st="6" end="6"/>
                                            </p:txEl>
                                          </p:spTgt>
                                        </p:tgtEl>
                                        <p:attrNameLst>
                                          <p:attrName>ppt_y</p:attrName>
                                        </p:attrNameLst>
                                      </p:cBhvr>
                                      <p:tavLst>
                                        <p:tav tm="0">
                                          <p:val>
                                            <p:strVal val="0-#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3" fill="hold" grpId="0" nodeType="clickEffect">
                                  <p:stCondLst>
                                    <p:cond delay="0"/>
                                  </p:stCondLst>
                                  <p:childTnLst>
                                    <p:set>
                                      <p:cBhvr>
                                        <p:cTn id="48" dur="1" fill="hold">
                                          <p:stCondLst>
                                            <p:cond delay="0"/>
                                          </p:stCondLst>
                                        </p:cTn>
                                        <p:tgtEl>
                                          <p:spTgt spid="309251">
                                            <p:txEl>
                                              <p:pRg st="8" end="8"/>
                                            </p:txEl>
                                          </p:spTgt>
                                        </p:tgtEl>
                                        <p:attrNameLst>
                                          <p:attrName>style.visibility</p:attrName>
                                        </p:attrNameLst>
                                      </p:cBhvr>
                                      <p:to>
                                        <p:strVal val="visible"/>
                                      </p:to>
                                    </p:set>
                                    <p:anim calcmode="lin" valueType="num">
                                      <p:cBhvr additive="base">
                                        <p:cTn id="49" dur="500" fill="hold"/>
                                        <p:tgtEl>
                                          <p:spTgt spid="309251">
                                            <p:txEl>
                                              <p:pRg st="8" end="8"/>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309251">
                                            <p:txEl>
                                              <p:pRg st="8" end="8"/>
                                            </p:txEl>
                                          </p:spTgt>
                                        </p:tgtEl>
                                        <p:attrNameLst>
                                          <p:attrName>ppt_y</p:attrName>
                                        </p:attrNameLst>
                                      </p:cBhvr>
                                      <p:tavLst>
                                        <p:tav tm="0">
                                          <p:val>
                                            <p:strVal val="0-#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3" fill="hold" grpId="0" nodeType="clickEffect">
                                  <p:stCondLst>
                                    <p:cond delay="0"/>
                                  </p:stCondLst>
                                  <p:childTnLst>
                                    <p:set>
                                      <p:cBhvr>
                                        <p:cTn id="54" dur="1" fill="hold">
                                          <p:stCondLst>
                                            <p:cond delay="0"/>
                                          </p:stCondLst>
                                        </p:cTn>
                                        <p:tgtEl>
                                          <p:spTgt spid="309251">
                                            <p:txEl>
                                              <p:pRg st="9" end="9"/>
                                            </p:txEl>
                                          </p:spTgt>
                                        </p:tgtEl>
                                        <p:attrNameLst>
                                          <p:attrName>style.visibility</p:attrName>
                                        </p:attrNameLst>
                                      </p:cBhvr>
                                      <p:to>
                                        <p:strVal val="visible"/>
                                      </p:to>
                                    </p:set>
                                    <p:anim calcmode="lin" valueType="num">
                                      <p:cBhvr additive="base">
                                        <p:cTn id="55" dur="500" fill="hold"/>
                                        <p:tgtEl>
                                          <p:spTgt spid="309251">
                                            <p:txEl>
                                              <p:pRg st="9" end="9"/>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309251">
                                            <p:txEl>
                                              <p:pRg st="9" end="9"/>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9251"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304800" y="1341438"/>
            <a:ext cx="5113338" cy="503237"/>
          </a:xfrm>
        </p:spPr>
        <p:txBody>
          <a:bodyPr/>
          <a:lstStyle/>
          <a:p>
            <a:pPr algn="l" eaLnBrk="1" hangingPunct="1"/>
            <a:r>
              <a:rPr lang="en-US" altLang="zh-CN" sz="2800" b="1" dirty="0" smtClean="0">
                <a:solidFill>
                  <a:srgbClr val="0000CC"/>
                </a:solidFill>
                <a:latin typeface="微软雅黑" panose="020B0503020204020204" pitchFamily="34" charset="-122"/>
                <a:ea typeface="微软雅黑" panose="020B0503020204020204" pitchFamily="34" charset="-122"/>
              </a:rPr>
              <a:t>4</a:t>
            </a:r>
            <a:r>
              <a:rPr lang="zh-CN" altLang="en-US" sz="2800" b="1" dirty="0" smtClean="0">
                <a:solidFill>
                  <a:srgbClr val="0000CC"/>
                </a:solidFill>
                <a:latin typeface="微软雅黑" panose="020B0503020204020204" pitchFamily="34" charset="-122"/>
                <a:ea typeface="微软雅黑" panose="020B0503020204020204" pitchFamily="34" charset="-122"/>
              </a:rPr>
              <a:t>、电子计算机的诞生</a:t>
            </a:r>
          </a:p>
        </p:txBody>
      </p:sp>
      <p:sp>
        <p:nvSpPr>
          <p:cNvPr id="39939" name="Rectangle 3"/>
          <p:cNvSpPr>
            <a:spLocks noGrp="1" noChangeArrowheads="1"/>
          </p:cNvSpPr>
          <p:nvPr>
            <p:ph type="body" idx="1"/>
          </p:nvPr>
        </p:nvSpPr>
        <p:spPr>
          <a:xfrm>
            <a:off x="179388" y="2060575"/>
            <a:ext cx="8218487" cy="431800"/>
          </a:xfrm>
        </p:spPr>
        <p:txBody>
          <a:bodyPr/>
          <a:lstStyle/>
          <a:p>
            <a:pPr eaLnBrk="1" hangingPunct="1">
              <a:buFont typeface="Wingdings" pitchFamily="2" charset="2"/>
              <a:buChar char="n"/>
            </a:pPr>
            <a:r>
              <a:rPr lang="zh-CN" altLang="en-US" sz="2400" b="1" smtClean="0">
                <a:solidFill>
                  <a:srgbClr val="C00000"/>
                </a:solidFill>
                <a:latin typeface="微软雅黑" pitchFamily="34" charset="-122"/>
                <a:ea typeface="微软雅黑" pitchFamily="34" charset="-122"/>
              </a:rPr>
              <a:t>自动序列受控计算机</a:t>
            </a:r>
            <a:r>
              <a:rPr lang="en-US" altLang="zh-CN" sz="2400" b="1" smtClean="0">
                <a:solidFill>
                  <a:srgbClr val="C00000"/>
                </a:solidFill>
                <a:latin typeface="微软雅黑" pitchFamily="34" charset="-122"/>
                <a:ea typeface="微软雅黑" pitchFamily="34" charset="-122"/>
              </a:rPr>
              <a:t>MarkⅠ</a:t>
            </a:r>
            <a:r>
              <a:rPr lang="zh-CN" altLang="en-US" sz="2400" b="1" smtClean="0">
                <a:solidFill>
                  <a:srgbClr val="C00000"/>
                </a:solidFill>
                <a:latin typeface="微软雅黑" pitchFamily="34" charset="-122"/>
                <a:ea typeface="微软雅黑" pitchFamily="34" charset="-122"/>
              </a:rPr>
              <a:t>（</a:t>
            </a:r>
            <a:r>
              <a:rPr lang="en-US" altLang="zh-CN" sz="2400" b="1" smtClean="0">
                <a:solidFill>
                  <a:srgbClr val="C00000"/>
                </a:solidFill>
                <a:latin typeface="微软雅黑" pitchFamily="34" charset="-122"/>
                <a:ea typeface="微软雅黑" pitchFamily="34" charset="-122"/>
              </a:rPr>
              <a:t>1944</a:t>
            </a:r>
            <a:r>
              <a:rPr lang="zh-CN" altLang="en-US" sz="2400" b="1" smtClean="0">
                <a:solidFill>
                  <a:srgbClr val="C00000"/>
                </a:solidFill>
                <a:latin typeface="微软雅黑" pitchFamily="34" charset="-122"/>
                <a:ea typeface="微软雅黑" pitchFamily="34" charset="-122"/>
              </a:rPr>
              <a:t>）</a:t>
            </a:r>
            <a:endParaRPr lang="zh-CN" altLang="en-US" sz="2400" smtClean="0">
              <a:solidFill>
                <a:srgbClr val="C00000"/>
              </a:solidFill>
              <a:latin typeface="微软雅黑" pitchFamily="34" charset="-122"/>
              <a:ea typeface="微软雅黑" pitchFamily="34" charset="-122"/>
            </a:endParaRPr>
          </a:p>
        </p:txBody>
      </p:sp>
      <p:pic>
        <p:nvPicPr>
          <p:cNvPr id="39940" name="Picture 4" descr="http://202.117.35.160/ucmp/zjjsj/images/3-18.gif"/>
          <p:cNvPicPr>
            <a:picLocks noChangeAspect="1" noChangeArrowheads="1"/>
          </p:cNvPicPr>
          <p:nvPr/>
        </p:nvPicPr>
        <p:blipFill>
          <a:blip r:embed="rId2" r:link="rId3">
            <a:lum bright="-4000" contrast="-6000"/>
            <a:extLst>
              <a:ext uri="{28A0092B-C50C-407E-A947-70E740481C1C}">
                <a14:useLocalDpi xmlns:a14="http://schemas.microsoft.com/office/drawing/2010/main" val="0"/>
              </a:ext>
            </a:extLst>
          </a:blip>
          <a:srcRect/>
          <a:stretch>
            <a:fillRect/>
          </a:stretch>
        </p:blipFill>
        <p:spPr bwMode="auto">
          <a:xfrm>
            <a:off x="1277938" y="4195763"/>
            <a:ext cx="2017712" cy="2303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1" name="Picture 5" descr="http://cimg.163.com/catchpic/F/FF/FF8C60668ADE54C8E1C2582016E7F382.jpg"/>
          <p:cNvPicPr>
            <a:picLocks noChangeAspect="1" noChangeArrowheads="1"/>
          </p:cNvPicPr>
          <p:nvPr/>
        </p:nvPicPr>
        <p:blipFill>
          <a:blip r:embed="rId4" r:link="rId5">
            <a:lum contrast="16000"/>
            <a:extLst>
              <a:ext uri="{28A0092B-C50C-407E-A947-70E740481C1C}">
                <a14:useLocalDpi xmlns:a14="http://schemas.microsoft.com/office/drawing/2010/main" val="0"/>
              </a:ext>
            </a:extLst>
          </a:blip>
          <a:srcRect t="11885" b="35655"/>
          <a:stretch>
            <a:fillRect/>
          </a:stretch>
        </p:blipFill>
        <p:spPr bwMode="auto">
          <a:xfrm>
            <a:off x="3281363" y="4195763"/>
            <a:ext cx="5468937" cy="2303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2" name="Rectangle 9"/>
          <p:cNvSpPr>
            <a:spLocks noChangeArrowheads="1"/>
          </p:cNvSpPr>
          <p:nvPr/>
        </p:nvSpPr>
        <p:spPr bwMode="auto">
          <a:xfrm>
            <a:off x="539750" y="2636838"/>
            <a:ext cx="5761038" cy="1323975"/>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lgn="ctr">
                <a:solidFill>
                  <a:srgbClr val="800000"/>
                </a:solidFill>
                <a:miter lim="800000"/>
                <a:headEnd/>
                <a:tailEnd/>
              </a14:hiddenLine>
            </a:ext>
            <a:ext uri="{AF507438-7753-43E0-B8FC-AC1667EBCBE1}">
              <a14:hiddenEffects xmlns:a14="http://schemas.microsoft.com/office/drawing/2010/main">
                <a:effectLst>
                  <a:outerShdw dist="45791" dir="3378596" algn="ctr" rotWithShape="0">
                    <a:srgbClr val="993366"/>
                  </a:outerShdw>
                </a:effectLst>
              </a14:hiddenEffects>
            </a:ext>
          </a:extLst>
        </p:spPr>
        <p:txBody>
          <a:bodyPr anchor="b">
            <a:spAutoFit/>
          </a:bodyPr>
          <a:lstStyle>
            <a:lvl1pPr marL="342900" indent="-342900"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 typeface="Wingdings" pitchFamily="2" charset="2"/>
              <a:buChar char="ü"/>
            </a:pPr>
            <a:r>
              <a:rPr lang="zh-CN" altLang="en-US" sz="2000" b="1" dirty="0">
                <a:latin typeface="微软雅黑" panose="020B0503020204020204" pitchFamily="34" charset="-122"/>
                <a:ea typeface="微软雅黑" panose="020B0503020204020204" pitchFamily="34" charset="-122"/>
              </a:rPr>
              <a:t>霍华德</a:t>
            </a:r>
            <a:r>
              <a:rPr lang="en-US" altLang="zh-CN" sz="2000" b="1"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艾肯：建议书</a:t>
            </a:r>
          </a:p>
          <a:p>
            <a:pPr eaLnBrk="1" hangingPunct="1">
              <a:spcBef>
                <a:spcPct val="50000"/>
              </a:spcBef>
              <a:buFont typeface="Wingdings" pitchFamily="2" charset="2"/>
              <a:buChar char="ü"/>
            </a:pPr>
            <a:r>
              <a:rPr lang="en-US" altLang="zh-CN" sz="2000" b="1" dirty="0">
                <a:solidFill>
                  <a:srgbClr val="0070C0"/>
                </a:solidFill>
                <a:latin typeface="微软雅黑" panose="020B0503020204020204" pitchFamily="34" charset="-122"/>
                <a:ea typeface="微软雅黑" panose="020B0503020204020204" pitchFamily="34" charset="-122"/>
              </a:rPr>
              <a:t>IBM</a:t>
            </a:r>
            <a:r>
              <a:rPr lang="zh-CN" altLang="en-US" sz="2000" b="1" dirty="0">
                <a:solidFill>
                  <a:srgbClr val="0070C0"/>
                </a:solidFill>
                <a:latin typeface="微软雅黑" panose="020B0503020204020204" pitchFamily="34" charset="-122"/>
                <a:ea typeface="微软雅黑" panose="020B0503020204020204" pitchFamily="34" charset="-122"/>
              </a:rPr>
              <a:t>公司的转型</a:t>
            </a:r>
          </a:p>
          <a:p>
            <a:pPr eaLnBrk="1" hangingPunct="1">
              <a:spcBef>
                <a:spcPct val="50000"/>
              </a:spcBef>
              <a:buFont typeface="Wingdings" pitchFamily="2" charset="2"/>
              <a:buChar char="ü"/>
            </a:pPr>
            <a:r>
              <a:rPr lang="zh-CN" altLang="en-US" sz="2000" b="1" dirty="0">
                <a:latin typeface="微软雅黑" panose="020B0503020204020204" pitchFamily="34" charset="-122"/>
                <a:ea typeface="微软雅黑" panose="020B0503020204020204" pitchFamily="34" charset="-122"/>
              </a:rPr>
              <a:t>巴贝奇分析机的机电版</a:t>
            </a:r>
          </a:p>
        </p:txBody>
      </p:sp>
      <p:sp>
        <p:nvSpPr>
          <p:cNvPr id="11" name="Rectangle 2"/>
          <p:cNvSpPr txBox="1">
            <a:spLocks noChangeArrowheads="1"/>
          </p:cNvSpPr>
          <p:nvPr/>
        </p:nvSpPr>
        <p:spPr bwMode="auto">
          <a:xfrm>
            <a:off x="1258888" y="188913"/>
            <a:ext cx="5335587" cy="86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ea typeface="宋体" pitchFamily="2" charset="-122"/>
              </a:defRPr>
            </a:lvl2pPr>
            <a:lvl3pPr algn="ctr" rtl="0" fontAlgn="base">
              <a:spcBef>
                <a:spcPct val="0"/>
              </a:spcBef>
              <a:spcAft>
                <a:spcPct val="0"/>
              </a:spcAft>
              <a:defRPr sz="4400">
                <a:solidFill>
                  <a:schemeClr val="tx2"/>
                </a:solidFill>
                <a:latin typeface="Arial" charset="0"/>
                <a:ea typeface="宋体" pitchFamily="2" charset="-122"/>
              </a:defRPr>
            </a:lvl3pPr>
            <a:lvl4pPr algn="ctr" rtl="0" fontAlgn="base">
              <a:spcBef>
                <a:spcPct val="0"/>
              </a:spcBef>
              <a:spcAft>
                <a:spcPct val="0"/>
              </a:spcAft>
              <a:defRPr sz="4400">
                <a:solidFill>
                  <a:schemeClr val="tx2"/>
                </a:solidFill>
                <a:latin typeface="Arial" charset="0"/>
                <a:ea typeface="宋体" pitchFamily="2" charset="-122"/>
              </a:defRPr>
            </a:lvl4pPr>
            <a:lvl5pPr algn="ctr" rtl="0" fontAlgn="base">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algn="l">
              <a:lnSpc>
                <a:spcPct val="150000"/>
              </a:lnSpc>
              <a:spcBef>
                <a:spcPct val="50000"/>
              </a:spcBef>
              <a:defRPr/>
            </a:pPr>
            <a:r>
              <a:rPr lang="en-US" altLang="zh-CN" sz="3600" b="1" kern="0" dirty="0" smtClean="0">
                <a:latin typeface="微软雅黑" panose="020B0503020204020204" pitchFamily="34" charset="-122"/>
                <a:ea typeface="微软雅黑" panose="020B0503020204020204" pitchFamily="34" charset="-122"/>
              </a:rPr>
              <a:t>1.1  </a:t>
            </a:r>
            <a:r>
              <a:rPr lang="zh-CN" altLang="en-US" sz="3600" b="1" kern="0" dirty="0" smtClean="0">
                <a:latin typeface="微软雅黑" panose="020B0503020204020204" pitchFamily="34" charset="-122"/>
                <a:ea typeface="微软雅黑" panose="020B0503020204020204" pitchFamily="34" charset="-122"/>
              </a:rPr>
              <a:t>计算机发展简史</a:t>
            </a:r>
            <a:endParaRPr lang="zh-CN" altLang="en-US" sz="3600" b="1" kern="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1029"/>
          <p:cNvSpPr txBox="1">
            <a:spLocks noChangeArrowheads="1"/>
          </p:cNvSpPr>
          <p:nvPr/>
        </p:nvSpPr>
        <p:spPr bwMode="auto">
          <a:xfrm>
            <a:off x="357188" y="1528465"/>
            <a:ext cx="68199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 typeface="Wingdings" pitchFamily="2" charset="2"/>
              <a:buChar char="n"/>
            </a:pPr>
            <a:r>
              <a:rPr kumimoji="1" lang="zh-CN" altLang="en-US" sz="2400" b="1" dirty="0">
                <a:solidFill>
                  <a:srgbClr val="C00000"/>
                </a:solidFill>
                <a:latin typeface="微软雅黑" pitchFamily="34" charset="-122"/>
                <a:ea typeface="微软雅黑" pitchFamily="34" charset="-122"/>
              </a:rPr>
              <a:t>第一台电子计算机：</a:t>
            </a:r>
            <a:r>
              <a:rPr kumimoji="1" lang="en-US" altLang="zh-CN" sz="2400" b="1" dirty="0">
                <a:solidFill>
                  <a:srgbClr val="C00000"/>
                </a:solidFill>
                <a:latin typeface="微软雅黑" pitchFamily="34" charset="-122"/>
                <a:ea typeface="微软雅黑" pitchFamily="34" charset="-122"/>
              </a:rPr>
              <a:t>1946</a:t>
            </a:r>
            <a:r>
              <a:rPr kumimoji="1" lang="zh-CN" altLang="en-US" sz="2400" b="1" dirty="0">
                <a:solidFill>
                  <a:srgbClr val="C00000"/>
                </a:solidFill>
                <a:latin typeface="微软雅黑" pitchFamily="34" charset="-122"/>
                <a:ea typeface="微软雅黑" pitchFamily="34" charset="-122"/>
              </a:rPr>
              <a:t>年</a:t>
            </a:r>
            <a:r>
              <a:rPr kumimoji="1" lang="en-US" altLang="zh-CN" sz="2400" b="1" dirty="0">
                <a:solidFill>
                  <a:srgbClr val="C00000"/>
                </a:solidFill>
                <a:latin typeface="微软雅黑" pitchFamily="34" charset="-122"/>
                <a:ea typeface="微软雅黑" pitchFamily="34" charset="-122"/>
              </a:rPr>
              <a:t>2</a:t>
            </a:r>
            <a:r>
              <a:rPr kumimoji="1" lang="zh-CN" altLang="en-US" sz="2400" b="1" dirty="0">
                <a:solidFill>
                  <a:srgbClr val="C00000"/>
                </a:solidFill>
                <a:latin typeface="微软雅黑" pitchFamily="34" charset="-122"/>
                <a:ea typeface="微软雅黑" pitchFamily="34" charset="-122"/>
              </a:rPr>
              <a:t>月</a:t>
            </a:r>
            <a:r>
              <a:rPr kumimoji="1" lang="en-US" altLang="zh-CN" sz="2400" b="1" dirty="0">
                <a:solidFill>
                  <a:srgbClr val="C00000"/>
                </a:solidFill>
                <a:latin typeface="微软雅黑" pitchFamily="34" charset="-122"/>
                <a:ea typeface="微软雅黑" pitchFamily="34" charset="-122"/>
              </a:rPr>
              <a:t>14</a:t>
            </a:r>
            <a:r>
              <a:rPr kumimoji="1" lang="zh-CN" altLang="en-US" sz="2400" b="1" dirty="0">
                <a:solidFill>
                  <a:srgbClr val="C00000"/>
                </a:solidFill>
                <a:latin typeface="微软雅黑" pitchFamily="34" charset="-122"/>
                <a:ea typeface="微软雅黑" pitchFamily="34" charset="-122"/>
              </a:rPr>
              <a:t>日  </a:t>
            </a:r>
            <a:r>
              <a:rPr kumimoji="1" lang="en-US" altLang="zh-CN" sz="2400" b="1" dirty="0">
                <a:solidFill>
                  <a:srgbClr val="C00000"/>
                </a:solidFill>
                <a:latin typeface="微软雅黑" pitchFamily="34" charset="-122"/>
                <a:ea typeface="微软雅黑" pitchFamily="34" charset="-122"/>
              </a:rPr>
              <a:t>ENIAC</a:t>
            </a:r>
            <a:endParaRPr kumimoji="1" lang="zh-CN" altLang="en-US" sz="2400" b="1" dirty="0">
              <a:solidFill>
                <a:srgbClr val="C00000"/>
              </a:solidFill>
              <a:latin typeface="微软雅黑" pitchFamily="34" charset="-122"/>
              <a:ea typeface="微软雅黑" pitchFamily="34" charset="-122"/>
            </a:endParaRPr>
          </a:p>
        </p:txBody>
      </p:sp>
      <p:sp>
        <p:nvSpPr>
          <p:cNvPr id="80919" name="Text Box 1047"/>
          <p:cNvSpPr txBox="1">
            <a:spLocks noChangeArrowheads="1"/>
          </p:cNvSpPr>
          <p:nvPr/>
        </p:nvSpPr>
        <p:spPr bwMode="auto">
          <a:xfrm>
            <a:off x="357063" y="5301208"/>
            <a:ext cx="8607425" cy="1277273"/>
          </a:xfrm>
          <a:prstGeom prst="rect">
            <a:avLst/>
          </a:prstGeom>
          <a:ln/>
          <a:extLst/>
        </p:spPr>
        <p:style>
          <a:lnRef idx="1">
            <a:schemeClr val="accent6"/>
          </a:lnRef>
          <a:fillRef idx="2">
            <a:schemeClr val="accent6"/>
          </a:fillRef>
          <a:effectRef idx="1">
            <a:schemeClr val="accent6"/>
          </a:effectRef>
          <a:fontRef idx="minor">
            <a:schemeClr val="dk1"/>
          </a:fontRef>
        </p:style>
        <p:txBody>
          <a:bodyPr>
            <a:spAutoFit/>
          </a:bodyPr>
          <a:lstStyle>
            <a:lvl1pPr eaLnBrk="0" hangingPunct="0">
              <a:defRPr sz="2000" b="1">
                <a:solidFill>
                  <a:schemeClr val="tx1"/>
                </a:solidFill>
                <a:latin typeface="Arial" charset="0"/>
                <a:ea typeface="幼圆" pitchFamily="49" charset="-122"/>
              </a:defRPr>
            </a:lvl1pPr>
            <a:lvl2pPr marL="742950" indent="-285750" eaLnBrk="0" hangingPunct="0">
              <a:defRPr sz="2000" b="1">
                <a:solidFill>
                  <a:schemeClr val="tx1"/>
                </a:solidFill>
                <a:latin typeface="Arial" charset="0"/>
                <a:ea typeface="幼圆" pitchFamily="49" charset="-122"/>
              </a:defRPr>
            </a:lvl2pPr>
            <a:lvl3pPr marL="1143000" indent="-228600" eaLnBrk="0" hangingPunct="0">
              <a:defRPr sz="2000" b="1">
                <a:solidFill>
                  <a:schemeClr val="tx1"/>
                </a:solidFill>
                <a:latin typeface="Arial" charset="0"/>
                <a:ea typeface="幼圆" pitchFamily="49" charset="-122"/>
              </a:defRPr>
            </a:lvl3pPr>
            <a:lvl4pPr marL="1600200" indent="-228600" eaLnBrk="0" hangingPunct="0">
              <a:defRPr sz="2000" b="1">
                <a:solidFill>
                  <a:schemeClr val="tx1"/>
                </a:solidFill>
                <a:latin typeface="Arial" charset="0"/>
                <a:ea typeface="幼圆" pitchFamily="49" charset="-122"/>
              </a:defRPr>
            </a:lvl4pPr>
            <a:lvl5pPr marL="2057400" indent="-228600" eaLnBrk="0" hangingPunct="0">
              <a:defRPr sz="2000" b="1">
                <a:solidFill>
                  <a:schemeClr val="tx1"/>
                </a:solidFill>
                <a:latin typeface="Arial" charset="0"/>
                <a:ea typeface="幼圆" pitchFamily="49" charset="-122"/>
              </a:defRPr>
            </a:lvl5pPr>
            <a:lvl6pPr marL="2514600" indent="-228600" algn="ctr" eaLnBrk="0" fontAlgn="base" hangingPunct="0">
              <a:spcBef>
                <a:spcPct val="20000"/>
              </a:spcBef>
              <a:spcAft>
                <a:spcPct val="0"/>
              </a:spcAft>
              <a:buClr>
                <a:schemeClr val="tx2"/>
              </a:buClr>
              <a:buSzPct val="70000"/>
              <a:buFont typeface="Wingdings" pitchFamily="2" charset="2"/>
              <a:buChar char="l"/>
              <a:defRPr sz="2000" b="1">
                <a:solidFill>
                  <a:schemeClr val="tx1"/>
                </a:solidFill>
                <a:latin typeface="Arial" charset="0"/>
                <a:ea typeface="幼圆" pitchFamily="49" charset="-122"/>
              </a:defRPr>
            </a:lvl6pPr>
            <a:lvl7pPr marL="2971800" indent="-228600" algn="ctr" eaLnBrk="0" fontAlgn="base" hangingPunct="0">
              <a:spcBef>
                <a:spcPct val="20000"/>
              </a:spcBef>
              <a:spcAft>
                <a:spcPct val="0"/>
              </a:spcAft>
              <a:buClr>
                <a:schemeClr val="tx2"/>
              </a:buClr>
              <a:buSzPct val="70000"/>
              <a:buFont typeface="Wingdings" pitchFamily="2" charset="2"/>
              <a:buChar char="l"/>
              <a:defRPr sz="2000" b="1">
                <a:solidFill>
                  <a:schemeClr val="tx1"/>
                </a:solidFill>
                <a:latin typeface="Arial" charset="0"/>
                <a:ea typeface="幼圆" pitchFamily="49" charset="-122"/>
              </a:defRPr>
            </a:lvl7pPr>
            <a:lvl8pPr marL="3429000" indent="-228600" algn="ctr" eaLnBrk="0" fontAlgn="base" hangingPunct="0">
              <a:spcBef>
                <a:spcPct val="20000"/>
              </a:spcBef>
              <a:spcAft>
                <a:spcPct val="0"/>
              </a:spcAft>
              <a:buClr>
                <a:schemeClr val="tx2"/>
              </a:buClr>
              <a:buSzPct val="70000"/>
              <a:buFont typeface="Wingdings" pitchFamily="2" charset="2"/>
              <a:buChar char="l"/>
              <a:defRPr sz="2000" b="1">
                <a:solidFill>
                  <a:schemeClr val="tx1"/>
                </a:solidFill>
                <a:latin typeface="Arial" charset="0"/>
                <a:ea typeface="幼圆" pitchFamily="49" charset="-122"/>
              </a:defRPr>
            </a:lvl8pPr>
            <a:lvl9pPr marL="3886200" indent="-228600" algn="ctr" eaLnBrk="0" fontAlgn="base" hangingPunct="0">
              <a:spcBef>
                <a:spcPct val="20000"/>
              </a:spcBef>
              <a:spcAft>
                <a:spcPct val="0"/>
              </a:spcAft>
              <a:buClr>
                <a:schemeClr val="tx2"/>
              </a:buClr>
              <a:buSzPct val="70000"/>
              <a:buFont typeface="Wingdings" pitchFamily="2" charset="2"/>
              <a:buChar char="l"/>
              <a:defRPr sz="2000" b="1">
                <a:solidFill>
                  <a:schemeClr val="tx1"/>
                </a:solidFill>
                <a:latin typeface="Arial" charset="0"/>
                <a:ea typeface="幼圆" pitchFamily="49" charset="-122"/>
              </a:defRPr>
            </a:lvl9pPr>
          </a:lstStyle>
          <a:p>
            <a:pPr marL="342900" indent="-342900" eaLnBrk="1" hangingPunct="1">
              <a:spcBef>
                <a:spcPts val="600"/>
              </a:spcBef>
              <a:buFont typeface="Wingdings" panose="05000000000000000000" pitchFamily="2" charset="2"/>
              <a:buChar char="ü"/>
              <a:defRPr/>
            </a:pPr>
            <a:r>
              <a:rPr lang="zh-CN" altLang="en-US" sz="2400" b="0" dirty="0">
                <a:latin typeface="微软雅黑" panose="020B0503020204020204" pitchFamily="34" charset="-122"/>
                <a:ea typeface="微软雅黑" panose="020B0503020204020204" pitchFamily="34" charset="-122"/>
              </a:rPr>
              <a:t>数据从面板输入</a:t>
            </a:r>
          </a:p>
          <a:p>
            <a:pPr marL="342900" indent="-342900" eaLnBrk="1" hangingPunct="1">
              <a:spcBef>
                <a:spcPts val="600"/>
              </a:spcBef>
              <a:buFont typeface="Wingdings" panose="05000000000000000000" pitchFamily="2" charset="2"/>
              <a:buChar char="ü"/>
              <a:defRPr/>
            </a:pPr>
            <a:r>
              <a:rPr lang="zh-CN" altLang="en-US" sz="2400" b="0" dirty="0">
                <a:latin typeface="微软雅黑" panose="020B0503020204020204" pitchFamily="34" charset="-122"/>
                <a:ea typeface="微软雅黑" panose="020B0503020204020204" pitchFamily="34" charset="-122"/>
              </a:rPr>
              <a:t>不同运算通过改接线路实现（手工搬动开关和拔插电缆），称为</a:t>
            </a:r>
            <a:r>
              <a:rPr lang="en-US" altLang="zh-CN" sz="2400" b="0" dirty="0">
                <a:latin typeface="微软雅黑" panose="020B0503020204020204" pitchFamily="34" charset="-122"/>
                <a:ea typeface="微软雅黑" panose="020B0503020204020204" pitchFamily="34" charset="-122"/>
              </a:rPr>
              <a:t>ENIAC</a:t>
            </a:r>
            <a:r>
              <a:rPr lang="zh-CN" altLang="en-US" sz="2400" b="0" dirty="0" smtClean="0">
                <a:latin typeface="微软雅黑" panose="020B0503020204020204" pitchFamily="34" charset="-122"/>
                <a:ea typeface="微软雅黑" panose="020B0503020204020204" pitchFamily="34" charset="-122"/>
              </a:rPr>
              <a:t>编程</a:t>
            </a:r>
            <a:endParaRPr lang="zh-CN" altLang="en-US" sz="2400" b="0" dirty="0">
              <a:latin typeface="微软雅黑" panose="020B0503020204020204" pitchFamily="34" charset="-122"/>
              <a:ea typeface="微软雅黑" panose="020B0503020204020204" pitchFamily="34" charset="-122"/>
            </a:endParaRPr>
          </a:p>
        </p:txBody>
      </p:sp>
      <p:sp>
        <p:nvSpPr>
          <p:cNvPr id="6" name="Rectangle 2"/>
          <p:cNvSpPr txBox="1">
            <a:spLocks noChangeArrowheads="1"/>
          </p:cNvSpPr>
          <p:nvPr/>
        </p:nvSpPr>
        <p:spPr bwMode="auto">
          <a:xfrm>
            <a:off x="1258888" y="188913"/>
            <a:ext cx="5335587" cy="86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ea typeface="宋体" pitchFamily="2" charset="-122"/>
              </a:defRPr>
            </a:lvl2pPr>
            <a:lvl3pPr algn="ctr" rtl="0" fontAlgn="base">
              <a:spcBef>
                <a:spcPct val="0"/>
              </a:spcBef>
              <a:spcAft>
                <a:spcPct val="0"/>
              </a:spcAft>
              <a:defRPr sz="4400">
                <a:solidFill>
                  <a:schemeClr val="tx2"/>
                </a:solidFill>
                <a:latin typeface="Arial" charset="0"/>
                <a:ea typeface="宋体" pitchFamily="2" charset="-122"/>
              </a:defRPr>
            </a:lvl3pPr>
            <a:lvl4pPr algn="ctr" rtl="0" fontAlgn="base">
              <a:spcBef>
                <a:spcPct val="0"/>
              </a:spcBef>
              <a:spcAft>
                <a:spcPct val="0"/>
              </a:spcAft>
              <a:defRPr sz="4400">
                <a:solidFill>
                  <a:schemeClr val="tx2"/>
                </a:solidFill>
                <a:latin typeface="Arial" charset="0"/>
                <a:ea typeface="宋体" pitchFamily="2" charset="-122"/>
              </a:defRPr>
            </a:lvl4pPr>
            <a:lvl5pPr algn="ctr" rtl="0" fontAlgn="base">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algn="l">
              <a:lnSpc>
                <a:spcPct val="150000"/>
              </a:lnSpc>
              <a:spcBef>
                <a:spcPct val="50000"/>
              </a:spcBef>
              <a:defRPr/>
            </a:pPr>
            <a:r>
              <a:rPr lang="en-US" altLang="zh-CN" sz="3600" b="1" kern="0" dirty="0" smtClean="0">
                <a:latin typeface="微软雅黑" panose="020B0503020204020204" pitchFamily="34" charset="-122"/>
                <a:ea typeface="微软雅黑" panose="020B0503020204020204" pitchFamily="34" charset="-122"/>
              </a:rPr>
              <a:t>1.1  </a:t>
            </a:r>
            <a:r>
              <a:rPr lang="zh-CN" altLang="en-US" sz="3600" b="1" kern="0" dirty="0" smtClean="0">
                <a:latin typeface="微软雅黑" panose="020B0503020204020204" pitchFamily="34" charset="-122"/>
                <a:ea typeface="微软雅黑" panose="020B0503020204020204" pitchFamily="34" charset="-122"/>
              </a:rPr>
              <a:t>计算机发展简史</a:t>
            </a:r>
            <a:endParaRPr lang="zh-CN" altLang="en-US" sz="3600" b="1" kern="0" dirty="0">
              <a:latin typeface="微软雅黑" panose="020B0503020204020204" pitchFamily="34" charset="-122"/>
              <a:ea typeface="微软雅黑" panose="020B0503020204020204" pitchFamily="34" charset="-122"/>
            </a:endParaRPr>
          </a:p>
        </p:txBody>
      </p:sp>
      <p:sp>
        <p:nvSpPr>
          <p:cNvPr id="2" name="TextBox 1"/>
          <p:cNvSpPr txBox="1"/>
          <p:nvPr/>
        </p:nvSpPr>
        <p:spPr>
          <a:xfrm>
            <a:off x="369294" y="2248123"/>
            <a:ext cx="8595194" cy="2693045"/>
          </a:xfrm>
          <a:prstGeom prst="rect">
            <a:avLst/>
          </a:prstGeom>
          <a:noFill/>
        </p:spPr>
        <p:txBody>
          <a:bodyPr wrap="square" rtlCol="0">
            <a:spAutoFit/>
          </a:bodyPr>
          <a:lstStyle/>
          <a:p>
            <a:pPr eaLnBrk="1" hangingPunct="1">
              <a:spcBef>
                <a:spcPts val="600"/>
              </a:spcBef>
              <a:buFont typeface="Wingdings" panose="05000000000000000000" pitchFamily="2" charset="2"/>
              <a:buChar char="ü"/>
              <a:defRPr/>
            </a:pPr>
            <a:r>
              <a:rPr lang="en-US" altLang="zh-CN" dirty="0">
                <a:latin typeface="微软雅黑" panose="020B0503020204020204" pitchFamily="34" charset="-122"/>
                <a:ea typeface="微软雅黑" panose="020B0503020204020204" pitchFamily="34" charset="-122"/>
              </a:rPr>
              <a:t>17,468</a:t>
            </a:r>
            <a:r>
              <a:rPr lang="zh-CN" altLang="en-US" dirty="0">
                <a:latin typeface="微软雅黑" panose="020B0503020204020204" pitchFamily="34" charset="-122"/>
                <a:ea typeface="微软雅黑" panose="020B0503020204020204" pitchFamily="34" charset="-122"/>
              </a:rPr>
              <a:t>个电子管，</a:t>
            </a:r>
            <a:r>
              <a:rPr lang="en-US" altLang="zh-CN" dirty="0">
                <a:latin typeface="微软雅黑" panose="020B0503020204020204" pitchFamily="34" charset="-122"/>
                <a:ea typeface="微软雅黑" panose="020B0503020204020204" pitchFamily="34" charset="-122"/>
              </a:rPr>
              <a:t>6</a:t>
            </a:r>
            <a:r>
              <a:rPr lang="zh-CN" altLang="en-US" dirty="0">
                <a:latin typeface="微软雅黑" panose="020B0503020204020204" pitchFamily="34" charset="-122"/>
                <a:ea typeface="微软雅黑" panose="020B0503020204020204" pitchFamily="34" charset="-122"/>
              </a:rPr>
              <a:t>万个电阻器，</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万个电容器，</a:t>
            </a:r>
            <a:r>
              <a:rPr lang="en-US" altLang="zh-CN" dirty="0">
                <a:latin typeface="微软雅黑" panose="020B0503020204020204" pitchFamily="34" charset="-122"/>
                <a:ea typeface="微软雅黑" panose="020B0503020204020204" pitchFamily="34" charset="-122"/>
              </a:rPr>
              <a:t>6</a:t>
            </a:r>
            <a:r>
              <a:rPr lang="zh-CN" altLang="en-US" dirty="0">
                <a:latin typeface="微软雅黑" panose="020B0503020204020204" pitchFamily="34" charset="-122"/>
                <a:ea typeface="微软雅黑" panose="020B0503020204020204" pitchFamily="34" charset="-122"/>
              </a:rPr>
              <a:t>千个开关</a:t>
            </a:r>
            <a:endParaRPr lang="en-US" altLang="zh-CN" dirty="0">
              <a:latin typeface="微软雅黑" panose="020B0503020204020204" pitchFamily="34" charset="-122"/>
              <a:ea typeface="微软雅黑" panose="020B0503020204020204" pitchFamily="34" charset="-122"/>
            </a:endParaRPr>
          </a:p>
          <a:p>
            <a:pPr eaLnBrk="1" hangingPunct="1">
              <a:spcBef>
                <a:spcPts val="600"/>
              </a:spcBef>
              <a:buFont typeface="Wingdings" panose="05000000000000000000" pitchFamily="2" charset="2"/>
              <a:buChar char="ü"/>
              <a:defRPr/>
            </a:pPr>
            <a:r>
              <a:rPr lang="zh-CN" altLang="en-US" dirty="0">
                <a:latin typeface="微软雅黑" panose="020B0503020204020204" pitchFamily="34" charset="-122"/>
                <a:ea typeface="微软雅黑" panose="020B0503020204020204" pitchFamily="34" charset="-122"/>
              </a:rPr>
              <a:t>电路的焊接点多达</a:t>
            </a:r>
            <a:r>
              <a:rPr lang="en-US" altLang="zh-CN" dirty="0">
                <a:latin typeface="微软雅黑" panose="020B0503020204020204" pitchFamily="34" charset="-122"/>
                <a:ea typeface="微软雅黑" panose="020B0503020204020204" pitchFamily="34" charset="-122"/>
              </a:rPr>
              <a:t>50</a:t>
            </a:r>
            <a:r>
              <a:rPr lang="zh-CN" altLang="en-US" dirty="0">
                <a:latin typeface="微软雅黑" panose="020B0503020204020204" pitchFamily="34" charset="-122"/>
                <a:ea typeface="微软雅黑" panose="020B0503020204020204" pitchFamily="34" charset="-122"/>
              </a:rPr>
              <a:t>万个</a:t>
            </a:r>
            <a:endParaRPr lang="en-US" altLang="zh-CN" dirty="0">
              <a:latin typeface="微软雅黑" panose="020B0503020204020204" pitchFamily="34" charset="-122"/>
              <a:ea typeface="微软雅黑" panose="020B0503020204020204" pitchFamily="34" charset="-122"/>
            </a:endParaRPr>
          </a:p>
          <a:p>
            <a:pPr eaLnBrk="1" hangingPunct="1">
              <a:spcBef>
                <a:spcPts val="600"/>
              </a:spcBef>
              <a:buFont typeface="Wingdings" panose="05000000000000000000" pitchFamily="2" charset="2"/>
              <a:buChar char="ü"/>
              <a:defRPr/>
            </a:pPr>
            <a:r>
              <a:rPr lang="zh-CN" altLang="en-US" dirty="0" smtClean="0">
                <a:latin typeface="微软雅黑" panose="020B0503020204020204" pitchFamily="34" charset="-122"/>
                <a:ea typeface="微软雅黑" panose="020B0503020204020204" pitchFamily="34" charset="-122"/>
              </a:rPr>
              <a:t>重</a:t>
            </a:r>
            <a:r>
              <a:rPr lang="zh-CN" altLang="en-US" dirty="0">
                <a:latin typeface="微软雅黑" panose="020B0503020204020204" pitchFamily="34" charset="-122"/>
                <a:ea typeface="微软雅黑" panose="020B0503020204020204" pitchFamily="34" charset="-122"/>
              </a:rPr>
              <a:t>达</a:t>
            </a:r>
            <a:r>
              <a:rPr lang="en-US" altLang="zh-CN" dirty="0">
                <a:latin typeface="微软雅黑" panose="020B0503020204020204" pitchFamily="34" charset="-122"/>
                <a:ea typeface="微软雅黑" panose="020B0503020204020204" pitchFamily="34" charset="-122"/>
              </a:rPr>
              <a:t>30</a:t>
            </a:r>
            <a:r>
              <a:rPr lang="zh-CN" altLang="en-US" dirty="0">
                <a:latin typeface="微软雅黑" panose="020B0503020204020204" pitchFamily="34" charset="-122"/>
                <a:ea typeface="微软雅黑" panose="020B0503020204020204" pitchFamily="34" charset="-122"/>
              </a:rPr>
              <a:t>吨          占地</a:t>
            </a:r>
            <a:r>
              <a:rPr lang="en-US" altLang="zh-CN" dirty="0">
                <a:latin typeface="微软雅黑" panose="020B0503020204020204" pitchFamily="34" charset="-122"/>
                <a:ea typeface="微软雅黑" panose="020B0503020204020204" pitchFamily="34" charset="-122"/>
              </a:rPr>
              <a:t>160</a:t>
            </a:r>
            <a:r>
              <a:rPr lang="zh-CN" altLang="en-US" dirty="0">
                <a:latin typeface="微软雅黑" panose="020B0503020204020204" pitchFamily="34" charset="-122"/>
                <a:ea typeface="微软雅黑" panose="020B0503020204020204" pitchFamily="34" charset="-122"/>
              </a:rPr>
              <a:t>平方米</a:t>
            </a:r>
          </a:p>
          <a:p>
            <a:pPr eaLnBrk="1" hangingPunct="1">
              <a:spcBef>
                <a:spcPts val="600"/>
              </a:spcBef>
              <a:buFont typeface="Wingdings" panose="05000000000000000000" pitchFamily="2" charset="2"/>
              <a:buChar char="ü"/>
              <a:defRPr/>
            </a:pPr>
            <a:r>
              <a:rPr lang="zh-CN" altLang="en-US" dirty="0">
                <a:latin typeface="微软雅黑" panose="020B0503020204020204" pitchFamily="34" charset="-122"/>
                <a:ea typeface="微软雅黑" panose="020B0503020204020204" pitchFamily="34" charset="-122"/>
              </a:rPr>
              <a:t>耗电</a:t>
            </a:r>
            <a:r>
              <a:rPr lang="en-US" altLang="zh-CN" dirty="0">
                <a:latin typeface="微软雅黑" panose="020B0503020204020204" pitchFamily="34" charset="-122"/>
                <a:ea typeface="微软雅黑" panose="020B0503020204020204" pitchFamily="34" charset="-122"/>
              </a:rPr>
              <a:t>174</a:t>
            </a:r>
            <a:r>
              <a:rPr lang="zh-CN" altLang="en-US" dirty="0">
                <a:latin typeface="微软雅黑" panose="020B0503020204020204" pitchFamily="34" charset="-122"/>
                <a:ea typeface="微软雅黑" panose="020B0503020204020204" pitchFamily="34" charset="-122"/>
              </a:rPr>
              <a:t>千瓦时     耗资</a:t>
            </a:r>
            <a:r>
              <a:rPr lang="en-US" altLang="zh-CN" dirty="0">
                <a:latin typeface="微软雅黑" panose="020B0503020204020204" pitchFamily="34" charset="-122"/>
                <a:ea typeface="微软雅黑" panose="020B0503020204020204" pitchFamily="34" charset="-122"/>
              </a:rPr>
              <a:t>48</a:t>
            </a:r>
            <a:r>
              <a:rPr lang="zh-CN" altLang="en-US" dirty="0">
                <a:latin typeface="微软雅黑" panose="020B0503020204020204" pitchFamily="34" charset="-122"/>
                <a:ea typeface="微软雅黑" panose="020B0503020204020204" pitchFamily="34" charset="-122"/>
              </a:rPr>
              <a:t>万美元</a:t>
            </a:r>
            <a:endParaRPr lang="en-US" altLang="zh-CN" dirty="0">
              <a:latin typeface="微软雅黑" panose="020B0503020204020204" pitchFamily="34" charset="-122"/>
              <a:ea typeface="微软雅黑" panose="020B0503020204020204" pitchFamily="34" charset="-122"/>
            </a:endParaRPr>
          </a:p>
          <a:p>
            <a:pPr eaLnBrk="1" hangingPunct="1">
              <a:spcBef>
                <a:spcPts val="600"/>
              </a:spcBef>
              <a:buFont typeface="Wingdings" panose="05000000000000000000" pitchFamily="2" charset="2"/>
              <a:buChar char="ü"/>
              <a:defRPr/>
            </a:pPr>
            <a:r>
              <a:rPr lang="zh-CN" altLang="en-US" dirty="0">
                <a:latin typeface="微软雅黑" panose="020B0503020204020204" pitchFamily="34" charset="-122"/>
                <a:ea typeface="微软雅黑" panose="020B0503020204020204" pitchFamily="34" charset="-122"/>
              </a:rPr>
              <a:t>每秒完成</a:t>
            </a:r>
            <a:r>
              <a:rPr lang="en-US" altLang="zh-CN" dirty="0">
                <a:latin typeface="微软雅黑" panose="020B0503020204020204" pitchFamily="34" charset="-122"/>
                <a:ea typeface="微软雅黑" panose="020B0503020204020204" pitchFamily="34" charset="-122"/>
              </a:rPr>
              <a:t>5000</a:t>
            </a:r>
            <a:r>
              <a:rPr lang="zh-CN" altLang="en-US" dirty="0">
                <a:latin typeface="微软雅黑" panose="020B0503020204020204" pitchFamily="34" charset="-122"/>
                <a:ea typeface="微软雅黑" panose="020B0503020204020204" pitchFamily="34" charset="-122"/>
              </a:rPr>
              <a:t>次加法运算，</a:t>
            </a:r>
            <a:r>
              <a:rPr lang="en-US" altLang="zh-CN" dirty="0">
                <a:latin typeface="微软雅黑" panose="020B0503020204020204" pitchFamily="34" charset="-122"/>
                <a:ea typeface="微软雅黑" panose="020B0503020204020204" pitchFamily="34" charset="-122"/>
              </a:rPr>
              <a:t>500</a:t>
            </a:r>
            <a:r>
              <a:rPr lang="zh-CN" altLang="en-US" dirty="0">
                <a:latin typeface="微软雅黑" panose="020B0503020204020204" pitchFamily="34" charset="-122"/>
                <a:ea typeface="微软雅黑" panose="020B0503020204020204" pitchFamily="34" charset="-122"/>
              </a:rPr>
              <a:t>次乘法运算</a:t>
            </a:r>
            <a:endParaRPr lang="en-US" altLang="zh-CN" dirty="0">
              <a:latin typeface="微软雅黑" panose="020B0503020204020204" pitchFamily="34" charset="-122"/>
              <a:ea typeface="微软雅黑" panose="020B0503020204020204" pitchFamily="34" charset="-122"/>
            </a:endParaRPr>
          </a:p>
          <a:p>
            <a:pPr eaLnBrk="1" hangingPunct="1">
              <a:spcBef>
                <a:spcPts val="600"/>
              </a:spcBef>
              <a:buFont typeface="Wingdings" panose="05000000000000000000" pitchFamily="2" charset="2"/>
              <a:buChar char="ü"/>
              <a:defRPr/>
            </a:pPr>
            <a:r>
              <a:rPr lang="zh-CN" altLang="en-US" dirty="0">
                <a:latin typeface="微软雅黑" panose="020B0503020204020204" pitchFamily="34" charset="-122"/>
                <a:ea typeface="微软雅黑" panose="020B0503020204020204" pitchFamily="34" charset="-122"/>
              </a:rPr>
              <a:t>主要用于弹道计算和氢弹研制，</a:t>
            </a:r>
            <a:r>
              <a:rPr lang="en-US" altLang="zh-CN" dirty="0">
                <a:latin typeface="微软雅黑" panose="020B0503020204020204" pitchFamily="34" charset="-122"/>
                <a:ea typeface="微软雅黑" panose="020B0503020204020204" pitchFamily="34" charset="-122"/>
              </a:rPr>
              <a:t>1955</a:t>
            </a:r>
            <a:r>
              <a:rPr lang="zh-CN" altLang="en-US" dirty="0">
                <a:latin typeface="微软雅黑" panose="020B0503020204020204" pitchFamily="34" charset="-122"/>
                <a:ea typeface="微软雅黑" panose="020B0503020204020204" pitchFamily="34" charset="-122"/>
              </a:rPr>
              <a:t>年</a:t>
            </a:r>
            <a:r>
              <a:rPr lang="en-US" altLang="zh-CN" dirty="0">
                <a:latin typeface="微软雅黑" panose="020B0503020204020204" pitchFamily="34" charset="-122"/>
                <a:ea typeface="微软雅黑" panose="020B0503020204020204" pitchFamily="34" charset="-122"/>
              </a:rPr>
              <a:t>10</a:t>
            </a:r>
            <a:r>
              <a:rPr lang="zh-CN" altLang="en-US" dirty="0">
                <a:latin typeface="微软雅黑" panose="020B0503020204020204" pitchFamily="34" charset="-122"/>
                <a:ea typeface="微软雅黑" panose="020B0503020204020204" pitchFamily="34" charset="-122"/>
              </a:rPr>
              <a:t>月</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日</a:t>
            </a:r>
            <a:r>
              <a:rPr lang="zh-CN" altLang="en-US" dirty="0" smtClean="0">
                <a:latin typeface="微软雅黑" panose="020B0503020204020204" pitchFamily="34" charset="-122"/>
                <a:ea typeface="微软雅黑" panose="020B0503020204020204" pitchFamily="34" charset="-122"/>
              </a:rPr>
              <a:t>退役</a:t>
            </a:r>
            <a:endParaRPr lang="zh-CN" altLang="en-US" dirty="0"/>
          </a:p>
        </p:txBody>
      </p:sp>
    </p:spTree>
  </p:cSld>
  <p:clrMapOvr>
    <a:masterClrMapping/>
  </p:clrMapOvr>
  <p:transition spd="slow"/>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1028" descr="ENIAC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88" y="1341438"/>
            <a:ext cx="6629400" cy="426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87" name="Text Box 1029"/>
          <p:cNvSpPr txBox="1">
            <a:spLocks noChangeArrowheads="1"/>
          </p:cNvSpPr>
          <p:nvPr/>
        </p:nvSpPr>
        <p:spPr bwMode="auto">
          <a:xfrm>
            <a:off x="684213" y="5819775"/>
            <a:ext cx="754380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 typeface="Wingdings" pitchFamily="2" charset="2"/>
              <a:buChar char="n"/>
            </a:pPr>
            <a:r>
              <a:rPr lang="zh-CN" altLang="en-US" sz="2800" b="1">
                <a:solidFill>
                  <a:srgbClr val="C00000"/>
                </a:solidFill>
                <a:latin typeface="微软雅黑" panose="020B0503020204020204" pitchFamily="34" charset="-122"/>
                <a:ea typeface="微软雅黑" panose="020B0503020204020204" pitchFamily="34" charset="-122"/>
              </a:rPr>
              <a:t>世界上第一台电子计算机 </a:t>
            </a:r>
            <a:r>
              <a:rPr lang="en-US" altLang="zh-CN" sz="2800" b="1">
                <a:solidFill>
                  <a:srgbClr val="C00000"/>
                </a:solidFill>
                <a:latin typeface="微软雅黑" panose="020B0503020204020204" pitchFamily="34" charset="-122"/>
                <a:ea typeface="微软雅黑" panose="020B0503020204020204" pitchFamily="34" charset="-122"/>
              </a:rPr>
              <a:t>ENIAC(1946)</a:t>
            </a:r>
          </a:p>
        </p:txBody>
      </p:sp>
      <p:sp>
        <p:nvSpPr>
          <p:cNvPr id="4" name="Rectangle 2"/>
          <p:cNvSpPr txBox="1">
            <a:spLocks noChangeArrowheads="1"/>
          </p:cNvSpPr>
          <p:nvPr/>
        </p:nvSpPr>
        <p:spPr bwMode="auto">
          <a:xfrm>
            <a:off x="1258888" y="188913"/>
            <a:ext cx="5335587" cy="86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ea typeface="宋体" pitchFamily="2" charset="-122"/>
              </a:defRPr>
            </a:lvl2pPr>
            <a:lvl3pPr algn="ctr" rtl="0" fontAlgn="base">
              <a:spcBef>
                <a:spcPct val="0"/>
              </a:spcBef>
              <a:spcAft>
                <a:spcPct val="0"/>
              </a:spcAft>
              <a:defRPr sz="4400">
                <a:solidFill>
                  <a:schemeClr val="tx2"/>
                </a:solidFill>
                <a:latin typeface="Arial" charset="0"/>
                <a:ea typeface="宋体" pitchFamily="2" charset="-122"/>
              </a:defRPr>
            </a:lvl3pPr>
            <a:lvl4pPr algn="ctr" rtl="0" fontAlgn="base">
              <a:spcBef>
                <a:spcPct val="0"/>
              </a:spcBef>
              <a:spcAft>
                <a:spcPct val="0"/>
              </a:spcAft>
              <a:defRPr sz="4400">
                <a:solidFill>
                  <a:schemeClr val="tx2"/>
                </a:solidFill>
                <a:latin typeface="Arial" charset="0"/>
                <a:ea typeface="宋体" pitchFamily="2" charset="-122"/>
              </a:defRPr>
            </a:lvl4pPr>
            <a:lvl5pPr algn="ctr" rtl="0" fontAlgn="base">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algn="l">
              <a:lnSpc>
                <a:spcPct val="150000"/>
              </a:lnSpc>
              <a:spcBef>
                <a:spcPct val="50000"/>
              </a:spcBef>
              <a:defRPr/>
            </a:pPr>
            <a:r>
              <a:rPr lang="en-US" altLang="zh-CN" sz="3600" b="1" kern="0" dirty="0" smtClean="0">
                <a:latin typeface="微软雅黑" panose="020B0503020204020204" pitchFamily="34" charset="-122"/>
                <a:ea typeface="微软雅黑" panose="020B0503020204020204" pitchFamily="34" charset="-122"/>
              </a:rPr>
              <a:t>1.1  </a:t>
            </a:r>
            <a:r>
              <a:rPr lang="zh-CN" altLang="en-US" sz="3600" b="1" kern="0" dirty="0" smtClean="0">
                <a:latin typeface="微软雅黑" panose="020B0503020204020204" pitchFamily="34" charset="-122"/>
                <a:ea typeface="微软雅黑" panose="020B0503020204020204" pitchFamily="34" charset="-122"/>
              </a:rPr>
              <a:t>计算机发展简史</a:t>
            </a:r>
            <a:endParaRPr lang="zh-CN" altLang="en-US" sz="3600" b="1" kern="0" dirty="0">
              <a:latin typeface="微软雅黑" panose="020B0503020204020204" pitchFamily="34" charset="-122"/>
              <a:ea typeface="微软雅黑" panose="020B0503020204020204" pitchFamily="34" charset="-122"/>
            </a:endParaRPr>
          </a:p>
        </p:txBody>
      </p:sp>
    </p:spTree>
  </p:cSld>
  <p:clrMapOvr>
    <a:masterClrMapping/>
  </p:clrMapOvr>
  <p:transition spd="slow"/>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Picture 2" descr="eniac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13" y="692150"/>
            <a:ext cx="7593012" cy="492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1" name="Text Box 3"/>
          <p:cNvSpPr txBox="1">
            <a:spLocks noChangeArrowheads="1"/>
          </p:cNvSpPr>
          <p:nvPr/>
        </p:nvSpPr>
        <p:spPr bwMode="auto">
          <a:xfrm>
            <a:off x="827088" y="5734050"/>
            <a:ext cx="75438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zh-CN" altLang="en-US" b="1">
                <a:solidFill>
                  <a:srgbClr val="C00000"/>
                </a:solidFill>
                <a:latin typeface="微软雅黑" panose="020B0503020204020204" pitchFamily="34" charset="-122"/>
                <a:ea typeface="微软雅黑" panose="020B0503020204020204" pitchFamily="34" charset="-122"/>
              </a:rPr>
              <a:t>世界上第一台电子计算机 </a:t>
            </a:r>
            <a:r>
              <a:rPr lang="en-US" altLang="zh-CN" b="1">
                <a:solidFill>
                  <a:srgbClr val="C00000"/>
                </a:solidFill>
                <a:latin typeface="微软雅黑" panose="020B0503020204020204" pitchFamily="34" charset="-122"/>
                <a:ea typeface="微软雅黑" panose="020B0503020204020204" pitchFamily="34" charset="-122"/>
              </a:rPr>
              <a:t>ENIAC(1946)</a:t>
            </a:r>
          </a:p>
        </p:txBody>
      </p:sp>
    </p:spTree>
  </p:cSld>
  <p:clrMapOvr>
    <a:masterClrMapping/>
  </p:clrMapOvr>
  <p:transition spd="slow"/>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4" name="Picture 2" descr="eniac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13" y="549275"/>
            <a:ext cx="7815262" cy="511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5" name="Text Box 3"/>
          <p:cNvSpPr txBox="1">
            <a:spLocks noChangeArrowheads="1"/>
          </p:cNvSpPr>
          <p:nvPr/>
        </p:nvSpPr>
        <p:spPr bwMode="auto">
          <a:xfrm>
            <a:off x="971550" y="5805488"/>
            <a:ext cx="75438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zh-CN" altLang="en-US" b="1">
                <a:solidFill>
                  <a:srgbClr val="C00000"/>
                </a:solidFill>
                <a:latin typeface="微软雅黑" panose="020B0503020204020204" pitchFamily="34" charset="-122"/>
                <a:ea typeface="微软雅黑" panose="020B0503020204020204" pitchFamily="34" charset="-122"/>
              </a:rPr>
              <a:t>世界上第一台电子计算机 </a:t>
            </a:r>
            <a:r>
              <a:rPr lang="en-US" altLang="zh-CN" b="1">
                <a:solidFill>
                  <a:srgbClr val="C00000"/>
                </a:solidFill>
                <a:latin typeface="微软雅黑" panose="020B0503020204020204" pitchFamily="34" charset="-122"/>
                <a:ea typeface="微软雅黑" panose="020B0503020204020204" pitchFamily="34" charset="-122"/>
              </a:rPr>
              <a:t>ENIAC(1946)</a:t>
            </a:r>
          </a:p>
        </p:txBody>
      </p:sp>
    </p:spTree>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16632"/>
            <a:ext cx="8229600" cy="1143000"/>
          </a:xfrm>
        </p:spPr>
        <p:txBody>
          <a:bodyPr/>
          <a:lstStyle/>
          <a:p>
            <a:r>
              <a:rPr lang="zh-CN" altLang="en-US" sz="4000" b="1" dirty="0" smtClean="0"/>
              <a:t>课程说明</a:t>
            </a:r>
            <a:endParaRPr lang="zh-CN" altLang="en-US" sz="4000" b="1" dirty="0"/>
          </a:p>
        </p:txBody>
      </p:sp>
      <p:sp>
        <p:nvSpPr>
          <p:cNvPr id="4" name="内容占位符 3"/>
          <p:cNvSpPr>
            <a:spLocks noGrp="1"/>
          </p:cNvSpPr>
          <p:nvPr>
            <p:ph idx="1"/>
          </p:nvPr>
        </p:nvSpPr>
        <p:spPr>
          <a:xfrm>
            <a:off x="518864" y="1633614"/>
            <a:ext cx="8229600" cy="3985706"/>
          </a:xfrm>
          <a:prstGeom prst="rect">
            <a:avLst/>
          </a:prstGeom>
        </p:spPr>
        <p:txBody>
          <a:bodyPr>
            <a:spAutoFit/>
          </a:bodyPr>
          <a:lstStyle/>
          <a:p>
            <a:pPr eaLnBrk="1" hangingPunct="1">
              <a:lnSpc>
                <a:spcPct val="120000"/>
              </a:lnSpc>
              <a:buNone/>
              <a:defRPr/>
            </a:pPr>
            <a:r>
              <a:rPr lang="zh-CN" altLang="en-US" sz="2200" b="1" dirty="0">
                <a:solidFill>
                  <a:srgbClr val="C00000"/>
                </a:solidFill>
                <a:latin typeface="微软雅黑" pitchFamily="34" charset="-122"/>
                <a:ea typeface="微软雅黑" pitchFamily="34" charset="-122"/>
              </a:rPr>
              <a:t>一、教材</a:t>
            </a:r>
          </a:p>
          <a:p>
            <a:pPr marL="442913" indent="-442913">
              <a:lnSpc>
                <a:spcPct val="150000"/>
              </a:lnSpc>
              <a:spcBef>
                <a:spcPts val="0"/>
              </a:spcBef>
              <a:buFontTx/>
              <a:buAutoNum type="arabicPeriod"/>
              <a:defRPr/>
            </a:pPr>
            <a:r>
              <a:rPr lang="zh-CN" altLang="en-US" sz="2200" dirty="0">
                <a:latin typeface="微软雅黑" pitchFamily="34" charset="-122"/>
                <a:ea typeface="微软雅黑" pitchFamily="34" charset="-122"/>
              </a:rPr>
              <a:t>白中英，计算机组成原理（第五版），科学出版社</a:t>
            </a:r>
            <a:endParaRPr lang="en-US" altLang="zh-CN" sz="2200" dirty="0">
              <a:latin typeface="微软雅黑" pitchFamily="34" charset="-122"/>
              <a:ea typeface="微软雅黑" pitchFamily="34" charset="-122"/>
            </a:endParaRPr>
          </a:p>
          <a:p>
            <a:pPr marL="442913" indent="-442913">
              <a:lnSpc>
                <a:spcPct val="150000"/>
              </a:lnSpc>
              <a:spcBef>
                <a:spcPts val="0"/>
              </a:spcBef>
              <a:buFontTx/>
              <a:buAutoNum type="arabicPeriod"/>
              <a:defRPr/>
            </a:pPr>
            <a:r>
              <a:rPr lang="zh-CN" altLang="en-US" sz="2200" dirty="0">
                <a:latin typeface="微软雅黑" pitchFamily="34" charset="-122"/>
                <a:ea typeface="微软雅黑" pitchFamily="34" charset="-122"/>
              </a:rPr>
              <a:t>白中英，计算机组成原理试题解析（第五版），科学出版社</a:t>
            </a:r>
            <a:endParaRPr lang="en-US" altLang="zh-CN" sz="2200" dirty="0">
              <a:latin typeface="微软雅黑" pitchFamily="34" charset="-122"/>
              <a:ea typeface="微软雅黑" pitchFamily="34" charset="-122"/>
            </a:endParaRPr>
          </a:p>
          <a:p>
            <a:pPr eaLnBrk="1" hangingPunct="1">
              <a:lnSpc>
                <a:spcPct val="120000"/>
              </a:lnSpc>
              <a:buNone/>
              <a:defRPr/>
            </a:pPr>
            <a:r>
              <a:rPr lang="zh-CN" altLang="en-US" sz="2200" b="1" dirty="0">
                <a:solidFill>
                  <a:srgbClr val="C00000"/>
                </a:solidFill>
                <a:latin typeface="微软雅黑" pitchFamily="34" charset="-122"/>
                <a:ea typeface="微软雅黑" pitchFamily="34" charset="-122"/>
              </a:rPr>
              <a:t>二、教学要求</a:t>
            </a:r>
          </a:p>
          <a:p>
            <a:pPr marL="609600" indent="-609600">
              <a:lnSpc>
                <a:spcPct val="150000"/>
              </a:lnSpc>
              <a:spcBef>
                <a:spcPts val="0"/>
              </a:spcBef>
              <a:buFontTx/>
              <a:buAutoNum type="arabicPeriod"/>
              <a:defRPr/>
            </a:pPr>
            <a:r>
              <a:rPr lang="zh-CN" altLang="en-US" sz="2200" dirty="0">
                <a:latin typeface="微软雅黑" pitchFamily="34" charset="-122"/>
                <a:ea typeface="微软雅黑" pitchFamily="34" charset="-122"/>
              </a:rPr>
              <a:t>坚持不缺席，上课注意听讲</a:t>
            </a:r>
          </a:p>
          <a:p>
            <a:pPr marL="609600" indent="-609600">
              <a:lnSpc>
                <a:spcPct val="150000"/>
              </a:lnSpc>
              <a:spcBef>
                <a:spcPts val="0"/>
              </a:spcBef>
              <a:buFontTx/>
              <a:buAutoNum type="arabicPeriod"/>
              <a:defRPr/>
            </a:pPr>
            <a:r>
              <a:rPr lang="zh-CN" altLang="en-US" sz="2200" dirty="0">
                <a:latin typeface="微软雅黑" pitchFamily="34" charset="-122"/>
                <a:ea typeface="微软雅黑" pitchFamily="34" charset="-122"/>
              </a:rPr>
              <a:t>及时复习，避免</a:t>
            </a:r>
            <a:r>
              <a:rPr lang="zh-CN" altLang="en-US" sz="2200" dirty="0" smtClean="0">
                <a:latin typeface="微软雅黑" pitchFamily="34" charset="-122"/>
                <a:ea typeface="微软雅黑" pitchFamily="34" charset="-122"/>
              </a:rPr>
              <a:t>欠账</a:t>
            </a:r>
            <a:endParaRPr lang="en-US" altLang="zh-CN" sz="2200" dirty="0">
              <a:latin typeface="微软雅黑" pitchFamily="34" charset="-122"/>
              <a:ea typeface="微软雅黑" pitchFamily="34" charset="-122"/>
            </a:endParaRPr>
          </a:p>
          <a:p>
            <a:pPr marL="609600" indent="-609600">
              <a:lnSpc>
                <a:spcPct val="150000"/>
              </a:lnSpc>
              <a:spcBef>
                <a:spcPts val="0"/>
              </a:spcBef>
              <a:buFontTx/>
              <a:buAutoNum type="arabicPeriod"/>
              <a:defRPr/>
            </a:pPr>
            <a:r>
              <a:rPr lang="zh-CN" altLang="en-US" sz="2200" dirty="0">
                <a:latin typeface="微软雅黑" pitchFamily="34" charset="-122"/>
                <a:ea typeface="微软雅黑" pitchFamily="34" charset="-122"/>
              </a:rPr>
              <a:t>每章都是新开始</a:t>
            </a:r>
            <a:endParaRPr lang="en-US" altLang="zh-CN" sz="2200" dirty="0">
              <a:latin typeface="微软雅黑" pitchFamily="34" charset="-122"/>
              <a:ea typeface="微软雅黑" pitchFamily="34" charset="-122"/>
            </a:endParaRPr>
          </a:p>
          <a:p>
            <a:pPr eaLnBrk="1" hangingPunct="1">
              <a:lnSpc>
                <a:spcPct val="120000"/>
              </a:lnSpc>
              <a:buNone/>
              <a:defRPr/>
            </a:pPr>
            <a:r>
              <a:rPr lang="zh-CN" altLang="en-US" sz="2200" b="1" dirty="0" smtClean="0">
                <a:solidFill>
                  <a:srgbClr val="C00000"/>
                </a:solidFill>
                <a:latin typeface="微软雅黑" pitchFamily="34" charset="-122"/>
                <a:ea typeface="微软雅黑" pitchFamily="34" charset="-122"/>
              </a:rPr>
              <a:t>三、抽查</a:t>
            </a:r>
            <a:r>
              <a:rPr lang="zh-CN" altLang="en-US" sz="2200" b="1" dirty="0" smtClean="0">
                <a:solidFill>
                  <a:srgbClr val="C00000"/>
                </a:solidFill>
                <a:latin typeface="微软雅黑" pitchFamily="34" charset="-122"/>
                <a:ea typeface="微软雅黑" pitchFamily="34" charset="-122"/>
              </a:rPr>
              <a:t>出勤率</a:t>
            </a:r>
            <a:endParaRPr lang="zh-CN" altLang="en-US" sz="2200" b="1" dirty="0">
              <a:solidFill>
                <a:srgbClr val="C00000"/>
              </a:solidFill>
              <a:latin typeface="微软雅黑" pitchFamily="34" charset="-122"/>
              <a:ea typeface="微软雅黑" pitchFamily="34" charset="-122"/>
            </a:endParaRPr>
          </a:p>
        </p:txBody>
      </p:sp>
    </p:spTree>
    <p:extLst>
      <p:ext uri="{BB962C8B-B14F-4D97-AF65-F5344CB8AC3E}">
        <p14:creationId xmlns:p14="http://schemas.microsoft.com/office/powerpoint/2010/main" val="268430128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6"/>
          <p:cNvSpPr>
            <a:spLocks noChangeArrowheads="1"/>
          </p:cNvSpPr>
          <p:nvPr/>
        </p:nvSpPr>
        <p:spPr bwMode="auto">
          <a:xfrm>
            <a:off x="279400" y="1412776"/>
            <a:ext cx="8362950" cy="5048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 typeface="Wingdings" pitchFamily="2" charset="2"/>
              <a:buChar char="n"/>
            </a:pPr>
            <a:r>
              <a:rPr lang="zh-CN" altLang="en-US" sz="2400" b="1" dirty="0">
                <a:solidFill>
                  <a:srgbClr val="C00000"/>
                </a:solidFill>
                <a:latin typeface="微软雅黑" pitchFamily="34" charset="-122"/>
                <a:ea typeface="微软雅黑" pitchFamily="34" charset="-122"/>
              </a:rPr>
              <a:t>冯</a:t>
            </a:r>
            <a:r>
              <a:rPr lang="en-US" altLang="zh-CN" sz="2400" b="1" dirty="0">
                <a:solidFill>
                  <a:srgbClr val="C00000"/>
                </a:solidFill>
                <a:latin typeface="微软雅黑" pitchFamily="34" charset="-122"/>
                <a:ea typeface="微软雅黑" pitchFamily="34" charset="-122"/>
              </a:rPr>
              <a:t>.</a:t>
            </a:r>
            <a:r>
              <a:rPr lang="zh-CN" altLang="en-US" sz="2400" b="1" dirty="0">
                <a:solidFill>
                  <a:srgbClr val="C00000"/>
                </a:solidFill>
                <a:latin typeface="微软雅黑" pitchFamily="34" charset="-122"/>
                <a:ea typeface="微软雅黑" pitchFamily="34" charset="-122"/>
              </a:rPr>
              <a:t>诺依曼和</a:t>
            </a:r>
            <a:r>
              <a:rPr lang="en-US" altLang="zh-CN" sz="2400" b="1" dirty="0">
                <a:solidFill>
                  <a:srgbClr val="C00000"/>
                </a:solidFill>
                <a:latin typeface="微软雅黑" pitchFamily="34" charset="-122"/>
                <a:ea typeface="微软雅黑" pitchFamily="34" charset="-122"/>
              </a:rPr>
              <a:t>EDVAC</a:t>
            </a:r>
            <a:r>
              <a:rPr lang="zh-CN" altLang="en-US" sz="2400" b="1" dirty="0">
                <a:solidFill>
                  <a:srgbClr val="C00000"/>
                </a:solidFill>
                <a:latin typeface="微软雅黑" pitchFamily="34" charset="-122"/>
                <a:ea typeface="微软雅黑" pitchFamily="34" charset="-122"/>
              </a:rPr>
              <a:t>（</a:t>
            </a:r>
            <a:r>
              <a:rPr lang="en-US" altLang="zh-CN" sz="2400" b="1" dirty="0">
                <a:solidFill>
                  <a:srgbClr val="C00000"/>
                </a:solidFill>
                <a:latin typeface="微软雅黑" pitchFamily="34" charset="-122"/>
                <a:ea typeface="微软雅黑" pitchFamily="34" charset="-122"/>
              </a:rPr>
              <a:t>1945-1952</a:t>
            </a:r>
            <a:r>
              <a:rPr lang="zh-CN" altLang="en-US" sz="2400" b="1" dirty="0">
                <a:solidFill>
                  <a:srgbClr val="C00000"/>
                </a:solidFill>
                <a:latin typeface="微软雅黑" pitchFamily="34" charset="-122"/>
                <a:ea typeface="微软雅黑" pitchFamily="34" charset="-122"/>
              </a:rPr>
              <a:t>）</a:t>
            </a:r>
          </a:p>
        </p:txBody>
      </p:sp>
      <p:pic>
        <p:nvPicPr>
          <p:cNvPr id="45059" name="Picture 8" descr="http://cimg.163.com/catchpic/6/61/6187D77CE224A89D7EE6B4D7BCF43D51.jpg"/>
          <p:cNvPicPr>
            <a:picLocks noChangeAspect="1" noChangeArrowheads="1"/>
          </p:cNvPicPr>
          <p:nvPr/>
        </p:nvPicPr>
        <p:blipFill>
          <a:blip r:embed="rId2" r:link="rId3">
            <a:lum bright="4000" contrast="46000"/>
            <a:extLst>
              <a:ext uri="{28A0092B-C50C-407E-A947-70E740481C1C}">
                <a14:useLocalDpi xmlns:a14="http://schemas.microsoft.com/office/drawing/2010/main" val="0"/>
              </a:ext>
            </a:extLst>
          </a:blip>
          <a:srcRect/>
          <a:stretch>
            <a:fillRect/>
          </a:stretch>
        </p:blipFill>
        <p:spPr bwMode="auto">
          <a:xfrm>
            <a:off x="3081338" y="3838575"/>
            <a:ext cx="5545137" cy="287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0" name="Rectangle 10"/>
          <p:cNvSpPr>
            <a:spLocks noChangeArrowheads="1"/>
          </p:cNvSpPr>
          <p:nvPr/>
        </p:nvSpPr>
        <p:spPr bwMode="auto">
          <a:xfrm>
            <a:off x="708025" y="1989138"/>
            <a:ext cx="4213225" cy="1784350"/>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lgn="ctr">
                <a:solidFill>
                  <a:srgbClr val="800000"/>
                </a:solidFill>
                <a:miter lim="800000"/>
                <a:headEnd/>
                <a:tailEnd/>
              </a14:hiddenLine>
            </a:ext>
            <a:ext uri="{AF507438-7753-43E0-B8FC-AC1667EBCBE1}">
              <a14:hiddenEffects xmlns:a14="http://schemas.microsoft.com/office/drawing/2010/main">
                <a:effectLst>
                  <a:outerShdw dist="45791" dir="3378596" algn="ctr" rotWithShape="0">
                    <a:srgbClr val="993366"/>
                  </a:outerShdw>
                </a:effectLst>
              </a14:hiddenEffects>
            </a:ext>
          </a:extLst>
        </p:spPr>
        <p:txBody>
          <a:bodyPr anchor="b">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lang="en-US" altLang="zh-CN" sz="2000" dirty="0">
                <a:latin typeface="微软雅黑" panose="020B0503020204020204" pitchFamily="34" charset="-122"/>
                <a:ea typeface="微软雅黑" panose="020B0503020204020204" pitchFamily="34" charset="-122"/>
              </a:rPr>
              <a:t>1943</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ENIAC</a:t>
            </a:r>
            <a:r>
              <a:rPr lang="zh-CN" altLang="en-US" sz="2000" dirty="0">
                <a:latin typeface="微软雅黑" panose="020B0503020204020204" pitchFamily="34" charset="-122"/>
                <a:ea typeface="微软雅黑" panose="020B0503020204020204" pitchFamily="34" charset="-122"/>
              </a:rPr>
              <a:t>的影响</a:t>
            </a:r>
          </a:p>
          <a:p>
            <a:pPr eaLnBrk="1" hangingPunct="1">
              <a:spcBef>
                <a:spcPct val="50000"/>
              </a:spcBef>
              <a:buFontTx/>
              <a:buNone/>
            </a:pPr>
            <a:r>
              <a:rPr lang="en-US" altLang="zh-CN" sz="2000" dirty="0">
                <a:latin typeface="微软雅黑" panose="020B0503020204020204" pitchFamily="34" charset="-122"/>
                <a:ea typeface="微软雅黑" panose="020B0503020204020204" pitchFamily="34" charset="-122"/>
              </a:rPr>
              <a:t>1944</a:t>
            </a:r>
            <a:r>
              <a:rPr lang="zh-CN" altLang="en-US" sz="2000" dirty="0">
                <a:latin typeface="微软雅黑" panose="020B0503020204020204" pitchFamily="34" charset="-122"/>
                <a:ea typeface="微软雅黑" panose="020B0503020204020204" pitchFamily="34" charset="-122"/>
              </a:rPr>
              <a:t>：莫尔小组</a:t>
            </a:r>
          </a:p>
          <a:p>
            <a:pPr eaLnBrk="1" hangingPunct="1">
              <a:spcBef>
                <a:spcPct val="50000"/>
              </a:spcBef>
              <a:buFontTx/>
              <a:buNone/>
            </a:pPr>
            <a:r>
              <a:rPr lang="en-US" altLang="zh-CN" sz="2000" dirty="0">
                <a:latin typeface="微软雅黑" panose="020B0503020204020204" pitchFamily="34" charset="-122"/>
                <a:ea typeface="微软雅黑" panose="020B0503020204020204" pitchFamily="34" charset="-122"/>
              </a:rPr>
              <a:t>1945</a:t>
            </a:r>
            <a:r>
              <a:rPr lang="zh-CN" altLang="en-US" sz="2000" dirty="0">
                <a:latin typeface="微软雅黑" panose="020B0503020204020204" pitchFamily="34" charset="-122"/>
                <a:ea typeface="微软雅黑" panose="020B0503020204020204" pitchFamily="34" charset="-122"/>
              </a:rPr>
              <a:t>：存储程序的电子计算机方案</a:t>
            </a:r>
          </a:p>
          <a:p>
            <a:pPr eaLnBrk="1" hangingPunct="1">
              <a:spcBef>
                <a:spcPct val="50000"/>
              </a:spcBef>
              <a:buFontTx/>
              <a:buNone/>
            </a:pPr>
            <a:r>
              <a:rPr lang="en-US" altLang="zh-CN" sz="2000" dirty="0">
                <a:latin typeface="微软雅黑" panose="020B0503020204020204" pitchFamily="34" charset="-122"/>
                <a:ea typeface="微软雅黑" panose="020B0503020204020204" pitchFamily="34" charset="-122"/>
              </a:rPr>
              <a:t>1952</a:t>
            </a:r>
            <a:r>
              <a:rPr lang="zh-CN" altLang="en-US" sz="2000" dirty="0">
                <a:latin typeface="微软雅黑" panose="020B0503020204020204" pitchFamily="34" charset="-122"/>
                <a:ea typeface="微软雅黑" panose="020B0503020204020204" pitchFamily="34" charset="-122"/>
              </a:rPr>
              <a:t>年：</a:t>
            </a:r>
            <a:r>
              <a:rPr lang="en-US" altLang="zh-CN" sz="2000" dirty="0">
                <a:latin typeface="微软雅黑" panose="020B0503020204020204" pitchFamily="34" charset="-122"/>
                <a:ea typeface="微软雅黑" panose="020B0503020204020204" pitchFamily="34" charset="-122"/>
              </a:rPr>
              <a:t>EDVAC</a:t>
            </a:r>
            <a:r>
              <a:rPr lang="zh-CN" altLang="en-US" sz="2000" dirty="0">
                <a:latin typeface="微软雅黑" panose="020B0503020204020204" pitchFamily="34" charset="-122"/>
                <a:ea typeface="微软雅黑" panose="020B0503020204020204" pitchFamily="34" charset="-122"/>
              </a:rPr>
              <a:t>问世</a:t>
            </a:r>
          </a:p>
        </p:txBody>
      </p:sp>
      <p:sp>
        <p:nvSpPr>
          <p:cNvPr id="11" name="Rectangle 2"/>
          <p:cNvSpPr txBox="1">
            <a:spLocks noChangeArrowheads="1"/>
          </p:cNvSpPr>
          <p:nvPr/>
        </p:nvSpPr>
        <p:spPr bwMode="auto">
          <a:xfrm>
            <a:off x="1258888" y="188913"/>
            <a:ext cx="5335587" cy="86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ea typeface="宋体" pitchFamily="2" charset="-122"/>
              </a:defRPr>
            </a:lvl2pPr>
            <a:lvl3pPr algn="ctr" rtl="0" fontAlgn="base">
              <a:spcBef>
                <a:spcPct val="0"/>
              </a:spcBef>
              <a:spcAft>
                <a:spcPct val="0"/>
              </a:spcAft>
              <a:defRPr sz="4400">
                <a:solidFill>
                  <a:schemeClr val="tx2"/>
                </a:solidFill>
                <a:latin typeface="Arial" charset="0"/>
                <a:ea typeface="宋体" pitchFamily="2" charset="-122"/>
              </a:defRPr>
            </a:lvl3pPr>
            <a:lvl4pPr algn="ctr" rtl="0" fontAlgn="base">
              <a:spcBef>
                <a:spcPct val="0"/>
              </a:spcBef>
              <a:spcAft>
                <a:spcPct val="0"/>
              </a:spcAft>
              <a:defRPr sz="4400">
                <a:solidFill>
                  <a:schemeClr val="tx2"/>
                </a:solidFill>
                <a:latin typeface="Arial" charset="0"/>
                <a:ea typeface="宋体" pitchFamily="2" charset="-122"/>
              </a:defRPr>
            </a:lvl4pPr>
            <a:lvl5pPr algn="ctr" rtl="0" fontAlgn="base">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algn="l">
              <a:lnSpc>
                <a:spcPct val="150000"/>
              </a:lnSpc>
              <a:spcBef>
                <a:spcPct val="50000"/>
              </a:spcBef>
              <a:defRPr/>
            </a:pPr>
            <a:r>
              <a:rPr lang="en-US" altLang="zh-CN" sz="3600" b="1" kern="0" dirty="0" smtClean="0">
                <a:latin typeface="微软雅黑" panose="020B0503020204020204" pitchFamily="34" charset="-122"/>
                <a:ea typeface="微软雅黑" panose="020B0503020204020204" pitchFamily="34" charset="-122"/>
              </a:rPr>
              <a:t>1.1  </a:t>
            </a:r>
            <a:r>
              <a:rPr lang="zh-CN" altLang="en-US" sz="3600" b="1" kern="0" dirty="0" smtClean="0">
                <a:latin typeface="微软雅黑" panose="020B0503020204020204" pitchFamily="34" charset="-122"/>
                <a:ea typeface="微软雅黑" panose="020B0503020204020204" pitchFamily="34" charset="-122"/>
              </a:rPr>
              <a:t>计算机发展简史</a:t>
            </a:r>
            <a:endParaRPr lang="zh-CN" altLang="en-US" sz="3600" b="1" kern="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3"/>
          <p:cNvSpPr>
            <a:spLocks noGrp="1" noChangeArrowheads="1"/>
          </p:cNvSpPr>
          <p:nvPr>
            <p:ph type="body" idx="1"/>
          </p:nvPr>
        </p:nvSpPr>
        <p:spPr>
          <a:xfrm>
            <a:off x="34925" y="1988840"/>
            <a:ext cx="8964613" cy="984250"/>
          </a:xfrm>
        </p:spPr>
        <p:txBody>
          <a:bodyPr/>
          <a:lstStyle/>
          <a:p>
            <a:pPr eaLnBrk="1" hangingPunct="1">
              <a:lnSpc>
                <a:spcPct val="120000"/>
              </a:lnSpc>
              <a:buFontTx/>
              <a:buNone/>
            </a:pPr>
            <a:r>
              <a:rPr lang="zh-CN" altLang="en-US" sz="2200" b="1" smtClean="0">
                <a:latin typeface="微软雅黑" panose="020B0503020204020204" pitchFamily="34" charset="-122"/>
                <a:ea typeface="微软雅黑" panose="020B0503020204020204" pitchFamily="34" charset="-122"/>
              </a:rPr>
              <a:t>（</a:t>
            </a:r>
            <a:r>
              <a:rPr lang="en-US" altLang="zh-CN" sz="2200" b="1" smtClean="0">
                <a:latin typeface="微软雅黑" panose="020B0503020204020204" pitchFamily="34" charset="-122"/>
                <a:ea typeface="微软雅黑" panose="020B0503020204020204" pitchFamily="34" charset="-122"/>
              </a:rPr>
              <a:t>1</a:t>
            </a:r>
            <a:r>
              <a:rPr lang="zh-CN" altLang="en-US" sz="2200" b="1" smtClean="0">
                <a:latin typeface="微软雅黑" panose="020B0503020204020204" pitchFamily="34" charset="-122"/>
                <a:ea typeface="微软雅黑" panose="020B0503020204020204" pitchFamily="34" charset="-122"/>
              </a:rPr>
              <a:t>）采用二进制：不但数据采用二进制，指令也采用二进制； </a:t>
            </a:r>
          </a:p>
          <a:p>
            <a:pPr eaLnBrk="1" hangingPunct="1">
              <a:lnSpc>
                <a:spcPct val="120000"/>
              </a:lnSpc>
              <a:buFont typeface="Wingdings" pitchFamily="2" charset="2"/>
              <a:buNone/>
            </a:pPr>
            <a:r>
              <a:rPr lang="zh-CN" altLang="en-US" sz="2200" b="1" smtClean="0">
                <a:latin typeface="微软雅黑" panose="020B0503020204020204" pitchFamily="34" charset="-122"/>
                <a:ea typeface="微软雅黑" panose="020B0503020204020204" pitchFamily="34" charset="-122"/>
              </a:rPr>
              <a:t>（</a:t>
            </a:r>
            <a:r>
              <a:rPr lang="en-US" altLang="zh-CN" sz="2200" b="1" smtClean="0">
                <a:latin typeface="微软雅黑" panose="020B0503020204020204" pitchFamily="34" charset="-122"/>
                <a:ea typeface="微软雅黑" panose="020B0503020204020204" pitchFamily="34" charset="-122"/>
              </a:rPr>
              <a:t>2</a:t>
            </a:r>
            <a:r>
              <a:rPr lang="zh-CN" altLang="en-US" sz="2200" b="1" smtClean="0">
                <a:latin typeface="微软雅黑" panose="020B0503020204020204" pitchFamily="34" charset="-122"/>
                <a:ea typeface="微软雅黑" panose="020B0503020204020204" pitchFamily="34" charset="-122"/>
              </a:rPr>
              <a:t>）采用程序存储控制工作方式：存储程序、执行程序。</a:t>
            </a:r>
          </a:p>
        </p:txBody>
      </p:sp>
      <p:sp>
        <p:nvSpPr>
          <p:cNvPr id="46083" name="Rectangle 4"/>
          <p:cNvSpPr>
            <a:spLocks noGrp="1" noChangeArrowheads="1"/>
          </p:cNvSpPr>
          <p:nvPr>
            <p:ph type="title"/>
          </p:nvPr>
        </p:nvSpPr>
        <p:spPr>
          <a:xfrm>
            <a:off x="250825" y="1341438"/>
            <a:ext cx="7923213" cy="647700"/>
          </a:xfrm>
          <a:noFill/>
        </p:spPr>
        <p:txBody>
          <a:bodyPr/>
          <a:lstStyle/>
          <a:p>
            <a:pPr algn="l" eaLnBrk="1" hangingPunct="1"/>
            <a:r>
              <a:rPr lang="en-US" altLang="zh-CN" sz="2800" b="1" smtClean="0">
                <a:solidFill>
                  <a:srgbClr val="C00000"/>
                </a:solidFill>
                <a:latin typeface="微软雅黑" pitchFamily="34" charset="-122"/>
                <a:ea typeface="微软雅黑" pitchFamily="34" charset="-122"/>
              </a:rPr>
              <a:t>Neumann</a:t>
            </a:r>
            <a:r>
              <a:rPr lang="zh-CN" altLang="en-US" sz="2800" b="1" smtClean="0">
                <a:solidFill>
                  <a:srgbClr val="C00000"/>
                </a:solidFill>
                <a:latin typeface="微软雅黑" pitchFamily="34" charset="-122"/>
                <a:ea typeface="微软雅黑" pitchFamily="34" charset="-122"/>
              </a:rPr>
              <a:t>体系要点</a:t>
            </a:r>
          </a:p>
        </p:txBody>
      </p:sp>
      <p:grpSp>
        <p:nvGrpSpPr>
          <p:cNvPr id="46084" name="Group 7"/>
          <p:cNvGrpSpPr>
            <a:grpSpLocks/>
          </p:cNvGrpSpPr>
          <p:nvPr/>
        </p:nvGrpSpPr>
        <p:grpSpPr bwMode="auto">
          <a:xfrm>
            <a:off x="250825" y="3182567"/>
            <a:ext cx="8204200" cy="3411908"/>
            <a:chOff x="385" y="2032"/>
            <a:chExt cx="5168" cy="2009"/>
          </a:xfrm>
        </p:grpSpPr>
        <p:sp>
          <p:nvSpPr>
            <p:cNvPr id="46087" name="Rectangle 5"/>
            <p:cNvSpPr>
              <a:spLocks noChangeArrowheads="1"/>
            </p:cNvSpPr>
            <p:nvPr/>
          </p:nvSpPr>
          <p:spPr bwMode="auto">
            <a:xfrm>
              <a:off x="1882" y="2053"/>
              <a:ext cx="3671" cy="1988"/>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lgn="ctr">
                  <a:solidFill>
                    <a:srgbClr val="800000"/>
                  </a:solidFill>
                  <a:miter lim="800000"/>
                  <a:headEnd/>
                  <a:tailEnd/>
                </a14:hiddenLine>
              </a:ext>
              <a:ext uri="{AF507438-7753-43E0-B8FC-AC1667EBCBE1}">
                <a14:hiddenEffects xmlns:a14="http://schemas.microsoft.com/office/drawing/2010/main">
                  <a:effectLst>
                    <a:outerShdw dist="45791" dir="3378596" algn="ctr" rotWithShape="0">
                      <a:srgbClr val="993366"/>
                    </a:outerShdw>
                  </a:effectLst>
                </a14:hiddenEffects>
              </a:ext>
            </a:extLst>
          </p:spPr>
          <p:txBody>
            <a:bodyPr wrap="none" anchor="b">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lnSpc>
                  <a:spcPct val="120000"/>
                </a:lnSpc>
                <a:spcBef>
                  <a:spcPct val="50000"/>
                </a:spcBef>
                <a:buFontTx/>
                <a:buNone/>
              </a:pPr>
              <a:r>
                <a:rPr lang="zh-CN" altLang="en-US" sz="2200" b="1">
                  <a:solidFill>
                    <a:srgbClr val="FF3300"/>
                  </a:solidFill>
                  <a:latin typeface="微软雅黑" panose="020B0503020204020204" pitchFamily="34" charset="-122"/>
                  <a:ea typeface="微软雅黑" panose="020B0503020204020204" pitchFamily="34" charset="-122"/>
                </a:rPr>
                <a:t>工作过程：</a:t>
              </a:r>
            </a:p>
            <a:p>
              <a:pPr eaLnBrk="1" hangingPunct="1">
                <a:lnSpc>
                  <a:spcPct val="120000"/>
                </a:lnSpc>
                <a:spcBef>
                  <a:spcPct val="50000"/>
                </a:spcBef>
                <a:buFontTx/>
                <a:buNone/>
              </a:pPr>
              <a:r>
                <a:rPr lang="zh-CN" altLang="en-US" sz="2200" b="1">
                  <a:latin typeface="微软雅黑" panose="020B0503020204020204" pitchFamily="34" charset="-122"/>
                  <a:ea typeface="微软雅黑" panose="020B0503020204020204" pitchFamily="34" charset="-122"/>
                </a:rPr>
                <a:t>程序编制：由指令构成</a:t>
              </a:r>
            </a:p>
            <a:p>
              <a:pPr eaLnBrk="1" hangingPunct="1">
                <a:lnSpc>
                  <a:spcPct val="120000"/>
                </a:lnSpc>
                <a:spcBef>
                  <a:spcPct val="50000"/>
                </a:spcBef>
                <a:buFontTx/>
                <a:buNone/>
              </a:pPr>
              <a:r>
                <a:rPr lang="zh-CN" altLang="en-US" sz="2200" b="1">
                  <a:latin typeface="微软雅黑" panose="020B0503020204020204" pitchFamily="34" charset="-122"/>
                  <a:ea typeface="微软雅黑" panose="020B0503020204020204" pitchFamily="34" charset="-122"/>
                </a:rPr>
                <a:t>程序输入：输入设备输入程序，并存于存储器</a:t>
              </a:r>
            </a:p>
            <a:p>
              <a:pPr eaLnBrk="1" hangingPunct="1">
                <a:lnSpc>
                  <a:spcPct val="120000"/>
                </a:lnSpc>
                <a:spcBef>
                  <a:spcPct val="50000"/>
                </a:spcBef>
                <a:buFontTx/>
                <a:buNone/>
              </a:pPr>
              <a:r>
                <a:rPr lang="zh-CN" altLang="en-US" sz="2200" b="1">
                  <a:latin typeface="微软雅黑" panose="020B0503020204020204" pitchFamily="34" charset="-122"/>
                  <a:ea typeface="微软雅黑" panose="020B0503020204020204" pitchFamily="34" charset="-122"/>
                </a:rPr>
                <a:t>运算：取指令</a:t>
              </a:r>
              <a:r>
                <a:rPr lang="en-US" altLang="zh-CN" sz="2200" b="1">
                  <a:latin typeface="微软雅黑" panose="020B0503020204020204" pitchFamily="34" charset="-122"/>
                  <a:ea typeface="微软雅黑" panose="020B0503020204020204" pitchFamily="34" charset="-122"/>
                </a:rPr>
                <a:t>——</a:t>
              </a:r>
              <a:r>
                <a:rPr lang="zh-CN" altLang="en-US" sz="2200" b="1">
                  <a:latin typeface="微软雅黑" panose="020B0503020204020204" pitchFamily="34" charset="-122"/>
                  <a:ea typeface="微软雅黑" panose="020B0503020204020204" pitchFamily="34" charset="-122"/>
                </a:rPr>
                <a:t>控制器分析</a:t>
              </a:r>
              <a:r>
                <a:rPr lang="en-US" altLang="zh-CN" sz="2200" b="1">
                  <a:latin typeface="微软雅黑" panose="020B0503020204020204" pitchFamily="34" charset="-122"/>
                  <a:ea typeface="微软雅黑" panose="020B0503020204020204" pitchFamily="34" charset="-122"/>
                </a:rPr>
                <a:t>——</a:t>
              </a:r>
              <a:r>
                <a:rPr lang="zh-CN" altLang="en-US" sz="2200" b="1">
                  <a:latin typeface="微软雅黑" panose="020B0503020204020204" pitchFamily="34" charset="-122"/>
                  <a:ea typeface="微软雅黑" panose="020B0503020204020204" pitchFamily="34" charset="-122"/>
                </a:rPr>
                <a:t>控制执行</a:t>
              </a:r>
            </a:p>
            <a:p>
              <a:pPr eaLnBrk="1" hangingPunct="1">
                <a:lnSpc>
                  <a:spcPct val="120000"/>
                </a:lnSpc>
                <a:spcBef>
                  <a:spcPct val="50000"/>
                </a:spcBef>
                <a:buFontTx/>
                <a:buNone/>
              </a:pPr>
              <a:r>
                <a:rPr lang="zh-CN" altLang="en-US" sz="2200" b="1">
                  <a:latin typeface="微软雅黑" panose="020B0503020204020204" pitchFamily="34" charset="-122"/>
                  <a:ea typeface="微软雅黑" panose="020B0503020204020204" pitchFamily="34" charset="-122"/>
                </a:rPr>
                <a:t>连续取指：循环反复直到结束</a:t>
              </a:r>
            </a:p>
            <a:p>
              <a:pPr eaLnBrk="1" hangingPunct="1">
                <a:lnSpc>
                  <a:spcPct val="120000"/>
                </a:lnSpc>
                <a:spcBef>
                  <a:spcPct val="50000"/>
                </a:spcBef>
                <a:buFontTx/>
                <a:buNone/>
              </a:pPr>
              <a:r>
                <a:rPr lang="zh-CN" altLang="en-US" sz="2200" b="1">
                  <a:latin typeface="微软雅黑" panose="020B0503020204020204" pitchFamily="34" charset="-122"/>
                  <a:ea typeface="微软雅黑" panose="020B0503020204020204" pitchFamily="34" charset="-122"/>
                </a:rPr>
                <a:t>输出：根据需要输出运算结果</a:t>
              </a:r>
            </a:p>
          </p:txBody>
        </p:sp>
        <p:sp>
          <p:nvSpPr>
            <p:cNvPr id="312326" name="Rectangle 6"/>
            <p:cNvSpPr>
              <a:spLocks noChangeArrowheads="1"/>
            </p:cNvSpPr>
            <p:nvPr/>
          </p:nvSpPr>
          <p:spPr bwMode="auto">
            <a:xfrm>
              <a:off x="385" y="2032"/>
              <a:ext cx="1497" cy="1988"/>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lgn="ctr">
                  <a:solidFill>
                    <a:srgbClr val="800000"/>
                  </a:solidFill>
                  <a:miter lim="800000"/>
                  <a:headEnd/>
                  <a:tailEnd/>
                </a14:hiddenLine>
              </a:ext>
              <a:ext uri="{AF507438-7753-43E0-B8FC-AC1667EBCBE1}">
                <a14:hiddenEffects xmlns:a14="http://schemas.microsoft.com/office/drawing/2010/main">
                  <a:effectLst>
                    <a:outerShdw dist="45791" dir="3378596" algn="ctr" rotWithShape="0">
                      <a:srgbClr val="993366"/>
                    </a:outerShdw>
                  </a:effectLst>
                </a14:hiddenEffects>
              </a:ext>
            </a:extLst>
          </p:spPr>
          <p:txBody>
            <a:bodyPr anchor="b">
              <a:spAutoFit/>
            </a:bodyPr>
            <a:lstStyle>
              <a:lvl1pPr>
                <a:spcBef>
                  <a:spcPct val="0"/>
                </a:spcBef>
                <a:defRPr sz="2400">
                  <a:solidFill>
                    <a:schemeClr val="tx1"/>
                  </a:solidFill>
                  <a:latin typeface="Times New Roman" pitchFamily="18" charset="0"/>
                  <a:ea typeface="宋体" pitchFamily="2" charset="-122"/>
                </a:defRPr>
              </a:lvl1pPr>
              <a:lvl2pPr indent="355600">
                <a:spcBef>
                  <a:spcPct val="0"/>
                </a:spcBef>
                <a:defRPr sz="2400">
                  <a:solidFill>
                    <a:schemeClr val="tx1"/>
                  </a:solidFill>
                  <a:latin typeface="Times New Roman" pitchFamily="18" charset="0"/>
                  <a:ea typeface="宋体" pitchFamily="2" charset="-122"/>
                </a:defRPr>
              </a:lvl2pPr>
              <a:lvl3pPr marL="1168400" indent="-84138">
                <a:spcBef>
                  <a:spcPct val="0"/>
                </a:spcBef>
                <a:defRPr sz="2400">
                  <a:solidFill>
                    <a:schemeClr val="tx1"/>
                  </a:solidFill>
                  <a:latin typeface="Times New Roman" pitchFamily="18" charset="0"/>
                  <a:ea typeface="宋体" pitchFamily="2" charset="-122"/>
                </a:defRPr>
              </a:lvl3pPr>
              <a:lvl4pPr>
                <a:spcBef>
                  <a:spcPct val="0"/>
                </a:spcBef>
                <a:defRPr sz="2400">
                  <a:solidFill>
                    <a:schemeClr val="tx1"/>
                  </a:solidFill>
                  <a:latin typeface="Times New Roman" pitchFamily="18" charset="0"/>
                  <a:ea typeface="宋体" pitchFamily="2" charset="-122"/>
                </a:defRPr>
              </a:lvl4pPr>
              <a:lvl5pPr>
                <a:spcBef>
                  <a:spcPct val="0"/>
                </a:spcBef>
                <a:defRPr sz="2400">
                  <a:solidFill>
                    <a:schemeClr val="tx1"/>
                  </a:solidFill>
                  <a:latin typeface="Times New Roman" pitchFamily="18" charset="0"/>
                  <a:ea typeface="宋体" pitchFamily="2" charset="-122"/>
                </a:defRPr>
              </a:lvl5pPr>
              <a:lvl6pPr fontAlgn="base">
                <a:spcBef>
                  <a:spcPct val="0"/>
                </a:spcBef>
                <a:spcAft>
                  <a:spcPct val="0"/>
                </a:spcAft>
                <a:defRPr sz="2400">
                  <a:solidFill>
                    <a:schemeClr val="tx1"/>
                  </a:solidFill>
                  <a:latin typeface="Times New Roman" pitchFamily="18" charset="0"/>
                  <a:ea typeface="宋体" pitchFamily="2" charset="-122"/>
                </a:defRPr>
              </a:lvl6pPr>
              <a:lvl7pPr fontAlgn="base">
                <a:spcBef>
                  <a:spcPct val="0"/>
                </a:spcBef>
                <a:spcAft>
                  <a:spcPct val="0"/>
                </a:spcAft>
                <a:defRPr sz="2400">
                  <a:solidFill>
                    <a:schemeClr val="tx1"/>
                  </a:solidFill>
                  <a:latin typeface="Times New Roman" pitchFamily="18" charset="0"/>
                  <a:ea typeface="宋体" pitchFamily="2" charset="-122"/>
                </a:defRPr>
              </a:lvl7pPr>
              <a:lvl8pPr fontAlgn="base">
                <a:spcBef>
                  <a:spcPct val="0"/>
                </a:spcBef>
                <a:spcAft>
                  <a:spcPct val="0"/>
                </a:spcAft>
                <a:defRPr sz="2400">
                  <a:solidFill>
                    <a:schemeClr val="tx1"/>
                  </a:solidFill>
                  <a:latin typeface="Times New Roman" pitchFamily="18" charset="0"/>
                  <a:ea typeface="宋体" pitchFamily="2" charset="-122"/>
                </a:defRPr>
              </a:lvl8pPr>
              <a:lvl9pPr fontAlgn="base">
                <a:spcBef>
                  <a:spcPct val="0"/>
                </a:spcBef>
                <a:spcAft>
                  <a:spcPct val="0"/>
                </a:spcAft>
                <a:defRPr sz="2400">
                  <a:solidFill>
                    <a:schemeClr val="tx1"/>
                  </a:solidFill>
                  <a:latin typeface="Times New Roman" pitchFamily="18" charset="0"/>
                  <a:ea typeface="宋体" pitchFamily="2" charset="-122"/>
                </a:defRPr>
              </a:lvl9pPr>
            </a:lstStyle>
            <a:p>
              <a:pPr>
                <a:lnSpc>
                  <a:spcPct val="120000"/>
                </a:lnSpc>
                <a:spcBef>
                  <a:spcPct val="50000"/>
                </a:spcBef>
                <a:defRPr/>
              </a:pPr>
              <a:r>
                <a:rPr lang="zh-CN" altLang="en-US" sz="2200" b="1" dirty="0" smtClean="0">
                  <a:solidFill>
                    <a:srgbClr val="FF3300"/>
                  </a:solidFill>
                  <a:latin typeface="微软雅黑" panose="020B0503020204020204" pitchFamily="34" charset="-122"/>
                  <a:ea typeface="微软雅黑" panose="020B0503020204020204" pitchFamily="34" charset="-122"/>
                </a:rPr>
                <a:t>机器结构</a:t>
              </a:r>
              <a:r>
                <a:rPr lang="zh-CN" altLang="en-US" sz="2200" b="1" dirty="0" smtClean="0">
                  <a:solidFill>
                    <a:schemeClr val="tx2"/>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a:t>
              </a:r>
            </a:p>
            <a:p>
              <a:pPr>
                <a:lnSpc>
                  <a:spcPct val="120000"/>
                </a:lnSpc>
                <a:spcBef>
                  <a:spcPct val="50000"/>
                </a:spcBef>
                <a:buFontTx/>
                <a:buChar char="•"/>
                <a:defRPr/>
              </a:pPr>
              <a:r>
                <a:rPr lang="zh-CN" altLang="en-US" sz="2200" b="1" dirty="0" smtClean="0">
                  <a:latin typeface="微软雅黑" panose="020B0503020204020204" pitchFamily="34" charset="-122"/>
                  <a:ea typeface="微软雅黑" panose="020B0503020204020204" pitchFamily="34" charset="-122"/>
                </a:rPr>
                <a:t>运算器</a:t>
              </a:r>
            </a:p>
            <a:p>
              <a:pPr>
                <a:lnSpc>
                  <a:spcPct val="120000"/>
                </a:lnSpc>
                <a:spcBef>
                  <a:spcPct val="50000"/>
                </a:spcBef>
                <a:buFontTx/>
                <a:buChar char="•"/>
                <a:defRPr/>
              </a:pPr>
              <a:r>
                <a:rPr lang="zh-CN" altLang="en-US" sz="2200" b="1" dirty="0" smtClean="0">
                  <a:latin typeface="微软雅黑" panose="020B0503020204020204" pitchFamily="34" charset="-122"/>
                  <a:ea typeface="微软雅黑" panose="020B0503020204020204" pitchFamily="34" charset="-122"/>
                </a:rPr>
                <a:t>存储器</a:t>
              </a:r>
            </a:p>
            <a:p>
              <a:pPr>
                <a:lnSpc>
                  <a:spcPct val="120000"/>
                </a:lnSpc>
                <a:spcBef>
                  <a:spcPct val="50000"/>
                </a:spcBef>
                <a:buFontTx/>
                <a:buChar char="•"/>
                <a:defRPr/>
              </a:pPr>
              <a:r>
                <a:rPr lang="zh-CN" altLang="en-US" sz="2200" b="1" dirty="0" smtClean="0">
                  <a:latin typeface="微软雅黑" panose="020B0503020204020204" pitchFamily="34" charset="-122"/>
                  <a:ea typeface="微软雅黑" panose="020B0503020204020204" pitchFamily="34" charset="-122"/>
                </a:rPr>
                <a:t>控制器</a:t>
              </a:r>
            </a:p>
            <a:p>
              <a:pPr>
                <a:lnSpc>
                  <a:spcPct val="120000"/>
                </a:lnSpc>
                <a:spcBef>
                  <a:spcPct val="50000"/>
                </a:spcBef>
                <a:buFontTx/>
                <a:buChar char="•"/>
                <a:defRPr/>
              </a:pPr>
              <a:r>
                <a:rPr lang="zh-CN" altLang="en-US" sz="2200" b="1" dirty="0" smtClean="0">
                  <a:latin typeface="微软雅黑" panose="020B0503020204020204" pitchFamily="34" charset="-122"/>
                  <a:ea typeface="微软雅黑" panose="020B0503020204020204" pitchFamily="34" charset="-122"/>
                </a:rPr>
                <a:t>输入设备</a:t>
              </a:r>
            </a:p>
            <a:p>
              <a:pPr>
                <a:lnSpc>
                  <a:spcPct val="120000"/>
                </a:lnSpc>
                <a:spcBef>
                  <a:spcPct val="50000"/>
                </a:spcBef>
                <a:buFontTx/>
                <a:buChar char="•"/>
                <a:defRPr/>
              </a:pPr>
              <a:r>
                <a:rPr lang="zh-CN" altLang="en-US" sz="2200" b="1" dirty="0" smtClean="0">
                  <a:latin typeface="微软雅黑" panose="020B0503020204020204" pitchFamily="34" charset="-122"/>
                  <a:ea typeface="微软雅黑" panose="020B0503020204020204" pitchFamily="34" charset="-122"/>
                </a:rPr>
                <a:t>输出设备</a:t>
              </a:r>
            </a:p>
          </p:txBody>
        </p:sp>
      </p:grpSp>
      <p:sp>
        <p:nvSpPr>
          <p:cNvPr id="46085" name="Line 8"/>
          <p:cNvSpPr>
            <a:spLocks noChangeShapeType="1"/>
          </p:cNvSpPr>
          <p:nvPr/>
        </p:nvSpPr>
        <p:spPr bwMode="auto">
          <a:xfrm>
            <a:off x="2195513" y="2925763"/>
            <a:ext cx="0" cy="38877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8" name="Rectangle 2"/>
          <p:cNvSpPr txBox="1">
            <a:spLocks noChangeArrowheads="1"/>
          </p:cNvSpPr>
          <p:nvPr/>
        </p:nvSpPr>
        <p:spPr bwMode="auto">
          <a:xfrm>
            <a:off x="1258888" y="188913"/>
            <a:ext cx="5335587" cy="86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ea typeface="宋体" pitchFamily="2" charset="-122"/>
              </a:defRPr>
            </a:lvl2pPr>
            <a:lvl3pPr algn="ctr" rtl="0" fontAlgn="base">
              <a:spcBef>
                <a:spcPct val="0"/>
              </a:spcBef>
              <a:spcAft>
                <a:spcPct val="0"/>
              </a:spcAft>
              <a:defRPr sz="4400">
                <a:solidFill>
                  <a:schemeClr val="tx2"/>
                </a:solidFill>
                <a:latin typeface="Arial" charset="0"/>
                <a:ea typeface="宋体" pitchFamily="2" charset="-122"/>
              </a:defRPr>
            </a:lvl3pPr>
            <a:lvl4pPr algn="ctr" rtl="0" fontAlgn="base">
              <a:spcBef>
                <a:spcPct val="0"/>
              </a:spcBef>
              <a:spcAft>
                <a:spcPct val="0"/>
              </a:spcAft>
              <a:defRPr sz="4400">
                <a:solidFill>
                  <a:schemeClr val="tx2"/>
                </a:solidFill>
                <a:latin typeface="Arial" charset="0"/>
                <a:ea typeface="宋体" pitchFamily="2" charset="-122"/>
              </a:defRPr>
            </a:lvl4pPr>
            <a:lvl5pPr algn="ctr" rtl="0" fontAlgn="base">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algn="l">
              <a:lnSpc>
                <a:spcPct val="150000"/>
              </a:lnSpc>
              <a:spcBef>
                <a:spcPct val="50000"/>
              </a:spcBef>
              <a:defRPr/>
            </a:pPr>
            <a:r>
              <a:rPr lang="en-US" altLang="zh-CN" sz="3600" b="1" kern="0" dirty="0" smtClean="0">
                <a:latin typeface="微软雅黑" panose="020B0503020204020204" pitchFamily="34" charset="-122"/>
                <a:ea typeface="微软雅黑" panose="020B0503020204020204" pitchFamily="34" charset="-122"/>
              </a:rPr>
              <a:t>1.1  </a:t>
            </a:r>
            <a:r>
              <a:rPr lang="zh-CN" altLang="en-US" sz="3600" b="1" kern="0" dirty="0" smtClean="0">
                <a:latin typeface="微软雅黑" panose="020B0503020204020204" pitchFamily="34" charset="-122"/>
                <a:ea typeface="微软雅黑" panose="020B0503020204020204" pitchFamily="34" charset="-122"/>
              </a:rPr>
              <a:t>计算机发展简史</a:t>
            </a:r>
            <a:endParaRPr lang="zh-CN" altLang="en-US" sz="3600" b="1" kern="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3"/>
          <p:cNvSpPr>
            <a:spLocks noChangeArrowheads="1"/>
          </p:cNvSpPr>
          <p:nvPr/>
        </p:nvSpPr>
        <p:spPr bwMode="auto">
          <a:xfrm>
            <a:off x="457200" y="1196975"/>
            <a:ext cx="8343900" cy="5316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Arial" charset="0"/>
                <a:ea typeface="宋体" pitchFamily="2" charset="-122"/>
              </a:defRPr>
            </a:lvl1pPr>
            <a:lvl2pPr marL="990600" indent="-533400" eaLnBrk="0" hangingPunct="0">
              <a:spcBef>
                <a:spcPct val="20000"/>
              </a:spcBef>
              <a:buChar char="–"/>
              <a:defRPr sz="2800">
                <a:solidFill>
                  <a:schemeClr val="tx1"/>
                </a:solidFill>
                <a:latin typeface="Arial" charset="0"/>
                <a:ea typeface="宋体" pitchFamily="2" charset="-122"/>
              </a:defRPr>
            </a:lvl2pPr>
            <a:lvl3pPr marL="1371600" indent="-457200" eaLnBrk="0" hangingPunct="0">
              <a:spcBef>
                <a:spcPct val="20000"/>
              </a:spcBef>
              <a:buChar char="•"/>
              <a:defRPr sz="2400">
                <a:solidFill>
                  <a:schemeClr val="tx1"/>
                </a:solidFill>
                <a:latin typeface="Arial" charset="0"/>
                <a:ea typeface="宋体" pitchFamily="2" charset="-122"/>
              </a:defRPr>
            </a:lvl3pPr>
            <a:lvl4pPr marL="1752600" indent="-381000" eaLnBrk="0" hangingPunct="0">
              <a:spcBef>
                <a:spcPct val="20000"/>
              </a:spcBef>
              <a:buChar char="–"/>
              <a:defRPr sz="2000">
                <a:solidFill>
                  <a:schemeClr val="tx1"/>
                </a:solidFill>
                <a:latin typeface="Arial" charset="0"/>
                <a:ea typeface="宋体" pitchFamily="2" charset="-122"/>
              </a:defRPr>
            </a:lvl4pPr>
            <a:lvl5pPr marL="2209800" indent="-381000" eaLnBrk="0" hangingPunct="0">
              <a:spcBef>
                <a:spcPct val="20000"/>
              </a:spcBef>
              <a:buChar char="»"/>
              <a:defRPr sz="2000">
                <a:solidFill>
                  <a:schemeClr val="tx1"/>
                </a:solidFill>
                <a:latin typeface="Arial" charset="0"/>
                <a:ea typeface="宋体" pitchFamily="2" charset="-122"/>
              </a:defRPr>
            </a:lvl5pPr>
            <a:lvl6pPr marL="2667000" indent="-381000" eaLnBrk="0" fontAlgn="base" hangingPunct="0">
              <a:spcBef>
                <a:spcPct val="20000"/>
              </a:spcBef>
              <a:spcAft>
                <a:spcPct val="0"/>
              </a:spcAft>
              <a:buChar char="»"/>
              <a:defRPr sz="2000">
                <a:solidFill>
                  <a:schemeClr val="tx1"/>
                </a:solidFill>
                <a:latin typeface="Arial" charset="0"/>
                <a:ea typeface="宋体" pitchFamily="2" charset="-122"/>
              </a:defRPr>
            </a:lvl6pPr>
            <a:lvl7pPr marL="3124200" indent="-381000" eaLnBrk="0" fontAlgn="base" hangingPunct="0">
              <a:spcBef>
                <a:spcPct val="20000"/>
              </a:spcBef>
              <a:spcAft>
                <a:spcPct val="0"/>
              </a:spcAft>
              <a:buChar char="»"/>
              <a:defRPr sz="2000">
                <a:solidFill>
                  <a:schemeClr val="tx1"/>
                </a:solidFill>
                <a:latin typeface="Arial" charset="0"/>
                <a:ea typeface="宋体" pitchFamily="2" charset="-122"/>
              </a:defRPr>
            </a:lvl7pPr>
            <a:lvl8pPr marL="3581400" indent="-381000" eaLnBrk="0" fontAlgn="base" hangingPunct="0">
              <a:spcBef>
                <a:spcPct val="20000"/>
              </a:spcBef>
              <a:spcAft>
                <a:spcPct val="0"/>
              </a:spcAft>
              <a:buChar char="»"/>
              <a:defRPr sz="2000">
                <a:solidFill>
                  <a:schemeClr val="tx1"/>
                </a:solidFill>
                <a:latin typeface="Arial" charset="0"/>
                <a:ea typeface="宋体" pitchFamily="2" charset="-122"/>
              </a:defRPr>
            </a:lvl8pPr>
            <a:lvl9pPr marL="4038600" indent="-3810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lnSpc>
                <a:spcPct val="150000"/>
              </a:lnSpc>
              <a:buClr>
                <a:schemeClr val="hlink"/>
              </a:buClr>
              <a:buSzPct val="70000"/>
              <a:buFontTx/>
              <a:buNone/>
            </a:pPr>
            <a:r>
              <a:rPr lang="zh-CN" altLang="en-US" sz="2800" b="1" dirty="0">
                <a:solidFill>
                  <a:srgbClr val="FF0000"/>
                </a:solidFill>
                <a:latin typeface="微软雅黑" panose="020B0503020204020204" pitchFamily="34" charset="-122"/>
                <a:ea typeface="微软雅黑" panose="020B0503020204020204" pitchFamily="34" charset="-122"/>
              </a:rPr>
              <a:t>二、计算机的五代</a:t>
            </a:r>
            <a:r>
              <a:rPr lang="zh-CN" altLang="en-US" sz="2800" b="1" dirty="0" smtClean="0">
                <a:solidFill>
                  <a:srgbClr val="FF0000"/>
                </a:solidFill>
                <a:latin typeface="微软雅黑" panose="020B0503020204020204" pitchFamily="34" charset="-122"/>
                <a:ea typeface="微软雅黑" panose="020B0503020204020204" pitchFamily="34" charset="-122"/>
              </a:rPr>
              <a:t>变化</a:t>
            </a:r>
            <a:endParaRPr lang="zh-CN" altLang="en-US" sz="2800" b="1" dirty="0">
              <a:solidFill>
                <a:srgbClr val="FF0000"/>
              </a:solidFill>
              <a:latin typeface="微软雅黑" panose="020B0503020204020204" pitchFamily="34" charset="-122"/>
              <a:ea typeface="微软雅黑" panose="020B0503020204020204" pitchFamily="34" charset="-122"/>
            </a:endParaRPr>
          </a:p>
          <a:p>
            <a:pPr eaLnBrk="1" hangingPunct="1">
              <a:lnSpc>
                <a:spcPct val="150000"/>
              </a:lnSpc>
              <a:buClr>
                <a:schemeClr val="hlink"/>
              </a:buClr>
              <a:buFontTx/>
              <a:buNone/>
            </a:pPr>
            <a:r>
              <a:rPr lang="en-US" altLang="zh-CN" sz="2400" b="1" dirty="0">
                <a:latin typeface="微软雅黑" panose="020B0503020204020204" pitchFamily="34" charset="-122"/>
                <a:ea typeface="微软雅黑" panose="020B0503020204020204" pitchFamily="34" charset="-122"/>
              </a:rPr>
              <a:t>1</a:t>
            </a:r>
            <a:r>
              <a:rPr lang="zh-CN" altLang="en-US" sz="2400" b="1" dirty="0" smtClean="0">
                <a:latin typeface="微软雅黑" panose="020B0503020204020204" pitchFamily="34" charset="-122"/>
                <a:ea typeface="微软雅黑" panose="020B0503020204020204" pitchFamily="34" charset="-122"/>
              </a:rPr>
              <a:t>、第一代：</a:t>
            </a:r>
            <a:r>
              <a:rPr lang="en-US" altLang="zh-CN" sz="2400" b="1" dirty="0" smtClean="0">
                <a:latin typeface="微软雅黑" panose="020B0503020204020204" pitchFamily="34" charset="-122"/>
                <a:ea typeface="微软雅黑" panose="020B0503020204020204" pitchFamily="34" charset="-122"/>
              </a:rPr>
              <a:t>1946-1957</a:t>
            </a:r>
            <a:r>
              <a:rPr lang="zh-CN" altLang="en-US" sz="2400" b="1" dirty="0" smtClean="0">
                <a:latin typeface="微软雅黑" panose="020B0503020204020204" pitchFamily="34" charset="-122"/>
                <a:ea typeface="微软雅黑" panose="020B0503020204020204" pitchFamily="34" charset="-122"/>
              </a:rPr>
              <a:t>年，电子管计算机</a:t>
            </a:r>
            <a:endParaRPr lang="zh-CN" altLang="en-US" sz="2400" b="1" dirty="0">
              <a:latin typeface="微软雅黑" panose="020B0503020204020204" pitchFamily="34" charset="-122"/>
              <a:ea typeface="微软雅黑" panose="020B0503020204020204" pitchFamily="34" charset="-122"/>
            </a:endParaRPr>
          </a:p>
          <a:p>
            <a:pPr eaLnBrk="1" hangingPunct="1">
              <a:lnSpc>
                <a:spcPct val="150000"/>
              </a:lnSpc>
              <a:buClr>
                <a:schemeClr val="hlink"/>
              </a:buClr>
              <a:buFontTx/>
              <a:buNone/>
            </a:pPr>
            <a:r>
              <a:rPr lang="en-US" altLang="zh-CN" sz="2400" b="1" dirty="0">
                <a:latin typeface="微软雅黑" panose="020B0503020204020204" pitchFamily="34" charset="-122"/>
                <a:ea typeface="微软雅黑" panose="020B0503020204020204" pitchFamily="34" charset="-122"/>
              </a:rPr>
              <a:t>2</a:t>
            </a:r>
            <a:r>
              <a:rPr lang="zh-CN" altLang="en-US" sz="2400" b="1" dirty="0" smtClean="0">
                <a:latin typeface="微软雅黑" panose="020B0503020204020204" pitchFamily="34" charset="-122"/>
                <a:ea typeface="微软雅黑" panose="020B0503020204020204" pitchFamily="34" charset="-122"/>
              </a:rPr>
              <a:t>、第二代：</a:t>
            </a:r>
            <a:r>
              <a:rPr lang="en-US" altLang="zh-CN" sz="2400" b="1" dirty="0" smtClean="0">
                <a:latin typeface="微软雅黑" panose="020B0503020204020204" pitchFamily="34" charset="-122"/>
                <a:ea typeface="微软雅黑" panose="020B0503020204020204" pitchFamily="34" charset="-122"/>
              </a:rPr>
              <a:t>1958-1964</a:t>
            </a:r>
            <a:r>
              <a:rPr lang="zh-CN" altLang="en-US" sz="2400" b="1" dirty="0" smtClean="0">
                <a:latin typeface="微软雅黑" panose="020B0503020204020204" pitchFamily="34" charset="-122"/>
                <a:ea typeface="微软雅黑" panose="020B0503020204020204" pitchFamily="34" charset="-122"/>
              </a:rPr>
              <a:t>年，晶体管</a:t>
            </a:r>
            <a:r>
              <a:rPr lang="zh-CN" altLang="en-US" sz="2400" b="1" dirty="0">
                <a:latin typeface="微软雅黑" panose="020B0503020204020204" pitchFamily="34" charset="-122"/>
                <a:ea typeface="微软雅黑" panose="020B0503020204020204" pitchFamily="34" charset="-122"/>
              </a:rPr>
              <a:t>计算机  </a:t>
            </a:r>
          </a:p>
          <a:p>
            <a:pPr eaLnBrk="1" hangingPunct="1">
              <a:lnSpc>
                <a:spcPct val="150000"/>
              </a:lnSpc>
              <a:buClr>
                <a:schemeClr val="hlink"/>
              </a:buClr>
              <a:buFontTx/>
              <a:buNone/>
            </a:pPr>
            <a:r>
              <a:rPr lang="en-US" altLang="zh-CN" sz="2400" b="1" dirty="0">
                <a:latin typeface="微软雅黑" panose="020B0503020204020204" pitchFamily="34" charset="-122"/>
                <a:ea typeface="微软雅黑" panose="020B0503020204020204" pitchFamily="34" charset="-122"/>
              </a:rPr>
              <a:t>3</a:t>
            </a:r>
            <a:r>
              <a:rPr lang="zh-CN" altLang="en-US" sz="2400" b="1" dirty="0" smtClean="0">
                <a:latin typeface="微软雅黑" panose="020B0503020204020204" pitchFamily="34" charset="-122"/>
                <a:ea typeface="微软雅黑" panose="020B0503020204020204" pitchFamily="34" charset="-122"/>
              </a:rPr>
              <a:t>、第三代：</a:t>
            </a:r>
            <a:r>
              <a:rPr lang="en-US" altLang="zh-CN" sz="2400" b="1" dirty="0" smtClean="0">
                <a:latin typeface="微软雅黑" panose="020B0503020204020204" pitchFamily="34" charset="-122"/>
                <a:ea typeface="微软雅黑" panose="020B0503020204020204" pitchFamily="34" charset="-122"/>
              </a:rPr>
              <a:t>1965-1971</a:t>
            </a:r>
            <a:r>
              <a:rPr lang="zh-CN" altLang="en-US" sz="2400" b="1" dirty="0" smtClean="0">
                <a:latin typeface="微软雅黑" panose="020B0503020204020204" pitchFamily="34" charset="-122"/>
                <a:ea typeface="微软雅黑" panose="020B0503020204020204" pitchFamily="34" charset="-122"/>
              </a:rPr>
              <a:t>年，集成电路</a:t>
            </a:r>
            <a:r>
              <a:rPr lang="zh-CN" altLang="en-US" sz="2400" b="1" dirty="0">
                <a:latin typeface="微软雅黑" panose="020B0503020204020204" pitchFamily="34" charset="-122"/>
                <a:ea typeface="微软雅黑" panose="020B0503020204020204" pitchFamily="34" charset="-122"/>
              </a:rPr>
              <a:t>计算机 </a:t>
            </a:r>
          </a:p>
          <a:p>
            <a:pPr eaLnBrk="1" hangingPunct="1">
              <a:lnSpc>
                <a:spcPct val="150000"/>
              </a:lnSpc>
              <a:buClr>
                <a:schemeClr val="hlink"/>
              </a:buClr>
              <a:buFontTx/>
              <a:buNone/>
            </a:pPr>
            <a:r>
              <a:rPr lang="en-US" altLang="zh-CN" sz="2400" b="1" dirty="0">
                <a:latin typeface="微软雅黑" panose="020B0503020204020204" pitchFamily="34" charset="-122"/>
                <a:ea typeface="微软雅黑" panose="020B0503020204020204" pitchFamily="34" charset="-122"/>
              </a:rPr>
              <a:t>4</a:t>
            </a:r>
            <a:r>
              <a:rPr lang="zh-CN" altLang="en-US" sz="2400" b="1" dirty="0" smtClean="0">
                <a:latin typeface="微软雅黑" panose="020B0503020204020204" pitchFamily="34" charset="-122"/>
                <a:ea typeface="微软雅黑" panose="020B0503020204020204" pitchFamily="34" charset="-122"/>
              </a:rPr>
              <a:t>、第四代：</a:t>
            </a:r>
            <a:r>
              <a:rPr lang="en-US" altLang="zh-CN" sz="2400" b="1" dirty="0" smtClean="0">
                <a:latin typeface="微软雅黑" panose="020B0503020204020204" pitchFamily="34" charset="-122"/>
                <a:ea typeface="微软雅黑" panose="020B0503020204020204" pitchFamily="34" charset="-122"/>
              </a:rPr>
              <a:t>1972-1990</a:t>
            </a:r>
            <a:r>
              <a:rPr lang="zh-CN" altLang="en-US" sz="2400" b="1" dirty="0" smtClean="0">
                <a:latin typeface="微软雅黑" panose="020B0503020204020204" pitchFamily="34" charset="-122"/>
                <a:ea typeface="微软雅黑" panose="020B0503020204020204" pitchFamily="34" charset="-122"/>
              </a:rPr>
              <a:t>年，（</a:t>
            </a:r>
            <a:r>
              <a:rPr lang="zh-CN" altLang="en-US" sz="2400" b="1" dirty="0">
                <a:latin typeface="微软雅黑" panose="020B0503020204020204" pitchFamily="34" charset="-122"/>
                <a:ea typeface="微软雅黑" panose="020B0503020204020204" pitchFamily="34" charset="-122"/>
              </a:rPr>
              <a:t>超）大规模集成电路计算机 </a:t>
            </a:r>
          </a:p>
          <a:p>
            <a:pPr eaLnBrk="1" hangingPunct="1">
              <a:lnSpc>
                <a:spcPct val="150000"/>
              </a:lnSpc>
              <a:buClr>
                <a:schemeClr val="hlink"/>
              </a:buClr>
              <a:buFontTx/>
              <a:buNone/>
            </a:pPr>
            <a:r>
              <a:rPr lang="en-US" altLang="zh-CN" sz="2400" b="1" dirty="0">
                <a:latin typeface="微软雅黑" panose="020B0503020204020204" pitchFamily="34" charset="-122"/>
                <a:ea typeface="微软雅黑" panose="020B0503020204020204" pitchFamily="34" charset="-122"/>
              </a:rPr>
              <a:t>5</a:t>
            </a:r>
            <a:r>
              <a:rPr lang="zh-CN" altLang="en-US" sz="2400" b="1" dirty="0" smtClean="0">
                <a:latin typeface="微软雅黑" panose="020B0503020204020204" pitchFamily="34" charset="-122"/>
                <a:ea typeface="微软雅黑" panose="020B0503020204020204" pitchFamily="34" charset="-122"/>
              </a:rPr>
              <a:t>、第五代：</a:t>
            </a:r>
            <a:endParaRPr lang="en-US" altLang="zh-CN" sz="2400" b="1" dirty="0" smtClean="0">
              <a:latin typeface="微软雅黑" panose="020B0503020204020204" pitchFamily="34" charset="-122"/>
              <a:ea typeface="微软雅黑" panose="020B0503020204020204" pitchFamily="34" charset="-122"/>
            </a:endParaRPr>
          </a:p>
          <a:p>
            <a:pPr marL="342900" indent="-342900" eaLnBrk="1" hangingPunct="1">
              <a:lnSpc>
                <a:spcPct val="150000"/>
              </a:lnSpc>
              <a:buClr>
                <a:schemeClr val="hlink"/>
              </a:buClr>
            </a:pPr>
            <a:r>
              <a:rPr lang="en-US" altLang="zh-CN" sz="2400" b="1" dirty="0" smtClean="0">
                <a:latin typeface="微软雅黑" panose="020B0503020204020204" pitchFamily="34" charset="-122"/>
                <a:ea typeface="微软雅黑" panose="020B0503020204020204" pitchFamily="34" charset="-122"/>
              </a:rPr>
              <a:t>1991</a:t>
            </a:r>
            <a:r>
              <a:rPr lang="zh-CN" altLang="en-US" sz="2400" b="1" dirty="0">
                <a:latin typeface="微软雅黑" panose="020B0503020204020204" pitchFamily="34" charset="-122"/>
                <a:ea typeface="微软雅黑" panose="020B0503020204020204" pitchFamily="34" charset="-122"/>
              </a:rPr>
              <a:t>年</a:t>
            </a:r>
            <a:r>
              <a:rPr lang="zh-CN" altLang="en-US" sz="2400" b="1" dirty="0" smtClean="0">
                <a:latin typeface="微软雅黑" panose="020B0503020204020204" pitchFamily="34" charset="-122"/>
                <a:ea typeface="微软雅黑" panose="020B0503020204020204" pitchFamily="34" charset="-122"/>
              </a:rPr>
              <a:t>开始，巨</a:t>
            </a:r>
            <a:r>
              <a:rPr lang="zh-CN" altLang="en-US" sz="2400" b="1" dirty="0">
                <a:latin typeface="微软雅黑" panose="020B0503020204020204" pitchFamily="34" charset="-122"/>
                <a:ea typeface="微软雅黑" panose="020B0503020204020204" pitchFamily="34" charset="-122"/>
              </a:rPr>
              <a:t>大规模集成电路</a:t>
            </a:r>
            <a:r>
              <a:rPr lang="zh-CN" altLang="en-US" sz="2400" b="1" dirty="0" smtClean="0">
                <a:latin typeface="微软雅黑" panose="020B0503020204020204" pitchFamily="34" charset="-122"/>
                <a:ea typeface="微软雅黑" panose="020B0503020204020204" pitchFamily="34" charset="-122"/>
              </a:rPr>
              <a:t>计算机</a:t>
            </a:r>
            <a:endParaRPr lang="en-US" altLang="zh-CN" sz="2400" b="1" dirty="0" smtClean="0">
              <a:latin typeface="微软雅黑" panose="020B0503020204020204" pitchFamily="34" charset="-122"/>
              <a:ea typeface="微软雅黑" panose="020B0503020204020204" pitchFamily="34" charset="-122"/>
            </a:endParaRPr>
          </a:p>
          <a:p>
            <a:pPr marL="342900" indent="-342900" eaLnBrk="1" hangingPunct="1">
              <a:lnSpc>
                <a:spcPct val="150000"/>
              </a:lnSpc>
              <a:buClr>
                <a:schemeClr val="hlink"/>
              </a:buClr>
            </a:pPr>
            <a:r>
              <a:rPr lang="zh-CN" altLang="en-US" sz="2400" b="1" dirty="0" smtClean="0">
                <a:latin typeface="微软雅黑" panose="020B0503020204020204" pitchFamily="34" charset="-122"/>
                <a:ea typeface="微软雅黑" panose="020B0503020204020204" pitchFamily="34" charset="-122"/>
              </a:rPr>
              <a:t>日本：五代机计划</a:t>
            </a:r>
            <a:endParaRPr lang="zh-CN" altLang="en-US" sz="2400" b="1" dirty="0">
              <a:latin typeface="微软雅黑" panose="020B0503020204020204" pitchFamily="34" charset="-122"/>
              <a:ea typeface="微软雅黑" panose="020B0503020204020204" pitchFamily="34" charset="-122"/>
            </a:endParaRPr>
          </a:p>
        </p:txBody>
      </p:sp>
      <p:sp>
        <p:nvSpPr>
          <p:cNvPr id="4" name="Rectangle 2"/>
          <p:cNvSpPr txBox="1">
            <a:spLocks noChangeArrowheads="1"/>
          </p:cNvSpPr>
          <p:nvPr/>
        </p:nvSpPr>
        <p:spPr bwMode="auto">
          <a:xfrm>
            <a:off x="1258888" y="188913"/>
            <a:ext cx="5335587" cy="86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ea typeface="宋体" pitchFamily="2" charset="-122"/>
              </a:defRPr>
            </a:lvl2pPr>
            <a:lvl3pPr algn="ctr" rtl="0" fontAlgn="base">
              <a:spcBef>
                <a:spcPct val="0"/>
              </a:spcBef>
              <a:spcAft>
                <a:spcPct val="0"/>
              </a:spcAft>
              <a:defRPr sz="4400">
                <a:solidFill>
                  <a:schemeClr val="tx2"/>
                </a:solidFill>
                <a:latin typeface="Arial" charset="0"/>
                <a:ea typeface="宋体" pitchFamily="2" charset="-122"/>
              </a:defRPr>
            </a:lvl3pPr>
            <a:lvl4pPr algn="ctr" rtl="0" fontAlgn="base">
              <a:spcBef>
                <a:spcPct val="0"/>
              </a:spcBef>
              <a:spcAft>
                <a:spcPct val="0"/>
              </a:spcAft>
              <a:defRPr sz="4400">
                <a:solidFill>
                  <a:schemeClr val="tx2"/>
                </a:solidFill>
                <a:latin typeface="Arial" charset="0"/>
                <a:ea typeface="宋体" pitchFamily="2" charset="-122"/>
              </a:defRPr>
            </a:lvl4pPr>
            <a:lvl5pPr algn="ctr" rtl="0" fontAlgn="base">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algn="l">
              <a:lnSpc>
                <a:spcPct val="150000"/>
              </a:lnSpc>
              <a:spcBef>
                <a:spcPct val="50000"/>
              </a:spcBef>
              <a:defRPr/>
            </a:pPr>
            <a:r>
              <a:rPr lang="en-US" altLang="zh-CN" sz="3600" b="1" kern="0" dirty="0" smtClean="0">
                <a:latin typeface="微软雅黑" panose="020B0503020204020204" pitchFamily="34" charset="-122"/>
                <a:ea typeface="微软雅黑" panose="020B0503020204020204" pitchFamily="34" charset="-122"/>
              </a:rPr>
              <a:t>1.1  </a:t>
            </a:r>
            <a:r>
              <a:rPr lang="zh-CN" altLang="en-US" sz="3600" b="1" kern="0" dirty="0" smtClean="0">
                <a:latin typeface="微软雅黑" panose="020B0503020204020204" pitchFamily="34" charset="-122"/>
                <a:ea typeface="微软雅黑" panose="020B0503020204020204" pitchFamily="34" charset="-122"/>
              </a:rPr>
              <a:t>计算机发展简史</a:t>
            </a:r>
            <a:endParaRPr lang="zh-CN" altLang="en-US" sz="3600" b="1" kern="0" dirty="0">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62945" name="Group 97"/>
          <p:cNvGraphicFramePr>
            <a:graphicFrameLocks noGrp="1"/>
          </p:cNvGraphicFramePr>
          <p:nvPr>
            <p:extLst>
              <p:ext uri="{D42A27DB-BD31-4B8C-83A1-F6EECF244321}">
                <p14:modId xmlns:p14="http://schemas.microsoft.com/office/powerpoint/2010/main" val="1489533437"/>
              </p:ext>
            </p:extLst>
          </p:nvPr>
        </p:nvGraphicFramePr>
        <p:xfrm>
          <a:off x="201613" y="152400"/>
          <a:ext cx="8763000" cy="6517047"/>
        </p:xfrm>
        <a:graphic>
          <a:graphicData uri="http://schemas.openxmlformats.org/drawingml/2006/table">
            <a:tbl>
              <a:tblPr/>
              <a:tblGrid>
                <a:gridCol w="864096"/>
                <a:gridCol w="864096"/>
                <a:gridCol w="1512168"/>
                <a:gridCol w="5522640"/>
              </a:tblGrid>
              <a:tr h="482454">
                <a:tc>
                  <a:txBody>
                    <a:bodyPr/>
                    <a:lstStyle>
                      <a:lvl1pPr algn="just">
                        <a:spcBef>
                          <a:spcPct val="20000"/>
                        </a:spcBef>
                        <a:buClr>
                          <a:schemeClr val="hlink"/>
                        </a:buClr>
                        <a:buSzPct val="70000"/>
                        <a:buFont typeface="Wingdings" pitchFamily="2" charset="2"/>
                        <a:defRPr sz="2600" b="1">
                          <a:solidFill>
                            <a:schemeClr val="tx1"/>
                          </a:solidFill>
                          <a:latin typeface="Arial" charset="0"/>
                          <a:ea typeface="宋体" pitchFamily="2" charset="-122"/>
                        </a:defRPr>
                      </a:lvl1pPr>
                      <a:lvl2pPr indent="65088" algn="just">
                        <a:spcBef>
                          <a:spcPct val="10000"/>
                        </a:spcBef>
                        <a:buClr>
                          <a:schemeClr val="accent2"/>
                        </a:buClr>
                        <a:buSzPct val="85000"/>
                        <a:buFont typeface="Wingdings" pitchFamily="2" charset="2"/>
                        <a:defRPr sz="2400" b="1">
                          <a:solidFill>
                            <a:schemeClr val="tx1"/>
                          </a:solidFill>
                          <a:latin typeface="Arial" charset="0"/>
                          <a:ea typeface="宋体" pitchFamily="2" charset="-122"/>
                        </a:defRPr>
                      </a:lvl2pPr>
                      <a:lvl3pPr indent="161925" algn="just">
                        <a:spcBef>
                          <a:spcPct val="10000"/>
                        </a:spcBef>
                        <a:buClr>
                          <a:schemeClr val="hlink"/>
                        </a:buClr>
                        <a:buSzPct val="80000"/>
                        <a:buFont typeface="Wingdings" pitchFamily="2" charset="2"/>
                        <a:defRPr sz="2000" b="1">
                          <a:solidFill>
                            <a:schemeClr val="tx1"/>
                          </a:solidFill>
                          <a:latin typeface="Arial" charset="0"/>
                          <a:ea typeface="宋体" pitchFamily="2" charset="-122"/>
                        </a:defRPr>
                      </a:lvl3pPr>
                      <a:lvl4pPr indent="144463" algn="just">
                        <a:spcBef>
                          <a:spcPct val="10000"/>
                        </a:spcBef>
                        <a:buClr>
                          <a:schemeClr val="accent2"/>
                        </a:buClr>
                        <a:buSzPct val="90000"/>
                        <a:buFont typeface="Wingdings" pitchFamily="2" charset="2"/>
                        <a:defRPr b="1">
                          <a:solidFill>
                            <a:schemeClr val="tx1"/>
                          </a:solidFill>
                          <a:latin typeface="Arial" charset="0"/>
                          <a:ea typeface="宋体" pitchFamily="2" charset="-122"/>
                        </a:defRPr>
                      </a:lvl4pPr>
                      <a:lvl5pPr indent="144463">
                        <a:spcBef>
                          <a:spcPct val="20000"/>
                        </a:spcBef>
                        <a:buClr>
                          <a:schemeClr val="hlink"/>
                        </a:buClr>
                        <a:buSzPct val="85000"/>
                        <a:buFont typeface="Wingdings" pitchFamily="2" charset="2"/>
                        <a:defRPr b="1">
                          <a:solidFill>
                            <a:schemeClr val="tx1"/>
                          </a:solidFill>
                          <a:latin typeface="Arial" charset="0"/>
                          <a:ea typeface="宋体" pitchFamily="2" charset="-122"/>
                        </a:defRPr>
                      </a:lvl5pPr>
                      <a:lvl6pPr indent="144463" fontAlgn="base">
                        <a:spcBef>
                          <a:spcPct val="20000"/>
                        </a:spcBef>
                        <a:spcAft>
                          <a:spcPct val="0"/>
                        </a:spcAft>
                        <a:buClr>
                          <a:schemeClr val="hlink"/>
                        </a:buClr>
                        <a:buSzPct val="85000"/>
                        <a:buFont typeface="Wingdings" pitchFamily="2" charset="2"/>
                        <a:defRPr b="1">
                          <a:solidFill>
                            <a:schemeClr val="tx1"/>
                          </a:solidFill>
                          <a:latin typeface="Arial" charset="0"/>
                          <a:ea typeface="宋体" pitchFamily="2" charset="-122"/>
                        </a:defRPr>
                      </a:lvl6pPr>
                      <a:lvl7pPr indent="144463" fontAlgn="base">
                        <a:spcBef>
                          <a:spcPct val="20000"/>
                        </a:spcBef>
                        <a:spcAft>
                          <a:spcPct val="0"/>
                        </a:spcAft>
                        <a:buClr>
                          <a:schemeClr val="hlink"/>
                        </a:buClr>
                        <a:buSzPct val="85000"/>
                        <a:buFont typeface="Wingdings" pitchFamily="2" charset="2"/>
                        <a:defRPr b="1">
                          <a:solidFill>
                            <a:schemeClr val="tx1"/>
                          </a:solidFill>
                          <a:latin typeface="Arial" charset="0"/>
                          <a:ea typeface="宋体" pitchFamily="2" charset="-122"/>
                        </a:defRPr>
                      </a:lvl7pPr>
                      <a:lvl8pPr indent="144463" fontAlgn="base">
                        <a:spcBef>
                          <a:spcPct val="20000"/>
                        </a:spcBef>
                        <a:spcAft>
                          <a:spcPct val="0"/>
                        </a:spcAft>
                        <a:buClr>
                          <a:schemeClr val="hlink"/>
                        </a:buClr>
                        <a:buSzPct val="85000"/>
                        <a:buFont typeface="Wingdings" pitchFamily="2" charset="2"/>
                        <a:defRPr b="1">
                          <a:solidFill>
                            <a:schemeClr val="tx1"/>
                          </a:solidFill>
                          <a:latin typeface="Arial" charset="0"/>
                          <a:ea typeface="宋体" pitchFamily="2" charset="-122"/>
                        </a:defRPr>
                      </a:lvl8pPr>
                      <a:lvl9pPr indent="144463" fontAlgn="base">
                        <a:spcBef>
                          <a:spcPct val="20000"/>
                        </a:spcBef>
                        <a:spcAft>
                          <a:spcPct val="0"/>
                        </a:spcAft>
                        <a:buClr>
                          <a:schemeClr val="hlink"/>
                        </a:buClr>
                        <a:buSzPct val="85000"/>
                        <a:buFont typeface="Wingdings" pitchFamily="2" charset="2"/>
                        <a:defRPr b="1">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类型</a:t>
                      </a:r>
                    </a:p>
                  </a:txBody>
                  <a:tcPr marT="45706" marB="4570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just">
                        <a:spcBef>
                          <a:spcPct val="20000"/>
                        </a:spcBef>
                        <a:buClr>
                          <a:schemeClr val="hlink"/>
                        </a:buClr>
                        <a:buSzPct val="70000"/>
                        <a:buFont typeface="Wingdings" pitchFamily="2" charset="2"/>
                        <a:defRPr sz="2600" b="1">
                          <a:solidFill>
                            <a:schemeClr val="tx1"/>
                          </a:solidFill>
                          <a:latin typeface="Arial" charset="0"/>
                          <a:ea typeface="宋体" pitchFamily="2" charset="-122"/>
                        </a:defRPr>
                      </a:lvl1pPr>
                      <a:lvl2pPr indent="65088" algn="just">
                        <a:spcBef>
                          <a:spcPct val="10000"/>
                        </a:spcBef>
                        <a:buClr>
                          <a:schemeClr val="accent2"/>
                        </a:buClr>
                        <a:buSzPct val="85000"/>
                        <a:buFont typeface="Wingdings" pitchFamily="2" charset="2"/>
                        <a:defRPr sz="2400" b="1">
                          <a:solidFill>
                            <a:schemeClr val="tx1"/>
                          </a:solidFill>
                          <a:latin typeface="Arial" charset="0"/>
                          <a:ea typeface="宋体" pitchFamily="2" charset="-122"/>
                        </a:defRPr>
                      </a:lvl2pPr>
                      <a:lvl3pPr indent="161925" algn="just">
                        <a:spcBef>
                          <a:spcPct val="10000"/>
                        </a:spcBef>
                        <a:buClr>
                          <a:schemeClr val="hlink"/>
                        </a:buClr>
                        <a:buSzPct val="80000"/>
                        <a:buFont typeface="Wingdings" pitchFamily="2" charset="2"/>
                        <a:defRPr sz="2000" b="1">
                          <a:solidFill>
                            <a:schemeClr val="tx1"/>
                          </a:solidFill>
                          <a:latin typeface="Arial" charset="0"/>
                          <a:ea typeface="宋体" pitchFamily="2" charset="-122"/>
                        </a:defRPr>
                      </a:lvl3pPr>
                      <a:lvl4pPr indent="144463" algn="just">
                        <a:spcBef>
                          <a:spcPct val="10000"/>
                        </a:spcBef>
                        <a:buClr>
                          <a:schemeClr val="accent2"/>
                        </a:buClr>
                        <a:buSzPct val="90000"/>
                        <a:buFont typeface="Wingdings" pitchFamily="2" charset="2"/>
                        <a:defRPr b="1">
                          <a:solidFill>
                            <a:schemeClr val="tx1"/>
                          </a:solidFill>
                          <a:latin typeface="Arial" charset="0"/>
                          <a:ea typeface="宋体" pitchFamily="2" charset="-122"/>
                        </a:defRPr>
                      </a:lvl4pPr>
                      <a:lvl5pPr indent="144463">
                        <a:spcBef>
                          <a:spcPct val="20000"/>
                        </a:spcBef>
                        <a:buClr>
                          <a:schemeClr val="hlink"/>
                        </a:buClr>
                        <a:buSzPct val="85000"/>
                        <a:buFont typeface="Wingdings" pitchFamily="2" charset="2"/>
                        <a:defRPr b="1">
                          <a:solidFill>
                            <a:schemeClr val="tx1"/>
                          </a:solidFill>
                          <a:latin typeface="Arial" charset="0"/>
                          <a:ea typeface="宋体" pitchFamily="2" charset="-122"/>
                        </a:defRPr>
                      </a:lvl5pPr>
                      <a:lvl6pPr indent="144463" fontAlgn="base">
                        <a:spcBef>
                          <a:spcPct val="20000"/>
                        </a:spcBef>
                        <a:spcAft>
                          <a:spcPct val="0"/>
                        </a:spcAft>
                        <a:buClr>
                          <a:schemeClr val="hlink"/>
                        </a:buClr>
                        <a:buSzPct val="85000"/>
                        <a:buFont typeface="Wingdings" pitchFamily="2" charset="2"/>
                        <a:defRPr b="1">
                          <a:solidFill>
                            <a:schemeClr val="tx1"/>
                          </a:solidFill>
                          <a:latin typeface="Arial" charset="0"/>
                          <a:ea typeface="宋体" pitchFamily="2" charset="-122"/>
                        </a:defRPr>
                      </a:lvl6pPr>
                      <a:lvl7pPr indent="144463" fontAlgn="base">
                        <a:spcBef>
                          <a:spcPct val="20000"/>
                        </a:spcBef>
                        <a:spcAft>
                          <a:spcPct val="0"/>
                        </a:spcAft>
                        <a:buClr>
                          <a:schemeClr val="hlink"/>
                        </a:buClr>
                        <a:buSzPct val="85000"/>
                        <a:buFont typeface="Wingdings" pitchFamily="2" charset="2"/>
                        <a:defRPr b="1">
                          <a:solidFill>
                            <a:schemeClr val="tx1"/>
                          </a:solidFill>
                          <a:latin typeface="Arial" charset="0"/>
                          <a:ea typeface="宋体" pitchFamily="2" charset="-122"/>
                        </a:defRPr>
                      </a:lvl7pPr>
                      <a:lvl8pPr indent="144463" fontAlgn="base">
                        <a:spcBef>
                          <a:spcPct val="20000"/>
                        </a:spcBef>
                        <a:spcAft>
                          <a:spcPct val="0"/>
                        </a:spcAft>
                        <a:buClr>
                          <a:schemeClr val="hlink"/>
                        </a:buClr>
                        <a:buSzPct val="85000"/>
                        <a:buFont typeface="Wingdings" pitchFamily="2" charset="2"/>
                        <a:defRPr b="1">
                          <a:solidFill>
                            <a:schemeClr val="tx1"/>
                          </a:solidFill>
                          <a:latin typeface="Arial" charset="0"/>
                          <a:ea typeface="宋体" pitchFamily="2" charset="-122"/>
                        </a:defRPr>
                      </a:lvl8pPr>
                      <a:lvl9pPr indent="144463" fontAlgn="base">
                        <a:spcBef>
                          <a:spcPct val="20000"/>
                        </a:spcBef>
                        <a:spcAft>
                          <a:spcPct val="0"/>
                        </a:spcAft>
                        <a:buClr>
                          <a:schemeClr val="hlink"/>
                        </a:buClr>
                        <a:buSzPct val="85000"/>
                        <a:buFont typeface="Wingdings" pitchFamily="2" charset="2"/>
                        <a:defRPr b="1">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时期</a:t>
                      </a:r>
                    </a:p>
                  </a:txBody>
                  <a:tcPr marT="45706" marB="4570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just">
                        <a:spcBef>
                          <a:spcPct val="20000"/>
                        </a:spcBef>
                        <a:buClr>
                          <a:schemeClr val="hlink"/>
                        </a:buClr>
                        <a:buSzPct val="70000"/>
                        <a:buFont typeface="Wingdings" pitchFamily="2" charset="2"/>
                        <a:defRPr sz="2600" b="1">
                          <a:solidFill>
                            <a:schemeClr val="tx1"/>
                          </a:solidFill>
                          <a:latin typeface="Arial" charset="0"/>
                          <a:ea typeface="宋体" pitchFamily="2" charset="-122"/>
                        </a:defRPr>
                      </a:lvl1pPr>
                      <a:lvl2pPr indent="65088" algn="just">
                        <a:spcBef>
                          <a:spcPct val="10000"/>
                        </a:spcBef>
                        <a:buClr>
                          <a:schemeClr val="accent2"/>
                        </a:buClr>
                        <a:buSzPct val="85000"/>
                        <a:buFont typeface="Wingdings" pitchFamily="2" charset="2"/>
                        <a:defRPr sz="2400" b="1">
                          <a:solidFill>
                            <a:schemeClr val="tx1"/>
                          </a:solidFill>
                          <a:latin typeface="Arial" charset="0"/>
                          <a:ea typeface="宋体" pitchFamily="2" charset="-122"/>
                        </a:defRPr>
                      </a:lvl2pPr>
                      <a:lvl3pPr indent="161925" algn="just">
                        <a:spcBef>
                          <a:spcPct val="10000"/>
                        </a:spcBef>
                        <a:buClr>
                          <a:schemeClr val="hlink"/>
                        </a:buClr>
                        <a:buSzPct val="80000"/>
                        <a:buFont typeface="Wingdings" pitchFamily="2" charset="2"/>
                        <a:defRPr sz="2000" b="1">
                          <a:solidFill>
                            <a:schemeClr val="tx1"/>
                          </a:solidFill>
                          <a:latin typeface="Arial" charset="0"/>
                          <a:ea typeface="宋体" pitchFamily="2" charset="-122"/>
                        </a:defRPr>
                      </a:lvl3pPr>
                      <a:lvl4pPr indent="144463" algn="just">
                        <a:spcBef>
                          <a:spcPct val="10000"/>
                        </a:spcBef>
                        <a:buClr>
                          <a:schemeClr val="accent2"/>
                        </a:buClr>
                        <a:buSzPct val="90000"/>
                        <a:buFont typeface="Wingdings" pitchFamily="2" charset="2"/>
                        <a:defRPr b="1">
                          <a:solidFill>
                            <a:schemeClr val="tx1"/>
                          </a:solidFill>
                          <a:latin typeface="Arial" charset="0"/>
                          <a:ea typeface="宋体" pitchFamily="2" charset="-122"/>
                        </a:defRPr>
                      </a:lvl4pPr>
                      <a:lvl5pPr indent="144463">
                        <a:spcBef>
                          <a:spcPct val="20000"/>
                        </a:spcBef>
                        <a:buClr>
                          <a:schemeClr val="hlink"/>
                        </a:buClr>
                        <a:buSzPct val="85000"/>
                        <a:buFont typeface="Wingdings" pitchFamily="2" charset="2"/>
                        <a:defRPr b="1">
                          <a:solidFill>
                            <a:schemeClr val="tx1"/>
                          </a:solidFill>
                          <a:latin typeface="Arial" charset="0"/>
                          <a:ea typeface="宋体" pitchFamily="2" charset="-122"/>
                        </a:defRPr>
                      </a:lvl5pPr>
                      <a:lvl6pPr indent="144463" fontAlgn="base">
                        <a:spcBef>
                          <a:spcPct val="20000"/>
                        </a:spcBef>
                        <a:spcAft>
                          <a:spcPct val="0"/>
                        </a:spcAft>
                        <a:buClr>
                          <a:schemeClr val="hlink"/>
                        </a:buClr>
                        <a:buSzPct val="85000"/>
                        <a:buFont typeface="Wingdings" pitchFamily="2" charset="2"/>
                        <a:defRPr b="1">
                          <a:solidFill>
                            <a:schemeClr val="tx1"/>
                          </a:solidFill>
                          <a:latin typeface="Arial" charset="0"/>
                          <a:ea typeface="宋体" pitchFamily="2" charset="-122"/>
                        </a:defRPr>
                      </a:lvl6pPr>
                      <a:lvl7pPr indent="144463" fontAlgn="base">
                        <a:spcBef>
                          <a:spcPct val="20000"/>
                        </a:spcBef>
                        <a:spcAft>
                          <a:spcPct val="0"/>
                        </a:spcAft>
                        <a:buClr>
                          <a:schemeClr val="hlink"/>
                        </a:buClr>
                        <a:buSzPct val="85000"/>
                        <a:buFont typeface="Wingdings" pitchFamily="2" charset="2"/>
                        <a:defRPr b="1">
                          <a:solidFill>
                            <a:schemeClr val="tx1"/>
                          </a:solidFill>
                          <a:latin typeface="Arial" charset="0"/>
                          <a:ea typeface="宋体" pitchFamily="2" charset="-122"/>
                        </a:defRPr>
                      </a:lvl7pPr>
                      <a:lvl8pPr indent="144463" fontAlgn="base">
                        <a:spcBef>
                          <a:spcPct val="20000"/>
                        </a:spcBef>
                        <a:spcAft>
                          <a:spcPct val="0"/>
                        </a:spcAft>
                        <a:buClr>
                          <a:schemeClr val="hlink"/>
                        </a:buClr>
                        <a:buSzPct val="85000"/>
                        <a:buFont typeface="Wingdings" pitchFamily="2" charset="2"/>
                        <a:defRPr b="1">
                          <a:solidFill>
                            <a:schemeClr val="tx1"/>
                          </a:solidFill>
                          <a:latin typeface="Arial" charset="0"/>
                          <a:ea typeface="宋体" pitchFamily="2" charset="-122"/>
                        </a:defRPr>
                      </a:lvl8pPr>
                      <a:lvl9pPr indent="144463" fontAlgn="base">
                        <a:spcBef>
                          <a:spcPct val="20000"/>
                        </a:spcBef>
                        <a:spcAft>
                          <a:spcPct val="0"/>
                        </a:spcAft>
                        <a:buClr>
                          <a:schemeClr val="hlink"/>
                        </a:buClr>
                        <a:buSzPct val="85000"/>
                        <a:buFont typeface="Wingdings" pitchFamily="2" charset="2"/>
                        <a:defRPr b="1">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zh-CN" altLang="en-US" sz="20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主要器件</a:t>
                      </a:r>
                    </a:p>
                  </a:txBody>
                  <a:tcPr marT="45706" marB="4570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just">
                        <a:spcBef>
                          <a:spcPct val="20000"/>
                        </a:spcBef>
                        <a:buClr>
                          <a:schemeClr val="hlink"/>
                        </a:buClr>
                        <a:buSzPct val="70000"/>
                        <a:buFont typeface="Wingdings" pitchFamily="2" charset="2"/>
                        <a:defRPr sz="2600" b="1">
                          <a:solidFill>
                            <a:schemeClr val="tx1"/>
                          </a:solidFill>
                          <a:latin typeface="Arial" charset="0"/>
                          <a:ea typeface="宋体" pitchFamily="2" charset="-122"/>
                        </a:defRPr>
                      </a:lvl1pPr>
                      <a:lvl2pPr indent="65088" algn="just">
                        <a:spcBef>
                          <a:spcPct val="10000"/>
                        </a:spcBef>
                        <a:buClr>
                          <a:schemeClr val="accent2"/>
                        </a:buClr>
                        <a:buSzPct val="85000"/>
                        <a:buFont typeface="Wingdings" pitchFamily="2" charset="2"/>
                        <a:defRPr sz="2400" b="1">
                          <a:solidFill>
                            <a:schemeClr val="tx1"/>
                          </a:solidFill>
                          <a:latin typeface="Arial" charset="0"/>
                          <a:ea typeface="宋体" pitchFamily="2" charset="-122"/>
                        </a:defRPr>
                      </a:lvl2pPr>
                      <a:lvl3pPr indent="161925" algn="just">
                        <a:spcBef>
                          <a:spcPct val="10000"/>
                        </a:spcBef>
                        <a:buClr>
                          <a:schemeClr val="hlink"/>
                        </a:buClr>
                        <a:buSzPct val="80000"/>
                        <a:buFont typeface="Wingdings" pitchFamily="2" charset="2"/>
                        <a:defRPr sz="2000" b="1">
                          <a:solidFill>
                            <a:schemeClr val="tx1"/>
                          </a:solidFill>
                          <a:latin typeface="Arial" charset="0"/>
                          <a:ea typeface="宋体" pitchFamily="2" charset="-122"/>
                        </a:defRPr>
                      </a:lvl3pPr>
                      <a:lvl4pPr indent="144463" algn="just">
                        <a:spcBef>
                          <a:spcPct val="10000"/>
                        </a:spcBef>
                        <a:buClr>
                          <a:schemeClr val="accent2"/>
                        </a:buClr>
                        <a:buSzPct val="90000"/>
                        <a:buFont typeface="Wingdings" pitchFamily="2" charset="2"/>
                        <a:defRPr b="1">
                          <a:solidFill>
                            <a:schemeClr val="tx1"/>
                          </a:solidFill>
                          <a:latin typeface="Arial" charset="0"/>
                          <a:ea typeface="宋体" pitchFamily="2" charset="-122"/>
                        </a:defRPr>
                      </a:lvl4pPr>
                      <a:lvl5pPr indent="144463">
                        <a:spcBef>
                          <a:spcPct val="20000"/>
                        </a:spcBef>
                        <a:buClr>
                          <a:schemeClr val="hlink"/>
                        </a:buClr>
                        <a:buSzPct val="85000"/>
                        <a:buFont typeface="Wingdings" pitchFamily="2" charset="2"/>
                        <a:defRPr b="1">
                          <a:solidFill>
                            <a:schemeClr val="tx1"/>
                          </a:solidFill>
                          <a:latin typeface="Arial" charset="0"/>
                          <a:ea typeface="宋体" pitchFamily="2" charset="-122"/>
                        </a:defRPr>
                      </a:lvl5pPr>
                      <a:lvl6pPr indent="144463" fontAlgn="base">
                        <a:spcBef>
                          <a:spcPct val="20000"/>
                        </a:spcBef>
                        <a:spcAft>
                          <a:spcPct val="0"/>
                        </a:spcAft>
                        <a:buClr>
                          <a:schemeClr val="hlink"/>
                        </a:buClr>
                        <a:buSzPct val="85000"/>
                        <a:buFont typeface="Wingdings" pitchFamily="2" charset="2"/>
                        <a:defRPr b="1">
                          <a:solidFill>
                            <a:schemeClr val="tx1"/>
                          </a:solidFill>
                          <a:latin typeface="Arial" charset="0"/>
                          <a:ea typeface="宋体" pitchFamily="2" charset="-122"/>
                        </a:defRPr>
                      </a:lvl6pPr>
                      <a:lvl7pPr indent="144463" fontAlgn="base">
                        <a:spcBef>
                          <a:spcPct val="20000"/>
                        </a:spcBef>
                        <a:spcAft>
                          <a:spcPct val="0"/>
                        </a:spcAft>
                        <a:buClr>
                          <a:schemeClr val="hlink"/>
                        </a:buClr>
                        <a:buSzPct val="85000"/>
                        <a:buFont typeface="Wingdings" pitchFamily="2" charset="2"/>
                        <a:defRPr b="1">
                          <a:solidFill>
                            <a:schemeClr val="tx1"/>
                          </a:solidFill>
                          <a:latin typeface="Arial" charset="0"/>
                          <a:ea typeface="宋体" pitchFamily="2" charset="-122"/>
                        </a:defRPr>
                      </a:lvl7pPr>
                      <a:lvl8pPr indent="144463" fontAlgn="base">
                        <a:spcBef>
                          <a:spcPct val="20000"/>
                        </a:spcBef>
                        <a:spcAft>
                          <a:spcPct val="0"/>
                        </a:spcAft>
                        <a:buClr>
                          <a:schemeClr val="hlink"/>
                        </a:buClr>
                        <a:buSzPct val="85000"/>
                        <a:buFont typeface="Wingdings" pitchFamily="2" charset="2"/>
                        <a:defRPr b="1">
                          <a:solidFill>
                            <a:schemeClr val="tx1"/>
                          </a:solidFill>
                          <a:latin typeface="Arial" charset="0"/>
                          <a:ea typeface="宋体" pitchFamily="2" charset="-122"/>
                        </a:defRPr>
                      </a:lvl8pPr>
                      <a:lvl9pPr indent="144463" fontAlgn="base">
                        <a:spcBef>
                          <a:spcPct val="20000"/>
                        </a:spcBef>
                        <a:spcAft>
                          <a:spcPct val="0"/>
                        </a:spcAft>
                        <a:buClr>
                          <a:schemeClr val="hlink"/>
                        </a:buClr>
                        <a:buSzPct val="85000"/>
                        <a:buFont typeface="Wingdings" pitchFamily="2" charset="2"/>
                        <a:defRPr b="1">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重要特征</a:t>
                      </a:r>
                      <a:endParaRPr kumimoji="0" lang="zh-CN" altLang="en-US" sz="20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T="45706" marB="4570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310516">
                <a:tc>
                  <a:txBody>
                    <a:bodyPr/>
                    <a:lstStyle>
                      <a:lvl1pPr algn="just">
                        <a:spcBef>
                          <a:spcPct val="20000"/>
                        </a:spcBef>
                        <a:buClr>
                          <a:schemeClr val="hlink"/>
                        </a:buClr>
                        <a:buSzPct val="70000"/>
                        <a:buFont typeface="Wingdings" pitchFamily="2" charset="2"/>
                        <a:defRPr sz="2600" b="1">
                          <a:solidFill>
                            <a:schemeClr val="tx1"/>
                          </a:solidFill>
                          <a:latin typeface="Arial" charset="0"/>
                          <a:ea typeface="宋体" pitchFamily="2" charset="-122"/>
                        </a:defRPr>
                      </a:lvl1pPr>
                      <a:lvl2pPr indent="65088" algn="just">
                        <a:spcBef>
                          <a:spcPct val="10000"/>
                        </a:spcBef>
                        <a:buClr>
                          <a:schemeClr val="accent2"/>
                        </a:buClr>
                        <a:buSzPct val="85000"/>
                        <a:buFont typeface="Wingdings" pitchFamily="2" charset="2"/>
                        <a:defRPr sz="2400" b="1">
                          <a:solidFill>
                            <a:schemeClr val="tx1"/>
                          </a:solidFill>
                          <a:latin typeface="Arial" charset="0"/>
                          <a:ea typeface="宋体" pitchFamily="2" charset="-122"/>
                        </a:defRPr>
                      </a:lvl2pPr>
                      <a:lvl3pPr indent="161925" algn="just">
                        <a:spcBef>
                          <a:spcPct val="10000"/>
                        </a:spcBef>
                        <a:buClr>
                          <a:schemeClr val="hlink"/>
                        </a:buClr>
                        <a:buSzPct val="80000"/>
                        <a:buFont typeface="Wingdings" pitchFamily="2" charset="2"/>
                        <a:defRPr sz="2000" b="1">
                          <a:solidFill>
                            <a:schemeClr val="tx1"/>
                          </a:solidFill>
                          <a:latin typeface="Arial" charset="0"/>
                          <a:ea typeface="宋体" pitchFamily="2" charset="-122"/>
                        </a:defRPr>
                      </a:lvl3pPr>
                      <a:lvl4pPr indent="144463" algn="just">
                        <a:spcBef>
                          <a:spcPct val="10000"/>
                        </a:spcBef>
                        <a:buClr>
                          <a:schemeClr val="accent2"/>
                        </a:buClr>
                        <a:buSzPct val="90000"/>
                        <a:buFont typeface="Wingdings" pitchFamily="2" charset="2"/>
                        <a:defRPr b="1">
                          <a:solidFill>
                            <a:schemeClr val="tx1"/>
                          </a:solidFill>
                          <a:latin typeface="Arial" charset="0"/>
                          <a:ea typeface="宋体" pitchFamily="2" charset="-122"/>
                        </a:defRPr>
                      </a:lvl4pPr>
                      <a:lvl5pPr indent="144463">
                        <a:spcBef>
                          <a:spcPct val="20000"/>
                        </a:spcBef>
                        <a:buClr>
                          <a:schemeClr val="hlink"/>
                        </a:buClr>
                        <a:buSzPct val="85000"/>
                        <a:buFont typeface="Wingdings" pitchFamily="2" charset="2"/>
                        <a:defRPr b="1">
                          <a:solidFill>
                            <a:schemeClr val="tx1"/>
                          </a:solidFill>
                          <a:latin typeface="Arial" charset="0"/>
                          <a:ea typeface="宋体" pitchFamily="2" charset="-122"/>
                        </a:defRPr>
                      </a:lvl5pPr>
                      <a:lvl6pPr indent="144463" fontAlgn="base">
                        <a:spcBef>
                          <a:spcPct val="20000"/>
                        </a:spcBef>
                        <a:spcAft>
                          <a:spcPct val="0"/>
                        </a:spcAft>
                        <a:buClr>
                          <a:schemeClr val="hlink"/>
                        </a:buClr>
                        <a:buSzPct val="85000"/>
                        <a:buFont typeface="Wingdings" pitchFamily="2" charset="2"/>
                        <a:defRPr b="1">
                          <a:solidFill>
                            <a:schemeClr val="tx1"/>
                          </a:solidFill>
                          <a:latin typeface="Arial" charset="0"/>
                          <a:ea typeface="宋体" pitchFamily="2" charset="-122"/>
                        </a:defRPr>
                      </a:lvl6pPr>
                      <a:lvl7pPr indent="144463" fontAlgn="base">
                        <a:spcBef>
                          <a:spcPct val="20000"/>
                        </a:spcBef>
                        <a:spcAft>
                          <a:spcPct val="0"/>
                        </a:spcAft>
                        <a:buClr>
                          <a:schemeClr val="hlink"/>
                        </a:buClr>
                        <a:buSzPct val="85000"/>
                        <a:buFont typeface="Wingdings" pitchFamily="2" charset="2"/>
                        <a:defRPr b="1">
                          <a:solidFill>
                            <a:schemeClr val="tx1"/>
                          </a:solidFill>
                          <a:latin typeface="Arial" charset="0"/>
                          <a:ea typeface="宋体" pitchFamily="2" charset="-122"/>
                        </a:defRPr>
                      </a:lvl7pPr>
                      <a:lvl8pPr indent="144463" fontAlgn="base">
                        <a:spcBef>
                          <a:spcPct val="20000"/>
                        </a:spcBef>
                        <a:spcAft>
                          <a:spcPct val="0"/>
                        </a:spcAft>
                        <a:buClr>
                          <a:schemeClr val="hlink"/>
                        </a:buClr>
                        <a:buSzPct val="85000"/>
                        <a:buFont typeface="Wingdings" pitchFamily="2" charset="2"/>
                        <a:defRPr b="1">
                          <a:solidFill>
                            <a:schemeClr val="tx1"/>
                          </a:solidFill>
                          <a:latin typeface="Arial" charset="0"/>
                          <a:ea typeface="宋体" pitchFamily="2" charset="-122"/>
                        </a:defRPr>
                      </a:lvl8pPr>
                      <a:lvl9pPr indent="144463" fontAlgn="base">
                        <a:spcBef>
                          <a:spcPct val="20000"/>
                        </a:spcBef>
                        <a:spcAft>
                          <a:spcPct val="0"/>
                        </a:spcAft>
                        <a:buClr>
                          <a:schemeClr val="hlink"/>
                        </a:buClr>
                        <a:buSzPct val="85000"/>
                        <a:buFont typeface="Wingdings" pitchFamily="2" charset="2"/>
                        <a:defRPr b="1">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ts val="0"/>
                        </a:spcBef>
                        <a:spcAft>
                          <a:spcPts val="0"/>
                        </a:spcAft>
                        <a:buClr>
                          <a:schemeClr val="hlink"/>
                        </a:buClr>
                        <a:buSzPct val="70000"/>
                        <a:buFont typeface="Wingdings" pitchFamily="2" charset="2"/>
                        <a:buNone/>
                        <a:tabLst/>
                      </a:pPr>
                      <a:r>
                        <a:rPr kumimoji="0" lang="zh-CN" altLang="en-US" sz="20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第</a:t>
                      </a:r>
                      <a:r>
                        <a:rPr kumimoji="0" lang="en-US" altLang="zh-CN" sz="20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1</a:t>
                      </a:r>
                      <a:r>
                        <a:rPr kumimoji="0" lang="zh-CN" altLang="en-US" sz="20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代</a:t>
                      </a:r>
                    </a:p>
                  </a:txBody>
                  <a:tcPr marT="45706" marB="4570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just">
                        <a:spcBef>
                          <a:spcPct val="20000"/>
                        </a:spcBef>
                        <a:buClr>
                          <a:schemeClr val="hlink"/>
                        </a:buClr>
                        <a:buSzPct val="70000"/>
                        <a:buFont typeface="Wingdings" pitchFamily="2" charset="2"/>
                        <a:defRPr sz="2600" b="1">
                          <a:solidFill>
                            <a:schemeClr val="tx1"/>
                          </a:solidFill>
                          <a:latin typeface="Arial" charset="0"/>
                          <a:ea typeface="宋体" pitchFamily="2" charset="-122"/>
                        </a:defRPr>
                      </a:lvl1pPr>
                      <a:lvl2pPr indent="65088" algn="just">
                        <a:spcBef>
                          <a:spcPct val="10000"/>
                        </a:spcBef>
                        <a:buClr>
                          <a:schemeClr val="accent2"/>
                        </a:buClr>
                        <a:buSzPct val="85000"/>
                        <a:buFont typeface="Wingdings" pitchFamily="2" charset="2"/>
                        <a:defRPr sz="2400" b="1">
                          <a:solidFill>
                            <a:schemeClr val="tx1"/>
                          </a:solidFill>
                          <a:latin typeface="Arial" charset="0"/>
                          <a:ea typeface="宋体" pitchFamily="2" charset="-122"/>
                        </a:defRPr>
                      </a:lvl2pPr>
                      <a:lvl3pPr indent="161925" algn="just">
                        <a:spcBef>
                          <a:spcPct val="10000"/>
                        </a:spcBef>
                        <a:buClr>
                          <a:schemeClr val="hlink"/>
                        </a:buClr>
                        <a:buSzPct val="80000"/>
                        <a:buFont typeface="Wingdings" pitchFamily="2" charset="2"/>
                        <a:defRPr sz="2000" b="1">
                          <a:solidFill>
                            <a:schemeClr val="tx1"/>
                          </a:solidFill>
                          <a:latin typeface="Arial" charset="0"/>
                          <a:ea typeface="宋体" pitchFamily="2" charset="-122"/>
                        </a:defRPr>
                      </a:lvl3pPr>
                      <a:lvl4pPr indent="144463" algn="just">
                        <a:spcBef>
                          <a:spcPct val="10000"/>
                        </a:spcBef>
                        <a:buClr>
                          <a:schemeClr val="accent2"/>
                        </a:buClr>
                        <a:buSzPct val="90000"/>
                        <a:buFont typeface="Wingdings" pitchFamily="2" charset="2"/>
                        <a:defRPr b="1">
                          <a:solidFill>
                            <a:schemeClr val="tx1"/>
                          </a:solidFill>
                          <a:latin typeface="Arial" charset="0"/>
                          <a:ea typeface="宋体" pitchFamily="2" charset="-122"/>
                        </a:defRPr>
                      </a:lvl4pPr>
                      <a:lvl5pPr indent="144463">
                        <a:spcBef>
                          <a:spcPct val="20000"/>
                        </a:spcBef>
                        <a:buClr>
                          <a:schemeClr val="hlink"/>
                        </a:buClr>
                        <a:buSzPct val="85000"/>
                        <a:buFont typeface="Wingdings" pitchFamily="2" charset="2"/>
                        <a:defRPr b="1">
                          <a:solidFill>
                            <a:schemeClr val="tx1"/>
                          </a:solidFill>
                          <a:latin typeface="Arial" charset="0"/>
                          <a:ea typeface="宋体" pitchFamily="2" charset="-122"/>
                        </a:defRPr>
                      </a:lvl5pPr>
                      <a:lvl6pPr indent="144463" fontAlgn="base">
                        <a:spcBef>
                          <a:spcPct val="20000"/>
                        </a:spcBef>
                        <a:spcAft>
                          <a:spcPct val="0"/>
                        </a:spcAft>
                        <a:buClr>
                          <a:schemeClr val="hlink"/>
                        </a:buClr>
                        <a:buSzPct val="85000"/>
                        <a:buFont typeface="Wingdings" pitchFamily="2" charset="2"/>
                        <a:defRPr b="1">
                          <a:solidFill>
                            <a:schemeClr val="tx1"/>
                          </a:solidFill>
                          <a:latin typeface="Arial" charset="0"/>
                          <a:ea typeface="宋体" pitchFamily="2" charset="-122"/>
                        </a:defRPr>
                      </a:lvl6pPr>
                      <a:lvl7pPr indent="144463" fontAlgn="base">
                        <a:spcBef>
                          <a:spcPct val="20000"/>
                        </a:spcBef>
                        <a:spcAft>
                          <a:spcPct val="0"/>
                        </a:spcAft>
                        <a:buClr>
                          <a:schemeClr val="hlink"/>
                        </a:buClr>
                        <a:buSzPct val="85000"/>
                        <a:buFont typeface="Wingdings" pitchFamily="2" charset="2"/>
                        <a:defRPr b="1">
                          <a:solidFill>
                            <a:schemeClr val="tx1"/>
                          </a:solidFill>
                          <a:latin typeface="Arial" charset="0"/>
                          <a:ea typeface="宋体" pitchFamily="2" charset="-122"/>
                        </a:defRPr>
                      </a:lvl7pPr>
                      <a:lvl8pPr indent="144463" fontAlgn="base">
                        <a:spcBef>
                          <a:spcPct val="20000"/>
                        </a:spcBef>
                        <a:spcAft>
                          <a:spcPct val="0"/>
                        </a:spcAft>
                        <a:buClr>
                          <a:schemeClr val="hlink"/>
                        </a:buClr>
                        <a:buSzPct val="85000"/>
                        <a:buFont typeface="Wingdings" pitchFamily="2" charset="2"/>
                        <a:defRPr b="1">
                          <a:solidFill>
                            <a:schemeClr val="tx1"/>
                          </a:solidFill>
                          <a:latin typeface="Arial" charset="0"/>
                          <a:ea typeface="宋体" pitchFamily="2" charset="-122"/>
                        </a:defRPr>
                      </a:lvl8pPr>
                      <a:lvl9pPr indent="144463" fontAlgn="base">
                        <a:spcBef>
                          <a:spcPct val="20000"/>
                        </a:spcBef>
                        <a:spcAft>
                          <a:spcPct val="0"/>
                        </a:spcAft>
                        <a:buClr>
                          <a:schemeClr val="hlink"/>
                        </a:buClr>
                        <a:buSzPct val="85000"/>
                        <a:buFont typeface="Wingdings" pitchFamily="2" charset="2"/>
                        <a:defRPr b="1">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ts val="0"/>
                        </a:spcBef>
                        <a:spcAft>
                          <a:spcPts val="0"/>
                        </a:spcAft>
                        <a:buClrTx/>
                        <a:buSzTx/>
                        <a:buFontTx/>
                        <a:buNone/>
                        <a:tabLst/>
                      </a:pPr>
                      <a:r>
                        <a:rPr kumimoji="1" lang="en-US" altLang="zh-CN" sz="20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1946-1957</a:t>
                      </a:r>
                      <a:endParaRPr kumimoji="0" lang="en-US" altLang="zh-CN" sz="20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T="45706" marB="4570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just">
                        <a:spcBef>
                          <a:spcPct val="20000"/>
                        </a:spcBef>
                        <a:buClr>
                          <a:schemeClr val="hlink"/>
                        </a:buClr>
                        <a:buSzPct val="70000"/>
                        <a:buFont typeface="Wingdings" pitchFamily="2" charset="2"/>
                        <a:defRPr sz="2600" b="1">
                          <a:solidFill>
                            <a:schemeClr val="tx1"/>
                          </a:solidFill>
                          <a:latin typeface="Arial" charset="0"/>
                          <a:ea typeface="宋体" pitchFamily="2" charset="-122"/>
                        </a:defRPr>
                      </a:lvl1pPr>
                      <a:lvl2pPr indent="65088" algn="just">
                        <a:spcBef>
                          <a:spcPct val="10000"/>
                        </a:spcBef>
                        <a:buClr>
                          <a:schemeClr val="accent2"/>
                        </a:buClr>
                        <a:buSzPct val="85000"/>
                        <a:buFont typeface="Wingdings" pitchFamily="2" charset="2"/>
                        <a:defRPr sz="2400" b="1">
                          <a:solidFill>
                            <a:schemeClr val="tx1"/>
                          </a:solidFill>
                          <a:latin typeface="Arial" charset="0"/>
                          <a:ea typeface="宋体" pitchFamily="2" charset="-122"/>
                        </a:defRPr>
                      </a:lvl2pPr>
                      <a:lvl3pPr indent="161925" algn="just">
                        <a:spcBef>
                          <a:spcPct val="10000"/>
                        </a:spcBef>
                        <a:buClr>
                          <a:schemeClr val="hlink"/>
                        </a:buClr>
                        <a:buSzPct val="80000"/>
                        <a:buFont typeface="Wingdings" pitchFamily="2" charset="2"/>
                        <a:defRPr sz="2000" b="1">
                          <a:solidFill>
                            <a:schemeClr val="tx1"/>
                          </a:solidFill>
                          <a:latin typeface="Arial" charset="0"/>
                          <a:ea typeface="宋体" pitchFamily="2" charset="-122"/>
                        </a:defRPr>
                      </a:lvl3pPr>
                      <a:lvl4pPr indent="144463" algn="just">
                        <a:spcBef>
                          <a:spcPct val="10000"/>
                        </a:spcBef>
                        <a:buClr>
                          <a:schemeClr val="accent2"/>
                        </a:buClr>
                        <a:buSzPct val="90000"/>
                        <a:buFont typeface="Wingdings" pitchFamily="2" charset="2"/>
                        <a:defRPr b="1">
                          <a:solidFill>
                            <a:schemeClr val="tx1"/>
                          </a:solidFill>
                          <a:latin typeface="Arial" charset="0"/>
                          <a:ea typeface="宋体" pitchFamily="2" charset="-122"/>
                        </a:defRPr>
                      </a:lvl4pPr>
                      <a:lvl5pPr indent="144463">
                        <a:spcBef>
                          <a:spcPct val="20000"/>
                        </a:spcBef>
                        <a:buClr>
                          <a:schemeClr val="hlink"/>
                        </a:buClr>
                        <a:buSzPct val="85000"/>
                        <a:buFont typeface="Wingdings" pitchFamily="2" charset="2"/>
                        <a:defRPr b="1">
                          <a:solidFill>
                            <a:schemeClr val="tx1"/>
                          </a:solidFill>
                          <a:latin typeface="Arial" charset="0"/>
                          <a:ea typeface="宋体" pitchFamily="2" charset="-122"/>
                        </a:defRPr>
                      </a:lvl5pPr>
                      <a:lvl6pPr indent="144463" fontAlgn="base">
                        <a:spcBef>
                          <a:spcPct val="20000"/>
                        </a:spcBef>
                        <a:spcAft>
                          <a:spcPct val="0"/>
                        </a:spcAft>
                        <a:buClr>
                          <a:schemeClr val="hlink"/>
                        </a:buClr>
                        <a:buSzPct val="85000"/>
                        <a:buFont typeface="Wingdings" pitchFamily="2" charset="2"/>
                        <a:defRPr b="1">
                          <a:solidFill>
                            <a:schemeClr val="tx1"/>
                          </a:solidFill>
                          <a:latin typeface="Arial" charset="0"/>
                          <a:ea typeface="宋体" pitchFamily="2" charset="-122"/>
                        </a:defRPr>
                      </a:lvl6pPr>
                      <a:lvl7pPr indent="144463" fontAlgn="base">
                        <a:spcBef>
                          <a:spcPct val="20000"/>
                        </a:spcBef>
                        <a:spcAft>
                          <a:spcPct val="0"/>
                        </a:spcAft>
                        <a:buClr>
                          <a:schemeClr val="hlink"/>
                        </a:buClr>
                        <a:buSzPct val="85000"/>
                        <a:buFont typeface="Wingdings" pitchFamily="2" charset="2"/>
                        <a:defRPr b="1">
                          <a:solidFill>
                            <a:schemeClr val="tx1"/>
                          </a:solidFill>
                          <a:latin typeface="Arial" charset="0"/>
                          <a:ea typeface="宋体" pitchFamily="2" charset="-122"/>
                        </a:defRPr>
                      </a:lvl7pPr>
                      <a:lvl8pPr indent="144463" fontAlgn="base">
                        <a:spcBef>
                          <a:spcPct val="20000"/>
                        </a:spcBef>
                        <a:spcAft>
                          <a:spcPct val="0"/>
                        </a:spcAft>
                        <a:buClr>
                          <a:schemeClr val="hlink"/>
                        </a:buClr>
                        <a:buSzPct val="85000"/>
                        <a:buFont typeface="Wingdings" pitchFamily="2" charset="2"/>
                        <a:defRPr b="1">
                          <a:solidFill>
                            <a:schemeClr val="tx1"/>
                          </a:solidFill>
                          <a:latin typeface="Arial" charset="0"/>
                          <a:ea typeface="宋体" pitchFamily="2" charset="-122"/>
                        </a:defRPr>
                      </a:lvl8pPr>
                      <a:lvl9pPr indent="144463" fontAlgn="base">
                        <a:spcBef>
                          <a:spcPct val="20000"/>
                        </a:spcBef>
                        <a:spcAft>
                          <a:spcPct val="0"/>
                        </a:spcAft>
                        <a:buClr>
                          <a:schemeClr val="hlink"/>
                        </a:buClr>
                        <a:buSzPct val="85000"/>
                        <a:buFont typeface="Wingdings" pitchFamily="2" charset="2"/>
                        <a:defRPr b="1">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ts val="0"/>
                        </a:spcBef>
                        <a:spcAft>
                          <a:spcPts val="0"/>
                        </a:spcAft>
                        <a:buClr>
                          <a:schemeClr val="hlink"/>
                        </a:buClr>
                        <a:buSzPct val="70000"/>
                        <a:buFont typeface="Wingdings" pitchFamily="2" charset="2"/>
                        <a:buNone/>
                        <a:tabLst/>
                      </a:pPr>
                      <a:r>
                        <a:rPr kumimoji="1" lang="zh-CN" altLang="en-US" sz="2000" b="1" i="0" u="none" strike="noStrike" cap="none" normalizeH="0" baseline="0" dirty="0" smtClean="0">
                          <a:ln>
                            <a:noFill/>
                          </a:ln>
                          <a:solidFill>
                            <a:srgbClr val="000099"/>
                          </a:solidFill>
                          <a:effectLst/>
                          <a:latin typeface="微软雅黑" panose="020B0503020204020204" pitchFamily="34" charset="-122"/>
                          <a:ea typeface="微软雅黑" panose="020B0503020204020204" pitchFamily="34" charset="-122"/>
                        </a:rPr>
                        <a:t>电子管</a:t>
                      </a:r>
                    </a:p>
                  </a:txBody>
                  <a:tcPr marT="45706" marB="4570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just">
                        <a:spcBef>
                          <a:spcPct val="20000"/>
                        </a:spcBef>
                        <a:buClr>
                          <a:schemeClr val="hlink"/>
                        </a:buClr>
                        <a:buSzPct val="70000"/>
                        <a:buFont typeface="Wingdings" pitchFamily="2" charset="2"/>
                        <a:defRPr sz="2600" b="1">
                          <a:solidFill>
                            <a:schemeClr val="tx1"/>
                          </a:solidFill>
                          <a:latin typeface="Arial" charset="0"/>
                          <a:ea typeface="宋体" pitchFamily="2" charset="-122"/>
                        </a:defRPr>
                      </a:lvl1pPr>
                      <a:lvl2pPr indent="65088" algn="just">
                        <a:spcBef>
                          <a:spcPct val="10000"/>
                        </a:spcBef>
                        <a:buClr>
                          <a:schemeClr val="accent2"/>
                        </a:buClr>
                        <a:buSzPct val="85000"/>
                        <a:buFont typeface="Wingdings" pitchFamily="2" charset="2"/>
                        <a:defRPr sz="2400" b="1">
                          <a:solidFill>
                            <a:schemeClr val="tx1"/>
                          </a:solidFill>
                          <a:latin typeface="Arial" charset="0"/>
                          <a:ea typeface="宋体" pitchFamily="2" charset="-122"/>
                        </a:defRPr>
                      </a:lvl2pPr>
                      <a:lvl3pPr indent="161925" algn="just">
                        <a:spcBef>
                          <a:spcPct val="10000"/>
                        </a:spcBef>
                        <a:buClr>
                          <a:schemeClr val="hlink"/>
                        </a:buClr>
                        <a:buSzPct val="80000"/>
                        <a:buFont typeface="Wingdings" pitchFamily="2" charset="2"/>
                        <a:defRPr sz="2000" b="1">
                          <a:solidFill>
                            <a:schemeClr val="tx1"/>
                          </a:solidFill>
                          <a:latin typeface="Arial" charset="0"/>
                          <a:ea typeface="宋体" pitchFamily="2" charset="-122"/>
                        </a:defRPr>
                      </a:lvl3pPr>
                      <a:lvl4pPr indent="144463" algn="just">
                        <a:spcBef>
                          <a:spcPct val="10000"/>
                        </a:spcBef>
                        <a:buClr>
                          <a:schemeClr val="accent2"/>
                        </a:buClr>
                        <a:buSzPct val="90000"/>
                        <a:buFont typeface="Wingdings" pitchFamily="2" charset="2"/>
                        <a:defRPr b="1">
                          <a:solidFill>
                            <a:schemeClr val="tx1"/>
                          </a:solidFill>
                          <a:latin typeface="Arial" charset="0"/>
                          <a:ea typeface="宋体" pitchFamily="2" charset="-122"/>
                        </a:defRPr>
                      </a:lvl4pPr>
                      <a:lvl5pPr indent="144463">
                        <a:spcBef>
                          <a:spcPct val="20000"/>
                        </a:spcBef>
                        <a:buClr>
                          <a:schemeClr val="hlink"/>
                        </a:buClr>
                        <a:buSzPct val="85000"/>
                        <a:buFont typeface="Wingdings" pitchFamily="2" charset="2"/>
                        <a:defRPr b="1">
                          <a:solidFill>
                            <a:schemeClr val="tx1"/>
                          </a:solidFill>
                          <a:latin typeface="Arial" charset="0"/>
                          <a:ea typeface="宋体" pitchFamily="2" charset="-122"/>
                        </a:defRPr>
                      </a:lvl5pPr>
                      <a:lvl6pPr indent="144463" fontAlgn="base">
                        <a:spcBef>
                          <a:spcPct val="20000"/>
                        </a:spcBef>
                        <a:spcAft>
                          <a:spcPct val="0"/>
                        </a:spcAft>
                        <a:buClr>
                          <a:schemeClr val="hlink"/>
                        </a:buClr>
                        <a:buSzPct val="85000"/>
                        <a:buFont typeface="Wingdings" pitchFamily="2" charset="2"/>
                        <a:defRPr b="1">
                          <a:solidFill>
                            <a:schemeClr val="tx1"/>
                          </a:solidFill>
                          <a:latin typeface="Arial" charset="0"/>
                          <a:ea typeface="宋体" pitchFamily="2" charset="-122"/>
                        </a:defRPr>
                      </a:lvl6pPr>
                      <a:lvl7pPr indent="144463" fontAlgn="base">
                        <a:spcBef>
                          <a:spcPct val="20000"/>
                        </a:spcBef>
                        <a:spcAft>
                          <a:spcPct val="0"/>
                        </a:spcAft>
                        <a:buClr>
                          <a:schemeClr val="hlink"/>
                        </a:buClr>
                        <a:buSzPct val="85000"/>
                        <a:buFont typeface="Wingdings" pitchFamily="2" charset="2"/>
                        <a:defRPr b="1">
                          <a:solidFill>
                            <a:schemeClr val="tx1"/>
                          </a:solidFill>
                          <a:latin typeface="Arial" charset="0"/>
                          <a:ea typeface="宋体" pitchFamily="2" charset="-122"/>
                        </a:defRPr>
                      </a:lvl7pPr>
                      <a:lvl8pPr indent="144463" fontAlgn="base">
                        <a:spcBef>
                          <a:spcPct val="20000"/>
                        </a:spcBef>
                        <a:spcAft>
                          <a:spcPct val="0"/>
                        </a:spcAft>
                        <a:buClr>
                          <a:schemeClr val="hlink"/>
                        </a:buClr>
                        <a:buSzPct val="85000"/>
                        <a:buFont typeface="Wingdings" pitchFamily="2" charset="2"/>
                        <a:defRPr b="1">
                          <a:solidFill>
                            <a:schemeClr val="tx1"/>
                          </a:solidFill>
                          <a:latin typeface="Arial" charset="0"/>
                          <a:ea typeface="宋体" pitchFamily="2" charset="-122"/>
                        </a:defRPr>
                      </a:lvl8pPr>
                      <a:lvl9pPr indent="144463" fontAlgn="base">
                        <a:spcBef>
                          <a:spcPct val="20000"/>
                        </a:spcBef>
                        <a:spcAft>
                          <a:spcPct val="0"/>
                        </a:spcAft>
                        <a:buClr>
                          <a:schemeClr val="hlink"/>
                        </a:buClr>
                        <a:buSzPct val="85000"/>
                        <a:buFont typeface="Wingdings" pitchFamily="2" charset="2"/>
                        <a:defRPr b="1">
                          <a:solidFill>
                            <a:schemeClr val="tx1"/>
                          </a:solidFill>
                          <a:latin typeface="Arial" charset="0"/>
                          <a:ea typeface="宋体" pitchFamily="2" charset="-122"/>
                        </a:defRPr>
                      </a:lvl9pPr>
                    </a:lstStyle>
                    <a:p>
                      <a:pPr marL="0" marR="0" lvl="0" indent="0" algn="just" defTabSz="914400" rtl="0" eaLnBrk="1" fontAlgn="base" latinLnBrk="0" hangingPunct="1">
                        <a:lnSpc>
                          <a:spcPct val="100000"/>
                        </a:lnSpc>
                        <a:spcBef>
                          <a:spcPts val="0"/>
                        </a:spcBef>
                        <a:spcAft>
                          <a:spcPts val="0"/>
                        </a:spcAft>
                        <a:buClrTx/>
                        <a:buSzTx/>
                        <a:buFontTx/>
                        <a:buNone/>
                        <a:tabLst/>
                      </a:pPr>
                      <a:r>
                        <a:rPr kumimoji="1" lang="zh-CN" altLang="en-US" sz="2000" b="1" i="0" u="none" strike="noStrike" cap="none" normalizeH="0" baseline="0" dirty="0" smtClean="0">
                          <a:ln>
                            <a:noFill/>
                          </a:ln>
                          <a:solidFill>
                            <a:srgbClr val="C00000"/>
                          </a:solidFill>
                          <a:effectLst/>
                          <a:latin typeface="微软雅黑" panose="020B0503020204020204" pitchFamily="34" charset="-122"/>
                          <a:ea typeface="微软雅黑" panose="020B0503020204020204" pitchFamily="34" charset="-122"/>
                        </a:rPr>
                        <a:t>软件</a:t>
                      </a:r>
                      <a:r>
                        <a:rPr kumimoji="1" lang="zh-CN" altLang="en-US" sz="20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：低级语言（机器语言，汇编语言）</a:t>
                      </a:r>
                      <a:endParaRPr kumimoji="1" lang="en-US" altLang="zh-CN" sz="20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p>
                      <a:pPr marL="722313" marR="0" lvl="0" indent="-722313" algn="just" defTabSz="914400" rtl="0" eaLnBrk="1" fontAlgn="base" latinLnBrk="0" hangingPunct="1">
                        <a:lnSpc>
                          <a:spcPct val="100000"/>
                        </a:lnSpc>
                        <a:spcBef>
                          <a:spcPts val="0"/>
                        </a:spcBef>
                        <a:spcAft>
                          <a:spcPts val="0"/>
                        </a:spcAft>
                        <a:buClrTx/>
                        <a:buSzTx/>
                        <a:buFontTx/>
                        <a:buNone/>
                        <a:tabLst/>
                        <a:defRPr/>
                      </a:pPr>
                      <a:r>
                        <a:rPr kumimoji="1" lang="zh-CN" altLang="en-US" sz="2000" b="1" i="0" u="none" strike="noStrike" cap="none" normalizeH="0" baseline="0" dirty="0" smtClean="0">
                          <a:ln>
                            <a:noFill/>
                          </a:ln>
                          <a:solidFill>
                            <a:srgbClr val="C00000"/>
                          </a:solidFill>
                          <a:effectLst/>
                          <a:latin typeface="微软雅黑" panose="020B0503020204020204" pitchFamily="34" charset="-122"/>
                          <a:ea typeface="微软雅黑" panose="020B0503020204020204" pitchFamily="34" charset="-122"/>
                        </a:rPr>
                        <a:t>性能</a:t>
                      </a:r>
                      <a:r>
                        <a:rPr kumimoji="1" lang="zh-CN" altLang="en-US" sz="20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：速度低（</a:t>
                      </a:r>
                      <a:r>
                        <a:rPr kumimoji="0" lang="zh-CN" altLang="en-US" sz="20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几千次～几万次）、</a:t>
                      </a:r>
                      <a:r>
                        <a:rPr kumimoji="1" lang="zh-CN" altLang="en-US" sz="20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体积大</a:t>
                      </a:r>
                      <a:endParaRPr kumimoji="1" lang="en-US" altLang="zh-CN" sz="20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p>
                      <a:pPr marL="722313" marR="0" lvl="0" indent="-722313" algn="just" defTabSz="914400" rtl="0" eaLnBrk="1" fontAlgn="base" latinLnBrk="0" hangingPunct="1">
                        <a:lnSpc>
                          <a:spcPct val="100000"/>
                        </a:lnSpc>
                        <a:spcBef>
                          <a:spcPts val="0"/>
                        </a:spcBef>
                        <a:spcAft>
                          <a:spcPts val="0"/>
                        </a:spcAft>
                        <a:buClrTx/>
                        <a:buSzTx/>
                        <a:buFontTx/>
                        <a:buNone/>
                        <a:tabLst/>
                        <a:defRPr/>
                      </a:pPr>
                      <a:r>
                        <a:rPr kumimoji="1" lang="en-US" altLang="zh-CN" sz="20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          </a:t>
                      </a:r>
                      <a:r>
                        <a:rPr kumimoji="1" lang="zh-CN" altLang="en-US" sz="20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耗电惊人、可靠性差、价格昂贵</a:t>
                      </a:r>
                      <a:endParaRPr kumimoji="1" lang="en-US" altLang="zh-CN" sz="20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p>
                      <a:pPr marL="0" marR="0" lvl="0" indent="0" algn="just" defTabSz="914400" rtl="0" eaLnBrk="1" fontAlgn="base" latinLnBrk="0" hangingPunct="1">
                        <a:lnSpc>
                          <a:spcPct val="100000"/>
                        </a:lnSpc>
                        <a:spcBef>
                          <a:spcPts val="0"/>
                        </a:spcBef>
                        <a:spcAft>
                          <a:spcPts val="0"/>
                        </a:spcAft>
                        <a:buClrTx/>
                        <a:buSzTx/>
                        <a:buFontTx/>
                        <a:buNone/>
                        <a:tabLst/>
                      </a:pPr>
                      <a:r>
                        <a:rPr kumimoji="1" lang="zh-CN" altLang="en-US" sz="2000" b="1" i="0" u="none" strike="noStrike" kern="1200" cap="none" normalizeH="0" baseline="0" dirty="0" smtClean="0">
                          <a:ln>
                            <a:noFill/>
                          </a:ln>
                          <a:solidFill>
                            <a:srgbClr val="C00000"/>
                          </a:solidFill>
                          <a:effectLst/>
                          <a:latin typeface="微软雅黑" panose="020B0503020204020204" pitchFamily="34" charset="-122"/>
                          <a:ea typeface="微软雅黑" panose="020B0503020204020204" pitchFamily="34" charset="-122"/>
                          <a:cs typeface="+mn-cs"/>
                        </a:rPr>
                        <a:t>应用</a:t>
                      </a:r>
                      <a:r>
                        <a:rPr kumimoji="1" lang="zh-CN" altLang="en-US" sz="20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：科学计算</a:t>
                      </a:r>
                      <a:endParaRPr kumimoji="0" lang="zh-CN" altLang="en-US" sz="20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T="45706" marB="4570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310516">
                <a:tc>
                  <a:txBody>
                    <a:bodyPr/>
                    <a:lstStyle>
                      <a:lvl1pPr algn="just">
                        <a:spcBef>
                          <a:spcPct val="20000"/>
                        </a:spcBef>
                        <a:buClr>
                          <a:schemeClr val="hlink"/>
                        </a:buClr>
                        <a:buSzPct val="70000"/>
                        <a:buFont typeface="Wingdings" pitchFamily="2" charset="2"/>
                        <a:defRPr sz="2600" b="1">
                          <a:solidFill>
                            <a:schemeClr val="tx1"/>
                          </a:solidFill>
                          <a:latin typeface="Arial" charset="0"/>
                          <a:ea typeface="宋体" pitchFamily="2" charset="-122"/>
                        </a:defRPr>
                      </a:lvl1pPr>
                      <a:lvl2pPr indent="65088" algn="just">
                        <a:spcBef>
                          <a:spcPct val="10000"/>
                        </a:spcBef>
                        <a:buClr>
                          <a:schemeClr val="accent2"/>
                        </a:buClr>
                        <a:buSzPct val="85000"/>
                        <a:buFont typeface="Wingdings" pitchFamily="2" charset="2"/>
                        <a:defRPr sz="2400" b="1">
                          <a:solidFill>
                            <a:schemeClr val="tx1"/>
                          </a:solidFill>
                          <a:latin typeface="Arial" charset="0"/>
                          <a:ea typeface="宋体" pitchFamily="2" charset="-122"/>
                        </a:defRPr>
                      </a:lvl2pPr>
                      <a:lvl3pPr indent="161925" algn="just">
                        <a:spcBef>
                          <a:spcPct val="10000"/>
                        </a:spcBef>
                        <a:buClr>
                          <a:schemeClr val="hlink"/>
                        </a:buClr>
                        <a:buSzPct val="80000"/>
                        <a:buFont typeface="Wingdings" pitchFamily="2" charset="2"/>
                        <a:defRPr sz="2000" b="1">
                          <a:solidFill>
                            <a:schemeClr val="tx1"/>
                          </a:solidFill>
                          <a:latin typeface="Arial" charset="0"/>
                          <a:ea typeface="宋体" pitchFamily="2" charset="-122"/>
                        </a:defRPr>
                      </a:lvl3pPr>
                      <a:lvl4pPr indent="144463" algn="just">
                        <a:spcBef>
                          <a:spcPct val="10000"/>
                        </a:spcBef>
                        <a:buClr>
                          <a:schemeClr val="accent2"/>
                        </a:buClr>
                        <a:buSzPct val="90000"/>
                        <a:buFont typeface="Wingdings" pitchFamily="2" charset="2"/>
                        <a:defRPr b="1">
                          <a:solidFill>
                            <a:schemeClr val="tx1"/>
                          </a:solidFill>
                          <a:latin typeface="Arial" charset="0"/>
                          <a:ea typeface="宋体" pitchFamily="2" charset="-122"/>
                        </a:defRPr>
                      </a:lvl4pPr>
                      <a:lvl5pPr indent="144463">
                        <a:spcBef>
                          <a:spcPct val="20000"/>
                        </a:spcBef>
                        <a:buClr>
                          <a:schemeClr val="hlink"/>
                        </a:buClr>
                        <a:buSzPct val="85000"/>
                        <a:buFont typeface="Wingdings" pitchFamily="2" charset="2"/>
                        <a:defRPr b="1">
                          <a:solidFill>
                            <a:schemeClr val="tx1"/>
                          </a:solidFill>
                          <a:latin typeface="Arial" charset="0"/>
                          <a:ea typeface="宋体" pitchFamily="2" charset="-122"/>
                        </a:defRPr>
                      </a:lvl5pPr>
                      <a:lvl6pPr indent="144463" fontAlgn="base">
                        <a:spcBef>
                          <a:spcPct val="20000"/>
                        </a:spcBef>
                        <a:spcAft>
                          <a:spcPct val="0"/>
                        </a:spcAft>
                        <a:buClr>
                          <a:schemeClr val="hlink"/>
                        </a:buClr>
                        <a:buSzPct val="85000"/>
                        <a:buFont typeface="Wingdings" pitchFamily="2" charset="2"/>
                        <a:defRPr b="1">
                          <a:solidFill>
                            <a:schemeClr val="tx1"/>
                          </a:solidFill>
                          <a:latin typeface="Arial" charset="0"/>
                          <a:ea typeface="宋体" pitchFamily="2" charset="-122"/>
                        </a:defRPr>
                      </a:lvl6pPr>
                      <a:lvl7pPr indent="144463" fontAlgn="base">
                        <a:spcBef>
                          <a:spcPct val="20000"/>
                        </a:spcBef>
                        <a:spcAft>
                          <a:spcPct val="0"/>
                        </a:spcAft>
                        <a:buClr>
                          <a:schemeClr val="hlink"/>
                        </a:buClr>
                        <a:buSzPct val="85000"/>
                        <a:buFont typeface="Wingdings" pitchFamily="2" charset="2"/>
                        <a:defRPr b="1">
                          <a:solidFill>
                            <a:schemeClr val="tx1"/>
                          </a:solidFill>
                          <a:latin typeface="Arial" charset="0"/>
                          <a:ea typeface="宋体" pitchFamily="2" charset="-122"/>
                        </a:defRPr>
                      </a:lvl7pPr>
                      <a:lvl8pPr indent="144463" fontAlgn="base">
                        <a:spcBef>
                          <a:spcPct val="20000"/>
                        </a:spcBef>
                        <a:spcAft>
                          <a:spcPct val="0"/>
                        </a:spcAft>
                        <a:buClr>
                          <a:schemeClr val="hlink"/>
                        </a:buClr>
                        <a:buSzPct val="85000"/>
                        <a:buFont typeface="Wingdings" pitchFamily="2" charset="2"/>
                        <a:defRPr b="1">
                          <a:solidFill>
                            <a:schemeClr val="tx1"/>
                          </a:solidFill>
                          <a:latin typeface="Arial" charset="0"/>
                          <a:ea typeface="宋体" pitchFamily="2" charset="-122"/>
                        </a:defRPr>
                      </a:lvl8pPr>
                      <a:lvl9pPr indent="144463" fontAlgn="base">
                        <a:spcBef>
                          <a:spcPct val="20000"/>
                        </a:spcBef>
                        <a:spcAft>
                          <a:spcPct val="0"/>
                        </a:spcAft>
                        <a:buClr>
                          <a:schemeClr val="hlink"/>
                        </a:buClr>
                        <a:buSzPct val="85000"/>
                        <a:buFont typeface="Wingdings" pitchFamily="2" charset="2"/>
                        <a:defRPr b="1">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ts val="0"/>
                        </a:spcBef>
                        <a:spcAft>
                          <a:spcPts val="0"/>
                        </a:spcAft>
                        <a:buClr>
                          <a:schemeClr val="hlink"/>
                        </a:buClr>
                        <a:buSzPct val="70000"/>
                        <a:buFont typeface="Wingdings" pitchFamily="2" charset="2"/>
                        <a:buNone/>
                        <a:tabLst/>
                      </a:pPr>
                      <a:r>
                        <a:rPr kumimoji="0" lang="zh-CN" altLang="en-US" sz="20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第</a:t>
                      </a:r>
                      <a:r>
                        <a:rPr kumimoji="0" lang="en-US" altLang="zh-CN" sz="20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2</a:t>
                      </a:r>
                      <a:r>
                        <a:rPr kumimoji="0" lang="zh-CN" altLang="en-US" sz="20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代</a:t>
                      </a:r>
                    </a:p>
                  </a:txBody>
                  <a:tcPr marT="45706" marB="4570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just">
                        <a:spcBef>
                          <a:spcPct val="20000"/>
                        </a:spcBef>
                        <a:buClr>
                          <a:schemeClr val="hlink"/>
                        </a:buClr>
                        <a:buSzPct val="70000"/>
                        <a:buFont typeface="Wingdings" pitchFamily="2" charset="2"/>
                        <a:defRPr sz="2600" b="1">
                          <a:solidFill>
                            <a:schemeClr val="tx1"/>
                          </a:solidFill>
                          <a:latin typeface="Arial" charset="0"/>
                          <a:ea typeface="宋体" pitchFamily="2" charset="-122"/>
                        </a:defRPr>
                      </a:lvl1pPr>
                      <a:lvl2pPr indent="65088" algn="just">
                        <a:spcBef>
                          <a:spcPct val="10000"/>
                        </a:spcBef>
                        <a:buClr>
                          <a:schemeClr val="accent2"/>
                        </a:buClr>
                        <a:buSzPct val="85000"/>
                        <a:buFont typeface="Wingdings" pitchFamily="2" charset="2"/>
                        <a:defRPr sz="2400" b="1">
                          <a:solidFill>
                            <a:schemeClr val="tx1"/>
                          </a:solidFill>
                          <a:latin typeface="Arial" charset="0"/>
                          <a:ea typeface="宋体" pitchFamily="2" charset="-122"/>
                        </a:defRPr>
                      </a:lvl2pPr>
                      <a:lvl3pPr indent="161925" algn="just">
                        <a:spcBef>
                          <a:spcPct val="10000"/>
                        </a:spcBef>
                        <a:buClr>
                          <a:schemeClr val="hlink"/>
                        </a:buClr>
                        <a:buSzPct val="80000"/>
                        <a:buFont typeface="Wingdings" pitchFamily="2" charset="2"/>
                        <a:defRPr sz="2000" b="1">
                          <a:solidFill>
                            <a:schemeClr val="tx1"/>
                          </a:solidFill>
                          <a:latin typeface="Arial" charset="0"/>
                          <a:ea typeface="宋体" pitchFamily="2" charset="-122"/>
                        </a:defRPr>
                      </a:lvl3pPr>
                      <a:lvl4pPr indent="144463" algn="just">
                        <a:spcBef>
                          <a:spcPct val="10000"/>
                        </a:spcBef>
                        <a:buClr>
                          <a:schemeClr val="accent2"/>
                        </a:buClr>
                        <a:buSzPct val="90000"/>
                        <a:buFont typeface="Wingdings" pitchFamily="2" charset="2"/>
                        <a:defRPr b="1">
                          <a:solidFill>
                            <a:schemeClr val="tx1"/>
                          </a:solidFill>
                          <a:latin typeface="Arial" charset="0"/>
                          <a:ea typeface="宋体" pitchFamily="2" charset="-122"/>
                        </a:defRPr>
                      </a:lvl4pPr>
                      <a:lvl5pPr indent="144463">
                        <a:spcBef>
                          <a:spcPct val="20000"/>
                        </a:spcBef>
                        <a:buClr>
                          <a:schemeClr val="hlink"/>
                        </a:buClr>
                        <a:buSzPct val="85000"/>
                        <a:buFont typeface="Wingdings" pitchFamily="2" charset="2"/>
                        <a:defRPr b="1">
                          <a:solidFill>
                            <a:schemeClr val="tx1"/>
                          </a:solidFill>
                          <a:latin typeface="Arial" charset="0"/>
                          <a:ea typeface="宋体" pitchFamily="2" charset="-122"/>
                        </a:defRPr>
                      </a:lvl5pPr>
                      <a:lvl6pPr indent="144463" fontAlgn="base">
                        <a:spcBef>
                          <a:spcPct val="20000"/>
                        </a:spcBef>
                        <a:spcAft>
                          <a:spcPct val="0"/>
                        </a:spcAft>
                        <a:buClr>
                          <a:schemeClr val="hlink"/>
                        </a:buClr>
                        <a:buSzPct val="85000"/>
                        <a:buFont typeface="Wingdings" pitchFamily="2" charset="2"/>
                        <a:defRPr b="1">
                          <a:solidFill>
                            <a:schemeClr val="tx1"/>
                          </a:solidFill>
                          <a:latin typeface="Arial" charset="0"/>
                          <a:ea typeface="宋体" pitchFamily="2" charset="-122"/>
                        </a:defRPr>
                      </a:lvl6pPr>
                      <a:lvl7pPr indent="144463" fontAlgn="base">
                        <a:spcBef>
                          <a:spcPct val="20000"/>
                        </a:spcBef>
                        <a:spcAft>
                          <a:spcPct val="0"/>
                        </a:spcAft>
                        <a:buClr>
                          <a:schemeClr val="hlink"/>
                        </a:buClr>
                        <a:buSzPct val="85000"/>
                        <a:buFont typeface="Wingdings" pitchFamily="2" charset="2"/>
                        <a:defRPr b="1">
                          <a:solidFill>
                            <a:schemeClr val="tx1"/>
                          </a:solidFill>
                          <a:latin typeface="Arial" charset="0"/>
                          <a:ea typeface="宋体" pitchFamily="2" charset="-122"/>
                        </a:defRPr>
                      </a:lvl7pPr>
                      <a:lvl8pPr indent="144463" fontAlgn="base">
                        <a:spcBef>
                          <a:spcPct val="20000"/>
                        </a:spcBef>
                        <a:spcAft>
                          <a:spcPct val="0"/>
                        </a:spcAft>
                        <a:buClr>
                          <a:schemeClr val="hlink"/>
                        </a:buClr>
                        <a:buSzPct val="85000"/>
                        <a:buFont typeface="Wingdings" pitchFamily="2" charset="2"/>
                        <a:defRPr b="1">
                          <a:solidFill>
                            <a:schemeClr val="tx1"/>
                          </a:solidFill>
                          <a:latin typeface="Arial" charset="0"/>
                          <a:ea typeface="宋体" pitchFamily="2" charset="-122"/>
                        </a:defRPr>
                      </a:lvl8pPr>
                      <a:lvl9pPr indent="144463" fontAlgn="base">
                        <a:spcBef>
                          <a:spcPct val="20000"/>
                        </a:spcBef>
                        <a:spcAft>
                          <a:spcPct val="0"/>
                        </a:spcAft>
                        <a:buClr>
                          <a:schemeClr val="hlink"/>
                        </a:buClr>
                        <a:buSzPct val="85000"/>
                        <a:buFont typeface="Wingdings" pitchFamily="2" charset="2"/>
                        <a:defRPr b="1">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ts val="0"/>
                        </a:spcBef>
                        <a:spcAft>
                          <a:spcPts val="0"/>
                        </a:spcAft>
                        <a:buClr>
                          <a:schemeClr val="hlink"/>
                        </a:buClr>
                        <a:buSzPct val="70000"/>
                        <a:buFont typeface="Wingdings" pitchFamily="2" charset="2"/>
                        <a:buNone/>
                        <a:tabLst/>
                      </a:pPr>
                      <a:r>
                        <a:rPr kumimoji="1" lang="en-US" altLang="zh-CN" sz="20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1958-1964</a:t>
                      </a:r>
                    </a:p>
                  </a:txBody>
                  <a:tcPr marT="45706" marB="4570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just">
                        <a:spcBef>
                          <a:spcPct val="20000"/>
                        </a:spcBef>
                        <a:buClr>
                          <a:schemeClr val="hlink"/>
                        </a:buClr>
                        <a:buSzPct val="70000"/>
                        <a:buFont typeface="Wingdings" pitchFamily="2" charset="2"/>
                        <a:defRPr sz="2600" b="1">
                          <a:solidFill>
                            <a:schemeClr val="tx1"/>
                          </a:solidFill>
                          <a:latin typeface="Arial" charset="0"/>
                          <a:ea typeface="宋体" pitchFamily="2" charset="-122"/>
                        </a:defRPr>
                      </a:lvl1pPr>
                      <a:lvl2pPr indent="65088" algn="just">
                        <a:spcBef>
                          <a:spcPct val="10000"/>
                        </a:spcBef>
                        <a:buClr>
                          <a:schemeClr val="accent2"/>
                        </a:buClr>
                        <a:buSzPct val="85000"/>
                        <a:buFont typeface="Wingdings" pitchFamily="2" charset="2"/>
                        <a:defRPr sz="2400" b="1">
                          <a:solidFill>
                            <a:schemeClr val="tx1"/>
                          </a:solidFill>
                          <a:latin typeface="Arial" charset="0"/>
                          <a:ea typeface="宋体" pitchFamily="2" charset="-122"/>
                        </a:defRPr>
                      </a:lvl2pPr>
                      <a:lvl3pPr indent="161925" algn="just">
                        <a:spcBef>
                          <a:spcPct val="10000"/>
                        </a:spcBef>
                        <a:buClr>
                          <a:schemeClr val="hlink"/>
                        </a:buClr>
                        <a:buSzPct val="80000"/>
                        <a:buFont typeface="Wingdings" pitchFamily="2" charset="2"/>
                        <a:defRPr sz="2000" b="1">
                          <a:solidFill>
                            <a:schemeClr val="tx1"/>
                          </a:solidFill>
                          <a:latin typeface="Arial" charset="0"/>
                          <a:ea typeface="宋体" pitchFamily="2" charset="-122"/>
                        </a:defRPr>
                      </a:lvl3pPr>
                      <a:lvl4pPr indent="144463" algn="just">
                        <a:spcBef>
                          <a:spcPct val="10000"/>
                        </a:spcBef>
                        <a:buClr>
                          <a:schemeClr val="accent2"/>
                        </a:buClr>
                        <a:buSzPct val="90000"/>
                        <a:buFont typeface="Wingdings" pitchFamily="2" charset="2"/>
                        <a:defRPr b="1">
                          <a:solidFill>
                            <a:schemeClr val="tx1"/>
                          </a:solidFill>
                          <a:latin typeface="Arial" charset="0"/>
                          <a:ea typeface="宋体" pitchFamily="2" charset="-122"/>
                        </a:defRPr>
                      </a:lvl4pPr>
                      <a:lvl5pPr indent="144463">
                        <a:spcBef>
                          <a:spcPct val="20000"/>
                        </a:spcBef>
                        <a:buClr>
                          <a:schemeClr val="hlink"/>
                        </a:buClr>
                        <a:buSzPct val="85000"/>
                        <a:buFont typeface="Wingdings" pitchFamily="2" charset="2"/>
                        <a:defRPr b="1">
                          <a:solidFill>
                            <a:schemeClr val="tx1"/>
                          </a:solidFill>
                          <a:latin typeface="Arial" charset="0"/>
                          <a:ea typeface="宋体" pitchFamily="2" charset="-122"/>
                        </a:defRPr>
                      </a:lvl5pPr>
                      <a:lvl6pPr indent="144463" fontAlgn="base">
                        <a:spcBef>
                          <a:spcPct val="20000"/>
                        </a:spcBef>
                        <a:spcAft>
                          <a:spcPct val="0"/>
                        </a:spcAft>
                        <a:buClr>
                          <a:schemeClr val="hlink"/>
                        </a:buClr>
                        <a:buSzPct val="85000"/>
                        <a:buFont typeface="Wingdings" pitchFamily="2" charset="2"/>
                        <a:defRPr b="1">
                          <a:solidFill>
                            <a:schemeClr val="tx1"/>
                          </a:solidFill>
                          <a:latin typeface="Arial" charset="0"/>
                          <a:ea typeface="宋体" pitchFamily="2" charset="-122"/>
                        </a:defRPr>
                      </a:lvl6pPr>
                      <a:lvl7pPr indent="144463" fontAlgn="base">
                        <a:spcBef>
                          <a:spcPct val="20000"/>
                        </a:spcBef>
                        <a:spcAft>
                          <a:spcPct val="0"/>
                        </a:spcAft>
                        <a:buClr>
                          <a:schemeClr val="hlink"/>
                        </a:buClr>
                        <a:buSzPct val="85000"/>
                        <a:buFont typeface="Wingdings" pitchFamily="2" charset="2"/>
                        <a:defRPr b="1">
                          <a:solidFill>
                            <a:schemeClr val="tx1"/>
                          </a:solidFill>
                          <a:latin typeface="Arial" charset="0"/>
                          <a:ea typeface="宋体" pitchFamily="2" charset="-122"/>
                        </a:defRPr>
                      </a:lvl7pPr>
                      <a:lvl8pPr indent="144463" fontAlgn="base">
                        <a:spcBef>
                          <a:spcPct val="20000"/>
                        </a:spcBef>
                        <a:spcAft>
                          <a:spcPct val="0"/>
                        </a:spcAft>
                        <a:buClr>
                          <a:schemeClr val="hlink"/>
                        </a:buClr>
                        <a:buSzPct val="85000"/>
                        <a:buFont typeface="Wingdings" pitchFamily="2" charset="2"/>
                        <a:defRPr b="1">
                          <a:solidFill>
                            <a:schemeClr val="tx1"/>
                          </a:solidFill>
                          <a:latin typeface="Arial" charset="0"/>
                          <a:ea typeface="宋体" pitchFamily="2" charset="-122"/>
                        </a:defRPr>
                      </a:lvl8pPr>
                      <a:lvl9pPr indent="144463" fontAlgn="base">
                        <a:spcBef>
                          <a:spcPct val="20000"/>
                        </a:spcBef>
                        <a:spcAft>
                          <a:spcPct val="0"/>
                        </a:spcAft>
                        <a:buClr>
                          <a:schemeClr val="hlink"/>
                        </a:buClr>
                        <a:buSzPct val="85000"/>
                        <a:buFont typeface="Wingdings" pitchFamily="2" charset="2"/>
                        <a:defRPr b="1">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ts val="0"/>
                        </a:spcBef>
                        <a:spcAft>
                          <a:spcPts val="0"/>
                        </a:spcAft>
                        <a:buClr>
                          <a:schemeClr val="hlink"/>
                        </a:buClr>
                        <a:buSzPct val="70000"/>
                        <a:buFont typeface="Wingdings" pitchFamily="2" charset="2"/>
                        <a:buNone/>
                        <a:tabLst/>
                      </a:pPr>
                      <a:r>
                        <a:rPr kumimoji="1" lang="zh-CN" altLang="en-US" sz="2000" b="1" i="0" u="none" strike="noStrike" cap="none" normalizeH="0" baseline="0" dirty="0" smtClean="0">
                          <a:ln>
                            <a:noFill/>
                          </a:ln>
                          <a:solidFill>
                            <a:srgbClr val="000099"/>
                          </a:solidFill>
                          <a:effectLst/>
                          <a:latin typeface="微软雅黑" panose="020B0503020204020204" pitchFamily="34" charset="-122"/>
                          <a:ea typeface="微软雅黑" panose="020B0503020204020204" pitchFamily="34" charset="-122"/>
                        </a:rPr>
                        <a:t>晶体管</a:t>
                      </a:r>
                    </a:p>
                  </a:txBody>
                  <a:tcPr marT="45706" marB="4570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just">
                        <a:spcBef>
                          <a:spcPct val="20000"/>
                        </a:spcBef>
                        <a:buClr>
                          <a:schemeClr val="hlink"/>
                        </a:buClr>
                        <a:buSzPct val="70000"/>
                        <a:buFont typeface="Wingdings" pitchFamily="2" charset="2"/>
                        <a:defRPr sz="2600" b="1">
                          <a:solidFill>
                            <a:schemeClr val="tx1"/>
                          </a:solidFill>
                          <a:latin typeface="Arial" charset="0"/>
                          <a:ea typeface="宋体" pitchFamily="2" charset="-122"/>
                        </a:defRPr>
                      </a:lvl1pPr>
                      <a:lvl2pPr indent="65088" algn="just">
                        <a:spcBef>
                          <a:spcPct val="10000"/>
                        </a:spcBef>
                        <a:buClr>
                          <a:schemeClr val="accent2"/>
                        </a:buClr>
                        <a:buSzPct val="85000"/>
                        <a:buFont typeface="Wingdings" pitchFamily="2" charset="2"/>
                        <a:defRPr sz="2400" b="1">
                          <a:solidFill>
                            <a:schemeClr val="tx1"/>
                          </a:solidFill>
                          <a:latin typeface="Arial" charset="0"/>
                          <a:ea typeface="宋体" pitchFamily="2" charset="-122"/>
                        </a:defRPr>
                      </a:lvl2pPr>
                      <a:lvl3pPr indent="161925" algn="just">
                        <a:spcBef>
                          <a:spcPct val="10000"/>
                        </a:spcBef>
                        <a:buClr>
                          <a:schemeClr val="hlink"/>
                        </a:buClr>
                        <a:buSzPct val="80000"/>
                        <a:buFont typeface="Wingdings" pitchFamily="2" charset="2"/>
                        <a:defRPr sz="2000" b="1">
                          <a:solidFill>
                            <a:schemeClr val="tx1"/>
                          </a:solidFill>
                          <a:latin typeface="Arial" charset="0"/>
                          <a:ea typeface="宋体" pitchFamily="2" charset="-122"/>
                        </a:defRPr>
                      </a:lvl3pPr>
                      <a:lvl4pPr indent="144463" algn="just">
                        <a:spcBef>
                          <a:spcPct val="10000"/>
                        </a:spcBef>
                        <a:buClr>
                          <a:schemeClr val="accent2"/>
                        </a:buClr>
                        <a:buSzPct val="90000"/>
                        <a:buFont typeface="Wingdings" pitchFamily="2" charset="2"/>
                        <a:defRPr b="1">
                          <a:solidFill>
                            <a:schemeClr val="tx1"/>
                          </a:solidFill>
                          <a:latin typeface="Arial" charset="0"/>
                          <a:ea typeface="宋体" pitchFamily="2" charset="-122"/>
                        </a:defRPr>
                      </a:lvl4pPr>
                      <a:lvl5pPr indent="144463">
                        <a:spcBef>
                          <a:spcPct val="20000"/>
                        </a:spcBef>
                        <a:buClr>
                          <a:schemeClr val="hlink"/>
                        </a:buClr>
                        <a:buSzPct val="85000"/>
                        <a:buFont typeface="Wingdings" pitchFamily="2" charset="2"/>
                        <a:defRPr b="1">
                          <a:solidFill>
                            <a:schemeClr val="tx1"/>
                          </a:solidFill>
                          <a:latin typeface="Arial" charset="0"/>
                          <a:ea typeface="宋体" pitchFamily="2" charset="-122"/>
                        </a:defRPr>
                      </a:lvl5pPr>
                      <a:lvl6pPr indent="144463" fontAlgn="base">
                        <a:spcBef>
                          <a:spcPct val="20000"/>
                        </a:spcBef>
                        <a:spcAft>
                          <a:spcPct val="0"/>
                        </a:spcAft>
                        <a:buClr>
                          <a:schemeClr val="hlink"/>
                        </a:buClr>
                        <a:buSzPct val="85000"/>
                        <a:buFont typeface="Wingdings" pitchFamily="2" charset="2"/>
                        <a:defRPr b="1">
                          <a:solidFill>
                            <a:schemeClr val="tx1"/>
                          </a:solidFill>
                          <a:latin typeface="Arial" charset="0"/>
                          <a:ea typeface="宋体" pitchFamily="2" charset="-122"/>
                        </a:defRPr>
                      </a:lvl6pPr>
                      <a:lvl7pPr indent="144463" fontAlgn="base">
                        <a:spcBef>
                          <a:spcPct val="20000"/>
                        </a:spcBef>
                        <a:spcAft>
                          <a:spcPct val="0"/>
                        </a:spcAft>
                        <a:buClr>
                          <a:schemeClr val="hlink"/>
                        </a:buClr>
                        <a:buSzPct val="85000"/>
                        <a:buFont typeface="Wingdings" pitchFamily="2" charset="2"/>
                        <a:defRPr b="1">
                          <a:solidFill>
                            <a:schemeClr val="tx1"/>
                          </a:solidFill>
                          <a:latin typeface="Arial" charset="0"/>
                          <a:ea typeface="宋体" pitchFamily="2" charset="-122"/>
                        </a:defRPr>
                      </a:lvl7pPr>
                      <a:lvl8pPr indent="144463" fontAlgn="base">
                        <a:spcBef>
                          <a:spcPct val="20000"/>
                        </a:spcBef>
                        <a:spcAft>
                          <a:spcPct val="0"/>
                        </a:spcAft>
                        <a:buClr>
                          <a:schemeClr val="hlink"/>
                        </a:buClr>
                        <a:buSzPct val="85000"/>
                        <a:buFont typeface="Wingdings" pitchFamily="2" charset="2"/>
                        <a:defRPr b="1">
                          <a:solidFill>
                            <a:schemeClr val="tx1"/>
                          </a:solidFill>
                          <a:latin typeface="Arial" charset="0"/>
                          <a:ea typeface="宋体" pitchFamily="2" charset="-122"/>
                        </a:defRPr>
                      </a:lvl8pPr>
                      <a:lvl9pPr indent="144463" fontAlgn="base">
                        <a:spcBef>
                          <a:spcPct val="20000"/>
                        </a:spcBef>
                        <a:spcAft>
                          <a:spcPct val="0"/>
                        </a:spcAft>
                        <a:buClr>
                          <a:schemeClr val="hlink"/>
                        </a:buClr>
                        <a:buSzPct val="85000"/>
                        <a:buFont typeface="Wingdings" pitchFamily="2" charset="2"/>
                        <a:defRPr b="1">
                          <a:solidFill>
                            <a:schemeClr val="tx1"/>
                          </a:solidFill>
                          <a:latin typeface="Arial" charset="0"/>
                          <a:ea typeface="宋体" pitchFamily="2" charset="-122"/>
                        </a:defRPr>
                      </a:lvl9pPr>
                    </a:lstStyle>
                    <a:p>
                      <a:pPr marL="0" marR="0" lvl="0" indent="0" algn="just" defTabSz="914400" rtl="0" eaLnBrk="1" fontAlgn="base" latinLnBrk="0" hangingPunct="1">
                        <a:lnSpc>
                          <a:spcPct val="100000"/>
                        </a:lnSpc>
                        <a:spcBef>
                          <a:spcPts val="0"/>
                        </a:spcBef>
                        <a:spcAft>
                          <a:spcPts val="0"/>
                        </a:spcAft>
                        <a:buClrTx/>
                        <a:buSzTx/>
                        <a:buFontTx/>
                        <a:buNone/>
                        <a:tabLst/>
                      </a:pPr>
                      <a:r>
                        <a:rPr kumimoji="1" lang="zh-CN" altLang="en-US" sz="2000" b="1" i="0" u="none" strike="noStrike" kern="1200" cap="none" normalizeH="0" baseline="0" dirty="0" smtClean="0">
                          <a:ln>
                            <a:noFill/>
                          </a:ln>
                          <a:solidFill>
                            <a:srgbClr val="C00000"/>
                          </a:solidFill>
                          <a:effectLst/>
                          <a:latin typeface="微软雅黑" panose="020B0503020204020204" pitchFamily="34" charset="-122"/>
                          <a:ea typeface="微软雅黑" panose="020B0503020204020204" pitchFamily="34" charset="-122"/>
                          <a:cs typeface="+mn-cs"/>
                        </a:rPr>
                        <a:t>软件</a:t>
                      </a:r>
                      <a:r>
                        <a:rPr kumimoji="1" lang="zh-CN" altLang="en-US" sz="20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：算法语言，监控程序</a:t>
                      </a:r>
                      <a:endParaRPr kumimoji="1" lang="en-US" altLang="zh-CN" sz="20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p>
                      <a:pPr marL="722313" marR="0" lvl="0" indent="-722313" algn="l" defTabSz="914400" rtl="0" eaLnBrk="1" fontAlgn="base" latinLnBrk="0" hangingPunct="1">
                        <a:lnSpc>
                          <a:spcPct val="100000"/>
                        </a:lnSpc>
                        <a:spcBef>
                          <a:spcPts val="0"/>
                        </a:spcBef>
                        <a:spcAft>
                          <a:spcPts val="0"/>
                        </a:spcAft>
                        <a:buClrTx/>
                        <a:buSzTx/>
                        <a:buFontTx/>
                        <a:buNone/>
                        <a:tabLst/>
                        <a:defRPr/>
                      </a:pPr>
                      <a:r>
                        <a:rPr kumimoji="1" lang="zh-CN" altLang="en-US" sz="2000" b="1" i="0" u="none" strike="noStrike" kern="1200" cap="none" normalizeH="0" baseline="0" dirty="0" smtClean="0">
                          <a:ln>
                            <a:noFill/>
                          </a:ln>
                          <a:solidFill>
                            <a:srgbClr val="C00000"/>
                          </a:solidFill>
                          <a:effectLst/>
                          <a:latin typeface="微软雅黑" panose="020B0503020204020204" pitchFamily="34" charset="-122"/>
                          <a:ea typeface="微软雅黑" panose="020B0503020204020204" pitchFamily="34" charset="-122"/>
                          <a:cs typeface="+mn-cs"/>
                        </a:rPr>
                        <a:t>性能</a:t>
                      </a:r>
                      <a:r>
                        <a:rPr kumimoji="1" lang="zh-CN" altLang="en-US" sz="20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：速度提高（</a:t>
                      </a:r>
                      <a:r>
                        <a:rPr kumimoji="0" lang="zh-CN" altLang="en-US" sz="20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万次～几十万次</a:t>
                      </a:r>
                      <a:r>
                        <a:rPr kumimoji="1" lang="zh-CN" altLang="en-US" sz="20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a:t>
                      </a:r>
                      <a:endParaRPr kumimoji="1" lang="en-US" altLang="zh-CN" sz="20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p>
                      <a:pPr marL="722313" marR="0" lvl="0" indent="-722313" algn="l" defTabSz="914400" rtl="0" eaLnBrk="1" fontAlgn="base" latinLnBrk="0" hangingPunct="1">
                        <a:lnSpc>
                          <a:spcPct val="100000"/>
                        </a:lnSpc>
                        <a:spcBef>
                          <a:spcPts val="0"/>
                        </a:spcBef>
                        <a:spcAft>
                          <a:spcPts val="0"/>
                        </a:spcAft>
                        <a:buClrTx/>
                        <a:buSzTx/>
                        <a:buFontTx/>
                        <a:buNone/>
                        <a:tabLst/>
                        <a:defRPr/>
                      </a:pPr>
                      <a:r>
                        <a:rPr kumimoji="1" lang="zh-CN" altLang="en-US" sz="20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          体积缩小、可靠性增强</a:t>
                      </a:r>
                      <a:endParaRPr kumimoji="1" lang="en-US" altLang="zh-CN" sz="20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p>
                      <a:pPr marL="0" marR="0" lvl="0" indent="0" algn="just" defTabSz="914400" rtl="0" eaLnBrk="1" fontAlgn="base" latinLnBrk="0" hangingPunct="1">
                        <a:lnSpc>
                          <a:spcPct val="100000"/>
                        </a:lnSpc>
                        <a:spcBef>
                          <a:spcPts val="0"/>
                        </a:spcBef>
                        <a:spcAft>
                          <a:spcPts val="0"/>
                        </a:spcAft>
                        <a:buClrTx/>
                        <a:buSzTx/>
                        <a:buFontTx/>
                        <a:buNone/>
                        <a:tabLst/>
                      </a:pPr>
                      <a:r>
                        <a:rPr kumimoji="1" lang="zh-CN" altLang="en-US" sz="2000" b="1" i="0" u="none" strike="noStrike" kern="1200" cap="none" normalizeH="0" baseline="0" dirty="0" smtClean="0">
                          <a:ln>
                            <a:noFill/>
                          </a:ln>
                          <a:solidFill>
                            <a:srgbClr val="C00000"/>
                          </a:solidFill>
                          <a:effectLst/>
                          <a:latin typeface="微软雅黑" panose="020B0503020204020204" pitchFamily="34" charset="-122"/>
                          <a:ea typeface="微软雅黑" panose="020B0503020204020204" pitchFamily="34" charset="-122"/>
                          <a:cs typeface="+mn-cs"/>
                        </a:rPr>
                        <a:t>应用</a:t>
                      </a:r>
                      <a:r>
                        <a:rPr kumimoji="1" lang="zh-CN" altLang="en-US" sz="20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：科学计算、数据处理、工业控制机</a:t>
                      </a:r>
                      <a:endParaRPr kumimoji="0" lang="zh-CN" altLang="en-US" sz="20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T="45706" marB="4570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96945">
                <a:tc>
                  <a:txBody>
                    <a:bodyPr/>
                    <a:lstStyle>
                      <a:lvl1pPr algn="just">
                        <a:spcBef>
                          <a:spcPct val="20000"/>
                        </a:spcBef>
                        <a:buClr>
                          <a:schemeClr val="hlink"/>
                        </a:buClr>
                        <a:buSzPct val="70000"/>
                        <a:buFont typeface="Wingdings" pitchFamily="2" charset="2"/>
                        <a:defRPr sz="2600" b="1">
                          <a:solidFill>
                            <a:schemeClr val="tx1"/>
                          </a:solidFill>
                          <a:latin typeface="Arial" charset="0"/>
                          <a:ea typeface="宋体" pitchFamily="2" charset="-122"/>
                        </a:defRPr>
                      </a:lvl1pPr>
                      <a:lvl2pPr indent="65088" algn="just">
                        <a:spcBef>
                          <a:spcPct val="10000"/>
                        </a:spcBef>
                        <a:buClr>
                          <a:schemeClr val="accent2"/>
                        </a:buClr>
                        <a:buSzPct val="85000"/>
                        <a:buFont typeface="Wingdings" pitchFamily="2" charset="2"/>
                        <a:defRPr sz="2400" b="1">
                          <a:solidFill>
                            <a:schemeClr val="tx1"/>
                          </a:solidFill>
                          <a:latin typeface="Arial" charset="0"/>
                          <a:ea typeface="宋体" pitchFamily="2" charset="-122"/>
                        </a:defRPr>
                      </a:lvl2pPr>
                      <a:lvl3pPr indent="161925" algn="just">
                        <a:spcBef>
                          <a:spcPct val="10000"/>
                        </a:spcBef>
                        <a:buClr>
                          <a:schemeClr val="hlink"/>
                        </a:buClr>
                        <a:buSzPct val="80000"/>
                        <a:buFont typeface="Wingdings" pitchFamily="2" charset="2"/>
                        <a:defRPr sz="2000" b="1">
                          <a:solidFill>
                            <a:schemeClr val="tx1"/>
                          </a:solidFill>
                          <a:latin typeface="Arial" charset="0"/>
                          <a:ea typeface="宋体" pitchFamily="2" charset="-122"/>
                        </a:defRPr>
                      </a:lvl3pPr>
                      <a:lvl4pPr indent="144463" algn="just">
                        <a:spcBef>
                          <a:spcPct val="10000"/>
                        </a:spcBef>
                        <a:buClr>
                          <a:schemeClr val="accent2"/>
                        </a:buClr>
                        <a:buSzPct val="90000"/>
                        <a:buFont typeface="Wingdings" pitchFamily="2" charset="2"/>
                        <a:defRPr b="1">
                          <a:solidFill>
                            <a:schemeClr val="tx1"/>
                          </a:solidFill>
                          <a:latin typeface="Arial" charset="0"/>
                          <a:ea typeface="宋体" pitchFamily="2" charset="-122"/>
                        </a:defRPr>
                      </a:lvl4pPr>
                      <a:lvl5pPr indent="144463">
                        <a:spcBef>
                          <a:spcPct val="20000"/>
                        </a:spcBef>
                        <a:buClr>
                          <a:schemeClr val="hlink"/>
                        </a:buClr>
                        <a:buSzPct val="85000"/>
                        <a:buFont typeface="Wingdings" pitchFamily="2" charset="2"/>
                        <a:defRPr b="1">
                          <a:solidFill>
                            <a:schemeClr val="tx1"/>
                          </a:solidFill>
                          <a:latin typeface="Arial" charset="0"/>
                          <a:ea typeface="宋体" pitchFamily="2" charset="-122"/>
                        </a:defRPr>
                      </a:lvl5pPr>
                      <a:lvl6pPr indent="144463" fontAlgn="base">
                        <a:spcBef>
                          <a:spcPct val="20000"/>
                        </a:spcBef>
                        <a:spcAft>
                          <a:spcPct val="0"/>
                        </a:spcAft>
                        <a:buClr>
                          <a:schemeClr val="hlink"/>
                        </a:buClr>
                        <a:buSzPct val="85000"/>
                        <a:buFont typeface="Wingdings" pitchFamily="2" charset="2"/>
                        <a:defRPr b="1">
                          <a:solidFill>
                            <a:schemeClr val="tx1"/>
                          </a:solidFill>
                          <a:latin typeface="Arial" charset="0"/>
                          <a:ea typeface="宋体" pitchFamily="2" charset="-122"/>
                        </a:defRPr>
                      </a:lvl6pPr>
                      <a:lvl7pPr indent="144463" fontAlgn="base">
                        <a:spcBef>
                          <a:spcPct val="20000"/>
                        </a:spcBef>
                        <a:spcAft>
                          <a:spcPct val="0"/>
                        </a:spcAft>
                        <a:buClr>
                          <a:schemeClr val="hlink"/>
                        </a:buClr>
                        <a:buSzPct val="85000"/>
                        <a:buFont typeface="Wingdings" pitchFamily="2" charset="2"/>
                        <a:defRPr b="1">
                          <a:solidFill>
                            <a:schemeClr val="tx1"/>
                          </a:solidFill>
                          <a:latin typeface="Arial" charset="0"/>
                          <a:ea typeface="宋体" pitchFamily="2" charset="-122"/>
                        </a:defRPr>
                      </a:lvl7pPr>
                      <a:lvl8pPr indent="144463" fontAlgn="base">
                        <a:spcBef>
                          <a:spcPct val="20000"/>
                        </a:spcBef>
                        <a:spcAft>
                          <a:spcPct val="0"/>
                        </a:spcAft>
                        <a:buClr>
                          <a:schemeClr val="hlink"/>
                        </a:buClr>
                        <a:buSzPct val="85000"/>
                        <a:buFont typeface="Wingdings" pitchFamily="2" charset="2"/>
                        <a:defRPr b="1">
                          <a:solidFill>
                            <a:schemeClr val="tx1"/>
                          </a:solidFill>
                          <a:latin typeface="Arial" charset="0"/>
                          <a:ea typeface="宋体" pitchFamily="2" charset="-122"/>
                        </a:defRPr>
                      </a:lvl8pPr>
                      <a:lvl9pPr indent="144463" fontAlgn="base">
                        <a:spcBef>
                          <a:spcPct val="20000"/>
                        </a:spcBef>
                        <a:spcAft>
                          <a:spcPct val="0"/>
                        </a:spcAft>
                        <a:buClr>
                          <a:schemeClr val="hlink"/>
                        </a:buClr>
                        <a:buSzPct val="85000"/>
                        <a:buFont typeface="Wingdings" pitchFamily="2" charset="2"/>
                        <a:defRPr b="1">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ts val="0"/>
                        </a:spcBef>
                        <a:spcAft>
                          <a:spcPts val="0"/>
                        </a:spcAft>
                        <a:buClr>
                          <a:schemeClr val="hlink"/>
                        </a:buClr>
                        <a:buSzPct val="70000"/>
                        <a:buFont typeface="Wingdings" pitchFamily="2" charset="2"/>
                        <a:buNone/>
                        <a:tabLst/>
                      </a:pPr>
                      <a:r>
                        <a:rPr kumimoji="0" lang="zh-CN" altLang="en-US" sz="20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第</a:t>
                      </a:r>
                      <a:r>
                        <a:rPr kumimoji="0" lang="en-US" altLang="zh-CN" sz="20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3</a:t>
                      </a:r>
                      <a:r>
                        <a:rPr kumimoji="0" lang="zh-CN" altLang="en-US" sz="20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代</a:t>
                      </a:r>
                    </a:p>
                  </a:txBody>
                  <a:tcPr marT="45706" marB="4570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just">
                        <a:spcBef>
                          <a:spcPct val="20000"/>
                        </a:spcBef>
                        <a:buClr>
                          <a:schemeClr val="hlink"/>
                        </a:buClr>
                        <a:buSzPct val="70000"/>
                        <a:buFont typeface="Wingdings" pitchFamily="2" charset="2"/>
                        <a:defRPr sz="2600" b="1">
                          <a:solidFill>
                            <a:schemeClr val="tx1"/>
                          </a:solidFill>
                          <a:latin typeface="Arial" charset="0"/>
                          <a:ea typeface="宋体" pitchFamily="2" charset="-122"/>
                        </a:defRPr>
                      </a:lvl1pPr>
                      <a:lvl2pPr indent="65088" algn="just">
                        <a:spcBef>
                          <a:spcPct val="10000"/>
                        </a:spcBef>
                        <a:buClr>
                          <a:schemeClr val="accent2"/>
                        </a:buClr>
                        <a:buSzPct val="85000"/>
                        <a:buFont typeface="Wingdings" pitchFamily="2" charset="2"/>
                        <a:defRPr sz="2400" b="1">
                          <a:solidFill>
                            <a:schemeClr val="tx1"/>
                          </a:solidFill>
                          <a:latin typeface="Arial" charset="0"/>
                          <a:ea typeface="宋体" pitchFamily="2" charset="-122"/>
                        </a:defRPr>
                      </a:lvl2pPr>
                      <a:lvl3pPr indent="161925" algn="just">
                        <a:spcBef>
                          <a:spcPct val="10000"/>
                        </a:spcBef>
                        <a:buClr>
                          <a:schemeClr val="hlink"/>
                        </a:buClr>
                        <a:buSzPct val="80000"/>
                        <a:buFont typeface="Wingdings" pitchFamily="2" charset="2"/>
                        <a:defRPr sz="2000" b="1">
                          <a:solidFill>
                            <a:schemeClr val="tx1"/>
                          </a:solidFill>
                          <a:latin typeface="Arial" charset="0"/>
                          <a:ea typeface="宋体" pitchFamily="2" charset="-122"/>
                        </a:defRPr>
                      </a:lvl3pPr>
                      <a:lvl4pPr indent="144463" algn="just">
                        <a:spcBef>
                          <a:spcPct val="10000"/>
                        </a:spcBef>
                        <a:buClr>
                          <a:schemeClr val="accent2"/>
                        </a:buClr>
                        <a:buSzPct val="90000"/>
                        <a:buFont typeface="Wingdings" pitchFamily="2" charset="2"/>
                        <a:defRPr b="1">
                          <a:solidFill>
                            <a:schemeClr val="tx1"/>
                          </a:solidFill>
                          <a:latin typeface="Arial" charset="0"/>
                          <a:ea typeface="宋体" pitchFamily="2" charset="-122"/>
                        </a:defRPr>
                      </a:lvl4pPr>
                      <a:lvl5pPr indent="144463">
                        <a:spcBef>
                          <a:spcPct val="20000"/>
                        </a:spcBef>
                        <a:buClr>
                          <a:schemeClr val="hlink"/>
                        </a:buClr>
                        <a:buSzPct val="85000"/>
                        <a:buFont typeface="Wingdings" pitchFamily="2" charset="2"/>
                        <a:defRPr b="1">
                          <a:solidFill>
                            <a:schemeClr val="tx1"/>
                          </a:solidFill>
                          <a:latin typeface="Arial" charset="0"/>
                          <a:ea typeface="宋体" pitchFamily="2" charset="-122"/>
                        </a:defRPr>
                      </a:lvl5pPr>
                      <a:lvl6pPr indent="144463" fontAlgn="base">
                        <a:spcBef>
                          <a:spcPct val="20000"/>
                        </a:spcBef>
                        <a:spcAft>
                          <a:spcPct val="0"/>
                        </a:spcAft>
                        <a:buClr>
                          <a:schemeClr val="hlink"/>
                        </a:buClr>
                        <a:buSzPct val="85000"/>
                        <a:buFont typeface="Wingdings" pitchFamily="2" charset="2"/>
                        <a:defRPr b="1">
                          <a:solidFill>
                            <a:schemeClr val="tx1"/>
                          </a:solidFill>
                          <a:latin typeface="Arial" charset="0"/>
                          <a:ea typeface="宋体" pitchFamily="2" charset="-122"/>
                        </a:defRPr>
                      </a:lvl6pPr>
                      <a:lvl7pPr indent="144463" fontAlgn="base">
                        <a:spcBef>
                          <a:spcPct val="20000"/>
                        </a:spcBef>
                        <a:spcAft>
                          <a:spcPct val="0"/>
                        </a:spcAft>
                        <a:buClr>
                          <a:schemeClr val="hlink"/>
                        </a:buClr>
                        <a:buSzPct val="85000"/>
                        <a:buFont typeface="Wingdings" pitchFamily="2" charset="2"/>
                        <a:defRPr b="1">
                          <a:solidFill>
                            <a:schemeClr val="tx1"/>
                          </a:solidFill>
                          <a:latin typeface="Arial" charset="0"/>
                          <a:ea typeface="宋体" pitchFamily="2" charset="-122"/>
                        </a:defRPr>
                      </a:lvl7pPr>
                      <a:lvl8pPr indent="144463" fontAlgn="base">
                        <a:spcBef>
                          <a:spcPct val="20000"/>
                        </a:spcBef>
                        <a:spcAft>
                          <a:spcPct val="0"/>
                        </a:spcAft>
                        <a:buClr>
                          <a:schemeClr val="hlink"/>
                        </a:buClr>
                        <a:buSzPct val="85000"/>
                        <a:buFont typeface="Wingdings" pitchFamily="2" charset="2"/>
                        <a:defRPr b="1">
                          <a:solidFill>
                            <a:schemeClr val="tx1"/>
                          </a:solidFill>
                          <a:latin typeface="Arial" charset="0"/>
                          <a:ea typeface="宋体" pitchFamily="2" charset="-122"/>
                        </a:defRPr>
                      </a:lvl8pPr>
                      <a:lvl9pPr indent="144463" fontAlgn="base">
                        <a:spcBef>
                          <a:spcPct val="20000"/>
                        </a:spcBef>
                        <a:spcAft>
                          <a:spcPct val="0"/>
                        </a:spcAft>
                        <a:buClr>
                          <a:schemeClr val="hlink"/>
                        </a:buClr>
                        <a:buSzPct val="85000"/>
                        <a:buFont typeface="Wingdings" pitchFamily="2" charset="2"/>
                        <a:defRPr b="1">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ts val="0"/>
                        </a:spcBef>
                        <a:spcAft>
                          <a:spcPts val="0"/>
                        </a:spcAft>
                        <a:buClr>
                          <a:schemeClr val="hlink"/>
                        </a:buClr>
                        <a:buSzPct val="70000"/>
                        <a:buFont typeface="Wingdings" pitchFamily="2" charset="2"/>
                        <a:buNone/>
                        <a:tabLst/>
                      </a:pPr>
                      <a:r>
                        <a:rPr kumimoji="1" lang="en-US" altLang="zh-CN" sz="20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1965-1971</a:t>
                      </a:r>
                    </a:p>
                  </a:txBody>
                  <a:tcPr marT="45706" marB="4570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just">
                        <a:spcBef>
                          <a:spcPct val="20000"/>
                        </a:spcBef>
                        <a:buClr>
                          <a:schemeClr val="hlink"/>
                        </a:buClr>
                        <a:buSzPct val="70000"/>
                        <a:buFont typeface="Wingdings" pitchFamily="2" charset="2"/>
                        <a:defRPr sz="2600" b="1">
                          <a:solidFill>
                            <a:schemeClr val="tx1"/>
                          </a:solidFill>
                          <a:latin typeface="Arial" charset="0"/>
                          <a:ea typeface="宋体" pitchFamily="2" charset="-122"/>
                        </a:defRPr>
                      </a:lvl1pPr>
                      <a:lvl2pPr indent="65088" algn="just">
                        <a:spcBef>
                          <a:spcPct val="10000"/>
                        </a:spcBef>
                        <a:buClr>
                          <a:schemeClr val="accent2"/>
                        </a:buClr>
                        <a:buSzPct val="85000"/>
                        <a:buFont typeface="Wingdings" pitchFamily="2" charset="2"/>
                        <a:defRPr sz="2400" b="1">
                          <a:solidFill>
                            <a:schemeClr val="tx1"/>
                          </a:solidFill>
                          <a:latin typeface="Arial" charset="0"/>
                          <a:ea typeface="宋体" pitchFamily="2" charset="-122"/>
                        </a:defRPr>
                      </a:lvl2pPr>
                      <a:lvl3pPr indent="161925" algn="just">
                        <a:spcBef>
                          <a:spcPct val="10000"/>
                        </a:spcBef>
                        <a:buClr>
                          <a:schemeClr val="hlink"/>
                        </a:buClr>
                        <a:buSzPct val="80000"/>
                        <a:buFont typeface="Wingdings" pitchFamily="2" charset="2"/>
                        <a:defRPr sz="2000" b="1">
                          <a:solidFill>
                            <a:schemeClr val="tx1"/>
                          </a:solidFill>
                          <a:latin typeface="Arial" charset="0"/>
                          <a:ea typeface="宋体" pitchFamily="2" charset="-122"/>
                        </a:defRPr>
                      </a:lvl3pPr>
                      <a:lvl4pPr indent="144463" algn="just">
                        <a:spcBef>
                          <a:spcPct val="10000"/>
                        </a:spcBef>
                        <a:buClr>
                          <a:schemeClr val="accent2"/>
                        </a:buClr>
                        <a:buSzPct val="90000"/>
                        <a:buFont typeface="Wingdings" pitchFamily="2" charset="2"/>
                        <a:defRPr b="1">
                          <a:solidFill>
                            <a:schemeClr val="tx1"/>
                          </a:solidFill>
                          <a:latin typeface="Arial" charset="0"/>
                          <a:ea typeface="宋体" pitchFamily="2" charset="-122"/>
                        </a:defRPr>
                      </a:lvl4pPr>
                      <a:lvl5pPr indent="144463">
                        <a:spcBef>
                          <a:spcPct val="20000"/>
                        </a:spcBef>
                        <a:buClr>
                          <a:schemeClr val="hlink"/>
                        </a:buClr>
                        <a:buSzPct val="85000"/>
                        <a:buFont typeface="Wingdings" pitchFamily="2" charset="2"/>
                        <a:defRPr b="1">
                          <a:solidFill>
                            <a:schemeClr val="tx1"/>
                          </a:solidFill>
                          <a:latin typeface="Arial" charset="0"/>
                          <a:ea typeface="宋体" pitchFamily="2" charset="-122"/>
                        </a:defRPr>
                      </a:lvl5pPr>
                      <a:lvl6pPr indent="144463" fontAlgn="base">
                        <a:spcBef>
                          <a:spcPct val="20000"/>
                        </a:spcBef>
                        <a:spcAft>
                          <a:spcPct val="0"/>
                        </a:spcAft>
                        <a:buClr>
                          <a:schemeClr val="hlink"/>
                        </a:buClr>
                        <a:buSzPct val="85000"/>
                        <a:buFont typeface="Wingdings" pitchFamily="2" charset="2"/>
                        <a:defRPr b="1">
                          <a:solidFill>
                            <a:schemeClr val="tx1"/>
                          </a:solidFill>
                          <a:latin typeface="Arial" charset="0"/>
                          <a:ea typeface="宋体" pitchFamily="2" charset="-122"/>
                        </a:defRPr>
                      </a:lvl6pPr>
                      <a:lvl7pPr indent="144463" fontAlgn="base">
                        <a:spcBef>
                          <a:spcPct val="20000"/>
                        </a:spcBef>
                        <a:spcAft>
                          <a:spcPct val="0"/>
                        </a:spcAft>
                        <a:buClr>
                          <a:schemeClr val="hlink"/>
                        </a:buClr>
                        <a:buSzPct val="85000"/>
                        <a:buFont typeface="Wingdings" pitchFamily="2" charset="2"/>
                        <a:defRPr b="1">
                          <a:solidFill>
                            <a:schemeClr val="tx1"/>
                          </a:solidFill>
                          <a:latin typeface="Arial" charset="0"/>
                          <a:ea typeface="宋体" pitchFamily="2" charset="-122"/>
                        </a:defRPr>
                      </a:lvl7pPr>
                      <a:lvl8pPr indent="144463" fontAlgn="base">
                        <a:spcBef>
                          <a:spcPct val="20000"/>
                        </a:spcBef>
                        <a:spcAft>
                          <a:spcPct val="0"/>
                        </a:spcAft>
                        <a:buClr>
                          <a:schemeClr val="hlink"/>
                        </a:buClr>
                        <a:buSzPct val="85000"/>
                        <a:buFont typeface="Wingdings" pitchFamily="2" charset="2"/>
                        <a:defRPr b="1">
                          <a:solidFill>
                            <a:schemeClr val="tx1"/>
                          </a:solidFill>
                          <a:latin typeface="Arial" charset="0"/>
                          <a:ea typeface="宋体" pitchFamily="2" charset="-122"/>
                        </a:defRPr>
                      </a:lvl8pPr>
                      <a:lvl9pPr indent="144463" fontAlgn="base">
                        <a:spcBef>
                          <a:spcPct val="20000"/>
                        </a:spcBef>
                        <a:spcAft>
                          <a:spcPct val="0"/>
                        </a:spcAft>
                        <a:buClr>
                          <a:schemeClr val="hlink"/>
                        </a:buClr>
                        <a:buSzPct val="85000"/>
                        <a:buFont typeface="Wingdings" pitchFamily="2" charset="2"/>
                        <a:defRPr b="1">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ts val="0"/>
                        </a:spcBef>
                        <a:spcAft>
                          <a:spcPts val="0"/>
                        </a:spcAft>
                        <a:buClr>
                          <a:schemeClr val="hlink"/>
                        </a:buClr>
                        <a:buSzPct val="70000"/>
                        <a:buFont typeface="Wingdings" pitchFamily="2" charset="2"/>
                        <a:buNone/>
                        <a:tabLst/>
                      </a:pPr>
                      <a:r>
                        <a:rPr kumimoji="1" lang="zh-CN" altLang="en-US" sz="2000" b="1" i="0" u="none" strike="noStrike" cap="none" normalizeH="0" baseline="0" dirty="0" smtClean="0">
                          <a:ln>
                            <a:noFill/>
                          </a:ln>
                          <a:solidFill>
                            <a:srgbClr val="000099"/>
                          </a:solidFill>
                          <a:effectLst/>
                          <a:latin typeface="微软雅黑" panose="020B0503020204020204" pitchFamily="34" charset="-122"/>
                          <a:ea typeface="微软雅黑" panose="020B0503020204020204" pitchFamily="34" charset="-122"/>
                        </a:rPr>
                        <a:t>集成电路</a:t>
                      </a:r>
                    </a:p>
                  </a:txBody>
                  <a:tcPr marT="45706" marB="4570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just">
                        <a:spcBef>
                          <a:spcPct val="20000"/>
                        </a:spcBef>
                        <a:buClr>
                          <a:schemeClr val="hlink"/>
                        </a:buClr>
                        <a:buSzPct val="70000"/>
                        <a:buFont typeface="Wingdings" pitchFamily="2" charset="2"/>
                        <a:defRPr sz="2600" b="1">
                          <a:solidFill>
                            <a:schemeClr val="tx1"/>
                          </a:solidFill>
                          <a:latin typeface="Arial" charset="0"/>
                          <a:ea typeface="宋体" pitchFamily="2" charset="-122"/>
                        </a:defRPr>
                      </a:lvl1pPr>
                      <a:lvl2pPr indent="65088" algn="just">
                        <a:spcBef>
                          <a:spcPct val="10000"/>
                        </a:spcBef>
                        <a:buClr>
                          <a:schemeClr val="accent2"/>
                        </a:buClr>
                        <a:buSzPct val="85000"/>
                        <a:buFont typeface="Wingdings" pitchFamily="2" charset="2"/>
                        <a:defRPr sz="2400" b="1">
                          <a:solidFill>
                            <a:schemeClr val="tx1"/>
                          </a:solidFill>
                          <a:latin typeface="Arial" charset="0"/>
                          <a:ea typeface="宋体" pitchFamily="2" charset="-122"/>
                        </a:defRPr>
                      </a:lvl2pPr>
                      <a:lvl3pPr indent="161925" algn="just">
                        <a:spcBef>
                          <a:spcPct val="10000"/>
                        </a:spcBef>
                        <a:buClr>
                          <a:schemeClr val="hlink"/>
                        </a:buClr>
                        <a:buSzPct val="80000"/>
                        <a:buFont typeface="Wingdings" pitchFamily="2" charset="2"/>
                        <a:defRPr sz="2000" b="1">
                          <a:solidFill>
                            <a:schemeClr val="tx1"/>
                          </a:solidFill>
                          <a:latin typeface="Arial" charset="0"/>
                          <a:ea typeface="宋体" pitchFamily="2" charset="-122"/>
                        </a:defRPr>
                      </a:lvl3pPr>
                      <a:lvl4pPr indent="144463" algn="just">
                        <a:spcBef>
                          <a:spcPct val="10000"/>
                        </a:spcBef>
                        <a:buClr>
                          <a:schemeClr val="accent2"/>
                        </a:buClr>
                        <a:buSzPct val="90000"/>
                        <a:buFont typeface="Wingdings" pitchFamily="2" charset="2"/>
                        <a:defRPr b="1">
                          <a:solidFill>
                            <a:schemeClr val="tx1"/>
                          </a:solidFill>
                          <a:latin typeface="Arial" charset="0"/>
                          <a:ea typeface="宋体" pitchFamily="2" charset="-122"/>
                        </a:defRPr>
                      </a:lvl4pPr>
                      <a:lvl5pPr indent="144463">
                        <a:spcBef>
                          <a:spcPct val="20000"/>
                        </a:spcBef>
                        <a:buClr>
                          <a:schemeClr val="hlink"/>
                        </a:buClr>
                        <a:buSzPct val="85000"/>
                        <a:buFont typeface="Wingdings" pitchFamily="2" charset="2"/>
                        <a:defRPr b="1">
                          <a:solidFill>
                            <a:schemeClr val="tx1"/>
                          </a:solidFill>
                          <a:latin typeface="Arial" charset="0"/>
                          <a:ea typeface="宋体" pitchFamily="2" charset="-122"/>
                        </a:defRPr>
                      </a:lvl5pPr>
                      <a:lvl6pPr indent="144463" fontAlgn="base">
                        <a:spcBef>
                          <a:spcPct val="20000"/>
                        </a:spcBef>
                        <a:spcAft>
                          <a:spcPct val="0"/>
                        </a:spcAft>
                        <a:buClr>
                          <a:schemeClr val="hlink"/>
                        </a:buClr>
                        <a:buSzPct val="85000"/>
                        <a:buFont typeface="Wingdings" pitchFamily="2" charset="2"/>
                        <a:defRPr b="1">
                          <a:solidFill>
                            <a:schemeClr val="tx1"/>
                          </a:solidFill>
                          <a:latin typeface="Arial" charset="0"/>
                          <a:ea typeface="宋体" pitchFamily="2" charset="-122"/>
                        </a:defRPr>
                      </a:lvl6pPr>
                      <a:lvl7pPr indent="144463" fontAlgn="base">
                        <a:spcBef>
                          <a:spcPct val="20000"/>
                        </a:spcBef>
                        <a:spcAft>
                          <a:spcPct val="0"/>
                        </a:spcAft>
                        <a:buClr>
                          <a:schemeClr val="hlink"/>
                        </a:buClr>
                        <a:buSzPct val="85000"/>
                        <a:buFont typeface="Wingdings" pitchFamily="2" charset="2"/>
                        <a:defRPr b="1">
                          <a:solidFill>
                            <a:schemeClr val="tx1"/>
                          </a:solidFill>
                          <a:latin typeface="Arial" charset="0"/>
                          <a:ea typeface="宋体" pitchFamily="2" charset="-122"/>
                        </a:defRPr>
                      </a:lvl7pPr>
                      <a:lvl8pPr indent="144463" fontAlgn="base">
                        <a:spcBef>
                          <a:spcPct val="20000"/>
                        </a:spcBef>
                        <a:spcAft>
                          <a:spcPct val="0"/>
                        </a:spcAft>
                        <a:buClr>
                          <a:schemeClr val="hlink"/>
                        </a:buClr>
                        <a:buSzPct val="85000"/>
                        <a:buFont typeface="Wingdings" pitchFamily="2" charset="2"/>
                        <a:defRPr b="1">
                          <a:solidFill>
                            <a:schemeClr val="tx1"/>
                          </a:solidFill>
                          <a:latin typeface="Arial" charset="0"/>
                          <a:ea typeface="宋体" pitchFamily="2" charset="-122"/>
                        </a:defRPr>
                      </a:lvl8pPr>
                      <a:lvl9pPr indent="144463" fontAlgn="base">
                        <a:spcBef>
                          <a:spcPct val="20000"/>
                        </a:spcBef>
                        <a:spcAft>
                          <a:spcPct val="0"/>
                        </a:spcAft>
                        <a:buClr>
                          <a:schemeClr val="hlink"/>
                        </a:buClr>
                        <a:buSzPct val="85000"/>
                        <a:buFont typeface="Wingdings" pitchFamily="2" charset="2"/>
                        <a:defRPr b="1">
                          <a:solidFill>
                            <a:schemeClr val="tx1"/>
                          </a:solidFill>
                          <a:latin typeface="Arial" charset="0"/>
                          <a:ea typeface="宋体" pitchFamily="2" charset="-122"/>
                        </a:defRPr>
                      </a:lvl9pPr>
                    </a:lstStyle>
                    <a:p>
                      <a:pPr marL="0" marR="0" lvl="0" indent="0" algn="just" defTabSz="914400" rtl="0" eaLnBrk="1" fontAlgn="base" latinLnBrk="0" hangingPunct="1">
                        <a:lnSpc>
                          <a:spcPct val="100000"/>
                        </a:lnSpc>
                        <a:spcBef>
                          <a:spcPts val="0"/>
                        </a:spcBef>
                        <a:spcAft>
                          <a:spcPts val="0"/>
                        </a:spcAft>
                        <a:buClr>
                          <a:schemeClr val="hlink"/>
                        </a:buClr>
                        <a:buSzPct val="70000"/>
                        <a:buFont typeface="Wingdings" pitchFamily="2" charset="2"/>
                        <a:buNone/>
                        <a:tabLst/>
                      </a:pPr>
                      <a:r>
                        <a:rPr kumimoji="1" lang="zh-CN" altLang="en-US" sz="2000" b="1" i="0" u="none" strike="noStrike" kern="1200" cap="none" normalizeH="0" baseline="0" dirty="0" smtClean="0">
                          <a:ln>
                            <a:noFill/>
                          </a:ln>
                          <a:solidFill>
                            <a:srgbClr val="C00000"/>
                          </a:solidFill>
                          <a:effectLst/>
                          <a:latin typeface="微软雅黑" panose="020B0503020204020204" pitchFamily="34" charset="-122"/>
                          <a:ea typeface="微软雅黑" panose="020B0503020204020204" pitchFamily="34" charset="-122"/>
                          <a:cs typeface="+mn-cs"/>
                        </a:rPr>
                        <a:t>软件</a:t>
                      </a:r>
                      <a:r>
                        <a:rPr kumimoji="1" lang="zh-CN" altLang="en-US" sz="20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a:t>
                      </a:r>
                      <a:r>
                        <a:rPr kumimoji="1" lang="en-US" altLang="zh-CN" sz="2000" b="1"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rPr>
                        <a:t>OS</a:t>
                      </a:r>
                      <a:r>
                        <a:rPr kumimoji="1" lang="zh-CN" altLang="en-US" sz="2000" b="1"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rPr>
                        <a:t>成熟，软件工程兴起</a:t>
                      </a:r>
                      <a:endParaRPr kumimoji="1" lang="en-US" altLang="zh-CN" sz="2000" b="1"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endParaRPr>
                    </a:p>
                    <a:p>
                      <a:pPr marL="0" marR="0" lvl="0" indent="0" algn="just" defTabSz="914400" rtl="0" eaLnBrk="1" fontAlgn="base" latinLnBrk="0" hangingPunct="1">
                        <a:lnSpc>
                          <a:spcPct val="100000"/>
                        </a:lnSpc>
                        <a:spcBef>
                          <a:spcPts val="0"/>
                        </a:spcBef>
                        <a:spcAft>
                          <a:spcPts val="0"/>
                        </a:spcAft>
                        <a:buClr>
                          <a:schemeClr val="hlink"/>
                        </a:buClr>
                        <a:buSzPct val="70000"/>
                        <a:buFont typeface="Wingdings" pitchFamily="2" charset="2"/>
                        <a:buNone/>
                        <a:tabLst/>
                      </a:pPr>
                      <a:r>
                        <a:rPr kumimoji="1" lang="zh-CN" altLang="en-US" sz="2000" b="1" i="0" u="none" strike="noStrike" kern="1200" cap="none" normalizeH="0" baseline="0" dirty="0" smtClean="0">
                          <a:ln>
                            <a:noFill/>
                          </a:ln>
                          <a:solidFill>
                            <a:srgbClr val="C00000"/>
                          </a:solidFill>
                          <a:effectLst/>
                          <a:latin typeface="微软雅黑" panose="020B0503020204020204" pitchFamily="34" charset="-122"/>
                          <a:ea typeface="微软雅黑" panose="020B0503020204020204" pitchFamily="34" charset="-122"/>
                          <a:cs typeface="+mn-cs"/>
                        </a:rPr>
                        <a:t>性能</a:t>
                      </a:r>
                      <a:r>
                        <a:rPr kumimoji="1" lang="zh-CN" altLang="en-US" sz="20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：体积小，可靠性高，速度达几百万次</a:t>
                      </a:r>
                      <a:endParaRPr kumimoji="1" lang="en-US" altLang="zh-CN" sz="20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p>
                      <a:pPr marL="0" marR="0" lvl="0" indent="0" algn="just" defTabSz="914400" rtl="0" eaLnBrk="1" fontAlgn="base" latinLnBrk="0" hangingPunct="1">
                        <a:lnSpc>
                          <a:spcPct val="100000"/>
                        </a:lnSpc>
                        <a:spcBef>
                          <a:spcPts val="0"/>
                        </a:spcBef>
                        <a:spcAft>
                          <a:spcPts val="0"/>
                        </a:spcAft>
                        <a:buClr>
                          <a:schemeClr val="hlink"/>
                        </a:buClr>
                        <a:buSzPct val="70000"/>
                        <a:buFont typeface="Wingdings" pitchFamily="2" charset="2"/>
                        <a:buNone/>
                        <a:tabLst/>
                      </a:pPr>
                      <a:r>
                        <a:rPr kumimoji="1" lang="zh-CN" altLang="en-US" sz="2000" b="1" i="0" u="none" strike="noStrike" kern="1200" cap="none" normalizeH="0" baseline="0" dirty="0" smtClean="0">
                          <a:ln>
                            <a:noFill/>
                          </a:ln>
                          <a:solidFill>
                            <a:srgbClr val="C00000"/>
                          </a:solidFill>
                          <a:effectLst/>
                          <a:latin typeface="微软雅黑" panose="020B0503020204020204" pitchFamily="34" charset="-122"/>
                          <a:ea typeface="微软雅黑" panose="020B0503020204020204" pitchFamily="34" charset="-122"/>
                          <a:cs typeface="+mn-cs"/>
                        </a:rPr>
                        <a:t>应用</a:t>
                      </a:r>
                      <a:r>
                        <a:rPr kumimoji="1" lang="zh-CN" altLang="en-US" sz="2000" b="1"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rPr>
                        <a:t>：科学计算，数据处理，事务管理</a:t>
                      </a:r>
                      <a:endParaRPr kumimoji="1" lang="en-US" altLang="zh-CN" sz="2000" b="1"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endParaRPr>
                    </a:p>
                  </a:txBody>
                  <a:tcPr marT="45706" marB="4570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310516">
                <a:tc>
                  <a:txBody>
                    <a:bodyPr/>
                    <a:lstStyle>
                      <a:lvl1pPr algn="just">
                        <a:spcBef>
                          <a:spcPct val="20000"/>
                        </a:spcBef>
                        <a:buClr>
                          <a:schemeClr val="hlink"/>
                        </a:buClr>
                        <a:buSzPct val="70000"/>
                        <a:buFont typeface="Wingdings" pitchFamily="2" charset="2"/>
                        <a:defRPr sz="2600" b="1">
                          <a:solidFill>
                            <a:schemeClr val="tx1"/>
                          </a:solidFill>
                          <a:latin typeface="Arial" charset="0"/>
                          <a:ea typeface="宋体" pitchFamily="2" charset="-122"/>
                        </a:defRPr>
                      </a:lvl1pPr>
                      <a:lvl2pPr indent="65088" algn="just">
                        <a:spcBef>
                          <a:spcPct val="10000"/>
                        </a:spcBef>
                        <a:buClr>
                          <a:schemeClr val="accent2"/>
                        </a:buClr>
                        <a:buSzPct val="85000"/>
                        <a:buFont typeface="Wingdings" pitchFamily="2" charset="2"/>
                        <a:defRPr sz="2400" b="1">
                          <a:solidFill>
                            <a:schemeClr val="tx1"/>
                          </a:solidFill>
                          <a:latin typeface="Arial" charset="0"/>
                          <a:ea typeface="宋体" pitchFamily="2" charset="-122"/>
                        </a:defRPr>
                      </a:lvl2pPr>
                      <a:lvl3pPr indent="161925" algn="just">
                        <a:spcBef>
                          <a:spcPct val="10000"/>
                        </a:spcBef>
                        <a:buClr>
                          <a:schemeClr val="hlink"/>
                        </a:buClr>
                        <a:buSzPct val="80000"/>
                        <a:buFont typeface="Wingdings" pitchFamily="2" charset="2"/>
                        <a:defRPr sz="2000" b="1">
                          <a:solidFill>
                            <a:schemeClr val="tx1"/>
                          </a:solidFill>
                          <a:latin typeface="Arial" charset="0"/>
                          <a:ea typeface="宋体" pitchFamily="2" charset="-122"/>
                        </a:defRPr>
                      </a:lvl3pPr>
                      <a:lvl4pPr indent="144463" algn="just">
                        <a:spcBef>
                          <a:spcPct val="10000"/>
                        </a:spcBef>
                        <a:buClr>
                          <a:schemeClr val="accent2"/>
                        </a:buClr>
                        <a:buSzPct val="90000"/>
                        <a:buFont typeface="Wingdings" pitchFamily="2" charset="2"/>
                        <a:defRPr b="1">
                          <a:solidFill>
                            <a:schemeClr val="tx1"/>
                          </a:solidFill>
                          <a:latin typeface="Arial" charset="0"/>
                          <a:ea typeface="宋体" pitchFamily="2" charset="-122"/>
                        </a:defRPr>
                      </a:lvl4pPr>
                      <a:lvl5pPr indent="144463">
                        <a:spcBef>
                          <a:spcPct val="20000"/>
                        </a:spcBef>
                        <a:buClr>
                          <a:schemeClr val="hlink"/>
                        </a:buClr>
                        <a:buSzPct val="85000"/>
                        <a:buFont typeface="Wingdings" pitchFamily="2" charset="2"/>
                        <a:defRPr b="1">
                          <a:solidFill>
                            <a:schemeClr val="tx1"/>
                          </a:solidFill>
                          <a:latin typeface="Arial" charset="0"/>
                          <a:ea typeface="宋体" pitchFamily="2" charset="-122"/>
                        </a:defRPr>
                      </a:lvl5pPr>
                      <a:lvl6pPr indent="144463" fontAlgn="base">
                        <a:spcBef>
                          <a:spcPct val="20000"/>
                        </a:spcBef>
                        <a:spcAft>
                          <a:spcPct val="0"/>
                        </a:spcAft>
                        <a:buClr>
                          <a:schemeClr val="hlink"/>
                        </a:buClr>
                        <a:buSzPct val="85000"/>
                        <a:buFont typeface="Wingdings" pitchFamily="2" charset="2"/>
                        <a:defRPr b="1">
                          <a:solidFill>
                            <a:schemeClr val="tx1"/>
                          </a:solidFill>
                          <a:latin typeface="Arial" charset="0"/>
                          <a:ea typeface="宋体" pitchFamily="2" charset="-122"/>
                        </a:defRPr>
                      </a:lvl6pPr>
                      <a:lvl7pPr indent="144463" fontAlgn="base">
                        <a:spcBef>
                          <a:spcPct val="20000"/>
                        </a:spcBef>
                        <a:spcAft>
                          <a:spcPct val="0"/>
                        </a:spcAft>
                        <a:buClr>
                          <a:schemeClr val="hlink"/>
                        </a:buClr>
                        <a:buSzPct val="85000"/>
                        <a:buFont typeface="Wingdings" pitchFamily="2" charset="2"/>
                        <a:defRPr b="1">
                          <a:solidFill>
                            <a:schemeClr val="tx1"/>
                          </a:solidFill>
                          <a:latin typeface="Arial" charset="0"/>
                          <a:ea typeface="宋体" pitchFamily="2" charset="-122"/>
                        </a:defRPr>
                      </a:lvl7pPr>
                      <a:lvl8pPr indent="144463" fontAlgn="base">
                        <a:spcBef>
                          <a:spcPct val="20000"/>
                        </a:spcBef>
                        <a:spcAft>
                          <a:spcPct val="0"/>
                        </a:spcAft>
                        <a:buClr>
                          <a:schemeClr val="hlink"/>
                        </a:buClr>
                        <a:buSzPct val="85000"/>
                        <a:buFont typeface="Wingdings" pitchFamily="2" charset="2"/>
                        <a:defRPr b="1">
                          <a:solidFill>
                            <a:schemeClr val="tx1"/>
                          </a:solidFill>
                          <a:latin typeface="Arial" charset="0"/>
                          <a:ea typeface="宋体" pitchFamily="2" charset="-122"/>
                        </a:defRPr>
                      </a:lvl8pPr>
                      <a:lvl9pPr indent="144463" fontAlgn="base">
                        <a:spcBef>
                          <a:spcPct val="20000"/>
                        </a:spcBef>
                        <a:spcAft>
                          <a:spcPct val="0"/>
                        </a:spcAft>
                        <a:buClr>
                          <a:schemeClr val="hlink"/>
                        </a:buClr>
                        <a:buSzPct val="85000"/>
                        <a:buFont typeface="Wingdings" pitchFamily="2" charset="2"/>
                        <a:defRPr b="1">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ts val="0"/>
                        </a:spcBef>
                        <a:spcAft>
                          <a:spcPts val="0"/>
                        </a:spcAft>
                        <a:buClr>
                          <a:schemeClr val="hlink"/>
                        </a:buClr>
                        <a:buSzPct val="70000"/>
                        <a:buFont typeface="Wingdings" pitchFamily="2" charset="2"/>
                        <a:buNone/>
                        <a:tabLst/>
                      </a:pPr>
                      <a:r>
                        <a:rPr kumimoji="0" lang="zh-CN" altLang="en-US" sz="20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第</a:t>
                      </a:r>
                      <a:r>
                        <a:rPr kumimoji="0" lang="en-US" altLang="zh-CN" sz="20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4</a:t>
                      </a:r>
                      <a:r>
                        <a:rPr kumimoji="0" lang="zh-CN" altLang="en-US" sz="20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代</a:t>
                      </a:r>
                    </a:p>
                  </a:txBody>
                  <a:tcPr marT="45706" marB="4570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just">
                        <a:spcBef>
                          <a:spcPct val="20000"/>
                        </a:spcBef>
                        <a:buClr>
                          <a:schemeClr val="hlink"/>
                        </a:buClr>
                        <a:buSzPct val="70000"/>
                        <a:buFont typeface="Wingdings" pitchFamily="2" charset="2"/>
                        <a:defRPr sz="2600" b="1">
                          <a:solidFill>
                            <a:schemeClr val="tx1"/>
                          </a:solidFill>
                          <a:latin typeface="Arial" charset="0"/>
                          <a:ea typeface="宋体" pitchFamily="2" charset="-122"/>
                        </a:defRPr>
                      </a:lvl1pPr>
                      <a:lvl2pPr indent="65088" algn="just">
                        <a:spcBef>
                          <a:spcPct val="10000"/>
                        </a:spcBef>
                        <a:buClr>
                          <a:schemeClr val="accent2"/>
                        </a:buClr>
                        <a:buSzPct val="85000"/>
                        <a:buFont typeface="Wingdings" pitchFamily="2" charset="2"/>
                        <a:defRPr sz="2400" b="1">
                          <a:solidFill>
                            <a:schemeClr val="tx1"/>
                          </a:solidFill>
                          <a:latin typeface="Arial" charset="0"/>
                          <a:ea typeface="宋体" pitchFamily="2" charset="-122"/>
                        </a:defRPr>
                      </a:lvl2pPr>
                      <a:lvl3pPr indent="161925" algn="just">
                        <a:spcBef>
                          <a:spcPct val="10000"/>
                        </a:spcBef>
                        <a:buClr>
                          <a:schemeClr val="hlink"/>
                        </a:buClr>
                        <a:buSzPct val="80000"/>
                        <a:buFont typeface="Wingdings" pitchFamily="2" charset="2"/>
                        <a:defRPr sz="2000" b="1">
                          <a:solidFill>
                            <a:schemeClr val="tx1"/>
                          </a:solidFill>
                          <a:latin typeface="Arial" charset="0"/>
                          <a:ea typeface="宋体" pitchFamily="2" charset="-122"/>
                        </a:defRPr>
                      </a:lvl3pPr>
                      <a:lvl4pPr indent="144463" algn="just">
                        <a:spcBef>
                          <a:spcPct val="10000"/>
                        </a:spcBef>
                        <a:buClr>
                          <a:schemeClr val="accent2"/>
                        </a:buClr>
                        <a:buSzPct val="90000"/>
                        <a:buFont typeface="Wingdings" pitchFamily="2" charset="2"/>
                        <a:defRPr b="1">
                          <a:solidFill>
                            <a:schemeClr val="tx1"/>
                          </a:solidFill>
                          <a:latin typeface="Arial" charset="0"/>
                          <a:ea typeface="宋体" pitchFamily="2" charset="-122"/>
                        </a:defRPr>
                      </a:lvl4pPr>
                      <a:lvl5pPr indent="144463">
                        <a:spcBef>
                          <a:spcPct val="20000"/>
                        </a:spcBef>
                        <a:buClr>
                          <a:schemeClr val="hlink"/>
                        </a:buClr>
                        <a:buSzPct val="85000"/>
                        <a:buFont typeface="Wingdings" pitchFamily="2" charset="2"/>
                        <a:defRPr b="1">
                          <a:solidFill>
                            <a:schemeClr val="tx1"/>
                          </a:solidFill>
                          <a:latin typeface="Arial" charset="0"/>
                          <a:ea typeface="宋体" pitchFamily="2" charset="-122"/>
                        </a:defRPr>
                      </a:lvl5pPr>
                      <a:lvl6pPr indent="144463" fontAlgn="base">
                        <a:spcBef>
                          <a:spcPct val="20000"/>
                        </a:spcBef>
                        <a:spcAft>
                          <a:spcPct val="0"/>
                        </a:spcAft>
                        <a:buClr>
                          <a:schemeClr val="hlink"/>
                        </a:buClr>
                        <a:buSzPct val="85000"/>
                        <a:buFont typeface="Wingdings" pitchFamily="2" charset="2"/>
                        <a:defRPr b="1">
                          <a:solidFill>
                            <a:schemeClr val="tx1"/>
                          </a:solidFill>
                          <a:latin typeface="Arial" charset="0"/>
                          <a:ea typeface="宋体" pitchFamily="2" charset="-122"/>
                        </a:defRPr>
                      </a:lvl6pPr>
                      <a:lvl7pPr indent="144463" fontAlgn="base">
                        <a:spcBef>
                          <a:spcPct val="20000"/>
                        </a:spcBef>
                        <a:spcAft>
                          <a:spcPct val="0"/>
                        </a:spcAft>
                        <a:buClr>
                          <a:schemeClr val="hlink"/>
                        </a:buClr>
                        <a:buSzPct val="85000"/>
                        <a:buFont typeface="Wingdings" pitchFamily="2" charset="2"/>
                        <a:defRPr b="1">
                          <a:solidFill>
                            <a:schemeClr val="tx1"/>
                          </a:solidFill>
                          <a:latin typeface="Arial" charset="0"/>
                          <a:ea typeface="宋体" pitchFamily="2" charset="-122"/>
                        </a:defRPr>
                      </a:lvl7pPr>
                      <a:lvl8pPr indent="144463" fontAlgn="base">
                        <a:spcBef>
                          <a:spcPct val="20000"/>
                        </a:spcBef>
                        <a:spcAft>
                          <a:spcPct val="0"/>
                        </a:spcAft>
                        <a:buClr>
                          <a:schemeClr val="hlink"/>
                        </a:buClr>
                        <a:buSzPct val="85000"/>
                        <a:buFont typeface="Wingdings" pitchFamily="2" charset="2"/>
                        <a:defRPr b="1">
                          <a:solidFill>
                            <a:schemeClr val="tx1"/>
                          </a:solidFill>
                          <a:latin typeface="Arial" charset="0"/>
                          <a:ea typeface="宋体" pitchFamily="2" charset="-122"/>
                        </a:defRPr>
                      </a:lvl8pPr>
                      <a:lvl9pPr indent="144463" fontAlgn="base">
                        <a:spcBef>
                          <a:spcPct val="20000"/>
                        </a:spcBef>
                        <a:spcAft>
                          <a:spcPct val="0"/>
                        </a:spcAft>
                        <a:buClr>
                          <a:schemeClr val="hlink"/>
                        </a:buClr>
                        <a:buSzPct val="85000"/>
                        <a:buFont typeface="Wingdings" pitchFamily="2" charset="2"/>
                        <a:defRPr b="1">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ts val="0"/>
                        </a:spcBef>
                        <a:spcAft>
                          <a:spcPts val="0"/>
                        </a:spcAft>
                        <a:buClrTx/>
                        <a:buSzTx/>
                        <a:buFontTx/>
                        <a:buNone/>
                        <a:tabLst/>
                      </a:pPr>
                      <a:r>
                        <a:rPr kumimoji="1" lang="en-US" altLang="zh-CN" sz="20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1972-1990</a:t>
                      </a:r>
                      <a:endParaRPr kumimoji="0" lang="en-US" altLang="zh-CN" sz="20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T="45706" marB="4570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just">
                        <a:spcBef>
                          <a:spcPct val="20000"/>
                        </a:spcBef>
                        <a:buClr>
                          <a:schemeClr val="hlink"/>
                        </a:buClr>
                        <a:buSzPct val="70000"/>
                        <a:buFont typeface="Wingdings" pitchFamily="2" charset="2"/>
                        <a:defRPr sz="2600" b="1">
                          <a:solidFill>
                            <a:schemeClr val="tx1"/>
                          </a:solidFill>
                          <a:latin typeface="Arial" charset="0"/>
                          <a:ea typeface="宋体" pitchFamily="2" charset="-122"/>
                        </a:defRPr>
                      </a:lvl1pPr>
                      <a:lvl2pPr indent="65088" algn="just">
                        <a:spcBef>
                          <a:spcPct val="10000"/>
                        </a:spcBef>
                        <a:buClr>
                          <a:schemeClr val="accent2"/>
                        </a:buClr>
                        <a:buSzPct val="85000"/>
                        <a:buFont typeface="Wingdings" pitchFamily="2" charset="2"/>
                        <a:defRPr sz="2400" b="1">
                          <a:solidFill>
                            <a:schemeClr val="tx1"/>
                          </a:solidFill>
                          <a:latin typeface="Arial" charset="0"/>
                          <a:ea typeface="宋体" pitchFamily="2" charset="-122"/>
                        </a:defRPr>
                      </a:lvl2pPr>
                      <a:lvl3pPr indent="161925" algn="just">
                        <a:spcBef>
                          <a:spcPct val="10000"/>
                        </a:spcBef>
                        <a:buClr>
                          <a:schemeClr val="hlink"/>
                        </a:buClr>
                        <a:buSzPct val="80000"/>
                        <a:buFont typeface="Wingdings" pitchFamily="2" charset="2"/>
                        <a:defRPr sz="2000" b="1">
                          <a:solidFill>
                            <a:schemeClr val="tx1"/>
                          </a:solidFill>
                          <a:latin typeface="Arial" charset="0"/>
                          <a:ea typeface="宋体" pitchFamily="2" charset="-122"/>
                        </a:defRPr>
                      </a:lvl3pPr>
                      <a:lvl4pPr indent="144463" algn="just">
                        <a:spcBef>
                          <a:spcPct val="10000"/>
                        </a:spcBef>
                        <a:buClr>
                          <a:schemeClr val="accent2"/>
                        </a:buClr>
                        <a:buSzPct val="90000"/>
                        <a:buFont typeface="Wingdings" pitchFamily="2" charset="2"/>
                        <a:defRPr b="1">
                          <a:solidFill>
                            <a:schemeClr val="tx1"/>
                          </a:solidFill>
                          <a:latin typeface="Arial" charset="0"/>
                          <a:ea typeface="宋体" pitchFamily="2" charset="-122"/>
                        </a:defRPr>
                      </a:lvl4pPr>
                      <a:lvl5pPr indent="144463">
                        <a:spcBef>
                          <a:spcPct val="20000"/>
                        </a:spcBef>
                        <a:buClr>
                          <a:schemeClr val="hlink"/>
                        </a:buClr>
                        <a:buSzPct val="85000"/>
                        <a:buFont typeface="Wingdings" pitchFamily="2" charset="2"/>
                        <a:defRPr b="1">
                          <a:solidFill>
                            <a:schemeClr val="tx1"/>
                          </a:solidFill>
                          <a:latin typeface="Arial" charset="0"/>
                          <a:ea typeface="宋体" pitchFamily="2" charset="-122"/>
                        </a:defRPr>
                      </a:lvl5pPr>
                      <a:lvl6pPr indent="144463" fontAlgn="base">
                        <a:spcBef>
                          <a:spcPct val="20000"/>
                        </a:spcBef>
                        <a:spcAft>
                          <a:spcPct val="0"/>
                        </a:spcAft>
                        <a:buClr>
                          <a:schemeClr val="hlink"/>
                        </a:buClr>
                        <a:buSzPct val="85000"/>
                        <a:buFont typeface="Wingdings" pitchFamily="2" charset="2"/>
                        <a:defRPr b="1">
                          <a:solidFill>
                            <a:schemeClr val="tx1"/>
                          </a:solidFill>
                          <a:latin typeface="Arial" charset="0"/>
                          <a:ea typeface="宋体" pitchFamily="2" charset="-122"/>
                        </a:defRPr>
                      </a:lvl6pPr>
                      <a:lvl7pPr indent="144463" fontAlgn="base">
                        <a:spcBef>
                          <a:spcPct val="20000"/>
                        </a:spcBef>
                        <a:spcAft>
                          <a:spcPct val="0"/>
                        </a:spcAft>
                        <a:buClr>
                          <a:schemeClr val="hlink"/>
                        </a:buClr>
                        <a:buSzPct val="85000"/>
                        <a:buFont typeface="Wingdings" pitchFamily="2" charset="2"/>
                        <a:defRPr b="1">
                          <a:solidFill>
                            <a:schemeClr val="tx1"/>
                          </a:solidFill>
                          <a:latin typeface="Arial" charset="0"/>
                          <a:ea typeface="宋体" pitchFamily="2" charset="-122"/>
                        </a:defRPr>
                      </a:lvl7pPr>
                      <a:lvl8pPr indent="144463" fontAlgn="base">
                        <a:spcBef>
                          <a:spcPct val="20000"/>
                        </a:spcBef>
                        <a:spcAft>
                          <a:spcPct val="0"/>
                        </a:spcAft>
                        <a:buClr>
                          <a:schemeClr val="hlink"/>
                        </a:buClr>
                        <a:buSzPct val="85000"/>
                        <a:buFont typeface="Wingdings" pitchFamily="2" charset="2"/>
                        <a:defRPr b="1">
                          <a:solidFill>
                            <a:schemeClr val="tx1"/>
                          </a:solidFill>
                          <a:latin typeface="Arial" charset="0"/>
                          <a:ea typeface="宋体" pitchFamily="2" charset="-122"/>
                        </a:defRPr>
                      </a:lvl8pPr>
                      <a:lvl9pPr indent="144463" fontAlgn="base">
                        <a:spcBef>
                          <a:spcPct val="20000"/>
                        </a:spcBef>
                        <a:spcAft>
                          <a:spcPct val="0"/>
                        </a:spcAft>
                        <a:buClr>
                          <a:schemeClr val="hlink"/>
                        </a:buClr>
                        <a:buSzPct val="85000"/>
                        <a:buFont typeface="Wingdings" pitchFamily="2" charset="2"/>
                        <a:defRPr b="1">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ts val="0"/>
                        </a:spcBef>
                        <a:spcAft>
                          <a:spcPts val="0"/>
                        </a:spcAft>
                        <a:buClrTx/>
                        <a:buSzTx/>
                        <a:buFontTx/>
                        <a:buNone/>
                        <a:tabLst/>
                      </a:pPr>
                      <a:r>
                        <a:rPr kumimoji="1" lang="en-US" altLang="zh-CN" sz="2000" b="1" i="0" u="none" strike="noStrike" kern="1200" cap="none" normalizeH="0" baseline="0" dirty="0" smtClean="0">
                          <a:ln>
                            <a:noFill/>
                          </a:ln>
                          <a:solidFill>
                            <a:srgbClr val="000099"/>
                          </a:solidFill>
                          <a:effectLst/>
                          <a:latin typeface="微软雅黑" panose="020B0503020204020204" pitchFamily="34" charset="-122"/>
                          <a:ea typeface="微软雅黑" panose="020B0503020204020204" pitchFamily="34" charset="-122"/>
                          <a:cs typeface="+mn-cs"/>
                        </a:rPr>
                        <a:t>(</a:t>
                      </a:r>
                      <a:r>
                        <a:rPr kumimoji="1" lang="zh-CN" altLang="en-US" sz="2000" b="1" i="0" u="none" strike="noStrike" kern="1200" cap="none" normalizeH="0" baseline="0" dirty="0" smtClean="0">
                          <a:ln>
                            <a:noFill/>
                          </a:ln>
                          <a:solidFill>
                            <a:srgbClr val="000099"/>
                          </a:solidFill>
                          <a:effectLst/>
                          <a:latin typeface="微软雅黑" panose="020B0503020204020204" pitchFamily="34" charset="-122"/>
                          <a:ea typeface="微软雅黑" panose="020B0503020204020204" pitchFamily="34" charset="-122"/>
                          <a:cs typeface="+mn-cs"/>
                        </a:rPr>
                        <a:t>超</a:t>
                      </a:r>
                      <a:r>
                        <a:rPr kumimoji="1" lang="en-US" altLang="zh-CN" sz="2000" b="1" i="0" u="none" strike="noStrike" kern="1200" cap="none" normalizeH="0" baseline="0" dirty="0" smtClean="0">
                          <a:ln>
                            <a:noFill/>
                          </a:ln>
                          <a:solidFill>
                            <a:srgbClr val="000099"/>
                          </a:solidFill>
                          <a:effectLst/>
                          <a:latin typeface="微软雅黑" panose="020B0503020204020204" pitchFamily="34" charset="-122"/>
                          <a:ea typeface="微软雅黑" panose="020B0503020204020204" pitchFamily="34" charset="-122"/>
                          <a:cs typeface="+mn-cs"/>
                        </a:rPr>
                        <a:t>)</a:t>
                      </a:r>
                      <a:r>
                        <a:rPr kumimoji="1" lang="zh-CN" altLang="en-US" sz="2000" b="1" i="0" u="none" strike="noStrike" kern="1200" cap="none" normalizeH="0" baseline="0" dirty="0" smtClean="0">
                          <a:ln>
                            <a:noFill/>
                          </a:ln>
                          <a:solidFill>
                            <a:srgbClr val="000099"/>
                          </a:solidFill>
                          <a:effectLst/>
                          <a:latin typeface="微软雅黑" panose="020B0503020204020204" pitchFamily="34" charset="-122"/>
                          <a:ea typeface="微软雅黑" panose="020B0503020204020204" pitchFamily="34" charset="-122"/>
                          <a:cs typeface="+mn-cs"/>
                        </a:rPr>
                        <a:t>大规模集成电路</a:t>
                      </a:r>
                    </a:p>
                  </a:txBody>
                  <a:tcPr marT="45706" marB="4570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just">
                        <a:spcBef>
                          <a:spcPct val="20000"/>
                        </a:spcBef>
                        <a:buClr>
                          <a:schemeClr val="hlink"/>
                        </a:buClr>
                        <a:buSzPct val="70000"/>
                        <a:buFont typeface="Wingdings" pitchFamily="2" charset="2"/>
                        <a:defRPr sz="2600" b="1">
                          <a:solidFill>
                            <a:schemeClr val="tx1"/>
                          </a:solidFill>
                          <a:latin typeface="Arial" charset="0"/>
                          <a:ea typeface="宋体" pitchFamily="2" charset="-122"/>
                        </a:defRPr>
                      </a:lvl1pPr>
                      <a:lvl2pPr indent="65088" algn="just">
                        <a:spcBef>
                          <a:spcPct val="10000"/>
                        </a:spcBef>
                        <a:buClr>
                          <a:schemeClr val="accent2"/>
                        </a:buClr>
                        <a:buSzPct val="85000"/>
                        <a:buFont typeface="Wingdings" pitchFamily="2" charset="2"/>
                        <a:defRPr sz="2400" b="1">
                          <a:solidFill>
                            <a:schemeClr val="tx1"/>
                          </a:solidFill>
                          <a:latin typeface="Arial" charset="0"/>
                          <a:ea typeface="宋体" pitchFamily="2" charset="-122"/>
                        </a:defRPr>
                      </a:lvl2pPr>
                      <a:lvl3pPr indent="161925" algn="just">
                        <a:spcBef>
                          <a:spcPct val="10000"/>
                        </a:spcBef>
                        <a:buClr>
                          <a:schemeClr val="hlink"/>
                        </a:buClr>
                        <a:buSzPct val="80000"/>
                        <a:buFont typeface="Wingdings" pitchFamily="2" charset="2"/>
                        <a:defRPr sz="2000" b="1">
                          <a:solidFill>
                            <a:schemeClr val="tx1"/>
                          </a:solidFill>
                          <a:latin typeface="Arial" charset="0"/>
                          <a:ea typeface="宋体" pitchFamily="2" charset="-122"/>
                        </a:defRPr>
                      </a:lvl3pPr>
                      <a:lvl4pPr indent="144463" algn="just">
                        <a:spcBef>
                          <a:spcPct val="10000"/>
                        </a:spcBef>
                        <a:buClr>
                          <a:schemeClr val="accent2"/>
                        </a:buClr>
                        <a:buSzPct val="90000"/>
                        <a:buFont typeface="Wingdings" pitchFamily="2" charset="2"/>
                        <a:defRPr b="1">
                          <a:solidFill>
                            <a:schemeClr val="tx1"/>
                          </a:solidFill>
                          <a:latin typeface="Arial" charset="0"/>
                          <a:ea typeface="宋体" pitchFamily="2" charset="-122"/>
                        </a:defRPr>
                      </a:lvl4pPr>
                      <a:lvl5pPr indent="144463">
                        <a:spcBef>
                          <a:spcPct val="20000"/>
                        </a:spcBef>
                        <a:buClr>
                          <a:schemeClr val="hlink"/>
                        </a:buClr>
                        <a:buSzPct val="85000"/>
                        <a:buFont typeface="Wingdings" pitchFamily="2" charset="2"/>
                        <a:defRPr b="1">
                          <a:solidFill>
                            <a:schemeClr val="tx1"/>
                          </a:solidFill>
                          <a:latin typeface="Arial" charset="0"/>
                          <a:ea typeface="宋体" pitchFamily="2" charset="-122"/>
                        </a:defRPr>
                      </a:lvl5pPr>
                      <a:lvl6pPr indent="144463" fontAlgn="base">
                        <a:spcBef>
                          <a:spcPct val="20000"/>
                        </a:spcBef>
                        <a:spcAft>
                          <a:spcPct val="0"/>
                        </a:spcAft>
                        <a:buClr>
                          <a:schemeClr val="hlink"/>
                        </a:buClr>
                        <a:buSzPct val="85000"/>
                        <a:buFont typeface="Wingdings" pitchFamily="2" charset="2"/>
                        <a:defRPr b="1">
                          <a:solidFill>
                            <a:schemeClr val="tx1"/>
                          </a:solidFill>
                          <a:latin typeface="Arial" charset="0"/>
                          <a:ea typeface="宋体" pitchFamily="2" charset="-122"/>
                        </a:defRPr>
                      </a:lvl6pPr>
                      <a:lvl7pPr indent="144463" fontAlgn="base">
                        <a:spcBef>
                          <a:spcPct val="20000"/>
                        </a:spcBef>
                        <a:spcAft>
                          <a:spcPct val="0"/>
                        </a:spcAft>
                        <a:buClr>
                          <a:schemeClr val="hlink"/>
                        </a:buClr>
                        <a:buSzPct val="85000"/>
                        <a:buFont typeface="Wingdings" pitchFamily="2" charset="2"/>
                        <a:defRPr b="1">
                          <a:solidFill>
                            <a:schemeClr val="tx1"/>
                          </a:solidFill>
                          <a:latin typeface="Arial" charset="0"/>
                          <a:ea typeface="宋体" pitchFamily="2" charset="-122"/>
                        </a:defRPr>
                      </a:lvl7pPr>
                      <a:lvl8pPr indent="144463" fontAlgn="base">
                        <a:spcBef>
                          <a:spcPct val="20000"/>
                        </a:spcBef>
                        <a:spcAft>
                          <a:spcPct val="0"/>
                        </a:spcAft>
                        <a:buClr>
                          <a:schemeClr val="hlink"/>
                        </a:buClr>
                        <a:buSzPct val="85000"/>
                        <a:buFont typeface="Wingdings" pitchFamily="2" charset="2"/>
                        <a:defRPr b="1">
                          <a:solidFill>
                            <a:schemeClr val="tx1"/>
                          </a:solidFill>
                          <a:latin typeface="Arial" charset="0"/>
                          <a:ea typeface="宋体" pitchFamily="2" charset="-122"/>
                        </a:defRPr>
                      </a:lvl8pPr>
                      <a:lvl9pPr indent="144463" fontAlgn="base">
                        <a:spcBef>
                          <a:spcPct val="20000"/>
                        </a:spcBef>
                        <a:spcAft>
                          <a:spcPct val="0"/>
                        </a:spcAft>
                        <a:buClr>
                          <a:schemeClr val="hlink"/>
                        </a:buClr>
                        <a:buSzPct val="85000"/>
                        <a:buFont typeface="Wingdings" pitchFamily="2" charset="2"/>
                        <a:defRPr b="1">
                          <a:solidFill>
                            <a:schemeClr val="tx1"/>
                          </a:solidFill>
                          <a:latin typeface="Arial" charset="0"/>
                          <a:ea typeface="宋体" pitchFamily="2" charset="-122"/>
                        </a:defRPr>
                      </a:lvl9pPr>
                    </a:lstStyle>
                    <a:p>
                      <a:pPr marL="811213" lvl="2" indent="-811213">
                        <a:lnSpc>
                          <a:spcPct val="100000"/>
                        </a:lnSpc>
                        <a:spcBef>
                          <a:spcPts val="0"/>
                        </a:spcBef>
                        <a:spcAft>
                          <a:spcPts val="0"/>
                        </a:spcAft>
                        <a:buFontTx/>
                        <a:buNone/>
                        <a:tabLst>
                          <a:tab pos="0" algn="l"/>
                        </a:tabLst>
                      </a:pPr>
                      <a:r>
                        <a:rPr kumimoji="1" lang="zh-CN" altLang="en-US" sz="2000" b="1" i="0" u="none" strike="noStrike" kern="1200" cap="none" normalizeH="0" baseline="0" dirty="0" smtClean="0">
                          <a:ln>
                            <a:noFill/>
                          </a:ln>
                          <a:solidFill>
                            <a:srgbClr val="C00000"/>
                          </a:solidFill>
                          <a:effectLst/>
                          <a:latin typeface="微软雅黑" panose="020B0503020204020204" pitchFamily="34" charset="-122"/>
                          <a:ea typeface="微软雅黑" panose="020B0503020204020204" pitchFamily="34" charset="-122"/>
                          <a:cs typeface="+mn-cs"/>
                        </a:rPr>
                        <a:t>软件：</a:t>
                      </a:r>
                      <a:r>
                        <a:rPr kumimoji="1" lang="zh-CN" altLang="en-US" sz="2000" b="1"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rPr>
                        <a:t>数据库，分布式</a:t>
                      </a:r>
                      <a:r>
                        <a:rPr kumimoji="1" lang="en-US" altLang="zh-CN" sz="2000" b="1"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rPr>
                        <a:t>OS，</a:t>
                      </a:r>
                      <a:r>
                        <a:rPr kumimoji="1" lang="zh-CN" altLang="en-US" sz="2000" b="1"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rPr>
                        <a:t>软件工程标准化，4</a:t>
                      </a:r>
                      <a:r>
                        <a:rPr kumimoji="1" lang="en-US" altLang="zh-CN" sz="2000" b="1"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rPr>
                        <a:t>GL，</a:t>
                      </a:r>
                      <a:r>
                        <a:rPr kumimoji="1" lang="zh-CN" altLang="en-US" sz="2000" b="1"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rPr>
                        <a:t>网络软件</a:t>
                      </a:r>
                      <a:endParaRPr kumimoji="1" lang="en-US" altLang="zh-CN" sz="2000" b="1"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endParaRPr>
                    </a:p>
                    <a:p>
                      <a:pPr marL="0" marR="0" lvl="0" indent="0" algn="just" defTabSz="914400" rtl="0" eaLnBrk="1" fontAlgn="base" latinLnBrk="0" hangingPunct="1">
                        <a:lnSpc>
                          <a:spcPct val="100000"/>
                        </a:lnSpc>
                        <a:spcBef>
                          <a:spcPts val="0"/>
                        </a:spcBef>
                        <a:spcAft>
                          <a:spcPts val="0"/>
                        </a:spcAft>
                        <a:buClr>
                          <a:schemeClr val="hlink"/>
                        </a:buClr>
                        <a:buSzPct val="70000"/>
                        <a:buFont typeface="Wingdings" pitchFamily="2" charset="2"/>
                        <a:buNone/>
                        <a:tabLst/>
                        <a:defRPr/>
                      </a:pPr>
                      <a:r>
                        <a:rPr kumimoji="1" lang="zh-CN" altLang="en-US" sz="2000" b="1" i="0" u="none" strike="noStrike" kern="1200" cap="none" normalizeH="0" baseline="0" dirty="0" smtClean="0">
                          <a:ln>
                            <a:noFill/>
                          </a:ln>
                          <a:solidFill>
                            <a:srgbClr val="C00000"/>
                          </a:solidFill>
                          <a:effectLst/>
                          <a:latin typeface="微软雅黑" panose="020B0503020204020204" pitchFamily="34" charset="-122"/>
                          <a:ea typeface="微软雅黑" panose="020B0503020204020204" pitchFamily="34" charset="-122"/>
                          <a:cs typeface="+mn-cs"/>
                        </a:rPr>
                        <a:t>性能：</a:t>
                      </a:r>
                      <a:r>
                        <a:rPr kumimoji="1" lang="zh-CN" altLang="en-US" sz="2000" b="1"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rPr>
                        <a:t>速度达几千万～亿次，出现微机</a:t>
                      </a:r>
                      <a:endParaRPr kumimoji="1" lang="en-US" altLang="zh-CN" sz="2000" b="1"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endParaRPr>
                    </a:p>
                    <a:p>
                      <a:pPr marL="722313" marR="0" lvl="2" indent="-722313" algn="just" defTabSz="914400" rtl="0" eaLnBrk="1" fontAlgn="base" latinLnBrk="0" hangingPunct="1">
                        <a:lnSpc>
                          <a:spcPct val="100000"/>
                        </a:lnSpc>
                        <a:spcBef>
                          <a:spcPts val="0"/>
                        </a:spcBef>
                        <a:spcAft>
                          <a:spcPts val="0"/>
                        </a:spcAft>
                        <a:buClr>
                          <a:schemeClr val="hlink"/>
                        </a:buClr>
                        <a:buSzPct val="80000"/>
                        <a:buFontTx/>
                        <a:buNone/>
                        <a:tabLst>
                          <a:tab pos="0" algn="l"/>
                        </a:tabLst>
                        <a:defRPr/>
                      </a:pPr>
                      <a:r>
                        <a:rPr kumimoji="1" lang="zh-CN" altLang="en-US" sz="2000" b="1" i="0" u="none" strike="noStrike" kern="1200" cap="none" normalizeH="0" baseline="0" dirty="0" smtClean="0">
                          <a:ln>
                            <a:noFill/>
                          </a:ln>
                          <a:solidFill>
                            <a:srgbClr val="C00000"/>
                          </a:solidFill>
                          <a:effectLst/>
                          <a:latin typeface="微软雅黑" panose="020B0503020204020204" pitchFamily="34" charset="-122"/>
                          <a:ea typeface="微软雅黑" panose="020B0503020204020204" pitchFamily="34" charset="-122"/>
                          <a:cs typeface="+mn-cs"/>
                        </a:rPr>
                        <a:t>应用：</a:t>
                      </a:r>
                      <a:r>
                        <a:rPr kumimoji="1" lang="zh-CN" altLang="en-US" sz="2000" b="1"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rPr>
                        <a:t>遍及各行各业</a:t>
                      </a:r>
                      <a:endParaRPr kumimoji="1" lang="en-US" altLang="zh-CN" sz="2000" b="1"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endParaRPr>
                    </a:p>
                  </a:txBody>
                  <a:tcPr marT="45706" marB="4570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05740">
                <a:tc>
                  <a:txBody>
                    <a:bodyPr/>
                    <a:lstStyle>
                      <a:lvl1pPr algn="just">
                        <a:spcBef>
                          <a:spcPct val="20000"/>
                        </a:spcBef>
                        <a:buClr>
                          <a:schemeClr val="hlink"/>
                        </a:buClr>
                        <a:buSzPct val="70000"/>
                        <a:buFont typeface="Wingdings" pitchFamily="2" charset="2"/>
                        <a:defRPr sz="2600" b="1">
                          <a:solidFill>
                            <a:schemeClr val="tx1"/>
                          </a:solidFill>
                          <a:latin typeface="Arial" charset="0"/>
                          <a:ea typeface="宋体" pitchFamily="2" charset="-122"/>
                        </a:defRPr>
                      </a:lvl1pPr>
                      <a:lvl2pPr indent="65088" algn="just">
                        <a:spcBef>
                          <a:spcPct val="10000"/>
                        </a:spcBef>
                        <a:buClr>
                          <a:schemeClr val="accent2"/>
                        </a:buClr>
                        <a:buSzPct val="85000"/>
                        <a:buFont typeface="Wingdings" pitchFamily="2" charset="2"/>
                        <a:defRPr sz="2400" b="1">
                          <a:solidFill>
                            <a:schemeClr val="tx1"/>
                          </a:solidFill>
                          <a:latin typeface="Arial" charset="0"/>
                          <a:ea typeface="宋体" pitchFamily="2" charset="-122"/>
                        </a:defRPr>
                      </a:lvl2pPr>
                      <a:lvl3pPr indent="161925" algn="just">
                        <a:spcBef>
                          <a:spcPct val="10000"/>
                        </a:spcBef>
                        <a:buClr>
                          <a:schemeClr val="hlink"/>
                        </a:buClr>
                        <a:buSzPct val="80000"/>
                        <a:buFont typeface="Wingdings" pitchFamily="2" charset="2"/>
                        <a:defRPr sz="2000" b="1">
                          <a:solidFill>
                            <a:schemeClr val="tx1"/>
                          </a:solidFill>
                          <a:latin typeface="Arial" charset="0"/>
                          <a:ea typeface="宋体" pitchFamily="2" charset="-122"/>
                        </a:defRPr>
                      </a:lvl3pPr>
                      <a:lvl4pPr indent="144463" algn="just">
                        <a:spcBef>
                          <a:spcPct val="10000"/>
                        </a:spcBef>
                        <a:buClr>
                          <a:schemeClr val="accent2"/>
                        </a:buClr>
                        <a:buSzPct val="90000"/>
                        <a:buFont typeface="Wingdings" pitchFamily="2" charset="2"/>
                        <a:defRPr b="1">
                          <a:solidFill>
                            <a:schemeClr val="tx1"/>
                          </a:solidFill>
                          <a:latin typeface="Arial" charset="0"/>
                          <a:ea typeface="宋体" pitchFamily="2" charset="-122"/>
                        </a:defRPr>
                      </a:lvl4pPr>
                      <a:lvl5pPr indent="144463">
                        <a:spcBef>
                          <a:spcPct val="20000"/>
                        </a:spcBef>
                        <a:buClr>
                          <a:schemeClr val="hlink"/>
                        </a:buClr>
                        <a:buSzPct val="85000"/>
                        <a:buFont typeface="Wingdings" pitchFamily="2" charset="2"/>
                        <a:defRPr b="1">
                          <a:solidFill>
                            <a:schemeClr val="tx1"/>
                          </a:solidFill>
                          <a:latin typeface="Arial" charset="0"/>
                          <a:ea typeface="宋体" pitchFamily="2" charset="-122"/>
                        </a:defRPr>
                      </a:lvl5pPr>
                      <a:lvl6pPr indent="144463" fontAlgn="base">
                        <a:spcBef>
                          <a:spcPct val="20000"/>
                        </a:spcBef>
                        <a:spcAft>
                          <a:spcPct val="0"/>
                        </a:spcAft>
                        <a:buClr>
                          <a:schemeClr val="hlink"/>
                        </a:buClr>
                        <a:buSzPct val="85000"/>
                        <a:buFont typeface="Wingdings" pitchFamily="2" charset="2"/>
                        <a:defRPr b="1">
                          <a:solidFill>
                            <a:schemeClr val="tx1"/>
                          </a:solidFill>
                          <a:latin typeface="Arial" charset="0"/>
                          <a:ea typeface="宋体" pitchFamily="2" charset="-122"/>
                        </a:defRPr>
                      </a:lvl6pPr>
                      <a:lvl7pPr indent="144463" fontAlgn="base">
                        <a:spcBef>
                          <a:spcPct val="20000"/>
                        </a:spcBef>
                        <a:spcAft>
                          <a:spcPct val="0"/>
                        </a:spcAft>
                        <a:buClr>
                          <a:schemeClr val="hlink"/>
                        </a:buClr>
                        <a:buSzPct val="85000"/>
                        <a:buFont typeface="Wingdings" pitchFamily="2" charset="2"/>
                        <a:defRPr b="1">
                          <a:solidFill>
                            <a:schemeClr val="tx1"/>
                          </a:solidFill>
                          <a:latin typeface="Arial" charset="0"/>
                          <a:ea typeface="宋体" pitchFamily="2" charset="-122"/>
                        </a:defRPr>
                      </a:lvl7pPr>
                      <a:lvl8pPr indent="144463" fontAlgn="base">
                        <a:spcBef>
                          <a:spcPct val="20000"/>
                        </a:spcBef>
                        <a:spcAft>
                          <a:spcPct val="0"/>
                        </a:spcAft>
                        <a:buClr>
                          <a:schemeClr val="hlink"/>
                        </a:buClr>
                        <a:buSzPct val="85000"/>
                        <a:buFont typeface="Wingdings" pitchFamily="2" charset="2"/>
                        <a:defRPr b="1">
                          <a:solidFill>
                            <a:schemeClr val="tx1"/>
                          </a:solidFill>
                          <a:latin typeface="Arial" charset="0"/>
                          <a:ea typeface="宋体" pitchFamily="2" charset="-122"/>
                        </a:defRPr>
                      </a:lvl8pPr>
                      <a:lvl9pPr indent="144463" fontAlgn="base">
                        <a:spcBef>
                          <a:spcPct val="20000"/>
                        </a:spcBef>
                        <a:spcAft>
                          <a:spcPct val="0"/>
                        </a:spcAft>
                        <a:buClr>
                          <a:schemeClr val="hlink"/>
                        </a:buClr>
                        <a:buSzPct val="85000"/>
                        <a:buFont typeface="Wingdings" pitchFamily="2" charset="2"/>
                        <a:defRPr b="1">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ts val="0"/>
                        </a:spcBef>
                        <a:spcAft>
                          <a:spcPts val="0"/>
                        </a:spcAft>
                        <a:buClr>
                          <a:schemeClr val="hlink"/>
                        </a:buClr>
                        <a:buSzPct val="70000"/>
                        <a:buFont typeface="Wingdings" pitchFamily="2" charset="2"/>
                        <a:buNone/>
                        <a:tabLst/>
                      </a:pPr>
                      <a:r>
                        <a:rPr kumimoji="0" lang="zh-CN" altLang="en-US" sz="20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第</a:t>
                      </a:r>
                      <a:r>
                        <a:rPr kumimoji="0" lang="en-US" altLang="zh-CN" sz="20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5</a:t>
                      </a:r>
                      <a:r>
                        <a:rPr kumimoji="0" lang="zh-CN" altLang="en-US" sz="20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代</a:t>
                      </a:r>
                    </a:p>
                  </a:txBody>
                  <a:tcPr marT="45706" marB="4570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just">
                        <a:spcBef>
                          <a:spcPct val="20000"/>
                        </a:spcBef>
                        <a:buClr>
                          <a:schemeClr val="hlink"/>
                        </a:buClr>
                        <a:buSzPct val="70000"/>
                        <a:buFont typeface="Wingdings" pitchFamily="2" charset="2"/>
                        <a:defRPr sz="2600" b="1">
                          <a:solidFill>
                            <a:schemeClr val="tx1"/>
                          </a:solidFill>
                          <a:latin typeface="Arial" charset="0"/>
                          <a:ea typeface="宋体" pitchFamily="2" charset="-122"/>
                        </a:defRPr>
                      </a:lvl1pPr>
                      <a:lvl2pPr indent="65088" algn="just">
                        <a:spcBef>
                          <a:spcPct val="10000"/>
                        </a:spcBef>
                        <a:buClr>
                          <a:schemeClr val="accent2"/>
                        </a:buClr>
                        <a:buSzPct val="85000"/>
                        <a:buFont typeface="Wingdings" pitchFamily="2" charset="2"/>
                        <a:defRPr sz="2400" b="1">
                          <a:solidFill>
                            <a:schemeClr val="tx1"/>
                          </a:solidFill>
                          <a:latin typeface="Arial" charset="0"/>
                          <a:ea typeface="宋体" pitchFamily="2" charset="-122"/>
                        </a:defRPr>
                      </a:lvl2pPr>
                      <a:lvl3pPr indent="161925" algn="just">
                        <a:spcBef>
                          <a:spcPct val="10000"/>
                        </a:spcBef>
                        <a:buClr>
                          <a:schemeClr val="hlink"/>
                        </a:buClr>
                        <a:buSzPct val="80000"/>
                        <a:buFont typeface="Wingdings" pitchFamily="2" charset="2"/>
                        <a:defRPr sz="2000" b="1">
                          <a:solidFill>
                            <a:schemeClr val="tx1"/>
                          </a:solidFill>
                          <a:latin typeface="Arial" charset="0"/>
                          <a:ea typeface="宋体" pitchFamily="2" charset="-122"/>
                        </a:defRPr>
                      </a:lvl3pPr>
                      <a:lvl4pPr indent="144463" algn="just">
                        <a:spcBef>
                          <a:spcPct val="10000"/>
                        </a:spcBef>
                        <a:buClr>
                          <a:schemeClr val="accent2"/>
                        </a:buClr>
                        <a:buSzPct val="90000"/>
                        <a:buFont typeface="Wingdings" pitchFamily="2" charset="2"/>
                        <a:defRPr b="1">
                          <a:solidFill>
                            <a:schemeClr val="tx1"/>
                          </a:solidFill>
                          <a:latin typeface="Arial" charset="0"/>
                          <a:ea typeface="宋体" pitchFamily="2" charset="-122"/>
                        </a:defRPr>
                      </a:lvl4pPr>
                      <a:lvl5pPr indent="144463">
                        <a:spcBef>
                          <a:spcPct val="20000"/>
                        </a:spcBef>
                        <a:buClr>
                          <a:schemeClr val="hlink"/>
                        </a:buClr>
                        <a:buSzPct val="85000"/>
                        <a:buFont typeface="Wingdings" pitchFamily="2" charset="2"/>
                        <a:defRPr b="1">
                          <a:solidFill>
                            <a:schemeClr val="tx1"/>
                          </a:solidFill>
                          <a:latin typeface="Arial" charset="0"/>
                          <a:ea typeface="宋体" pitchFamily="2" charset="-122"/>
                        </a:defRPr>
                      </a:lvl5pPr>
                      <a:lvl6pPr indent="144463" fontAlgn="base">
                        <a:spcBef>
                          <a:spcPct val="20000"/>
                        </a:spcBef>
                        <a:spcAft>
                          <a:spcPct val="0"/>
                        </a:spcAft>
                        <a:buClr>
                          <a:schemeClr val="hlink"/>
                        </a:buClr>
                        <a:buSzPct val="85000"/>
                        <a:buFont typeface="Wingdings" pitchFamily="2" charset="2"/>
                        <a:defRPr b="1">
                          <a:solidFill>
                            <a:schemeClr val="tx1"/>
                          </a:solidFill>
                          <a:latin typeface="Arial" charset="0"/>
                          <a:ea typeface="宋体" pitchFamily="2" charset="-122"/>
                        </a:defRPr>
                      </a:lvl6pPr>
                      <a:lvl7pPr indent="144463" fontAlgn="base">
                        <a:spcBef>
                          <a:spcPct val="20000"/>
                        </a:spcBef>
                        <a:spcAft>
                          <a:spcPct val="0"/>
                        </a:spcAft>
                        <a:buClr>
                          <a:schemeClr val="hlink"/>
                        </a:buClr>
                        <a:buSzPct val="85000"/>
                        <a:buFont typeface="Wingdings" pitchFamily="2" charset="2"/>
                        <a:defRPr b="1">
                          <a:solidFill>
                            <a:schemeClr val="tx1"/>
                          </a:solidFill>
                          <a:latin typeface="Arial" charset="0"/>
                          <a:ea typeface="宋体" pitchFamily="2" charset="-122"/>
                        </a:defRPr>
                      </a:lvl7pPr>
                      <a:lvl8pPr indent="144463" fontAlgn="base">
                        <a:spcBef>
                          <a:spcPct val="20000"/>
                        </a:spcBef>
                        <a:spcAft>
                          <a:spcPct val="0"/>
                        </a:spcAft>
                        <a:buClr>
                          <a:schemeClr val="hlink"/>
                        </a:buClr>
                        <a:buSzPct val="85000"/>
                        <a:buFont typeface="Wingdings" pitchFamily="2" charset="2"/>
                        <a:defRPr b="1">
                          <a:solidFill>
                            <a:schemeClr val="tx1"/>
                          </a:solidFill>
                          <a:latin typeface="Arial" charset="0"/>
                          <a:ea typeface="宋体" pitchFamily="2" charset="-122"/>
                        </a:defRPr>
                      </a:lvl8pPr>
                      <a:lvl9pPr indent="144463" fontAlgn="base">
                        <a:spcBef>
                          <a:spcPct val="20000"/>
                        </a:spcBef>
                        <a:spcAft>
                          <a:spcPct val="0"/>
                        </a:spcAft>
                        <a:buClr>
                          <a:schemeClr val="hlink"/>
                        </a:buClr>
                        <a:buSzPct val="85000"/>
                        <a:buFont typeface="Wingdings" pitchFamily="2" charset="2"/>
                        <a:defRPr b="1">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ts val="0"/>
                        </a:spcBef>
                        <a:spcAft>
                          <a:spcPts val="0"/>
                        </a:spcAft>
                        <a:buClr>
                          <a:schemeClr val="hlink"/>
                        </a:buClr>
                        <a:buSzPct val="70000"/>
                        <a:buFont typeface="Wingdings" pitchFamily="2" charset="2"/>
                        <a:buNone/>
                        <a:tabLst/>
                      </a:pPr>
                      <a:r>
                        <a:rPr kumimoji="1" lang="en-US" altLang="zh-CN" sz="20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1991-</a:t>
                      </a:r>
                    </a:p>
                  </a:txBody>
                  <a:tcPr marT="45706" marB="4570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just">
                        <a:spcBef>
                          <a:spcPct val="20000"/>
                        </a:spcBef>
                        <a:buClr>
                          <a:schemeClr val="hlink"/>
                        </a:buClr>
                        <a:buSzPct val="70000"/>
                        <a:buFont typeface="Wingdings" pitchFamily="2" charset="2"/>
                        <a:defRPr sz="2600" b="1">
                          <a:solidFill>
                            <a:schemeClr val="tx1"/>
                          </a:solidFill>
                          <a:latin typeface="Arial" charset="0"/>
                          <a:ea typeface="宋体" pitchFamily="2" charset="-122"/>
                        </a:defRPr>
                      </a:lvl1pPr>
                      <a:lvl2pPr indent="65088" algn="just">
                        <a:spcBef>
                          <a:spcPct val="10000"/>
                        </a:spcBef>
                        <a:buClr>
                          <a:schemeClr val="accent2"/>
                        </a:buClr>
                        <a:buSzPct val="85000"/>
                        <a:buFont typeface="Wingdings" pitchFamily="2" charset="2"/>
                        <a:defRPr sz="2400" b="1">
                          <a:solidFill>
                            <a:schemeClr val="tx1"/>
                          </a:solidFill>
                          <a:latin typeface="Arial" charset="0"/>
                          <a:ea typeface="宋体" pitchFamily="2" charset="-122"/>
                        </a:defRPr>
                      </a:lvl2pPr>
                      <a:lvl3pPr indent="161925" algn="just">
                        <a:spcBef>
                          <a:spcPct val="10000"/>
                        </a:spcBef>
                        <a:buClr>
                          <a:schemeClr val="hlink"/>
                        </a:buClr>
                        <a:buSzPct val="80000"/>
                        <a:buFont typeface="Wingdings" pitchFamily="2" charset="2"/>
                        <a:defRPr sz="2000" b="1">
                          <a:solidFill>
                            <a:schemeClr val="tx1"/>
                          </a:solidFill>
                          <a:latin typeface="Arial" charset="0"/>
                          <a:ea typeface="宋体" pitchFamily="2" charset="-122"/>
                        </a:defRPr>
                      </a:lvl3pPr>
                      <a:lvl4pPr indent="144463" algn="just">
                        <a:spcBef>
                          <a:spcPct val="10000"/>
                        </a:spcBef>
                        <a:buClr>
                          <a:schemeClr val="accent2"/>
                        </a:buClr>
                        <a:buSzPct val="90000"/>
                        <a:buFont typeface="Wingdings" pitchFamily="2" charset="2"/>
                        <a:defRPr b="1">
                          <a:solidFill>
                            <a:schemeClr val="tx1"/>
                          </a:solidFill>
                          <a:latin typeface="Arial" charset="0"/>
                          <a:ea typeface="宋体" pitchFamily="2" charset="-122"/>
                        </a:defRPr>
                      </a:lvl4pPr>
                      <a:lvl5pPr indent="144463">
                        <a:spcBef>
                          <a:spcPct val="20000"/>
                        </a:spcBef>
                        <a:buClr>
                          <a:schemeClr val="hlink"/>
                        </a:buClr>
                        <a:buSzPct val="85000"/>
                        <a:buFont typeface="Wingdings" pitchFamily="2" charset="2"/>
                        <a:defRPr b="1">
                          <a:solidFill>
                            <a:schemeClr val="tx1"/>
                          </a:solidFill>
                          <a:latin typeface="Arial" charset="0"/>
                          <a:ea typeface="宋体" pitchFamily="2" charset="-122"/>
                        </a:defRPr>
                      </a:lvl5pPr>
                      <a:lvl6pPr indent="144463" fontAlgn="base">
                        <a:spcBef>
                          <a:spcPct val="20000"/>
                        </a:spcBef>
                        <a:spcAft>
                          <a:spcPct val="0"/>
                        </a:spcAft>
                        <a:buClr>
                          <a:schemeClr val="hlink"/>
                        </a:buClr>
                        <a:buSzPct val="85000"/>
                        <a:buFont typeface="Wingdings" pitchFamily="2" charset="2"/>
                        <a:defRPr b="1">
                          <a:solidFill>
                            <a:schemeClr val="tx1"/>
                          </a:solidFill>
                          <a:latin typeface="Arial" charset="0"/>
                          <a:ea typeface="宋体" pitchFamily="2" charset="-122"/>
                        </a:defRPr>
                      </a:lvl6pPr>
                      <a:lvl7pPr indent="144463" fontAlgn="base">
                        <a:spcBef>
                          <a:spcPct val="20000"/>
                        </a:spcBef>
                        <a:spcAft>
                          <a:spcPct val="0"/>
                        </a:spcAft>
                        <a:buClr>
                          <a:schemeClr val="hlink"/>
                        </a:buClr>
                        <a:buSzPct val="85000"/>
                        <a:buFont typeface="Wingdings" pitchFamily="2" charset="2"/>
                        <a:defRPr b="1">
                          <a:solidFill>
                            <a:schemeClr val="tx1"/>
                          </a:solidFill>
                          <a:latin typeface="Arial" charset="0"/>
                          <a:ea typeface="宋体" pitchFamily="2" charset="-122"/>
                        </a:defRPr>
                      </a:lvl7pPr>
                      <a:lvl8pPr indent="144463" fontAlgn="base">
                        <a:spcBef>
                          <a:spcPct val="20000"/>
                        </a:spcBef>
                        <a:spcAft>
                          <a:spcPct val="0"/>
                        </a:spcAft>
                        <a:buClr>
                          <a:schemeClr val="hlink"/>
                        </a:buClr>
                        <a:buSzPct val="85000"/>
                        <a:buFont typeface="Wingdings" pitchFamily="2" charset="2"/>
                        <a:defRPr b="1">
                          <a:solidFill>
                            <a:schemeClr val="tx1"/>
                          </a:solidFill>
                          <a:latin typeface="Arial" charset="0"/>
                          <a:ea typeface="宋体" pitchFamily="2" charset="-122"/>
                        </a:defRPr>
                      </a:lvl8pPr>
                      <a:lvl9pPr indent="144463" fontAlgn="base">
                        <a:spcBef>
                          <a:spcPct val="20000"/>
                        </a:spcBef>
                        <a:spcAft>
                          <a:spcPct val="0"/>
                        </a:spcAft>
                        <a:buClr>
                          <a:schemeClr val="hlink"/>
                        </a:buClr>
                        <a:buSzPct val="85000"/>
                        <a:buFont typeface="Wingdings" pitchFamily="2" charset="2"/>
                        <a:defRPr b="1">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ts val="0"/>
                        </a:spcBef>
                        <a:spcAft>
                          <a:spcPts val="0"/>
                        </a:spcAft>
                        <a:buClr>
                          <a:schemeClr val="hlink"/>
                        </a:buClr>
                        <a:buSzPct val="70000"/>
                        <a:buFont typeface="Wingdings" pitchFamily="2" charset="2"/>
                        <a:buNone/>
                        <a:tabLst/>
                      </a:pPr>
                      <a:r>
                        <a:rPr kumimoji="1" lang="zh-CN" altLang="en-US" sz="2000" b="1" i="0" u="none" strike="noStrike" cap="none" normalizeH="0" baseline="0" dirty="0" smtClean="0">
                          <a:ln>
                            <a:noFill/>
                          </a:ln>
                          <a:solidFill>
                            <a:srgbClr val="000099"/>
                          </a:solidFill>
                          <a:effectLst/>
                          <a:latin typeface="微软雅黑" panose="020B0503020204020204" pitchFamily="34" charset="-122"/>
                          <a:ea typeface="微软雅黑" panose="020B0503020204020204" pitchFamily="34" charset="-122"/>
                        </a:rPr>
                        <a:t>巨大规模</a:t>
                      </a:r>
                      <a:endParaRPr kumimoji="1" lang="en-US" altLang="zh-CN" sz="2000" b="1" i="0" u="none" strike="noStrike" cap="none" normalizeH="0" baseline="0" dirty="0" smtClean="0">
                        <a:ln>
                          <a:noFill/>
                        </a:ln>
                        <a:solidFill>
                          <a:srgbClr val="000099"/>
                        </a:solidFill>
                        <a:effectLst/>
                        <a:latin typeface="微软雅黑" panose="020B0503020204020204" pitchFamily="34" charset="-122"/>
                        <a:ea typeface="微软雅黑" panose="020B0503020204020204" pitchFamily="34" charset="-122"/>
                      </a:endParaRPr>
                    </a:p>
                    <a:p>
                      <a:pPr marL="0" marR="0" lvl="0" indent="0" algn="ctr" defTabSz="914400" rtl="0" eaLnBrk="1" fontAlgn="base" latinLnBrk="0" hangingPunct="1">
                        <a:lnSpc>
                          <a:spcPct val="100000"/>
                        </a:lnSpc>
                        <a:spcBef>
                          <a:spcPts val="0"/>
                        </a:spcBef>
                        <a:spcAft>
                          <a:spcPts val="0"/>
                        </a:spcAft>
                        <a:buClr>
                          <a:schemeClr val="hlink"/>
                        </a:buClr>
                        <a:buSzPct val="70000"/>
                        <a:buFont typeface="Wingdings" pitchFamily="2" charset="2"/>
                        <a:buNone/>
                        <a:tabLst/>
                      </a:pPr>
                      <a:r>
                        <a:rPr kumimoji="1" lang="zh-CN" altLang="en-US" sz="2000" b="1" i="0" u="none" strike="noStrike" cap="none" normalizeH="0" baseline="0" dirty="0" smtClean="0">
                          <a:ln>
                            <a:noFill/>
                          </a:ln>
                          <a:solidFill>
                            <a:srgbClr val="000099"/>
                          </a:solidFill>
                          <a:effectLst/>
                          <a:latin typeface="微软雅黑" panose="020B0503020204020204" pitchFamily="34" charset="-122"/>
                          <a:ea typeface="微软雅黑" panose="020B0503020204020204" pitchFamily="34" charset="-122"/>
                        </a:rPr>
                        <a:t>集成电路</a:t>
                      </a:r>
                    </a:p>
                  </a:txBody>
                  <a:tcPr marT="45706" marB="4570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just">
                        <a:spcBef>
                          <a:spcPct val="20000"/>
                        </a:spcBef>
                        <a:buClr>
                          <a:schemeClr val="hlink"/>
                        </a:buClr>
                        <a:buSzPct val="70000"/>
                        <a:buFont typeface="Wingdings" pitchFamily="2" charset="2"/>
                        <a:defRPr sz="2600" b="1">
                          <a:solidFill>
                            <a:schemeClr val="tx1"/>
                          </a:solidFill>
                          <a:latin typeface="Arial" charset="0"/>
                          <a:ea typeface="宋体" pitchFamily="2" charset="-122"/>
                        </a:defRPr>
                      </a:lvl1pPr>
                      <a:lvl2pPr indent="65088" algn="just">
                        <a:spcBef>
                          <a:spcPct val="10000"/>
                        </a:spcBef>
                        <a:buClr>
                          <a:schemeClr val="accent2"/>
                        </a:buClr>
                        <a:buSzPct val="85000"/>
                        <a:buFont typeface="Wingdings" pitchFamily="2" charset="2"/>
                        <a:defRPr sz="2400" b="1">
                          <a:solidFill>
                            <a:schemeClr val="tx1"/>
                          </a:solidFill>
                          <a:latin typeface="Arial" charset="0"/>
                          <a:ea typeface="宋体" pitchFamily="2" charset="-122"/>
                        </a:defRPr>
                      </a:lvl2pPr>
                      <a:lvl3pPr indent="161925" algn="just">
                        <a:spcBef>
                          <a:spcPct val="10000"/>
                        </a:spcBef>
                        <a:buClr>
                          <a:schemeClr val="hlink"/>
                        </a:buClr>
                        <a:buSzPct val="80000"/>
                        <a:buFont typeface="Wingdings" pitchFamily="2" charset="2"/>
                        <a:defRPr sz="2000" b="1">
                          <a:solidFill>
                            <a:schemeClr val="tx1"/>
                          </a:solidFill>
                          <a:latin typeface="Arial" charset="0"/>
                          <a:ea typeface="宋体" pitchFamily="2" charset="-122"/>
                        </a:defRPr>
                      </a:lvl3pPr>
                      <a:lvl4pPr indent="144463" algn="just">
                        <a:spcBef>
                          <a:spcPct val="10000"/>
                        </a:spcBef>
                        <a:buClr>
                          <a:schemeClr val="accent2"/>
                        </a:buClr>
                        <a:buSzPct val="90000"/>
                        <a:buFont typeface="Wingdings" pitchFamily="2" charset="2"/>
                        <a:defRPr b="1">
                          <a:solidFill>
                            <a:schemeClr val="tx1"/>
                          </a:solidFill>
                          <a:latin typeface="Arial" charset="0"/>
                          <a:ea typeface="宋体" pitchFamily="2" charset="-122"/>
                        </a:defRPr>
                      </a:lvl4pPr>
                      <a:lvl5pPr indent="144463">
                        <a:spcBef>
                          <a:spcPct val="20000"/>
                        </a:spcBef>
                        <a:buClr>
                          <a:schemeClr val="hlink"/>
                        </a:buClr>
                        <a:buSzPct val="85000"/>
                        <a:buFont typeface="Wingdings" pitchFamily="2" charset="2"/>
                        <a:defRPr b="1">
                          <a:solidFill>
                            <a:schemeClr val="tx1"/>
                          </a:solidFill>
                          <a:latin typeface="Arial" charset="0"/>
                          <a:ea typeface="宋体" pitchFamily="2" charset="-122"/>
                        </a:defRPr>
                      </a:lvl5pPr>
                      <a:lvl6pPr indent="144463" fontAlgn="base">
                        <a:spcBef>
                          <a:spcPct val="20000"/>
                        </a:spcBef>
                        <a:spcAft>
                          <a:spcPct val="0"/>
                        </a:spcAft>
                        <a:buClr>
                          <a:schemeClr val="hlink"/>
                        </a:buClr>
                        <a:buSzPct val="85000"/>
                        <a:buFont typeface="Wingdings" pitchFamily="2" charset="2"/>
                        <a:defRPr b="1">
                          <a:solidFill>
                            <a:schemeClr val="tx1"/>
                          </a:solidFill>
                          <a:latin typeface="Arial" charset="0"/>
                          <a:ea typeface="宋体" pitchFamily="2" charset="-122"/>
                        </a:defRPr>
                      </a:lvl6pPr>
                      <a:lvl7pPr indent="144463" fontAlgn="base">
                        <a:spcBef>
                          <a:spcPct val="20000"/>
                        </a:spcBef>
                        <a:spcAft>
                          <a:spcPct val="0"/>
                        </a:spcAft>
                        <a:buClr>
                          <a:schemeClr val="hlink"/>
                        </a:buClr>
                        <a:buSzPct val="85000"/>
                        <a:buFont typeface="Wingdings" pitchFamily="2" charset="2"/>
                        <a:defRPr b="1">
                          <a:solidFill>
                            <a:schemeClr val="tx1"/>
                          </a:solidFill>
                          <a:latin typeface="Arial" charset="0"/>
                          <a:ea typeface="宋体" pitchFamily="2" charset="-122"/>
                        </a:defRPr>
                      </a:lvl7pPr>
                      <a:lvl8pPr indent="144463" fontAlgn="base">
                        <a:spcBef>
                          <a:spcPct val="20000"/>
                        </a:spcBef>
                        <a:spcAft>
                          <a:spcPct val="0"/>
                        </a:spcAft>
                        <a:buClr>
                          <a:schemeClr val="hlink"/>
                        </a:buClr>
                        <a:buSzPct val="85000"/>
                        <a:buFont typeface="Wingdings" pitchFamily="2" charset="2"/>
                        <a:defRPr b="1">
                          <a:solidFill>
                            <a:schemeClr val="tx1"/>
                          </a:solidFill>
                          <a:latin typeface="Arial" charset="0"/>
                          <a:ea typeface="宋体" pitchFamily="2" charset="-122"/>
                        </a:defRPr>
                      </a:lvl8pPr>
                      <a:lvl9pPr indent="144463" fontAlgn="base">
                        <a:spcBef>
                          <a:spcPct val="20000"/>
                        </a:spcBef>
                        <a:spcAft>
                          <a:spcPct val="0"/>
                        </a:spcAft>
                        <a:buClr>
                          <a:schemeClr val="hlink"/>
                        </a:buClr>
                        <a:buSzPct val="85000"/>
                        <a:buFont typeface="Wingdings" pitchFamily="2" charset="2"/>
                        <a:defRPr b="1">
                          <a:solidFill>
                            <a:schemeClr val="tx1"/>
                          </a:solidFill>
                          <a:latin typeface="Arial" charset="0"/>
                          <a:ea typeface="宋体" pitchFamily="2" charset="-122"/>
                        </a:defRPr>
                      </a:lvl9pPr>
                    </a:lstStyle>
                    <a:p>
                      <a:pPr marL="0" marR="0" lvl="0" indent="0" algn="just" defTabSz="914400" rtl="0" eaLnBrk="1" fontAlgn="base" latinLnBrk="0" hangingPunct="1">
                        <a:lnSpc>
                          <a:spcPct val="100000"/>
                        </a:lnSpc>
                        <a:spcBef>
                          <a:spcPts val="0"/>
                        </a:spcBef>
                        <a:spcAft>
                          <a:spcPts val="0"/>
                        </a:spcAft>
                        <a:buClr>
                          <a:schemeClr val="hlink"/>
                        </a:buClr>
                        <a:buSzPct val="70000"/>
                        <a:buFont typeface="Wingdings" pitchFamily="2" charset="2"/>
                        <a:buNone/>
                        <a:tabLst/>
                      </a:pPr>
                      <a:r>
                        <a:rPr kumimoji="1" lang="zh-CN" altLang="en-US" sz="2000" b="1" i="0" u="none" strike="noStrike" cap="none" normalizeH="0" baseline="0" dirty="0" smtClean="0">
                          <a:ln>
                            <a:noFill/>
                          </a:ln>
                          <a:solidFill>
                            <a:srgbClr val="C00000"/>
                          </a:solidFill>
                          <a:effectLst/>
                          <a:latin typeface="微软雅黑" panose="020B0503020204020204" pitchFamily="34" charset="-122"/>
                          <a:ea typeface="微软雅黑" panose="020B0503020204020204" pitchFamily="34" charset="-122"/>
                        </a:rPr>
                        <a:t>软件</a:t>
                      </a:r>
                      <a:r>
                        <a:rPr kumimoji="1" lang="zh-CN" altLang="en-US" sz="20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：多媒体、</a:t>
                      </a:r>
                      <a:r>
                        <a:rPr kumimoji="1" lang="en-US" altLang="zh-CN" sz="20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Web2.0</a:t>
                      </a:r>
                      <a:r>
                        <a:rPr kumimoji="1" lang="zh-CN" altLang="en-US" sz="20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、移动计算、商务智能</a:t>
                      </a:r>
                      <a:endParaRPr kumimoji="1" lang="en-US" altLang="zh-CN" sz="20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p>
                      <a:pPr marL="0" marR="0" lvl="0" indent="0" algn="just" defTabSz="914400" rtl="0" eaLnBrk="1" fontAlgn="base" latinLnBrk="0" hangingPunct="1">
                        <a:lnSpc>
                          <a:spcPct val="100000"/>
                        </a:lnSpc>
                        <a:spcBef>
                          <a:spcPts val="0"/>
                        </a:spcBef>
                        <a:spcAft>
                          <a:spcPts val="0"/>
                        </a:spcAft>
                        <a:buClr>
                          <a:schemeClr val="hlink"/>
                        </a:buClr>
                        <a:buSzPct val="70000"/>
                        <a:buFont typeface="Wingdings" pitchFamily="2" charset="2"/>
                        <a:buNone/>
                        <a:tabLst/>
                      </a:pPr>
                      <a:r>
                        <a:rPr kumimoji="1" lang="zh-CN" altLang="en-US" sz="2000" b="1" i="0" u="none" strike="noStrike" kern="1200" cap="none" normalizeH="0" baseline="0" dirty="0" smtClean="0">
                          <a:ln>
                            <a:noFill/>
                          </a:ln>
                          <a:solidFill>
                            <a:srgbClr val="C00000"/>
                          </a:solidFill>
                          <a:effectLst/>
                          <a:latin typeface="微软雅黑" panose="020B0503020204020204" pitchFamily="34" charset="-122"/>
                          <a:ea typeface="微软雅黑" panose="020B0503020204020204" pitchFamily="34" charset="-122"/>
                          <a:cs typeface="+mn-cs"/>
                        </a:rPr>
                        <a:t>性能</a:t>
                      </a:r>
                      <a:r>
                        <a:rPr kumimoji="1" lang="zh-CN" altLang="en-US" sz="20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：速度达几亿次～上百亿次。</a:t>
                      </a:r>
                    </a:p>
                    <a:p>
                      <a:pPr marL="0" marR="0" lvl="0" indent="0" algn="just" defTabSz="914400" rtl="0" eaLnBrk="1" fontAlgn="base" latinLnBrk="0" hangingPunct="1">
                        <a:lnSpc>
                          <a:spcPct val="100000"/>
                        </a:lnSpc>
                        <a:spcBef>
                          <a:spcPts val="0"/>
                        </a:spcBef>
                        <a:spcAft>
                          <a:spcPts val="0"/>
                        </a:spcAft>
                        <a:buClr>
                          <a:schemeClr val="hlink"/>
                        </a:buClr>
                        <a:buSzPct val="70000"/>
                        <a:buFont typeface="Wingdings" pitchFamily="2" charset="2"/>
                        <a:buNone/>
                        <a:tabLst/>
                      </a:pPr>
                      <a:r>
                        <a:rPr kumimoji="1" lang="zh-CN" altLang="en-US" sz="2000" b="1" i="0" u="none" strike="noStrike" kern="1200" cap="none" normalizeH="0" baseline="0" dirty="0" smtClean="0">
                          <a:ln>
                            <a:noFill/>
                          </a:ln>
                          <a:solidFill>
                            <a:srgbClr val="C00000"/>
                          </a:solidFill>
                          <a:effectLst/>
                          <a:latin typeface="微软雅黑" panose="020B0503020204020204" pitchFamily="34" charset="-122"/>
                          <a:ea typeface="微软雅黑" panose="020B0503020204020204" pitchFamily="34" charset="-122"/>
                          <a:cs typeface="+mn-cs"/>
                        </a:rPr>
                        <a:t>应用</a:t>
                      </a:r>
                      <a:r>
                        <a:rPr kumimoji="1" lang="zh-CN" altLang="en-US" sz="20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：渗透生活和工作，成为生活态度</a:t>
                      </a:r>
                    </a:p>
                  </a:txBody>
                  <a:tcPr marT="45706" marB="4570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154" name="Text Box 5"/>
          <p:cNvSpPr txBox="1">
            <a:spLocks noChangeArrowheads="1"/>
          </p:cNvSpPr>
          <p:nvPr/>
        </p:nvSpPr>
        <p:spPr bwMode="auto">
          <a:xfrm>
            <a:off x="1357313" y="5857875"/>
            <a:ext cx="4464050" cy="461665"/>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 typeface="Wingdings" pitchFamily="2" charset="2"/>
              <a:buNone/>
            </a:pPr>
            <a:r>
              <a:rPr lang="en-US" altLang="zh-CN" sz="2400" b="1" dirty="0">
                <a:latin typeface="微软雅黑" panose="020B0503020204020204" pitchFamily="34" charset="-122"/>
                <a:ea typeface="微软雅黑" panose="020B0503020204020204" pitchFamily="34" charset="-122"/>
              </a:rPr>
              <a:t>IBM 650 </a:t>
            </a:r>
          </a:p>
        </p:txBody>
      </p:sp>
      <p:pic>
        <p:nvPicPr>
          <p:cNvPr id="49156" name="内容占位符 5" descr="1262739245Zg6Fjszb.jpg"/>
          <p:cNvPicPr>
            <a:picLocks noGrp="1" noChangeAspect="1"/>
          </p:cNvPicPr>
          <p:nvPr>
            <p:ph idx="1"/>
          </p:nvPr>
        </p:nvPicPr>
        <p:blipFill>
          <a:blip r:embed="rId2">
            <a:extLst>
              <a:ext uri="{28A0092B-C50C-407E-A947-70E740481C1C}">
                <a14:useLocalDpi xmlns:a14="http://schemas.microsoft.com/office/drawing/2010/main" val="0"/>
              </a:ext>
            </a:extLst>
          </a:blip>
          <a:srcRect l="13870" t="21574" r="22559"/>
          <a:stretch>
            <a:fillRect/>
          </a:stretch>
        </p:blipFill>
        <p:spPr>
          <a:xfrm>
            <a:off x="500063" y="785813"/>
            <a:ext cx="5286375" cy="4891087"/>
          </a:xfrm>
        </p:spPr>
      </p:pic>
      <p:sp>
        <p:nvSpPr>
          <p:cNvPr id="2" name="TextBox 1"/>
          <p:cNvSpPr txBox="1"/>
          <p:nvPr/>
        </p:nvSpPr>
        <p:spPr>
          <a:xfrm>
            <a:off x="6012160" y="1700808"/>
            <a:ext cx="2952328" cy="2677656"/>
          </a:xfrm>
          <a:prstGeom prst="rect">
            <a:avLst/>
          </a:prstGeom>
          <a:noFill/>
        </p:spPr>
        <p:txBody>
          <a:bodyPr wrap="square" rtlCol="0">
            <a:spAutoFit/>
          </a:bodyPr>
          <a:lstStyle/>
          <a:p>
            <a:pPr>
              <a:lnSpc>
                <a:spcPct val="150000"/>
              </a:lnSpc>
              <a:spcBef>
                <a:spcPct val="50000"/>
              </a:spcBef>
            </a:pPr>
            <a:r>
              <a:rPr lang="en-US" altLang="zh-CN" b="1" dirty="0" smtClean="0">
                <a:solidFill>
                  <a:srgbClr val="C00000"/>
                </a:solidFill>
                <a:latin typeface="微软雅黑" panose="020B0503020204020204" pitchFamily="34" charset="-122"/>
                <a:ea typeface="微软雅黑" panose="020B0503020204020204" pitchFamily="34" charset="-122"/>
              </a:rPr>
              <a:t>IBM</a:t>
            </a:r>
            <a:r>
              <a:rPr lang="zh-CN" altLang="en-US" b="1" dirty="0" smtClean="0">
                <a:solidFill>
                  <a:srgbClr val="C00000"/>
                </a:solidFill>
                <a:latin typeface="微软雅黑" panose="020B0503020204020204" pitchFamily="34" charset="-122"/>
                <a:ea typeface="微软雅黑" panose="020B0503020204020204" pitchFamily="34" charset="-122"/>
              </a:rPr>
              <a:t>：</a:t>
            </a:r>
            <a:r>
              <a:rPr lang="en-US" altLang="zh-CN" b="1" dirty="0" smtClean="0">
                <a:solidFill>
                  <a:srgbClr val="C00000"/>
                </a:solidFill>
                <a:latin typeface="微软雅黑" panose="020B0503020204020204" pitchFamily="34" charset="-122"/>
                <a:ea typeface="微软雅黑" panose="020B0503020204020204" pitchFamily="34" charset="-122"/>
              </a:rPr>
              <a:t>650</a:t>
            </a:r>
            <a:r>
              <a:rPr lang="zh-CN" altLang="en-US" b="1" dirty="0">
                <a:solidFill>
                  <a:srgbClr val="C00000"/>
                </a:solidFill>
                <a:latin typeface="微软雅黑" panose="020B0503020204020204" pitchFamily="34" charset="-122"/>
                <a:ea typeface="微软雅黑" panose="020B0503020204020204" pitchFamily="34" charset="-122"/>
              </a:rPr>
              <a:t>小型机</a:t>
            </a:r>
            <a:endParaRPr lang="en-US" altLang="zh-CN" b="1" dirty="0">
              <a:solidFill>
                <a:srgbClr val="C00000"/>
              </a:solidFill>
              <a:latin typeface="微软雅黑" panose="020B0503020204020204" pitchFamily="34" charset="-122"/>
              <a:ea typeface="微软雅黑" panose="020B0503020204020204" pitchFamily="34" charset="-122"/>
            </a:endParaRPr>
          </a:p>
          <a:p>
            <a:pPr>
              <a:lnSpc>
                <a:spcPct val="150000"/>
              </a:lnSpc>
              <a:spcBef>
                <a:spcPct val="50000"/>
              </a:spcBef>
              <a:buFont typeface="Arial" panose="020B0604020202020204" pitchFamily="34" charset="0"/>
              <a:buChar char="•"/>
            </a:pPr>
            <a:r>
              <a:rPr lang="en-US" altLang="zh-CN" dirty="0" smtClean="0">
                <a:latin typeface="微软雅黑" panose="020B0503020204020204" pitchFamily="34" charset="-122"/>
                <a:ea typeface="微软雅黑" panose="020B0503020204020204" pitchFamily="34" charset="-122"/>
              </a:rPr>
              <a:t> 1954</a:t>
            </a:r>
            <a:r>
              <a:rPr lang="zh-CN" altLang="en-US" dirty="0">
                <a:latin typeface="微软雅黑" panose="020B0503020204020204" pitchFamily="34" charset="-122"/>
                <a:ea typeface="微软雅黑" panose="020B0503020204020204" pitchFamily="34" charset="-122"/>
              </a:rPr>
              <a:t>年</a:t>
            </a:r>
            <a:r>
              <a:rPr lang="en-US" altLang="zh-CN" dirty="0">
                <a:latin typeface="微软雅黑" panose="020B0503020204020204" pitchFamily="34" charset="-122"/>
                <a:ea typeface="微软雅黑" panose="020B0503020204020204" pitchFamily="34" charset="-122"/>
              </a:rPr>
              <a:t>12</a:t>
            </a:r>
            <a:r>
              <a:rPr lang="zh-CN" altLang="en-US" dirty="0">
                <a:latin typeface="微软雅黑" panose="020B0503020204020204" pitchFamily="34" charset="-122"/>
                <a:ea typeface="微软雅黑" panose="020B0503020204020204" pitchFamily="34" charset="-122"/>
              </a:rPr>
              <a:t>月推出</a:t>
            </a:r>
            <a:endParaRPr lang="en-US" altLang="zh-CN" dirty="0">
              <a:latin typeface="微软雅黑" panose="020B0503020204020204" pitchFamily="34" charset="-122"/>
              <a:ea typeface="微软雅黑" panose="020B0503020204020204" pitchFamily="34" charset="-122"/>
            </a:endParaRPr>
          </a:p>
          <a:p>
            <a:pPr>
              <a:lnSpc>
                <a:spcPct val="150000"/>
              </a:lnSpc>
              <a:spcBef>
                <a:spcPct val="50000"/>
              </a:spcBef>
              <a:buFont typeface="Arial" panose="020B0604020202020204" pitchFamily="34" charset="0"/>
              <a:buChar char="•"/>
            </a:pPr>
            <a:r>
              <a:rPr lang="zh-CN" altLang="en-US" dirty="0" smtClean="0">
                <a:solidFill>
                  <a:srgbClr val="0000CC"/>
                </a:solidFill>
                <a:latin typeface="微软雅黑" panose="020B0503020204020204" pitchFamily="34" charset="-122"/>
                <a:ea typeface="微软雅黑" panose="020B0503020204020204" pitchFamily="34" charset="-122"/>
              </a:rPr>
              <a:t> </a:t>
            </a:r>
            <a:r>
              <a:rPr lang="zh-CN" altLang="en-US" b="1" dirty="0" smtClean="0">
                <a:solidFill>
                  <a:srgbClr val="0000CC"/>
                </a:solidFill>
                <a:latin typeface="微软雅黑" panose="020B0503020204020204" pitchFamily="34" charset="-122"/>
                <a:ea typeface="微软雅黑" panose="020B0503020204020204" pitchFamily="34" charset="-122"/>
              </a:rPr>
              <a:t>第</a:t>
            </a:r>
            <a:r>
              <a:rPr lang="zh-CN" altLang="en-US" b="1" dirty="0">
                <a:solidFill>
                  <a:srgbClr val="0000CC"/>
                </a:solidFill>
                <a:latin typeface="微软雅黑" panose="020B0503020204020204" pitchFamily="34" charset="-122"/>
                <a:ea typeface="微软雅黑" panose="020B0503020204020204" pitchFamily="34" charset="-122"/>
              </a:rPr>
              <a:t>一代计算机</a:t>
            </a:r>
            <a:r>
              <a:rPr lang="zh-CN" altLang="en-US" b="1" dirty="0" smtClean="0">
                <a:solidFill>
                  <a:srgbClr val="0000CC"/>
                </a:solidFill>
                <a:latin typeface="微软雅黑" panose="020B0503020204020204" pitchFamily="34" charset="-122"/>
                <a:ea typeface="微软雅黑" panose="020B0503020204020204" pitchFamily="34" charset="-122"/>
              </a:rPr>
              <a:t>中，销量</a:t>
            </a:r>
            <a:r>
              <a:rPr lang="zh-CN" altLang="en-US" b="1" dirty="0">
                <a:solidFill>
                  <a:srgbClr val="0000CC"/>
                </a:solidFill>
                <a:latin typeface="微软雅黑" panose="020B0503020204020204" pitchFamily="34" charset="-122"/>
                <a:ea typeface="微软雅黑" panose="020B0503020204020204" pitchFamily="34" charset="-122"/>
              </a:rPr>
              <a:t>最广的</a:t>
            </a:r>
            <a:r>
              <a:rPr lang="zh-CN" altLang="en-US" b="1" dirty="0" smtClean="0">
                <a:solidFill>
                  <a:srgbClr val="0000CC"/>
                </a:solidFill>
                <a:latin typeface="微软雅黑" panose="020B0503020204020204" pitchFamily="34" charset="-122"/>
                <a:ea typeface="微软雅黑" panose="020B0503020204020204" pitchFamily="34" charset="-122"/>
              </a:rPr>
              <a:t>计算机</a:t>
            </a:r>
            <a:endParaRPr lang="zh-CN" altLang="en-US" b="1" dirty="0"/>
          </a:p>
        </p:txBody>
      </p:sp>
    </p:spTree>
  </p:cSld>
  <p:clrMapOvr>
    <a:masterClrMapping/>
  </p:clrMapOvr>
  <p:transition spd="slow"/>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0178" name="Picture 4" descr="CDC 6600"/>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60325" y="476250"/>
            <a:ext cx="4511675" cy="5400675"/>
          </a:xfrm>
        </p:spPr>
      </p:pic>
      <p:sp>
        <p:nvSpPr>
          <p:cNvPr id="50179" name="Text Box 5"/>
          <p:cNvSpPr txBox="1">
            <a:spLocks noChangeArrowheads="1"/>
          </p:cNvSpPr>
          <p:nvPr/>
        </p:nvSpPr>
        <p:spPr bwMode="auto">
          <a:xfrm>
            <a:off x="610741" y="5733256"/>
            <a:ext cx="4105275" cy="581057"/>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lnSpc>
                <a:spcPct val="150000"/>
              </a:lnSpc>
              <a:spcBef>
                <a:spcPts val="0"/>
              </a:spcBef>
              <a:buFont typeface="Wingdings" pitchFamily="2" charset="2"/>
              <a:buNone/>
            </a:pPr>
            <a:r>
              <a:rPr lang="en-US" altLang="zh-CN" sz="2400" b="1" dirty="0">
                <a:latin typeface="微软雅黑" panose="020B0503020204020204" pitchFamily="34" charset="-122"/>
                <a:ea typeface="微软雅黑" panose="020B0503020204020204" pitchFamily="34" charset="-122"/>
              </a:rPr>
              <a:t>CDC 6600</a:t>
            </a:r>
          </a:p>
        </p:txBody>
      </p:sp>
      <p:sp>
        <p:nvSpPr>
          <p:cNvPr id="50180" name="Text Box 6" descr="蓝色砂纸"/>
          <p:cNvSpPr txBox="1">
            <a:spLocks noChangeArrowheads="1"/>
          </p:cNvSpPr>
          <p:nvPr/>
        </p:nvSpPr>
        <p:spPr bwMode="auto">
          <a:xfrm>
            <a:off x="4716016" y="510927"/>
            <a:ext cx="4283968" cy="507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square">
            <a:spAutoFit/>
          </a:bodyPr>
          <a:lstStyle>
            <a:lvl1pPr marL="342900" indent="-342900"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marL="0" indent="0">
              <a:lnSpc>
                <a:spcPct val="150000"/>
              </a:lnSpc>
              <a:spcBef>
                <a:spcPts val="0"/>
              </a:spcBef>
              <a:buNone/>
            </a:pPr>
            <a:r>
              <a:rPr lang="zh-CN" altLang="en-US" sz="2400" b="1" dirty="0">
                <a:solidFill>
                  <a:srgbClr val="C00000"/>
                </a:solidFill>
                <a:latin typeface="微软雅黑" panose="020B0503020204020204" pitchFamily="34" charset="-122"/>
                <a:ea typeface="微软雅黑" panose="020B0503020204020204" pitchFamily="34" charset="-122"/>
              </a:rPr>
              <a:t>控制数据公司</a:t>
            </a:r>
            <a:r>
              <a:rPr lang="en-US" altLang="zh-CN" sz="2400" b="1" dirty="0">
                <a:solidFill>
                  <a:srgbClr val="C00000"/>
                </a:solidFill>
                <a:latin typeface="微软雅黑" panose="020B0503020204020204" pitchFamily="34" charset="-122"/>
                <a:ea typeface="微软雅黑" panose="020B0503020204020204" pitchFamily="34" charset="-122"/>
              </a:rPr>
              <a:t>(CDC</a:t>
            </a:r>
            <a:r>
              <a:rPr lang="en-US" altLang="zh-CN" sz="2400" b="1" dirty="0" smtClean="0">
                <a:solidFill>
                  <a:srgbClr val="C00000"/>
                </a:solidFill>
                <a:latin typeface="微软雅黑" panose="020B0503020204020204" pitchFamily="34" charset="-122"/>
                <a:ea typeface="微软雅黑" panose="020B0503020204020204" pitchFamily="34" charset="-122"/>
              </a:rPr>
              <a:t>)</a:t>
            </a:r>
            <a:r>
              <a:rPr lang="zh-CN" altLang="en-US" sz="2400" b="1" dirty="0" smtClean="0">
                <a:solidFill>
                  <a:srgbClr val="C00000"/>
                </a:solidFill>
                <a:latin typeface="微软雅黑" panose="020B0503020204020204" pitchFamily="34" charset="-122"/>
                <a:ea typeface="微软雅黑" panose="020B0503020204020204" pitchFamily="34" charset="-122"/>
              </a:rPr>
              <a:t>：</a:t>
            </a:r>
            <a:r>
              <a:rPr lang="en-US" altLang="zh-CN" sz="2400" dirty="0" smtClean="0">
                <a:latin typeface="微软雅黑" panose="020B0503020204020204" pitchFamily="34" charset="-122"/>
                <a:ea typeface="微软雅黑" panose="020B0503020204020204" pitchFamily="34" charset="-122"/>
              </a:rPr>
              <a:t>CDC6600</a:t>
            </a:r>
          </a:p>
          <a:p>
            <a:pPr>
              <a:lnSpc>
                <a:spcPct val="150000"/>
              </a:lnSpc>
              <a:spcBef>
                <a:spcPts val="0"/>
              </a:spcBef>
              <a:buFont typeface="Wingdings" pitchFamily="2" charset="2"/>
              <a:buChar char="n"/>
            </a:pPr>
            <a:r>
              <a:rPr lang="en-US" altLang="zh-CN" sz="2400" dirty="0" smtClean="0">
                <a:latin typeface="微软雅黑" panose="020B0503020204020204" pitchFamily="34" charset="-122"/>
                <a:ea typeface="微软雅黑" panose="020B0503020204020204" pitchFamily="34" charset="-122"/>
              </a:rPr>
              <a:t>1963</a:t>
            </a:r>
            <a:r>
              <a:rPr lang="zh-CN" altLang="en-US" sz="2400" dirty="0" smtClean="0">
                <a:latin typeface="微软雅黑" panose="020B0503020204020204" pitchFamily="34" charset="-122"/>
                <a:ea typeface="微软雅黑" panose="020B0503020204020204" pitchFamily="34" charset="-122"/>
              </a:rPr>
              <a:t>年，超级计算机</a:t>
            </a:r>
            <a:endParaRPr lang="en-US" altLang="zh-CN" sz="2400" dirty="0" smtClean="0">
              <a:latin typeface="微软雅黑" panose="020B0503020204020204" pitchFamily="34" charset="-122"/>
              <a:ea typeface="微软雅黑" panose="020B0503020204020204" pitchFamily="34" charset="-122"/>
            </a:endParaRPr>
          </a:p>
          <a:p>
            <a:pPr>
              <a:lnSpc>
                <a:spcPct val="150000"/>
              </a:lnSpc>
              <a:spcBef>
                <a:spcPts val="0"/>
              </a:spcBef>
              <a:buFont typeface="Wingdings" pitchFamily="2" charset="2"/>
              <a:buChar char="n"/>
            </a:pPr>
            <a:r>
              <a:rPr lang="en-US" altLang="zh-CN" sz="2400" dirty="0" smtClean="0">
                <a:latin typeface="微软雅黑" panose="020B0503020204020204" pitchFamily="34" charset="-122"/>
                <a:ea typeface="微软雅黑" panose="020B0503020204020204" pitchFamily="34" charset="-122"/>
              </a:rPr>
              <a:t>35</a:t>
            </a:r>
            <a:r>
              <a:rPr lang="zh-CN" altLang="en-US" sz="2400" dirty="0">
                <a:latin typeface="微软雅黑" panose="020B0503020204020204" pitchFamily="34" charset="-122"/>
                <a:ea typeface="微软雅黑" panose="020B0503020204020204" pitchFamily="34" charset="-122"/>
              </a:rPr>
              <a:t>万个</a:t>
            </a:r>
            <a:r>
              <a:rPr lang="zh-CN" altLang="en-US" sz="2400" dirty="0" smtClean="0">
                <a:latin typeface="微软雅黑" panose="020B0503020204020204" pitchFamily="34" charset="-122"/>
                <a:ea typeface="微软雅黑" panose="020B0503020204020204" pitchFamily="34" charset="-122"/>
              </a:rPr>
              <a:t>晶体管</a:t>
            </a:r>
            <a:endParaRPr lang="en-US" altLang="zh-CN" sz="2400" dirty="0" smtClean="0">
              <a:latin typeface="微软雅黑" panose="020B0503020204020204" pitchFamily="34" charset="-122"/>
              <a:ea typeface="微软雅黑" panose="020B0503020204020204" pitchFamily="34" charset="-122"/>
            </a:endParaRPr>
          </a:p>
          <a:p>
            <a:pPr>
              <a:lnSpc>
                <a:spcPct val="150000"/>
              </a:lnSpc>
              <a:spcBef>
                <a:spcPts val="0"/>
              </a:spcBef>
              <a:buFont typeface="Wingdings" pitchFamily="2" charset="2"/>
              <a:buChar char="n"/>
            </a:pPr>
            <a:r>
              <a:rPr lang="en-US" altLang="zh-CN" sz="2400" dirty="0" smtClean="0">
                <a:latin typeface="微软雅黑" panose="020B0503020204020204" pitchFamily="34" charset="-122"/>
                <a:ea typeface="微软雅黑" panose="020B0503020204020204" pitchFamily="34" charset="-122"/>
              </a:rPr>
              <a:t>3</a:t>
            </a:r>
            <a:r>
              <a:rPr lang="zh-CN" altLang="en-US" sz="2400" dirty="0">
                <a:latin typeface="微软雅黑" panose="020B0503020204020204" pitchFamily="34" charset="-122"/>
                <a:ea typeface="微软雅黑" panose="020B0503020204020204" pitchFamily="34" charset="-122"/>
              </a:rPr>
              <a:t>百万指令</a:t>
            </a:r>
            <a:r>
              <a:rPr lang="en-US" altLang="zh-CN" sz="2400" dirty="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秒</a:t>
            </a:r>
            <a:endParaRPr lang="zh-CN" altLang="en-US" sz="2400" dirty="0">
              <a:latin typeface="微软雅黑" panose="020B0503020204020204" pitchFamily="34" charset="-122"/>
              <a:ea typeface="微软雅黑" panose="020B0503020204020204" pitchFamily="34" charset="-122"/>
            </a:endParaRPr>
          </a:p>
          <a:p>
            <a:pPr>
              <a:lnSpc>
                <a:spcPct val="150000"/>
              </a:lnSpc>
              <a:spcBef>
                <a:spcPts val="0"/>
              </a:spcBef>
              <a:buFont typeface="Wingdings" pitchFamily="2" charset="2"/>
              <a:buChar char="n"/>
            </a:pPr>
            <a:r>
              <a:rPr lang="zh-CN" altLang="en-US" sz="2400" dirty="0" smtClean="0">
                <a:latin typeface="微软雅黑" panose="020B0503020204020204" pitchFamily="34" charset="-122"/>
                <a:ea typeface="微软雅黑" panose="020B0503020204020204" pitchFamily="34" charset="-122"/>
              </a:rPr>
              <a:t>受原子能</a:t>
            </a:r>
            <a:r>
              <a:rPr lang="zh-CN" altLang="en-US" sz="2400" dirty="0">
                <a:latin typeface="微软雅黑" panose="020B0503020204020204" pitchFamily="34" charset="-122"/>
                <a:ea typeface="微软雅黑" panose="020B0503020204020204" pitchFamily="34" charset="-122"/>
              </a:rPr>
              <a:t>机构、航空宇航、气象研究等</a:t>
            </a:r>
            <a:r>
              <a:rPr lang="zh-CN" altLang="en-US" sz="2400" dirty="0" smtClean="0">
                <a:latin typeface="微软雅黑" panose="020B0503020204020204" pitchFamily="34" charset="-122"/>
                <a:ea typeface="微软雅黑" panose="020B0503020204020204" pitchFamily="34" charset="-122"/>
              </a:rPr>
              <a:t>机构认可</a:t>
            </a:r>
            <a:endParaRPr lang="en-US" altLang="zh-CN" sz="2400" dirty="0" smtClean="0">
              <a:latin typeface="微软雅黑" panose="020B0503020204020204" pitchFamily="34" charset="-122"/>
              <a:ea typeface="微软雅黑" panose="020B0503020204020204" pitchFamily="34" charset="-122"/>
            </a:endParaRPr>
          </a:p>
          <a:p>
            <a:pPr>
              <a:lnSpc>
                <a:spcPct val="150000"/>
              </a:lnSpc>
              <a:spcBef>
                <a:spcPts val="0"/>
              </a:spcBef>
              <a:buFont typeface="Wingdings" pitchFamily="2" charset="2"/>
              <a:buChar char="n"/>
            </a:pPr>
            <a:r>
              <a:rPr lang="zh-CN" altLang="en-US" sz="2400" dirty="0" smtClean="0">
                <a:latin typeface="微软雅黑" panose="020B0503020204020204" pitchFamily="34" charset="-122"/>
                <a:ea typeface="微软雅黑" panose="020B0503020204020204" pitchFamily="34" charset="-122"/>
              </a:rPr>
              <a:t>至</a:t>
            </a:r>
            <a:r>
              <a:rPr lang="en-US" altLang="zh-CN" sz="2400" dirty="0">
                <a:latin typeface="微软雅黑" panose="020B0503020204020204" pitchFamily="34" charset="-122"/>
                <a:ea typeface="微软雅黑" panose="020B0503020204020204" pitchFamily="34" charset="-122"/>
              </a:rPr>
              <a:t>1969</a:t>
            </a:r>
            <a:r>
              <a:rPr lang="zh-CN" altLang="en-US" sz="2400" dirty="0">
                <a:latin typeface="微软雅黑" panose="020B0503020204020204" pitchFamily="34" charset="-122"/>
                <a:ea typeface="微软雅黑" panose="020B0503020204020204" pitchFamily="34" charset="-122"/>
              </a:rPr>
              <a:t>年，</a:t>
            </a:r>
            <a:r>
              <a:rPr lang="en-US" altLang="zh-CN" sz="2400" dirty="0" smtClean="0">
                <a:latin typeface="微软雅黑" panose="020B0503020204020204" pitchFamily="34" charset="-122"/>
                <a:ea typeface="微软雅黑" panose="020B0503020204020204" pitchFamily="34" charset="-122"/>
              </a:rPr>
              <a:t>CDC6600</a:t>
            </a:r>
            <a:r>
              <a:rPr lang="zh-CN" altLang="en-US" sz="2400" dirty="0" smtClean="0">
                <a:latin typeface="微软雅黑" panose="020B0503020204020204" pitchFamily="34" charset="-122"/>
                <a:ea typeface="微软雅黑" panose="020B0503020204020204" pitchFamily="34" charset="-122"/>
              </a:rPr>
              <a:t>及</a:t>
            </a:r>
            <a:r>
              <a:rPr lang="zh-CN" altLang="en-US" sz="2400" dirty="0">
                <a:latin typeface="微软雅黑" panose="020B0503020204020204" pitchFamily="34" charset="-122"/>
                <a:ea typeface="微软雅黑" panose="020B0503020204020204" pitchFamily="34" charset="-122"/>
              </a:rPr>
              <a:t>改进型</a:t>
            </a:r>
            <a:r>
              <a:rPr lang="en-US" altLang="zh-CN" sz="2400" dirty="0">
                <a:latin typeface="微软雅黑" panose="020B0503020204020204" pitchFamily="34" charset="-122"/>
                <a:ea typeface="微软雅黑" panose="020B0503020204020204" pitchFamily="34" charset="-122"/>
              </a:rPr>
              <a:t>CDC7600</a:t>
            </a:r>
            <a:r>
              <a:rPr lang="zh-CN" altLang="en-US" sz="2400" dirty="0">
                <a:latin typeface="微软雅黑" panose="020B0503020204020204" pitchFamily="34" charset="-122"/>
                <a:ea typeface="微软雅黑" panose="020B0503020204020204" pitchFamily="34" charset="-122"/>
              </a:rPr>
              <a:t>共</a:t>
            </a:r>
            <a:r>
              <a:rPr lang="zh-CN" altLang="en-US" sz="2400" dirty="0" smtClean="0">
                <a:latin typeface="微软雅黑" panose="020B0503020204020204" pitchFamily="34" charset="-122"/>
                <a:ea typeface="微软雅黑" panose="020B0503020204020204" pitchFamily="34" charset="-122"/>
              </a:rPr>
              <a:t>售</a:t>
            </a:r>
            <a:r>
              <a:rPr lang="en-US" altLang="zh-CN" sz="2400" dirty="0" smtClean="0">
                <a:latin typeface="微软雅黑" panose="020B0503020204020204" pitchFamily="34" charset="-122"/>
                <a:ea typeface="微软雅黑" panose="020B0503020204020204" pitchFamily="34" charset="-122"/>
              </a:rPr>
              <a:t>150</a:t>
            </a:r>
            <a:r>
              <a:rPr lang="zh-CN" altLang="en-US" sz="2400" dirty="0">
                <a:latin typeface="微软雅黑" panose="020B0503020204020204" pitchFamily="34" charset="-122"/>
                <a:ea typeface="微软雅黑" panose="020B0503020204020204" pitchFamily="34" charset="-122"/>
              </a:rPr>
              <a:t>余</a:t>
            </a:r>
            <a:r>
              <a:rPr lang="zh-CN" altLang="en-US" sz="2400" dirty="0" smtClean="0">
                <a:latin typeface="微软雅黑" panose="020B0503020204020204" pitchFamily="34" charset="-122"/>
                <a:ea typeface="微软雅黑" panose="020B0503020204020204" pitchFamily="34" charset="-122"/>
              </a:rPr>
              <a:t>台</a:t>
            </a:r>
            <a:endParaRPr lang="en-US" altLang="zh-CN" sz="2400" dirty="0">
              <a:latin typeface="微软雅黑" panose="020B0503020204020204" pitchFamily="34" charset="-122"/>
              <a:ea typeface="微软雅黑" panose="020B0503020204020204" pitchFamily="34" charset="-122"/>
            </a:endParaRPr>
          </a:p>
        </p:txBody>
      </p:sp>
    </p:spTree>
  </p:cSld>
  <p:clrMapOvr>
    <a:masterClrMapping/>
  </p:clrMapOvr>
  <p:transition spd="slow"/>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1202" name="Picture 2" descr="ibm36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389" y="1242819"/>
            <a:ext cx="5184699"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3" name="Text Box 3"/>
          <p:cNvSpPr txBox="1">
            <a:spLocks noChangeArrowheads="1"/>
          </p:cNvSpPr>
          <p:nvPr/>
        </p:nvSpPr>
        <p:spPr bwMode="auto">
          <a:xfrm>
            <a:off x="683567" y="5487615"/>
            <a:ext cx="547275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kumimoji="1" lang="en-US" altLang="zh-CN" sz="2400" b="1" dirty="0">
                <a:latin typeface="微软雅黑" panose="020B0503020204020204" pitchFamily="34" charset="-122"/>
                <a:ea typeface="微软雅黑" panose="020B0503020204020204" pitchFamily="34" charset="-122"/>
              </a:rPr>
              <a:t>IBM  System</a:t>
            </a:r>
            <a:r>
              <a:rPr kumimoji="1" lang="zh-CN" altLang="en-US" sz="2400" b="1" dirty="0">
                <a:latin typeface="微软雅黑" panose="020B0503020204020204" pitchFamily="34" charset="-122"/>
                <a:ea typeface="微软雅黑" panose="020B0503020204020204" pitchFamily="34" charset="-122"/>
              </a:rPr>
              <a:t>／</a:t>
            </a:r>
            <a:r>
              <a:rPr kumimoji="1" lang="en-US" altLang="zh-CN" sz="2400" b="1" dirty="0">
                <a:latin typeface="微软雅黑" panose="020B0503020204020204" pitchFamily="34" charset="-122"/>
                <a:ea typeface="微软雅黑" panose="020B0503020204020204" pitchFamily="34" charset="-122"/>
              </a:rPr>
              <a:t>360 </a:t>
            </a:r>
          </a:p>
        </p:txBody>
      </p:sp>
      <p:sp>
        <p:nvSpPr>
          <p:cNvPr id="51204" name="Text Box 4" descr="蓝色砂纸"/>
          <p:cNvSpPr txBox="1">
            <a:spLocks noChangeArrowheads="1"/>
          </p:cNvSpPr>
          <p:nvPr/>
        </p:nvSpPr>
        <p:spPr bwMode="auto">
          <a:xfrm>
            <a:off x="5436096" y="1582048"/>
            <a:ext cx="3600400" cy="3647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square">
            <a:spAutoFit/>
          </a:bodyPr>
          <a:lstStyle>
            <a:lvl1pPr marL="342900" indent="-342900"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marL="0" indent="0">
              <a:lnSpc>
                <a:spcPct val="150000"/>
              </a:lnSpc>
              <a:spcBef>
                <a:spcPct val="0"/>
              </a:spcBef>
              <a:buNone/>
            </a:pPr>
            <a:r>
              <a:rPr lang="en-US" altLang="zh-CN" sz="2200" b="1" dirty="0" smtClean="0">
                <a:solidFill>
                  <a:srgbClr val="C00000"/>
                </a:solidFill>
                <a:latin typeface="微软雅黑" panose="020B0503020204020204" pitchFamily="34" charset="-122"/>
                <a:ea typeface="微软雅黑" panose="020B0503020204020204" pitchFamily="34" charset="-122"/>
              </a:rPr>
              <a:t>IBM 360</a:t>
            </a:r>
          </a:p>
          <a:p>
            <a:pPr>
              <a:lnSpc>
                <a:spcPct val="150000"/>
              </a:lnSpc>
              <a:spcBef>
                <a:spcPct val="0"/>
              </a:spcBef>
              <a:buFont typeface="Wingdings" pitchFamily="2" charset="2"/>
              <a:buChar char="n"/>
            </a:pPr>
            <a:r>
              <a:rPr lang="en-US" altLang="zh-CN" sz="2200" dirty="0" smtClean="0">
                <a:latin typeface="微软雅黑" panose="020B0503020204020204" pitchFamily="34" charset="-122"/>
                <a:ea typeface="微软雅黑" panose="020B0503020204020204" pitchFamily="34" charset="-122"/>
              </a:rPr>
              <a:t>1964</a:t>
            </a:r>
            <a:r>
              <a:rPr lang="zh-CN" altLang="en-US" sz="2200" dirty="0" smtClean="0">
                <a:latin typeface="微软雅黑" panose="020B0503020204020204" pitchFamily="34" charset="-122"/>
                <a:ea typeface="微软雅黑" panose="020B0503020204020204" pitchFamily="34" charset="-122"/>
              </a:rPr>
              <a:t>年，最早</a:t>
            </a:r>
            <a:r>
              <a:rPr lang="zh-CN" altLang="en-US" sz="2200" dirty="0">
                <a:latin typeface="微软雅黑" panose="020B0503020204020204" pitchFamily="34" charset="-122"/>
                <a:ea typeface="微软雅黑" panose="020B0503020204020204" pitchFamily="34" charset="-122"/>
              </a:rPr>
              <a:t>采用集成电路的</a:t>
            </a:r>
            <a:r>
              <a:rPr lang="zh-CN" altLang="en-US" sz="2200" dirty="0" smtClean="0">
                <a:latin typeface="微软雅黑" panose="020B0503020204020204" pitchFamily="34" charset="-122"/>
                <a:ea typeface="微软雅黑" panose="020B0503020204020204" pitchFamily="34" charset="-122"/>
              </a:rPr>
              <a:t>通用计算机</a:t>
            </a:r>
            <a:endParaRPr lang="en-US" altLang="zh-CN" sz="2200" dirty="0" smtClean="0">
              <a:latin typeface="微软雅黑" panose="020B0503020204020204" pitchFamily="34" charset="-122"/>
              <a:ea typeface="微软雅黑" panose="020B0503020204020204" pitchFamily="34" charset="-122"/>
            </a:endParaRPr>
          </a:p>
          <a:p>
            <a:pPr>
              <a:lnSpc>
                <a:spcPct val="150000"/>
              </a:lnSpc>
              <a:spcBef>
                <a:spcPct val="0"/>
              </a:spcBef>
              <a:buFont typeface="Wingdings" pitchFamily="2" charset="2"/>
              <a:buChar char="n"/>
            </a:pPr>
            <a:r>
              <a:rPr lang="zh-CN" altLang="en-US" sz="2200" dirty="0" smtClean="0">
                <a:latin typeface="微软雅黑" panose="020B0503020204020204" pitchFamily="34" charset="-122"/>
                <a:ea typeface="微软雅黑" panose="020B0503020204020204" pitchFamily="34" charset="-122"/>
              </a:rPr>
              <a:t>影响</a:t>
            </a:r>
            <a:r>
              <a:rPr lang="zh-CN" altLang="en-US" sz="2200" dirty="0">
                <a:latin typeface="微软雅黑" panose="020B0503020204020204" pitchFamily="34" charset="-122"/>
                <a:ea typeface="微软雅黑" panose="020B0503020204020204" pitchFamily="34" charset="-122"/>
              </a:rPr>
              <a:t>最大的第三代</a:t>
            </a:r>
            <a:r>
              <a:rPr lang="zh-CN" altLang="en-US" sz="2200" dirty="0" smtClean="0">
                <a:latin typeface="微软雅黑" panose="020B0503020204020204" pitchFamily="34" charset="-122"/>
                <a:ea typeface="微软雅黑" panose="020B0503020204020204" pitchFamily="34" charset="-122"/>
              </a:rPr>
              <a:t>计算机</a:t>
            </a:r>
            <a:endParaRPr lang="en-US" altLang="zh-CN" sz="2200" dirty="0">
              <a:latin typeface="微软雅黑" panose="020B0503020204020204" pitchFamily="34" charset="-122"/>
              <a:ea typeface="微软雅黑" panose="020B0503020204020204" pitchFamily="34" charset="-122"/>
            </a:endParaRPr>
          </a:p>
          <a:p>
            <a:pPr>
              <a:lnSpc>
                <a:spcPct val="150000"/>
              </a:lnSpc>
              <a:spcBef>
                <a:spcPct val="0"/>
              </a:spcBef>
              <a:buFont typeface="Wingdings" pitchFamily="2" charset="2"/>
              <a:buChar char="n"/>
            </a:pPr>
            <a:r>
              <a:rPr lang="zh-CN" altLang="en-US" sz="2200" dirty="0" smtClean="0">
                <a:latin typeface="微软雅黑" panose="020B0503020204020204" pitchFamily="34" charset="-122"/>
                <a:ea typeface="微软雅黑" panose="020B0503020204020204" pitchFamily="34" charset="-122"/>
              </a:rPr>
              <a:t>通用化</a:t>
            </a:r>
            <a:r>
              <a:rPr lang="zh-CN" altLang="en-US" sz="2200" dirty="0">
                <a:latin typeface="微软雅黑" panose="020B0503020204020204" pitchFamily="34" charset="-122"/>
                <a:ea typeface="微软雅黑" panose="020B0503020204020204" pitchFamily="34" charset="-122"/>
              </a:rPr>
              <a:t>、系列化、</a:t>
            </a:r>
            <a:r>
              <a:rPr lang="zh-CN" altLang="en-US" sz="2200" dirty="0" smtClean="0">
                <a:latin typeface="微软雅黑" panose="020B0503020204020204" pitchFamily="34" charset="-122"/>
                <a:ea typeface="微软雅黑" panose="020B0503020204020204" pitchFamily="34" charset="-122"/>
              </a:rPr>
              <a:t>标准化</a:t>
            </a:r>
            <a:endParaRPr lang="en-US" altLang="zh-CN" sz="2200" dirty="0">
              <a:latin typeface="微软雅黑" panose="020B0503020204020204" pitchFamily="34" charset="-122"/>
              <a:ea typeface="微软雅黑" panose="020B0503020204020204" pitchFamily="34" charset="-122"/>
            </a:endParaRPr>
          </a:p>
          <a:p>
            <a:pPr>
              <a:lnSpc>
                <a:spcPct val="150000"/>
              </a:lnSpc>
              <a:spcBef>
                <a:spcPct val="0"/>
              </a:spcBef>
              <a:buFont typeface="Wingdings" pitchFamily="2" charset="2"/>
              <a:buChar char="n"/>
            </a:pPr>
            <a:r>
              <a:rPr lang="zh-CN" altLang="en-US" sz="2200" dirty="0" smtClean="0">
                <a:latin typeface="微软雅黑" panose="020B0503020204020204" pitchFamily="34" charset="-122"/>
                <a:ea typeface="微软雅黑" panose="020B0503020204020204" pitchFamily="34" charset="-122"/>
              </a:rPr>
              <a:t>速度：每秒</a:t>
            </a:r>
            <a:r>
              <a:rPr lang="zh-CN" altLang="en-US" sz="2200" dirty="0">
                <a:latin typeface="微软雅黑" panose="020B0503020204020204" pitchFamily="34" charset="-122"/>
                <a:ea typeface="微软雅黑" panose="020B0503020204020204" pitchFamily="34" charset="-122"/>
              </a:rPr>
              <a:t>几千次到一百万次不等。</a:t>
            </a:r>
          </a:p>
        </p:txBody>
      </p:sp>
    </p:spTree>
  </p:cSld>
  <p:clrMapOvr>
    <a:masterClrMapping/>
  </p:clrMapOvr>
  <p:transition spd="slow"/>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内容占位符 2"/>
          <p:cNvSpPr>
            <a:spLocks noGrp="1"/>
          </p:cNvSpPr>
          <p:nvPr>
            <p:ph idx="1"/>
          </p:nvPr>
        </p:nvSpPr>
        <p:spPr>
          <a:xfrm>
            <a:off x="323528" y="1340768"/>
            <a:ext cx="8640960" cy="5400600"/>
          </a:xfrm>
        </p:spPr>
        <p:txBody>
          <a:bodyPr/>
          <a:lstStyle/>
          <a:p>
            <a:pPr marL="0" indent="0" eaLnBrk="1" hangingPunct="1">
              <a:lnSpc>
                <a:spcPct val="150000"/>
              </a:lnSpc>
              <a:spcBef>
                <a:spcPts val="0"/>
              </a:spcBef>
              <a:buFontTx/>
              <a:buNone/>
              <a:defRPr/>
            </a:pPr>
            <a:r>
              <a:rPr lang="zh-CN" altLang="en-US" sz="2400" b="1" dirty="0" smtClean="0">
                <a:solidFill>
                  <a:srgbClr val="C00000"/>
                </a:solidFill>
                <a:latin typeface="微软雅黑" panose="020B0503020204020204" pitchFamily="34" charset="-122"/>
                <a:ea typeface="微软雅黑" panose="020B0503020204020204" pitchFamily="34" charset="-122"/>
              </a:rPr>
              <a:t>三、半导体存储器的发展</a:t>
            </a:r>
            <a:endParaRPr lang="en-US" altLang="zh-CN" sz="2400" b="1" dirty="0" smtClean="0">
              <a:solidFill>
                <a:srgbClr val="C00000"/>
              </a:solidFill>
              <a:latin typeface="微软雅黑" panose="020B0503020204020204" pitchFamily="34" charset="-122"/>
              <a:ea typeface="微软雅黑" panose="020B0503020204020204" pitchFamily="34" charset="-122"/>
            </a:endParaRPr>
          </a:p>
          <a:p>
            <a:pPr eaLnBrk="1" hangingPunct="1">
              <a:lnSpc>
                <a:spcPct val="150000"/>
              </a:lnSpc>
              <a:spcBef>
                <a:spcPts val="0"/>
              </a:spcBef>
              <a:buFont typeface="Wingdings" panose="05000000000000000000" pitchFamily="2" charset="2"/>
              <a:buChar char="n"/>
              <a:defRPr/>
            </a:pPr>
            <a:r>
              <a:rPr lang="en-US" altLang="zh-CN" sz="2200" dirty="0" smtClean="0">
                <a:latin typeface="微软雅黑" panose="020B0503020204020204" pitchFamily="34" charset="-122"/>
                <a:ea typeface="微软雅黑" panose="020B0503020204020204" pitchFamily="34" charset="-122"/>
              </a:rPr>
              <a:t>195</a:t>
            </a:r>
            <a:r>
              <a:rPr lang="zh-CN" altLang="zh-CN" sz="2200" dirty="0" smtClean="0">
                <a:latin typeface="微软雅黑" panose="020B0503020204020204" pitchFamily="34" charset="-122"/>
                <a:ea typeface="微软雅黑" panose="020B0503020204020204" pitchFamily="34" charset="-122"/>
              </a:rPr>
              <a:t>0～</a:t>
            </a:r>
            <a:r>
              <a:rPr lang="en-US" altLang="zh-CN" sz="2200" dirty="0" smtClean="0">
                <a:latin typeface="微软雅黑" panose="020B0503020204020204" pitchFamily="34" charset="-122"/>
                <a:ea typeface="微软雅黑" panose="020B0503020204020204" pitchFamily="34" charset="-122"/>
              </a:rPr>
              <a:t>1960</a:t>
            </a:r>
            <a:r>
              <a:rPr lang="zh-CN" altLang="en-US" sz="2200" dirty="0" smtClean="0">
                <a:latin typeface="微软雅黑" panose="020B0503020204020204" pitchFamily="34" charset="-122"/>
                <a:ea typeface="微软雅黑" panose="020B0503020204020204" pitchFamily="34" charset="-122"/>
              </a:rPr>
              <a:t>：磁芯存储器，用</a:t>
            </a:r>
            <a:r>
              <a:rPr lang="en-US" altLang="zh-CN" sz="2200" dirty="0" smtClean="0">
                <a:latin typeface="微软雅黑" panose="020B0503020204020204" pitchFamily="34" charset="-122"/>
                <a:ea typeface="微软雅黑" panose="020B0503020204020204" pitchFamily="34" charset="-122"/>
              </a:rPr>
              <a:t>1mm</a:t>
            </a:r>
            <a:r>
              <a:rPr lang="zh-CN" altLang="en-US" sz="2200" dirty="0" smtClean="0">
                <a:latin typeface="微软雅黑" panose="020B0503020204020204" pitchFamily="34" charset="-122"/>
                <a:ea typeface="微软雅黑" panose="020B0503020204020204" pitchFamily="34" charset="-122"/>
              </a:rPr>
              <a:t>磁芯的磁化方向表示</a:t>
            </a:r>
            <a:r>
              <a:rPr lang="en-US" altLang="zh-CN" sz="2200" dirty="0" smtClean="0">
                <a:latin typeface="微软雅黑" panose="020B0503020204020204" pitchFamily="34" charset="-122"/>
                <a:ea typeface="微软雅黑" panose="020B0503020204020204" pitchFamily="34" charset="-122"/>
              </a:rPr>
              <a:t>1</a:t>
            </a:r>
            <a:r>
              <a:rPr lang="zh-CN" altLang="en-US" sz="2200" dirty="0" smtClean="0">
                <a:latin typeface="微软雅黑" panose="020B0503020204020204" pitchFamily="34" charset="-122"/>
                <a:ea typeface="微软雅黑" panose="020B0503020204020204" pitchFamily="34" charset="-122"/>
              </a:rPr>
              <a:t>或</a:t>
            </a:r>
            <a:r>
              <a:rPr lang="en-US" altLang="zh-CN" sz="2200" dirty="0" smtClean="0">
                <a:latin typeface="微软雅黑" panose="020B0503020204020204" pitchFamily="34" charset="-122"/>
                <a:ea typeface="微软雅黑" panose="020B0503020204020204" pitchFamily="34" charset="-122"/>
              </a:rPr>
              <a:t>0</a:t>
            </a:r>
          </a:p>
          <a:p>
            <a:pPr lvl="1" eaLnBrk="1" hangingPunct="1">
              <a:lnSpc>
                <a:spcPct val="150000"/>
              </a:lnSpc>
              <a:spcBef>
                <a:spcPts val="0"/>
              </a:spcBef>
              <a:buFont typeface="Arial" panose="020B0604020202020204" pitchFamily="34" charset="0"/>
              <a:buChar char="•"/>
              <a:defRPr/>
            </a:pPr>
            <a:r>
              <a:rPr lang="zh-CN" altLang="en-US" sz="2200" dirty="0" smtClean="0">
                <a:latin typeface="微软雅黑" panose="020B0503020204020204" pitchFamily="34" charset="-122"/>
                <a:ea typeface="微软雅黑" panose="020B0503020204020204" pitchFamily="34" charset="-122"/>
              </a:rPr>
              <a:t>位速度</a:t>
            </a:r>
            <a:r>
              <a:rPr lang="en-US" altLang="zh-CN" sz="2200" dirty="0" smtClean="0">
                <a:latin typeface="微软雅黑" panose="020B0503020204020204" pitchFamily="34" charset="-122"/>
                <a:ea typeface="微软雅黑" panose="020B0503020204020204" pitchFamily="34" charset="-122"/>
              </a:rPr>
              <a:t>1</a:t>
            </a:r>
            <a:r>
              <a:rPr lang="en-US" altLang="zh-CN" sz="2200" dirty="0" smtClean="0">
                <a:latin typeface="微软雅黑" panose="020B0503020204020204" pitchFamily="34" charset="-122"/>
                <a:ea typeface="微软雅黑" panose="020B0503020204020204" pitchFamily="34" charset="-122"/>
                <a:sym typeface="Symbol"/>
              </a:rPr>
              <a:t>s</a:t>
            </a:r>
            <a:r>
              <a:rPr lang="zh-CN" altLang="en-US" sz="2200" dirty="0" smtClean="0">
                <a:latin typeface="微软雅黑" panose="020B0503020204020204" pitchFamily="34" charset="-122"/>
                <a:ea typeface="微软雅黑" panose="020B0503020204020204" pitchFamily="34" charset="-122"/>
              </a:rPr>
              <a:t>、昂贵、体积巨大</a:t>
            </a:r>
            <a:endParaRPr lang="en-US" altLang="zh-CN" sz="2200" dirty="0" smtClean="0">
              <a:latin typeface="微软雅黑" panose="020B0503020204020204" pitchFamily="34" charset="-122"/>
              <a:ea typeface="微软雅黑" panose="020B0503020204020204" pitchFamily="34" charset="-122"/>
            </a:endParaRPr>
          </a:p>
          <a:p>
            <a:pPr eaLnBrk="1" hangingPunct="1">
              <a:lnSpc>
                <a:spcPct val="150000"/>
              </a:lnSpc>
              <a:spcBef>
                <a:spcPts val="0"/>
              </a:spcBef>
              <a:buFont typeface="Wingdings" panose="05000000000000000000" pitchFamily="2" charset="2"/>
              <a:buChar char="n"/>
              <a:defRPr/>
            </a:pPr>
            <a:r>
              <a:rPr lang="zh-CN" altLang="zh-CN" sz="2200" dirty="0" smtClean="0">
                <a:latin typeface="微软雅黑" panose="020B0503020204020204" pitchFamily="34" charset="-122"/>
                <a:ea typeface="微软雅黑" panose="020B0503020204020204" pitchFamily="34" charset="-122"/>
              </a:rPr>
              <a:t>1970年</a:t>
            </a:r>
            <a:r>
              <a:rPr lang="zh-CN" altLang="en-US" sz="2200" dirty="0" smtClean="0">
                <a:latin typeface="微软雅黑" panose="020B0503020204020204" pitchFamily="34" charset="-122"/>
                <a:ea typeface="微软雅黑" panose="020B0503020204020204" pitchFamily="34" charset="-122"/>
              </a:rPr>
              <a:t>：</a:t>
            </a:r>
            <a:r>
              <a:rPr lang="zh-CN" altLang="zh-CN" sz="2200" dirty="0" smtClean="0">
                <a:latin typeface="微软雅黑" panose="020B0503020204020204" pitchFamily="34" charset="-122"/>
                <a:ea typeface="微软雅黑" panose="020B0503020204020204" pitchFamily="34" charset="-122"/>
              </a:rPr>
              <a:t>仙童半导体公司</a:t>
            </a:r>
            <a:r>
              <a:rPr lang="zh-CN" altLang="en-US" sz="2200" dirty="0" smtClean="0">
                <a:latin typeface="微软雅黑" panose="020B0503020204020204" pitchFamily="34" charset="-122"/>
                <a:ea typeface="微软雅黑" panose="020B0503020204020204" pitchFamily="34" charset="-122"/>
              </a:rPr>
              <a:t>推出</a:t>
            </a:r>
            <a:r>
              <a:rPr lang="zh-CN" altLang="zh-CN" sz="2200" dirty="0" smtClean="0">
                <a:latin typeface="微软雅黑" panose="020B0503020204020204" pitchFamily="34" charset="-122"/>
                <a:ea typeface="微软雅黑" panose="020B0503020204020204" pitchFamily="34" charset="-122"/>
              </a:rPr>
              <a:t>第一个较大容量</a:t>
            </a:r>
            <a:r>
              <a:rPr lang="zh-CN" altLang="zh-CN" sz="2200" dirty="0" smtClean="0">
                <a:solidFill>
                  <a:srgbClr val="FF0000"/>
                </a:solidFill>
                <a:latin typeface="微软雅黑" panose="020B0503020204020204" pitchFamily="34" charset="-122"/>
                <a:ea typeface="微软雅黑" panose="020B0503020204020204" pitchFamily="34" charset="-122"/>
              </a:rPr>
              <a:t>半导体存储器</a:t>
            </a:r>
            <a:endParaRPr lang="en-US" altLang="zh-CN" sz="2200" dirty="0" smtClean="0">
              <a:solidFill>
                <a:srgbClr val="FF0000"/>
              </a:solidFill>
              <a:latin typeface="微软雅黑" panose="020B0503020204020204" pitchFamily="34" charset="-122"/>
              <a:ea typeface="微软雅黑" panose="020B0503020204020204" pitchFamily="34" charset="-122"/>
            </a:endParaRPr>
          </a:p>
          <a:p>
            <a:pPr lvl="1" eaLnBrk="1" hangingPunct="1">
              <a:lnSpc>
                <a:spcPct val="150000"/>
              </a:lnSpc>
              <a:spcBef>
                <a:spcPts val="0"/>
              </a:spcBef>
              <a:buFont typeface="Arial" panose="020B0604020202020204" pitchFamily="34" charset="0"/>
              <a:buChar char="•"/>
              <a:defRPr/>
            </a:pPr>
            <a:r>
              <a:rPr lang="zh-CN" altLang="en-US" sz="2200" dirty="0">
                <a:latin typeface="微软雅黑" panose="020B0503020204020204" pitchFamily="34" charset="-122"/>
                <a:ea typeface="微软雅黑" panose="020B0503020204020204" pitchFamily="34" charset="-122"/>
              </a:rPr>
              <a:t>位速度</a:t>
            </a:r>
            <a:r>
              <a:rPr lang="en-US" altLang="zh-CN" sz="2200" dirty="0">
                <a:latin typeface="微软雅黑" panose="020B0503020204020204" pitchFamily="34" charset="-122"/>
                <a:ea typeface="微软雅黑" panose="020B0503020204020204" pitchFamily="34" charset="-122"/>
              </a:rPr>
              <a:t>70ns</a:t>
            </a:r>
            <a:r>
              <a:rPr lang="zh-CN" altLang="en-US" sz="2200" dirty="0">
                <a:latin typeface="微软雅黑" panose="020B0503020204020204" pitchFamily="34" charset="-122"/>
                <a:ea typeface="微软雅黑" panose="020B0503020204020204" pitchFamily="34" charset="-122"/>
              </a:rPr>
              <a:t>，昂贵但体积</a:t>
            </a:r>
            <a:r>
              <a:rPr lang="zh-CN" altLang="en-US" sz="2200" dirty="0" smtClean="0">
                <a:latin typeface="微软雅黑" panose="020B0503020204020204" pitchFamily="34" charset="-122"/>
                <a:ea typeface="微软雅黑" panose="020B0503020204020204" pitchFamily="34" charset="-122"/>
              </a:rPr>
              <a:t>缩小</a:t>
            </a:r>
            <a:endParaRPr lang="zh-CN" altLang="zh-CN" sz="2200" dirty="0">
              <a:latin typeface="微软雅黑" panose="020B0503020204020204" pitchFamily="34" charset="-122"/>
              <a:ea typeface="微软雅黑" panose="020B0503020204020204" pitchFamily="34" charset="-122"/>
            </a:endParaRPr>
          </a:p>
          <a:p>
            <a:pPr eaLnBrk="1" hangingPunct="1">
              <a:lnSpc>
                <a:spcPct val="150000"/>
              </a:lnSpc>
              <a:spcBef>
                <a:spcPts val="0"/>
              </a:spcBef>
              <a:buFont typeface="Wingdings" panose="05000000000000000000" pitchFamily="2" charset="2"/>
              <a:buChar char="n"/>
              <a:defRPr/>
            </a:pPr>
            <a:r>
              <a:rPr lang="zh-CN" altLang="en-US" sz="2200" dirty="0" smtClean="0">
                <a:latin typeface="微软雅黑" panose="020B0503020204020204" pitchFamily="34" charset="-122"/>
                <a:ea typeface="微软雅黑" panose="020B0503020204020204" pitchFamily="34" charset="-122"/>
              </a:rPr>
              <a:t>内存芯片（内存颗粒）</a:t>
            </a:r>
            <a:endParaRPr lang="en-US" altLang="zh-CN" sz="2200" dirty="0" smtClean="0">
              <a:latin typeface="微软雅黑" panose="020B0503020204020204" pitchFamily="34" charset="-122"/>
              <a:ea typeface="微软雅黑" panose="020B0503020204020204" pitchFamily="34" charset="-122"/>
            </a:endParaRPr>
          </a:p>
          <a:p>
            <a:pPr lvl="1" eaLnBrk="1" hangingPunct="1">
              <a:lnSpc>
                <a:spcPct val="150000"/>
              </a:lnSpc>
              <a:spcBef>
                <a:spcPts val="0"/>
              </a:spcBef>
              <a:buFont typeface="Arial" panose="020B0604020202020204" pitchFamily="34" charset="0"/>
              <a:buChar char="•"/>
              <a:defRPr/>
            </a:pPr>
            <a:r>
              <a:rPr lang="zh-CN" altLang="en-US" sz="2200" dirty="0">
                <a:latin typeface="微软雅黑" panose="020B0503020204020204" pitchFamily="34" charset="-122"/>
                <a:ea typeface="微软雅黑" panose="020B0503020204020204" pitchFamily="34" charset="-122"/>
              </a:rPr>
              <a:t>存储技术的发展（集成度、工艺、读写机制、并行架构）改变了计算机的生命力</a:t>
            </a:r>
            <a:endParaRPr lang="en-US" altLang="zh-CN" sz="2200" dirty="0">
              <a:latin typeface="微软雅黑" panose="020B0503020204020204" pitchFamily="34" charset="-122"/>
              <a:ea typeface="微软雅黑" panose="020B0503020204020204" pitchFamily="34" charset="-122"/>
            </a:endParaRPr>
          </a:p>
          <a:p>
            <a:pPr lvl="1" eaLnBrk="1" hangingPunct="1">
              <a:lnSpc>
                <a:spcPct val="150000"/>
              </a:lnSpc>
              <a:spcBef>
                <a:spcPts val="0"/>
              </a:spcBef>
              <a:buFont typeface="Arial" panose="020B0604020202020204" pitchFamily="34" charset="0"/>
              <a:buChar char="•"/>
              <a:defRPr/>
            </a:pPr>
            <a:r>
              <a:rPr lang="zh-CN" altLang="zh-CN" sz="2200" dirty="0">
                <a:latin typeface="微软雅黑" panose="020B0503020204020204" pitchFamily="34" charset="-122"/>
                <a:ea typeface="微软雅黑" panose="020B0503020204020204" pitchFamily="34" charset="-122"/>
              </a:rPr>
              <a:t>单片</a:t>
            </a:r>
            <a:r>
              <a:rPr lang="zh-CN" altLang="en-US" sz="2200" dirty="0">
                <a:latin typeface="微软雅黑" panose="020B0503020204020204" pitchFamily="34" charset="-122"/>
                <a:ea typeface="微软雅黑" panose="020B0503020204020204" pitchFamily="34" charset="-122"/>
              </a:rPr>
              <a:t>容量：</a:t>
            </a:r>
            <a:r>
              <a:rPr lang="zh-CN" altLang="zh-CN" sz="2200" dirty="0">
                <a:latin typeface="微软雅黑" panose="020B0503020204020204" pitchFamily="34" charset="-122"/>
                <a:ea typeface="微软雅黑" panose="020B0503020204020204" pitchFamily="34" charset="-122"/>
              </a:rPr>
              <a:t>1KB</a:t>
            </a:r>
            <a:r>
              <a:rPr lang="en-US" altLang="zh-CN" sz="2200" dirty="0">
                <a:latin typeface="微软雅黑" panose="020B0503020204020204" pitchFamily="34" charset="-122"/>
                <a:ea typeface="微软雅黑" panose="020B0503020204020204" pitchFamily="34" charset="-122"/>
              </a:rPr>
              <a:t>、4KB、16KB、64KB、256KB、1MB、4MB、16MB、64MB、256MB、1GB…… </a:t>
            </a:r>
          </a:p>
        </p:txBody>
      </p:sp>
      <p:sp>
        <p:nvSpPr>
          <p:cNvPr id="5" name="Rectangle 2"/>
          <p:cNvSpPr txBox="1">
            <a:spLocks noChangeArrowheads="1"/>
          </p:cNvSpPr>
          <p:nvPr/>
        </p:nvSpPr>
        <p:spPr bwMode="auto">
          <a:xfrm>
            <a:off x="1258888" y="188913"/>
            <a:ext cx="5335587" cy="86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ea typeface="宋体" pitchFamily="2" charset="-122"/>
              </a:defRPr>
            </a:lvl2pPr>
            <a:lvl3pPr algn="ctr" rtl="0" fontAlgn="base">
              <a:spcBef>
                <a:spcPct val="0"/>
              </a:spcBef>
              <a:spcAft>
                <a:spcPct val="0"/>
              </a:spcAft>
              <a:defRPr sz="4400">
                <a:solidFill>
                  <a:schemeClr val="tx2"/>
                </a:solidFill>
                <a:latin typeface="Arial" charset="0"/>
                <a:ea typeface="宋体" pitchFamily="2" charset="-122"/>
              </a:defRPr>
            </a:lvl3pPr>
            <a:lvl4pPr algn="ctr" rtl="0" fontAlgn="base">
              <a:spcBef>
                <a:spcPct val="0"/>
              </a:spcBef>
              <a:spcAft>
                <a:spcPct val="0"/>
              </a:spcAft>
              <a:defRPr sz="4400">
                <a:solidFill>
                  <a:schemeClr val="tx2"/>
                </a:solidFill>
                <a:latin typeface="Arial" charset="0"/>
                <a:ea typeface="宋体" pitchFamily="2" charset="-122"/>
              </a:defRPr>
            </a:lvl4pPr>
            <a:lvl5pPr algn="ctr" rtl="0" fontAlgn="base">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algn="l">
              <a:lnSpc>
                <a:spcPct val="150000"/>
              </a:lnSpc>
              <a:spcBef>
                <a:spcPct val="50000"/>
              </a:spcBef>
              <a:defRPr/>
            </a:pPr>
            <a:r>
              <a:rPr lang="en-US" altLang="zh-CN" sz="3600" b="1" kern="0" dirty="0" smtClean="0">
                <a:latin typeface="微软雅黑" panose="020B0503020204020204" pitchFamily="34" charset="-122"/>
                <a:ea typeface="微软雅黑" panose="020B0503020204020204" pitchFamily="34" charset="-122"/>
              </a:rPr>
              <a:t>1.1  </a:t>
            </a:r>
            <a:r>
              <a:rPr lang="zh-CN" altLang="en-US" sz="3600" b="1" kern="0" dirty="0" smtClean="0">
                <a:latin typeface="微软雅黑" panose="020B0503020204020204" pitchFamily="34" charset="-122"/>
                <a:ea typeface="微软雅黑" panose="020B0503020204020204" pitchFamily="34" charset="-122"/>
              </a:rPr>
              <a:t>计算机发展简史</a:t>
            </a:r>
            <a:endParaRPr lang="zh-CN" altLang="en-US" sz="3600" b="1" kern="0" dirty="0">
              <a:latin typeface="微软雅黑" panose="020B0503020204020204" pitchFamily="34" charset="-122"/>
              <a:ea typeface="微软雅黑" panose="020B0503020204020204" pitchFamily="34" charset="-122"/>
            </a:endParaRPr>
          </a:p>
        </p:txBody>
      </p:sp>
    </p:spTree>
  </p:cSld>
  <p:clrMapOvr>
    <a:masterClrMapping/>
  </p:clrMapOvr>
  <p:transition spd="slow"/>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7" name="Rectangle 3"/>
          <p:cNvSpPr>
            <a:spLocks noGrp="1" noChangeArrowheads="1"/>
          </p:cNvSpPr>
          <p:nvPr>
            <p:ph idx="1"/>
          </p:nvPr>
        </p:nvSpPr>
        <p:spPr>
          <a:xfrm>
            <a:off x="457200" y="1268760"/>
            <a:ext cx="8229600" cy="5329238"/>
          </a:xfrm>
        </p:spPr>
        <p:txBody>
          <a:bodyPr/>
          <a:lstStyle/>
          <a:p>
            <a:pPr marL="0" indent="0" eaLnBrk="1" hangingPunct="1">
              <a:lnSpc>
                <a:spcPct val="130000"/>
              </a:lnSpc>
              <a:spcBef>
                <a:spcPts val="0"/>
              </a:spcBef>
              <a:spcAft>
                <a:spcPts val="0"/>
              </a:spcAft>
              <a:buFontTx/>
              <a:buNone/>
              <a:defRPr/>
            </a:pPr>
            <a:r>
              <a:rPr lang="zh-CN" altLang="en-US" sz="2800" b="1" dirty="0" smtClean="0">
                <a:solidFill>
                  <a:srgbClr val="C00000"/>
                </a:solidFill>
                <a:latin typeface="微软雅黑" panose="020B0503020204020204" pitchFamily="34" charset="-122"/>
                <a:ea typeface="微软雅黑" panose="020B0503020204020204" pitchFamily="34" charset="-122"/>
              </a:rPr>
              <a:t>四、微处理器的发展</a:t>
            </a:r>
            <a:endParaRPr lang="en-US" altLang="zh-CN" sz="2800" b="1" dirty="0" smtClean="0">
              <a:solidFill>
                <a:srgbClr val="C00000"/>
              </a:solidFill>
              <a:latin typeface="微软雅黑" panose="020B0503020204020204" pitchFamily="34" charset="-122"/>
              <a:ea typeface="微软雅黑" panose="020B0503020204020204" pitchFamily="34" charset="-122"/>
            </a:endParaRPr>
          </a:p>
          <a:p>
            <a:pPr eaLnBrk="1" hangingPunct="1">
              <a:lnSpc>
                <a:spcPct val="130000"/>
              </a:lnSpc>
              <a:spcBef>
                <a:spcPts val="0"/>
              </a:spcBef>
              <a:spcAft>
                <a:spcPts val="0"/>
              </a:spcAft>
              <a:buFont typeface="Wingdings" panose="05000000000000000000" pitchFamily="2" charset="2"/>
              <a:buChar char="n"/>
              <a:defRPr/>
            </a:pPr>
            <a:r>
              <a:rPr lang="en-US" altLang="zh-CN" sz="2400" dirty="0" smtClean="0">
                <a:latin typeface="微软雅黑" panose="020B0503020204020204" pitchFamily="34" charset="-122"/>
                <a:ea typeface="微软雅黑" panose="020B0503020204020204" pitchFamily="34" charset="-122"/>
              </a:rPr>
              <a:t>4</a:t>
            </a:r>
            <a:r>
              <a:rPr lang="zh-CN" altLang="en-US" sz="2400" dirty="0" smtClean="0">
                <a:latin typeface="微软雅黑" panose="020B0503020204020204" pitchFamily="34" charset="-122"/>
                <a:ea typeface="微软雅黑" panose="020B0503020204020204" pitchFamily="34" charset="-122"/>
              </a:rPr>
              <a:t>位微处理器：</a:t>
            </a:r>
            <a:r>
              <a:rPr lang="en-US" altLang="zh-CN" sz="2400" dirty="0" smtClean="0">
                <a:latin typeface="微软雅黑" panose="020B0503020204020204" pitchFamily="34" charset="-122"/>
                <a:ea typeface="微软雅黑" panose="020B0503020204020204" pitchFamily="34" charset="-122"/>
              </a:rPr>
              <a:t>1971</a:t>
            </a:r>
            <a:r>
              <a:rPr lang="zh-CN" altLang="en-US" sz="2400" dirty="0" smtClean="0">
                <a:latin typeface="微软雅黑" panose="020B0503020204020204" pitchFamily="34" charset="-122"/>
                <a:ea typeface="微软雅黑" panose="020B0503020204020204" pitchFamily="34" charset="-122"/>
              </a:rPr>
              <a:t>年，</a:t>
            </a:r>
            <a:r>
              <a:rPr lang="en-US" altLang="zh-CN" sz="2400" dirty="0" smtClean="0">
                <a:latin typeface="微软雅黑" panose="020B0503020204020204" pitchFamily="34" charset="-122"/>
                <a:ea typeface="微软雅黑" panose="020B0503020204020204" pitchFamily="34" charset="-122"/>
              </a:rPr>
              <a:t>Intel 4004</a:t>
            </a:r>
            <a:r>
              <a:rPr lang="zh-CN" altLang="en-US" sz="2400" dirty="0" smtClean="0">
                <a:latin typeface="微软雅黑" panose="020B0503020204020204" pitchFamily="34" charset="-122"/>
                <a:ea typeface="微软雅黑" panose="020B0503020204020204" pitchFamily="34" charset="-122"/>
              </a:rPr>
              <a:t>，将</a:t>
            </a:r>
            <a:r>
              <a:rPr lang="en-US" altLang="zh-CN" sz="2400" dirty="0" smtClean="0">
                <a:latin typeface="微软雅黑" panose="020B0503020204020204" pitchFamily="34" charset="-122"/>
                <a:ea typeface="微软雅黑" panose="020B0503020204020204" pitchFamily="34" charset="-122"/>
              </a:rPr>
              <a:t>CPU</a:t>
            </a:r>
            <a:r>
              <a:rPr lang="zh-CN" altLang="en-US" sz="2400" dirty="0" smtClean="0">
                <a:latin typeface="微软雅黑" panose="020B0503020204020204" pitchFamily="34" charset="-122"/>
                <a:ea typeface="微软雅黑" panose="020B0503020204020204" pitchFamily="34" charset="-122"/>
              </a:rPr>
              <a:t>所有元件放在一个芯片上，诞生了第一个微处理器</a:t>
            </a:r>
          </a:p>
          <a:p>
            <a:pPr eaLnBrk="1" hangingPunct="1">
              <a:lnSpc>
                <a:spcPct val="130000"/>
              </a:lnSpc>
              <a:spcBef>
                <a:spcPts val="0"/>
              </a:spcBef>
              <a:spcAft>
                <a:spcPts val="0"/>
              </a:spcAft>
              <a:buFont typeface="Wingdings" panose="05000000000000000000" pitchFamily="2" charset="2"/>
              <a:buChar char="n"/>
              <a:defRPr/>
            </a:pPr>
            <a:r>
              <a:rPr lang="en-US" altLang="zh-CN" sz="2400" dirty="0" smtClean="0">
                <a:latin typeface="微软雅黑" panose="020B0503020204020204" pitchFamily="34" charset="-122"/>
                <a:ea typeface="微软雅黑" panose="020B0503020204020204" pitchFamily="34" charset="-122"/>
              </a:rPr>
              <a:t>8</a:t>
            </a:r>
            <a:r>
              <a:rPr lang="zh-CN" altLang="en-US" sz="2400" dirty="0" smtClean="0">
                <a:latin typeface="微软雅黑" panose="020B0503020204020204" pitchFamily="34" charset="-122"/>
                <a:ea typeface="微软雅黑" panose="020B0503020204020204" pitchFamily="34" charset="-122"/>
              </a:rPr>
              <a:t>位微处理器 </a:t>
            </a:r>
            <a:r>
              <a:rPr lang="en-US" altLang="zh-CN" sz="2400" dirty="0" smtClean="0">
                <a:latin typeface="微软雅黑" panose="020B0503020204020204" pitchFamily="34" charset="-122"/>
                <a:ea typeface="微软雅黑" panose="020B0503020204020204" pitchFamily="34" charset="-122"/>
              </a:rPr>
              <a:t>M6800</a:t>
            </a:r>
            <a:r>
              <a:rPr lang="zh-CN" altLang="en-US" sz="2400" dirty="0" smtClean="0">
                <a:latin typeface="微软雅黑" panose="020B0503020204020204" pitchFamily="34" charset="-122"/>
                <a:ea typeface="微软雅黑" panose="020B0503020204020204" pitchFamily="34" charset="-122"/>
              </a:rPr>
              <a:t>、</a:t>
            </a:r>
            <a:r>
              <a:rPr lang="en-US" altLang="zh-CN" sz="2400" dirty="0" smtClean="0">
                <a:latin typeface="微软雅黑" panose="020B0503020204020204" pitchFamily="34" charset="-122"/>
                <a:ea typeface="微软雅黑" panose="020B0503020204020204" pitchFamily="34" charset="-122"/>
              </a:rPr>
              <a:t>Z80</a:t>
            </a:r>
            <a:r>
              <a:rPr lang="zh-CN" altLang="en-US" sz="2400" dirty="0" smtClean="0">
                <a:latin typeface="微软雅黑" panose="020B0503020204020204" pitchFamily="34" charset="-122"/>
                <a:ea typeface="微软雅黑" panose="020B0503020204020204" pitchFamily="34" charset="-122"/>
              </a:rPr>
              <a:t>、</a:t>
            </a:r>
            <a:r>
              <a:rPr lang="en-US" altLang="zh-CN" sz="2400" dirty="0" smtClean="0">
                <a:latin typeface="微软雅黑" panose="020B0503020204020204" pitchFamily="34" charset="-122"/>
                <a:ea typeface="微软雅黑" panose="020B0503020204020204" pitchFamily="34" charset="-122"/>
              </a:rPr>
              <a:t>Intel 8080/8085</a:t>
            </a:r>
            <a:endParaRPr lang="zh-CN" altLang="en-US" sz="2400" dirty="0" smtClean="0">
              <a:latin typeface="微软雅黑" panose="020B0503020204020204" pitchFamily="34" charset="-122"/>
              <a:ea typeface="微软雅黑" panose="020B0503020204020204" pitchFamily="34" charset="-122"/>
            </a:endParaRPr>
          </a:p>
          <a:p>
            <a:pPr eaLnBrk="1" hangingPunct="1">
              <a:lnSpc>
                <a:spcPct val="130000"/>
              </a:lnSpc>
              <a:spcBef>
                <a:spcPts val="0"/>
              </a:spcBef>
              <a:spcAft>
                <a:spcPts val="0"/>
              </a:spcAft>
              <a:buFont typeface="Wingdings" panose="05000000000000000000" pitchFamily="2" charset="2"/>
              <a:buChar char="n"/>
              <a:defRPr/>
            </a:pPr>
            <a:r>
              <a:rPr lang="en-US" altLang="zh-CN" sz="2400" dirty="0" smtClean="0">
                <a:latin typeface="微软雅黑" panose="020B0503020204020204" pitchFamily="34" charset="-122"/>
                <a:ea typeface="微软雅黑" panose="020B0503020204020204" pitchFamily="34" charset="-122"/>
              </a:rPr>
              <a:t>16</a:t>
            </a:r>
            <a:r>
              <a:rPr lang="zh-CN" altLang="en-US" sz="2400" dirty="0" smtClean="0">
                <a:latin typeface="微软雅黑" panose="020B0503020204020204" pitchFamily="34" charset="-122"/>
                <a:ea typeface="微软雅黑" panose="020B0503020204020204" pitchFamily="34" charset="-122"/>
              </a:rPr>
              <a:t>位微处理器</a:t>
            </a:r>
          </a:p>
          <a:p>
            <a:pPr lvl="1" eaLnBrk="1" hangingPunct="1">
              <a:lnSpc>
                <a:spcPct val="130000"/>
              </a:lnSpc>
              <a:spcBef>
                <a:spcPts val="0"/>
              </a:spcBef>
              <a:spcAft>
                <a:spcPts val="0"/>
              </a:spcAft>
              <a:buFont typeface="Arial" panose="020B0604020202020204" pitchFamily="34" charset="0"/>
              <a:buChar char="•"/>
              <a:defRPr/>
            </a:pPr>
            <a:r>
              <a:rPr lang="en-US" altLang="zh-CN" sz="2400" dirty="0" smtClean="0">
                <a:latin typeface="微软雅黑" panose="020B0503020204020204" pitchFamily="34" charset="-122"/>
                <a:ea typeface="微软雅黑" panose="020B0503020204020204" pitchFamily="34" charset="-122"/>
              </a:rPr>
              <a:t>Intel 8086/8088 </a:t>
            </a:r>
          </a:p>
          <a:p>
            <a:pPr lvl="1" eaLnBrk="1" hangingPunct="1">
              <a:lnSpc>
                <a:spcPct val="130000"/>
              </a:lnSpc>
              <a:spcBef>
                <a:spcPts val="0"/>
              </a:spcBef>
              <a:spcAft>
                <a:spcPts val="0"/>
              </a:spcAft>
              <a:buFont typeface="Arial" panose="020B0604020202020204" pitchFamily="34" charset="0"/>
              <a:buChar char="•"/>
              <a:defRPr/>
            </a:pPr>
            <a:r>
              <a:rPr lang="en-US" altLang="zh-CN" sz="2400" dirty="0" smtClean="0">
                <a:latin typeface="微软雅黑" panose="020B0503020204020204" pitchFamily="34" charset="-122"/>
                <a:ea typeface="微软雅黑" panose="020B0503020204020204" pitchFamily="34" charset="-122"/>
              </a:rPr>
              <a:t>16</a:t>
            </a:r>
            <a:r>
              <a:rPr lang="zh-CN" altLang="en-US" sz="2400" dirty="0" smtClean="0">
                <a:latin typeface="微软雅黑" panose="020B0503020204020204" pitchFamily="34" charset="-122"/>
                <a:ea typeface="微软雅黑" panose="020B0503020204020204" pitchFamily="34" charset="-122"/>
              </a:rPr>
              <a:t>位</a:t>
            </a:r>
            <a:r>
              <a:rPr lang="en-US" altLang="zh-CN" sz="2400" dirty="0" smtClean="0">
                <a:latin typeface="微软雅黑" panose="020B0503020204020204" pitchFamily="34" charset="-122"/>
                <a:ea typeface="微软雅黑" panose="020B0503020204020204" pitchFamily="34" charset="-122"/>
              </a:rPr>
              <a:t>PC</a:t>
            </a:r>
            <a:r>
              <a:rPr lang="zh-CN" altLang="en-US" sz="2400" dirty="0" smtClean="0">
                <a:latin typeface="微软雅黑" panose="020B0503020204020204" pitchFamily="34" charset="-122"/>
                <a:ea typeface="微软雅黑" panose="020B0503020204020204" pitchFamily="34" charset="-122"/>
              </a:rPr>
              <a:t>机（</a:t>
            </a:r>
            <a:r>
              <a:rPr lang="en-US" altLang="zh-CN" sz="2400" dirty="0" smtClean="0">
                <a:latin typeface="微软雅黑" panose="020B0503020204020204" pitchFamily="34" charset="-122"/>
                <a:ea typeface="微软雅黑" panose="020B0503020204020204" pitchFamily="34" charset="-122"/>
              </a:rPr>
              <a:t>Personal Computer</a:t>
            </a:r>
            <a:r>
              <a:rPr lang="zh-CN" altLang="en-US" sz="2400" dirty="0" smtClean="0">
                <a:latin typeface="微软雅黑" panose="020B0503020204020204" pitchFamily="34" charset="-122"/>
                <a:ea typeface="微软雅黑" panose="020B0503020204020204" pitchFamily="34" charset="-122"/>
              </a:rPr>
              <a:t>）</a:t>
            </a:r>
          </a:p>
          <a:p>
            <a:pPr eaLnBrk="1" hangingPunct="1">
              <a:lnSpc>
                <a:spcPct val="130000"/>
              </a:lnSpc>
              <a:spcBef>
                <a:spcPts val="0"/>
              </a:spcBef>
              <a:spcAft>
                <a:spcPts val="0"/>
              </a:spcAft>
              <a:buFont typeface="Wingdings" panose="05000000000000000000" pitchFamily="2" charset="2"/>
              <a:buChar char="n"/>
              <a:defRPr/>
            </a:pPr>
            <a:r>
              <a:rPr lang="en-US" altLang="zh-CN" sz="2400" dirty="0" smtClean="0">
                <a:latin typeface="微软雅黑" panose="020B0503020204020204" pitchFamily="34" charset="-122"/>
                <a:ea typeface="微软雅黑" panose="020B0503020204020204" pitchFamily="34" charset="-122"/>
              </a:rPr>
              <a:t>32</a:t>
            </a:r>
            <a:r>
              <a:rPr lang="zh-CN" altLang="en-US" sz="2400" dirty="0" smtClean="0">
                <a:latin typeface="微软雅黑" panose="020B0503020204020204" pitchFamily="34" charset="-122"/>
                <a:ea typeface="微软雅黑" panose="020B0503020204020204" pitchFamily="34" charset="-122"/>
              </a:rPr>
              <a:t>位微处理器</a:t>
            </a:r>
            <a:r>
              <a:rPr lang="en-US" altLang="zh-CN" sz="2400" dirty="0">
                <a:latin typeface="微软雅黑" panose="020B0503020204020204" pitchFamily="34" charset="-122"/>
                <a:ea typeface="微软雅黑" panose="020B0503020204020204" pitchFamily="34" charset="-122"/>
              </a:rPr>
              <a:t> </a:t>
            </a:r>
            <a:endParaRPr lang="zh-CN" altLang="en-US" sz="2400" dirty="0" smtClean="0">
              <a:latin typeface="微软雅黑" panose="020B0503020204020204" pitchFamily="34" charset="-122"/>
              <a:ea typeface="微软雅黑" panose="020B0503020204020204" pitchFamily="34" charset="-122"/>
            </a:endParaRPr>
          </a:p>
          <a:p>
            <a:pPr lvl="1" eaLnBrk="1" hangingPunct="1">
              <a:lnSpc>
                <a:spcPct val="130000"/>
              </a:lnSpc>
              <a:spcBef>
                <a:spcPts val="0"/>
              </a:spcBef>
              <a:spcAft>
                <a:spcPts val="0"/>
              </a:spcAft>
              <a:buFont typeface="Arial" panose="020B0604020202020204" pitchFamily="34" charset="0"/>
              <a:buChar char="•"/>
              <a:defRPr/>
            </a:pPr>
            <a:r>
              <a:rPr lang="en-US" altLang="zh-CN" sz="2400" dirty="0">
                <a:latin typeface="微软雅黑" panose="020B0503020204020204" pitchFamily="34" charset="-122"/>
                <a:ea typeface="微软雅黑" panose="020B0503020204020204" pitchFamily="34" charset="-122"/>
              </a:rPr>
              <a:t>80386</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80486</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Pentium</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Pentium 4</a:t>
            </a:r>
          </a:p>
          <a:p>
            <a:pPr lvl="1" eaLnBrk="1" hangingPunct="1">
              <a:lnSpc>
                <a:spcPct val="130000"/>
              </a:lnSpc>
              <a:spcBef>
                <a:spcPts val="0"/>
              </a:spcBef>
              <a:spcAft>
                <a:spcPts val="0"/>
              </a:spcAft>
              <a:buFont typeface="Arial" panose="020B0604020202020204" pitchFamily="34" charset="0"/>
              <a:buChar char="•"/>
              <a:defRPr/>
            </a:pPr>
            <a:r>
              <a:rPr lang="en-US" altLang="zh-CN" sz="2400" dirty="0">
                <a:latin typeface="微软雅黑" panose="020B0503020204020204" pitchFamily="34" charset="-122"/>
                <a:ea typeface="微软雅黑" panose="020B0503020204020204" pitchFamily="34" charset="-122"/>
              </a:rPr>
              <a:t>32</a:t>
            </a:r>
            <a:r>
              <a:rPr lang="zh-CN" altLang="en-US" sz="2400" dirty="0">
                <a:latin typeface="微软雅黑" panose="020B0503020204020204" pitchFamily="34" charset="-122"/>
                <a:ea typeface="微软雅黑" panose="020B0503020204020204" pitchFamily="34" charset="-122"/>
              </a:rPr>
              <a:t>位</a:t>
            </a:r>
            <a:r>
              <a:rPr lang="en-US" altLang="zh-CN" sz="2400" dirty="0">
                <a:latin typeface="微软雅黑" panose="020B0503020204020204" pitchFamily="34" charset="-122"/>
                <a:ea typeface="微软雅黑" panose="020B0503020204020204" pitchFamily="34" charset="-122"/>
              </a:rPr>
              <a:t>PC</a:t>
            </a:r>
            <a:r>
              <a:rPr lang="zh-CN" altLang="en-US" sz="2400" dirty="0">
                <a:latin typeface="微软雅黑" panose="020B0503020204020204" pitchFamily="34" charset="-122"/>
                <a:ea typeface="微软雅黑" panose="020B0503020204020204" pitchFamily="34" charset="-122"/>
              </a:rPr>
              <a:t>机，</a:t>
            </a:r>
            <a:r>
              <a:rPr lang="en-US" altLang="zh-CN" sz="2400" dirty="0">
                <a:latin typeface="微软雅黑" panose="020B0503020204020204" pitchFamily="34" charset="-122"/>
                <a:ea typeface="微软雅黑" panose="020B0503020204020204" pitchFamily="34" charset="-122"/>
              </a:rPr>
              <a:t>APPLE</a:t>
            </a:r>
            <a:r>
              <a:rPr lang="zh-CN" altLang="en-US" sz="2400" dirty="0">
                <a:latin typeface="微软雅黑" panose="020B0503020204020204" pitchFamily="34" charset="-122"/>
                <a:ea typeface="微软雅黑" panose="020B0503020204020204" pitchFamily="34" charset="-122"/>
              </a:rPr>
              <a:t>公司的</a:t>
            </a:r>
            <a:r>
              <a:rPr lang="en-US" altLang="zh-CN" sz="2400" dirty="0">
                <a:latin typeface="微软雅黑" panose="020B0503020204020204" pitchFamily="34" charset="-122"/>
                <a:ea typeface="微软雅黑" panose="020B0503020204020204" pitchFamily="34" charset="-122"/>
              </a:rPr>
              <a:t>Macintosh</a:t>
            </a:r>
            <a:r>
              <a:rPr lang="zh-CN" altLang="en-US" sz="2400" dirty="0">
                <a:latin typeface="微软雅黑" panose="020B0503020204020204" pitchFamily="34" charset="-122"/>
                <a:ea typeface="微软雅黑" panose="020B0503020204020204" pitchFamily="34" charset="-122"/>
              </a:rPr>
              <a:t>机</a:t>
            </a:r>
          </a:p>
          <a:p>
            <a:pPr eaLnBrk="1" hangingPunct="1">
              <a:lnSpc>
                <a:spcPct val="130000"/>
              </a:lnSpc>
              <a:spcBef>
                <a:spcPts val="0"/>
              </a:spcBef>
              <a:spcAft>
                <a:spcPts val="0"/>
              </a:spcAft>
              <a:buFont typeface="Wingdings" panose="05000000000000000000" pitchFamily="2" charset="2"/>
              <a:buChar char="n"/>
              <a:defRPr/>
            </a:pPr>
            <a:r>
              <a:rPr lang="en-US" altLang="zh-CN" sz="2400" dirty="0" smtClean="0">
                <a:latin typeface="微软雅黑" panose="020B0503020204020204" pitchFamily="34" charset="-122"/>
                <a:ea typeface="微软雅黑" panose="020B0503020204020204" pitchFamily="34" charset="-122"/>
              </a:rPr>
              <a:t>64</a:t>
            </a:r>
            <a:r>
              <a:rPr lang="zh-CN" altLang="en-US" sz="2400" dirty="0" smtClean="0">
                <a:latin typeface="微软雅黑" panose="020B0503020204020204" pitchFamily="34" charset="-122"/>
                <a:ea typeface="微软雅黑" panose="020B0503020204020204" pitchFamily="34" charset="-122"/>
              </a:rPr>
              <a:t>位微处理器：</a:t>
            </a:r>
            <a:r>
              <a:rPr lang="zh-CN" altLang="en-US" sz="2400" dirty="0">
                <a:latin typeface="微软雅黑" panose="020B0503020204020204" pitchFamily="34" charset="-122"/>
                <a:ea typeface="微软雅黑" panose="020B0503020204020204" pitchFamily="34" charset="-122"/>
              </a:rPr>
              <a:t>酷</a:t>
            </a:r>
            <a:r>
              <a:rPr lang="zh-CN" altLang="en-US" sz="2400" dirty="0" smtClean="0">
                <a:latin typeface="微软雅黑" panose="020B0503020204020204" pitchFamily="34" charset="-122"/>
                <a:ea typeface="微软雅黑" panose="020B0503020204020204" pitchFamily="34" charset="-122"/>
              </a:rPr>
              <a:t>睿系列、</a:t>
            </a:r>
            <a:r>
              <a:rPr lang="en-US" altLang="zh-CN" sz="2400" dirty="0" smtClean="0">
                <a:latin typeface="微软雅黑" panose="020B0503020204020204" pitchFamily="34" charset="-122"/>
                <a:ea typeface="微软雅黑" panose="020B0503020204020204" pitchFamily="34" charset="-122"/>
              </a:rPr>
              <a:t>AMD64</a:t>
            </a:r>
            <a:endParaRPr lang="zh-CN" altLang="en-US" sz="2400" dirty="0" smtClean="0">
              <a:latin typeface="微软雅黑" panose="020B0503020204020204" pitchFamily="34" charset="-122"/>
              <a:ea typeface="微软雅黑" panose="020B0503020204020204" pitchFamily="34" charset="-122"/>
            </a:endParaRPr>
          </a:p>
        </p:txBody>
      </p:sp>
      <p:pic>
        <p:nvPicPr>
          <p:cNvPr id="53251" name="Picture 4" descr="4004和采用4004的Busicom计算器"/>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4913" y="223838"/>
            <a:ext cx="1425575" cy="123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p:cNvSpPr txBox="1">
            <a:spLocks noChangeArrowheads="1"/>
          </p:cNvSpPr>
          <p:nvPr/>
        </p:nvSpPr>
        <p:spPr bwMode="auto">
          <a:xfrm>
            <a:off x="1258888" y="188913"/>
            <a:ext cx="5335587" cy="86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ea typeface="宋体" pitchFamily="2" charset="-122"/>
              </a:defRPr>
            </a:lvl2pPr>
            <a:lvl3pPr algn="ctr" rtl="0" fontAlgn="base">
              <a:spcBef>
                <a:spcPct val="0"/>
              </a:spcBef>
              <a:spcAft>
                <a:spcPct val="0"/>
              </a:spcAft>
              <a:defRPr sz="4400">
                <a:solidFill>
                  <a:schemeClr val="tx2"/>
                </a:solidFill>
                <a:latin typeface="Arial" charset="0"/>
                <a:ea typeface="宋体" pitchFamily="2" charset="-122"/>
              </a:defRPr>
            </a:lvl3pPr>
            <a:lvl4pPr algn="ctr" rtl="0" fontAlgn="base">
              <a:spcBef>
                <a:spcPct val="0"/>
              </a:spcBef>
              <a:spcAft>
                <a:spcPct val="0"/>
              </a:spcAft>
              <a:defRPr sz="4400">
                <a:solidFill>
                  <a:schemeClr val="tx2"/>
                </a:solidFill>
                <a:latin typeface="Arial" charset="0"/>
                <a:ea typeface="宋体" pitchFamily="2" charset="-122"/>
              </a:defRPr>
            </a:lvl4pPr>
            <a:lvl5pPr algn="ctr" rtl="0" fontAlgn="base">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algn="l">
              <a:lnSpc>
                <a:spcPct val="150000"/>
              </a:lnSpc>
              <a:spcBef>
                <a:spcPct val="50000"/>
              </a:spcBef>
              <a:defRPr/>
            </a:pPr>
            <a:r>
              <a:rPr lang="en-US" altLang="zh-CN" sz="3600" b="1" kern="0" dirty="0" smtClean="0">
                <a:latin typeface="微软雅黑" panose="020B0503020204020204" pitchFamily="34" charset="-122"/>
                <a:ea typeface="微软雅黑" panose="020B0503020204020204" pitchFamily="34" charset="-122"/>
              </a:rPr>
              <a:t>1.1  </a:t>
            </a:r>
            <a:r>
              <a:rPr lang="zh-CN" altLang="en-US" sz="3600" b="1" kern="0" dirty="0" smtClean="0">
                <a:latin typeface="微软雅黑" panose="020B0503020204020204" pitchFamily="34" charset="-122"/>
                <a:ea typeface="微软雅黑" panose="020B0503020204020204" pitchFamily="34" charset="-122"/>
              </a:rPr>
              <a:t>计算机发展简史</a:t>
            </a:r>
            <a:endParaRPr lang="zh-CN" altLang="en-US" sz="3600" b="1" kern="0" dirty="0">
              <a:latin typeface="微软雅黑" panose="020B0503020204020204" pitchFamily="34" charset="-122"/>
              <a:ea typeface="微软雅黑" panose="020B0503020204020204" pitchFamily="34" charset="-122"/>
            </a:endParaRPr>
          </a:p>
        </p:txBody>
      </p:sp>
    </p:spTree>
  </p:cSld>
  <p:clrMapOvr>
    <a:masterClrMapping/>
  </p:clrMapOvr>
  <p:transition spd="slow"/>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3"/>
          <p:cNvSpPr>
            <a:spLocks noGrp="1" noChangeArrowheads="1"/>
          </p:cNvSpPr>
          <p:nvPr>
            <p:ph idx="1"/>
          </p:nvPr>
        </p:nvSpPr>
        <p:spPr>
          <a:xfrm>
            <a:off x="395288" y="1341438"/>
            <a:ext cx="8640762" cy="5327650"/>
          </a:xfrm>
        </p:spPr>
        <p:txBody>
          <a:bodyPr/>
          <a:lstStyle/>
          <a:p>
            <a:pPr marL="0" indent="0" eaLnBrk="1" hangingPunct="1">
              <a:lnSpc>
                <a:spcPct val="150000"/>
              </a:lnSpc>
              <a:spcBef>
                <a:spcPts val="0"/>
              </a:spcBef>
              <a:buFontTx/>
              <a:buNone/>
              <a:defRPr/>
            </a:pPr>
            <a:r>
              <a:rPr lang="zh-CN" altLang="en-US" sz="2800" b="1" dirty="0" smtClean="0">
                <a:solidFill>
                  <a:srgbClr val="C00000"/>
                </a:solidFill>
                <a:latin typeface="微软雅黑" panose="020B0503020204020204" pitchFamily="34" charset="-122"/>
                <a:ea typeface="微软雅黑" panose="020B0503020204020204" pitchFamily="34" charset="-122"/>
              </a:rPr>
              <a:t>五、计算机软硬件技术发展规律</a:t>
            </a:r>
            <a:endParaRPr lang="en-US" altLang="zh-CN" sz="2800" b="1" dirty="0" smtClean="0">
              <a:solidFill>
                <a:srgbClr val="C00000"/>
              </a:solidFill>
              <a:latin typeface="微软雅黑" panose="020B0503020204020204" pitchFamily="34" charset="-122"/>
              <a:ea typeface="微软雅黑" panose="020B0503020204020204" pitchFamily="34" charset="-122"/>
            </a:endParaRPr>
          </a:p>
          <a:p>
            <a:pPr marL="0" indent="0" eaLnBrk="1" hangingPunct="1">
              <a:lnSpc>
                <a:spcPct val="150000"/>
              </a:lnSpc>
              <a:spcBef>
                <a:spcPts val="0"/>
              </a:spcBef>
              <a:buFontTx/>
              <a:buNone/>
              <a:defRPr/>
            </a:pPr>
            <a:r>
              <a:rPr lang="en-US" altLang="zh-CN" sz="2400" b="1" dirty="0" smtClean="0">
                <a:latin typeface="微软雅黑" panose="020B0503020204020204" pitchFamily="34" charset="-122"/>
                <a:ea typeface="微软雅黑" panose="020B0503020204020204" pitchFamily="34" charset="-122"/>
              </a:rPr>
              <a:t>1</a:t>
            </a:r>
            <a:r>
              <a:rPr lang="zh-CN" altLang="en-US" sz="2400" b="1" dirty="0" smtClean="0">
                <a:latin typeface="微软雅黑" panose="020B0503020204020204" pitchFamily="34" charset="-122"/>
                <a:ea typeface="微软雅黑" panose="020B0503020204020204" pitchFamily="34" charset="-122"/>
              </a:rPr>
              <a:t>、摩尔定律（戈登</a:t>
            </a:r>
            <a:r>
              <a:rPr lang="en-US" altLang="zh-CN" sz="2400" b="1" dirty="0" smtClean="0">
                <a:latin typeface="微软雅黑" panose="020B0503020204020204" pitchFamily="34" charset="-122"/>
                <a:ea typeface="微软雅黑" panose="020B0503020204020204" pitchFamily="34" charset="-122"/>
              </a:rPr>
              <a:t>·</a:t>
            </a:r>
            <a:r>
              <a:rPr lang="zh-CN" altLang="en-US" sz="2400" b="1" dirty="0" smtClean="0">
                <a:latin typeface="微软雅黑" panose="020B0503020204020204" pitchFamily="34" charset="-122"/>
                <a:ea typeface="微软雅黑" panose="020B0503020204020204" pitchFamily="34" charset="-122"/>
              </a:rPr>
              <a:t>摩尔  原</a:t>
            </a:r>
            <a:r>
              <a:rPr lang="en-US" altLang="zh-CN" sz="2400" b="1" dirty="0" smtClean="0">
                <a:latin typeface="微软雅黑" panose="020B0503020204020204" pitchFamily="34" charset="-122"/>
                <a:ea typeface="微软雅黑" panose="020B0503020204020204" pitchFamily="34" charset="-122"/>
              </a:rPr>
              <a:t>Intel</a:t>
            </a:r>
            <a:r>
              <a:rPr lang="zh-CN" altLang="en-US" sz="2400" b="1" dirty="0" smtClean="0">
                <a:latin typeface="微软雅黑" panose="020B0503020204020204" pitchFamily="34" charset="-122"/>
                <a:ea typeface="微软雅黑" panose="020B0503020204020204" pitchFamily="34" charset="-122"/>
              </a:rPr>
              <a:t>董事长）</a:t>
            </a:r>
          </a:p>
          <a:p>
            <a:pPr>
              <a:lnSpc>
                <a:spcPct val="150000"/>
              </a:lnSpc>
              <a:spcBef>
                <a:spcPts val="0"/>
              </a:spcBef>
              <a:buSzPct val="65000"/>
              <a:buFont typeface="Wingdings" pitchFamily="2" charset="2"/>
              <a:buChar char="n"/>
              <a:defRPr/>
            </a:pPr>
            <a:r>
              <a:rPr lang="zh-CN" altLang="en-US" sz="2400" dirty="0" smtClean="0">
                <a:solidFill>
                  <a:srgbClr val="000099"/>
                </a:solidFill>
                <a:latin typeface="微软雅黑" panose="020B0503020204020204" pitchFamily="34" charset="-122"/>
                <a:ea typeface="微软雅黑" panose="020B0503020204020204" pitchFamily="34" charset="-122"/>
              </a:rPr>
              <a:t>背景</a:t>
            </a:r>
            <a:r>
              <a:rPr lang="zh-CN" altLang="en-US" sz="2400" dirty="0" smtClean="0">
                <a:latin typeface="微软雅黑" panose="020B0503020204020204" pitchFamily="34" charset="-122"/>
                <a:ea typeface="微软雅黑" panose="020B0503020204020204" pitchFamily="34" charset="-122"/>
              </a:rPr>
              <a:t>：</a:t>
            </a:r>
            <a:r>
              <a:rPr lang="en-US" altLang="zh-CN" sz="2400" dirty="0" smtClean="0">
                <a:latin typeface="微软雅黑" panose="020B0503020204020204" pitchFamily="34" charset="-122"/>
                <a:ea typeface="微软雅黑" panose="020B0503020204020204" pitchFamily="34" charset="-122"/>
              </a:rPr>
              <a:t>1965</a:t>
            </a:r>
            <a:r>
              <a:rPr lang="zh-CN" altLang="en-US" sz="2400" dirty="0" smtClean="0">
                <a:latin typeface="微软雅黑" panose="020B0503020204020204" pitchFamily="34" charset="-122"/>
                <a:ea typeface="微软雅黑" panose="020B0503020204020204" pitchFamily="34" charset="-122"/>
              </a:rPr>
              <a:t>年撰写半导体工业文章，分析芯片集成度增长。</a:t>
            </a:r>
          </a:p>
          <a:p>
            <a:pPr>
              <a:lnSpc>
                <a:spcPct val="150000"/>
              </a:lnSpc>
              <a:spcBef>
                <a:spcPts val="0"/>
              </a:spcBef>
              <a:buSzPct val="65000"/>
              <a:buFont typeface="Wingdings" pitchFamily="2" charset="2"/>
              <a:buChar char="n"/>
              <a:defRPr/>
            </a:pPr>
            <a:r>
              <a:rPr lang="zh-CN" altLang="en-US" sz="2400" dirty="0">
                <a:solidFill>
                  <a:srgbClr val="000099"/>
                </a:solidFill>
                <a:latin typeface="微软雅黑" panose="020B0503020204020204" pitchFamily="34" charset="-122"/>
                <a:ea typeface="微软雅黑" panose="020B0503020204020204" pitchFamily="34" charset="-122"/>
              </a:rPr>
              <a:t>发现</a:t>
            </a:r>
            <a:r>
              <a:rPr lang="zh-CN" altLang="en-US" sz="2400" dirty="0" smtClean="0">
                <a:latin typeface="微软雅黑" panose="020B0503020204020204" pitchFamily="34" charset="-122"/>
                <a:ea typeface="微软雅黑" panose="020B0503020204020204" pitchFamily="34" charset="-122"/>
              </a:rPr>
              <a:t>：</a:t>
            </a:r>
            <a:r>
              <a:rPr lang="en-US" altLang="zh-CN" sz="2400" dirty="0" smtClean="0">
                <a:latin typeface="微软雅黑" panose="020B0503020204020204" pitchFamily="34" charset="-122"/>
                <a:ea typeface="微软雅黑" panose="020B0503020204020204" pitchFamily="34" charset="-122"/>
              </a:rPr>
              <a:t>1962</a:t>
            </a:r>
            <a:r>
              <a:rPr lang="zh-CN" altLang="en-US" sz="2400" dirty="0" smtClean="0">
                <a:latin typeface="微软雅黑" panose="020B0503020204020204" pitchFamily="34" charset="-122"/>
                <a:ea typeface="微软雅黑" panose="020B0503020204020204" pitchFamily="34" charset="-122"/>
              </a:rPr>
              <a:t>年、</a:t>
            </a:r>
            <a:r>
              <a:rPr lang="en-US" altLang="zh-CN" sz="2400" dirty="0" smtClean="0">
                <a:latin typeface="微软雅黑" panose="020B0503020204020204" pitchFamily="34" charset="-122"/>
                <a:ea typeface="微软雅黑" panose="020B0503020204020204" pitchFamily="34" charset="-122"/>
              </a:rPr>
              <a:t>1965</a:t>
            </a:r>
            <a:r>
              <a:rPr lang="zh-CN" altLang="en-US" sz="2400" dirty="0" smtClean="0">
                <a:latin typeface="微软雅黑" panose="020B0503020204020204" pitchFamily="34" charset="-122"/>
                <a:ea typeface="微软雅黑" panose="020B0503020204020204" pitchFamily="34" charset="-122"/>
              </a:rPr>
              <a:t>年芯片集成度的规律性曲线</a:t>
            </a:r>
          </a:p>
          <a:p>
            <a:pPr>
              <a:lnSpc>
                <a:spcPct val="150000"/>
              </a:lnSpc>
              <a:spcBef>
                <a:spcPts val="0"/>
              </a:spcBef>
              <a:buSzPct val="65000"/>
              <a:buFont typeface="Wingdings" pitchFamily="2" charset="2"/>
              <a:buChar char="n"/>
              <a:defRPr/>
            </a:pPr>
            <a:r>
              <a:rPr lang="zh-CN" altLang="en-US" sz="2400" dirty="0" smtClean="0">
                <a:solidFill>
                  <a:srgbClr val="000099"/>
                </a:solidFill>
                <a:latin typeface="微软雅黑" panose="020B0503020204020204" pitchFamily="34" charset="-122"/>
                <a:ea typeface="微软雅黑" panose="020B0503020204020204" pitchFamily="34" charset="-122"/>
              </a:rPr>
              <a:t>结论</a:t>
            </a:r>
            <a:r>
              <a:rPr lang="zh-CN" altLang="en-US" sz="2400" dirty="0" smtClean="0">
                <a:latin typeface="微软雅黑" panose="020B0503020204020204" pitchFamily="34" charset="-122"/>
                <a:ea typeface="微软雅黑" panose="020B0503020204020204" pitchFamily="34" charset="-122"/>
              </a:rPr>
              <a:t>：半导体芯片的晶体管集成数量每年将翻一番（</a:t>
            </a:r>
            <a:r>
              <a:rPr lang="zh-CN" altLang="en-US" sz="2400" dirty="0" smtClean="0">
                <a:latin typeface="微软雅黑" panose="020B0503020204020204" pitchFamily="34" charset="-122"/>
                <a:ea typeface="微软雅黑" panose="020B0503020204020204" pitchFamily="34" charset="-122"/>
                <a:cs typeface="Arial" charset="0"/>
              </a:rPr>
              <a:t>工程师不断缩小晶体管尺寸），这就意味着：半导体性能与容量将以指数级增长，并且这种增长趋势将延续下去。</a:t>
            </a:r>
          </a:p>
          <a:p>
            <a:pPr>
              <a:lnSpc>
                <a:spcPct val="150000"/>
              </a:lnSpc>
              <a:spcBef>
                <a:spcPts val="0"/>
              </a:spcBef>
              <a:buSzPct val="65000"/>
              <a:buFont typeface="Wingdings" pitchFamily="2" charset="2"/>
              <a:buChar char="n"/>
              <a:defRPr/>
            </a:pPr>
            <a:r>
              <a:rPr lang="en-US" altLang="zh-CN" sz="2400" dirty="0">
                <a:solidFill>
                  <a:srgbClr val="000099"/>
                </a:solidFill>
                <a:latin typeface="微软雅黑" panose="020B0503020204020204" pitchFamily="34" charset="-122"/>
                <a:ea typeface="微软雅黑" panose="020B0503020204020204" pitchFamily="34" charset="-122"/>
              </a:rPr>
              <a:t>1975</a:t>
            </a:r>
            <a:r>
              <a:rPr lang="zh-CN" altLang="en-US" sz="2400" dirty="0">
                <a:solidFill>
                  <a:srgbClr val="000099"/>
                </a:solidFill>
                <a:latin typeface="微软雅黑" panose="020B0503020204020204" pitchFamily="34" charset="-122"/>
                <a:ea typeface="微软雅黑" panose="020B0503020204020204" pitchFamily="34" charset="-122"/>
              </a:rPr>
              <a:t>修正</a:t>
            </a:r>
            <a:r>
              <a:rPr lang="zh-CN" altLang="en-US" sz="2400" dirty="0" smtClean="0">
                <a:latin typeface="微软雅黑" panose="020B0503020204020204" pitchFamily="34" charset="-122"/>
                <a:ea typeface="微软雅黑" panose="020B0503020204020204" pitchFamily="34" charset="-122"/>
              </a:rPr>
              <a:t>：芯片上集成的晶体管数量将每两年翻一番。</a:t>
            </a:r>
          </a:p>
          <a:p>
            <a:pPr>
              <a:lnSpc>
                <a:spcPct val="150000"/>
              </a:lnSpc>
              <a:spcBef>
                <a:spcPts val="0"/>
              </a:spcBef>
              <a:buSzPct val="65000"/>
              <a:buFont typeface="Wingdings" pitchFamily="2" charset="2"/>
              <a:buChar char="n"/>
              <a:defRPr/>
            </a:pPr>
            <a:r>
              <a:rPr lang="zh-CN" altLang="en-US" sz="2400" dirty="0">
                <a:solidFill>
                  <a:srgbClr val="000099"/>
                </a:solidFill>
                <a:latin typeface="微软雅黑" panose="020B0503020204020204" pitchFamily="34" charset="-122"/>
                <a:ea typeface="微软雅黑" panose="020B0503020204020204" pitchFamily="34" charset="-122"/>
              </a:rPr>
              <a:t>实践检验</a:t>
            </a:r>
            <a:r>
              <a:rPr lang="zh-CN" altLang="en-US" sz="2400" dirty="0" smtClean="0">
                <a:latin typeface="微软雅黑" panose="020B0503020204020204" pitchFamily="34" charset="-122"/>
                <a:ea typeface="微软雅黑" panose="020B0503020204020204" pitchFamily="34" charset="-122"/>
              </a:rPr>
              <a:t>：二者均值（</a:t>
            </a:r>
            <a:r>
              <a:rPr lang="en-US" altLang="zh-CN" sz="2400" dirty="0" smtClean="0">
                <a:latin typeface="微软雅黑" panose="020B0503020204020204" pitchFamily="34" charset="-122"/>
                <a:ea typeface="微软雅黑" panose="020B0503020204020204" pitchFamily="34" charset="-122"/>
              </a:rPr>
              <a:t>18</a:t>
            </a:r>
            <a:r>
              <a:rPr lang="zh-CN" altLang="en-US" sz="2400" dirty="0" smtClean="0">
                <a:latin typeface="微软雅黑" panose="020B0503020204020204" pitchFamily="34" charset="-122"/>
                <a:ea typeface="微软雅黑" panose="020B0503020204020204" pitchFamily="34" charset="-122"/>
              </a:rPr>
              <a:t>个月）集成度翻番，价格折半。</a:t>
            </a:r>
          </a:p>
        </p:txBody>
      </p:sp>
      <p:sp>
        <p:nvSpPr>
          <p:cNvPr id="3" name="Rectangle 2"/>
          <p:cNvSpPr txBox="1">
            <a:spLocks noChangeArrowheads="1"/>
          </p:cNvSpPr>
          <p:nvPr/>
        </p:nvSpPr>
        <p:spPr bwMode="auto">
          <a:xfrm>
            <a:off x="1247775" y="188913"/>
            <a:ext cx="5335588" cy="86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ea typeface="宋体" pitchFamily="2" charset="-122"/>
              </a:defRPr>
            </a:lvl2pPr>
            <a:lvl3pPr algn="ctr" rtl="0" fontAlgn="base">
              <a:spcBef>
                <a:spcPct val="0"/>
              </a:spcBef>
              <a:spcAft>
                <a:spcPct val="0"/>
              </a:spcAft>
              <a:defRPr sz="4400">
                <a:solidFill>
                  <a:schemeClr val="tx2"/>
                </a:solidFill>
                <a:latin typeface="Arial" charset="0"/>
                <a:ea typeface="宋体" pitchFamily="2" charset="-122"/>
              </a:defRPr>
            </a:lvl3pPr>
            <a:lvl4pPr algn="ctr" rtl="0" fontAlgn="base">
              <a:spcBef>
                <a:spcPct val="0"/>
              </a:spcBef>
              <a:spcAft>
                <a:spcPct val="0"/>
              </a:spcAft>
              <a:defRPr sz="4400">
                <a:solidFill>
                  <a:schemeClr val="tx2"/>
                </a:solidFill>
                <a:latin typeface="Arial" charset="0"/>
                <a:ea typeface="宋体" pitchFamily="2" charset="-122"/>
              </a:defRPr>
            </a:lvl4pPr>
            <a:lvl5pPr algn="ctr" rtl="0" fontAlgn="base">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algn="l">
              <a:lnSpc>
                <a:spcPct val="150000"/>
              </a:lnSpc>
              <a:spcBef>
                <a:spcPct val="50000"/>
              </a:spcBef>
              <a:defRPr/>
            </a:pPr>
            <a:r>
              <a:rPr lang="en-US" altLang="zh-CN" sz="3600" b="1" kern="0" dirty="0" smtClean="0">
                <a:latin typeface="微软雅黑" panose="020B0503020204020204" pitchFamily="34" charset="-122"/>
                <a:ea typeface="微软雅黑" panose="020B0503020204020204" pitchFamily="34" charset="-122"/>
              </a:rPr>
              <a:t>1.1  </a:t>
            </a:r>
            <a:r>
              <a:rPr lang="zh-CN" altLang="en-US" sz="3600" b="1" kern="0" dirty="0" smtClean="0">
                <a:latin typeface="微软雅黑" panose="020B0503020204020204" pitchFamily="34" charset="-122"/>
                <a:ea typeface="微软雅黑" panose="020B0503020204020204" pitchFamily="34" charset="-122"/>
              </a:rPr>
              <a:t>计算机发展简史</a:t>
            </a:r>
            <a:endParaRPr lang="zh-CN" altLang="en-US" sz="3600" b="1" kern="0" dirty="0">
              <a:latin typeface="微软雅黑" panose="020B0503020204020204" pitchFamily="34" charset="-122"/>
              <a:ea typeface="微软雅黑" panose="020B0503020204020204" pitchFamily="34" charset="-122"/>
            </a:endParaRPr>
          </a:p>
        </p:txBody>
      </p:sp>
    </p:spTree>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idx="1"/>
          </p:nvPr>
        </p:nvSpPr>
        <p:spPr>
          <a:xfrm>
            <a:off x="1331913" y="1268760"/>
            <a:ext cx="4392215" cy="5400600"/>
          </a:xfrm>
        </p:spPr>
        <p:txBody>
          <a:bodyPr/>
          <a:lstStyle/>
          <a:p>
            <a:pPr marL="487363" indent="-487363" eaLnBrk="1" hangingPunct="1">
              <a:lnSpc>
                <a:spcPct val="130000"/>
              </a:lnSpc>
              <a:spcBef>
                <a:spcPts val="0"/>
              </a:spcBef>
              <a:buFont typeface="Times New Roman" pitchFamily="18" charset="0"/>
              <a:buChar char="☼"/>
            </a:pPr>
            <a:r>
              <a:rPr lang="zh-CN" altLang="en-US" sz="2200" dirty="0">
                <a:latin typeface="微软雅黑" pitchFamily="34" charset="-122"/>
                <a:ea typeface="微软雅黑" pitchFamily="34" charset="-122"/>
              </a:rPr>
              <a:t>第</a:t>
            </a:r>
            <a:r>
              <a:rPr lang="en-US" altLang="zh-CN" sz="2200" dirty="0">
                <a:latin typeface="微软雅黑" pitchFamily="34" charset="-122"/>
                <a:ea typeface="微软雅黑" pitchFamily="34" charset="-122"/>
              </a:rPr>
              <a:t>1</a:t>
            </a:r>
            <a:r>
              <a:rPr lang="zh-CN" altLang="en-US" sz="2200" dirty="0">
                <a:latin typeface="微软雅黑" pitchFamily="34" charset="-122"/>
                <a:ea typeface="微软雅黑" pitchFamily="34" charset="-122"/>
              </a:rPr>
              <a:t>章  计算机系统概论</a:t>
            </a:r>
            <a:endParaRPr lang="en-US" altLang="zh-CN" sz="2200" dirty="0">
              <a:latin typeface="微软雅黑" pitchFamily="34" charset="-122"/>
              <a:ea typeface="微软雅黑" pitchFamily="34" charset="-122"/>
            </a:endParaRPr>
          </a:p>
          <a:p>
            <a:pPr marL="487363" indent="-487363" eaLnBrk="1" hangingPunct="1">
              <a:lnSpc>
                <a:spcPct val="130000"/>
              </a:lnSpc>
              <a:spcBef>
                <a:spcPts val="0"/>
              </a:spcBef>
              <a:buFont typeface="Times New Roman" pitchFamily="18" charset="0"/>
              <a:buChar char="☼"/>
            </a:pPr>
            <a:endParaRPr lang="zh-CN" altLang="en-US" sz="2200" dirty="0">
              <a:latin typeface="微软雅黑" pitchFamily="34" charset="-122"/>
              <a:ea typeface="微软雅黑" pitchFamily="34" charset="-122"/>
            </a:endParaRPr>
          </a:p>
          <a:p>
            <a:pPr marL="487363" indent="-487363" eaLnBrk="1" hangingPunct="1">
              <a:lnSpc>
                <a:spcPct val="130000"/>
              </a:lnSpc>
              <a:spcBef>
                <a:spcPts val="0"/>
              </a:spcBef>
              <a:buFont typeface="Times New Roman" pitchFamily="18" charset="0"/>
              <a:buChar char="☼"/>
            </a:pPr>
            <a:r>
              <a:rPr lang="zh-CN" altLang="en-US" sz="2200" dirty="0">
                <a:latin typeface="微软雅黑" pitchFamily="34" charset="-122"/>
                <a:ea typeface="微软雅黑" pitchFamily="34" charset="-122"/>
              </a:rPr>
              <a:t>第</a:t>
            </a:r>
            <a:r>
              <a:rPr lang="en-US" altLang="zh-CN" sz="2200" dirty="0">
                <a:latin typeface="微软雅黑" pitchFamily="34" charset="-122"/>
                <a:ea typeface="微软雅黑" pitchFamily="34" charset="-122"/>
              </a:rPr>
              <a:t>2</a:t>
            </a:r>
            <a:r>
              <a:rPr lang="zh-CN" altLang="en-US" sz="2200" dirty="0">
                <a:latin typeface="微软雅黑" pitchFamily="34" charset="-122"/>
                <a:ea typeface="微软雅黑" pitchFamily="34" charset="-122"/>
              </a:rPr>
              <a:t>章  信息编码与运算器</a:t>
            </a:r>
          </a:p>
          <a:p>
            <a:pPr marL="487363" indent="-487363" eaLnBrk="1" hangingPunct="1">
              <a:lnSpc>
                <a:spcPct val="130000"/>
              </a:lnSpc>
              <a:spcBef>
                <a:spcPts val="0"/>
              </a:spcBef>
              <a:buFont typeface="Times New Roman" pitchFamily="18" charset="0"/>
              <a:buChar char="☼"/>
            </a:pPr>
            <a:endParaRPr lang="en-US" altLang="zh-CN" sz="2200" dirty="0">
              <a:latin typeface="微软雅黑" pitchFamily="34" charset="-122"/>
              <a:ea typeface="微软雅黑" pitchFamily="34" charset="-122"/>
            </a:endParaRPr>
          </a:p>
          <a:p>
            <a:pPr marL="487363" indent="-487363" eaLnBrk="1" hangingPunct="1">
              <a:lnSpc>
                <a:spcPct val="130000"/>
              </a:lnSpc>
              <a:spcBef>
                <a:spcPts val="0"/>
              </a:spcBef>
              <a:buFont typeface="Times New Roman" pitchFamily="18" charset="0"/>
              <a:buChar char="☼"/>
            </a:pPr>
            <a:r>
              <a:rPr lang="zh-CN" altLang="en-US" sz="2200" dirty="0">
                <a:latin typeface="微软雅黑" pitchFamily="34" charset="-122"/>
                <a:ea typeface="微软雅黑" pitchFamily="34" charset="-122"/>
              </a:rPr>
              <a:t>第</a:t>
            </a:r>
            <a:r>
              <a:rPr lang="en-US" altLang="zh-CN" sz="2200" dirty="0">
                <a:latin typeface="微软雅黑" pitchFamily="34" charset="-122"/>
                <a:ea typeface="微软雅黑" pitchFamily="34" charset="-122"/>
              </a:rPr>
              <a:t>3</a:t>
            </a:r>
            <a:r>
              <a:rPr lang="zh-CN" altLang="en-US" sz="2200" dirty="0">
                <a:latin typeface="微软雅黑" pitchFamily="34" charset="-122"/>
                <a:ea typeface="微软雅黑" pitchFamily="34" charset="-122"/>
              </a:rPr>
              <a:t>章  存储系统</a:t>
            </a:r>
          </a:p>
          <a:p>
            <a:pPr marL="487363" indent="-487363" eaLnBrk="1" hangingPunct="1">
              <a:lnSpc>
                <a:spcPct val="130000"/>
              </a:lnSpc>
              <a:spcBef>
                <a:spcPts val="0"/>
              </a:spcBef>
              <a:buFont typeface="Times New Roman" pitchFamily="18" charset="0"/>
              <a:buChar char="☼"/>
            </a:pPr>
            <a:endParaRPr lang="en-US" altLang="zh-CN" sz="2200" dirty="0">
              <a:latin typeface="微软雅黑" pitchFamily="34" charset="-122"/>
              <a:ea typeface="微软雅黑" pitchFamily="34" charset="-122"/>
            </a:endParaRPr>
          </a:p>
          <a:p>
            <a:pPr marL="487363" indent="-487363" eaLnBrk="1" hangingPunct="1">
              <a:lnSpc>
                <a:spcPct val="130000"/>
              </a:lnSpc>
              <a:spcBef>
                <a:spcPts val="0"/>
              </a:spcBef>
              <a:buFont typeface="Times New Roman" pitchFamily="18" charset="0"/>
              <a:buChar char="☼"/>
            </a:pPr>
            <a:r>
              <a:rPr lang="zh-CN" altLang="en-US" sz="2200" dirty="0">
                <a:latin typeface="微软雅黑" pitchFamily="34" charset="-122"/>
                <a:ea typeface="微软雅黑" pitchFamily="34" charset="-122"/>
              </a:rPr>
              <a:t>第</a:t>
            </a:r>
            <a:r>
              <a:rPr lang="en-US" altLang="zh-CN" sz="2200" dirty="0">
                <a:latin typeface="微软雅黑" pitchFamily="34" charset="-122"/>
                <a:ea typeface="微软雅黑" pitchFamily="34" charset="-122"/>
              </a:rPr>
              <a:t>4</a:t>
            </a:r>
            <a:r>
              <a:rPr lang="zh-CN" altLang="en-US" sz="2200" dirty="0">
                <a:latin typeface="微软雅黑" pitchFamily="34" charset="-122"/>
                <a:ea typeface="微软雅黑" pitchFamily="34" charset="-122"/>
              </a:rPr>
              <a:t>章  指令系统 </a:t>
            </a:r>
          </a:p>
          <a:p>
            <a:pPr marL="487363" indent="-487363" eaLnBrk="1" hangingPunct="1">
              <a:lnSpc>
                <a:spcPct val="130000"/>
              </a:lnSpc>
              <a:spcBef>
                <a:spcPts val="0"/>
              </a:spcBef>
              <a:buFont typeface="Times New Roman" pitchFamily="18" charset="0"/>
              <a:buChar char="☼"/>
            </a:pPr>
            <a:r>
              <a:rPr lang="zh-CN" altLang="en-US" sz="2200" dirty="0">
                <a:latin typeface="微软雅黑" pitchFamily="34" charset="-122"/>
                <a:ea typeface="微软雅黑" pitchFamily="34" charset="-122"/>
              </a:rPr>
              <a:t>第</a:t>
            </a:r>
            <a:r>
              <a:rPr lang="en-US" altLang="zh-CN" sz="2200" dirty="0">
                <a:latin typeface="微软雅黑" pitchFamily="34" charset="-122"/>
                <a:ea typeface="微软雅黑" pitchFamily="34" charset="-122"/>
              </a:rPr>
              <a:t>5</a:t>
            </a:r>
            <a:r>
              <a:rPr lang="zh-CN" altLang="en-US" sz="2200" dirty="0">
                <a:latin typeface="微软雅黑" pitchFamily="34" charset="-122"/>
                <a:ea typeface="微软雅黑" pitchFamily="34" charset="-122"/>
              </a:rPr>
              <a:t>章  中央处理器</a:t>
            </a:r>
            <a:r>
              <a:rPr lang="zh-CN" altLang="en-US" sz="2200" dirty="0">
                <a:latin typeface="微软雅黑" pitchFamily="34" charset="-122"/>
                <a:ea typeface="微软雅黑" pitchFamily="34" charset="-122"/>
                <a:hlinkClick r:id="rId2" action="ppaction://hlinkpres?slideindex=1&amp;slidetitle="/>
              </a:rPr>
              <a:t> </a:t>
            </a:r>
            <a:endParaRPr lang="zh-CN" altLang="en-US" sz="2200" dirty="0">
              <a:latin typeface="微软雅黑" pitchFamily="34" charset="-122"/>
              <a:ea typeface="微软雅黑" pitchFamily="34" charset="-122"/>
            </a:endParaRPr>
          </a:p>
          <a:p>
            <a:pPr marL="487363" indent="-487363" eaLnBrk="1" hangingPunct="1">
              <a:lnSpc>
                <a:spcPct val="130000"/>
              </a:lnSpc>
              <a:spcBef>
                <a:spcPts val="0"/>
              </a:spcBef>
              <a:buFont typeface="Times New Roman" pitchFamily="18" charset="0"/>
              <a:buChar char="☼"/>
            </a:pPr>
            <a:endParaRPr lang="en-US" altLang="zh-CN" sz="2200" dirty="0">
              <a:latin typeface="微软雅黑" pitchFamily="34" charset="-122"/>
              <a:ea typeface="微软雅黑" pitchFamily="34" charset="-122"/>
            </a:endParaRPr>
          </a:p>
          <a:p>
            <a:pPr marL="487363" indent="-487363" eaLnBrk="1" hangingPunct="1">
              <a:lnSpc>
                <a:spcPct val="130000"/>
              </a:lnSpc>
              <a:spcBef>
                <a:spcPts val="0"/>
              </a:spcBef>
              <a:buFont typeface="Times New Roman" pitchFamily="18" charset="0"/>
              <a:buChar char="☼"/>
            </a:pPr>
            <a:r>
              <a:rPr lang="zh-CN" altLang="en-US" sz="2200" dirty="0">
                <a:latin typeface="微软雅黑" pitchFamily="34" charset="-122"/>
                <a:ea typeface="微软雅黑" pitchFamily="34" charset="-122"/>
              </a:rPr>
              <a:t>第</a:t>
            </a:r>
            <a:r>
              <a:rPr lang="en-US" altLang="zh-CN" sz="2200" dirty="0">
                <a:latin typeface="微软雅黑" pitchFamily="34" charset="-122"/>
                <a:ea typeface="微软雅黑" pitchFamily="34" charset="-122"/>
              </a:rPr>
              <a:t>6</a:t>
            </a:r>
            <a:r>
              <a:rPr lang="zh-CN" altLang="en-US" sz="2200" dirty="0">
                <a:latin typeface="微软雅黑" pitchFamily="34" charset="-122"/>
                <a:ea typeface="微软雅黑" pitchFamily="34" charset="-122"/>
              </a:rPr>
              <a:t>章  总线系统 </a:t>
            </a:r>
          </a:p>
          <a:p>
            <a:pPr marL="487363" indent="-487363" eaLnBrk="1" hangingPunct="1">
              <a:lnSpc>
                <a:spcPct val="130000"/>
              </a:lnSpc>
              <a:spcBef>
                <a:spcPts val="0"/>
              </a:spcBef>
              <a:buFont typeface="Times New Roman" pitchFamily="18" charset="0"/>
              <a:buChar char="☼"/>
            </a:pPr>
            <a:r>
              <a:rPr lang="zh-CN" altLang="en-US" sz="2200" dirty="0">
                <a:latin typeface="微软雅黑" pitchFamily="34" charset="-122"/>
                <a:ea typeface="微软雅黑" pitchFamily="34" charset="-122"/>
              </a:rPr>
              <a:t>第</a:t>
            </a:r>
            <a:r>
              <a:rPr lang="en-US" altLang="zh-CN" sz="2200" dirty="0">
                <a:latin typeface="微软雅黑" pitchFamily="34" charset="-122"/>
                <a:ea typeface="微软雅黑" pitchFamily="34" charset="-122"/>
              </a:rPr>
              <a:t>7</a:t>
            </a:r>
            <a:r>
              <a:rPr lang="zh-CN" altLang="en-US" sz="2200" dirty="0">
                <a:latin typeface="微软雅黑" pitchFamily="34" charset="-122"/>
                <a:ea typeface="微软雅黑" pitchFamily="34" charset="-122"/>
              </a:rPr>
              <a:t>章  外存与</a:t>
            </a:r>
            <a:r>
              <a:rPr lang="en-US" altLang="zh-CN" sz="2200" dirty="0">
                <a:latin typeface="微软雅黑" pitchFamily="34" charset="-122"/>
                <a:ea typeface="微软雅黑" pitchFamily="34" charset="-122"/>
              </a:rPr>
              <a:t>I/O</a:t>
            </a:r>
            <a:r>
              <a:rPr lang="zh-CN" altLang="en-US" sz="2200" dirty="0">
                <a:latin typeface="微软雅黑" pitchFamily="34" charset="-122"/>
                <a:ea typeface="微软雅黑" pitchFamily="34" charset="-122"/>
              </a:rPr>
              <a:t>设备 </a:t>
            </a:r>
            <a:endParaRPr lang="en-US" altLang="zh-CN" sz="2200" dirty="0">
              <a:latin typeface="微软雅黑" pitchFamily="34" charset="-122"/>
              <a:ea typeface="微软雅黑" pitchFamily="34" charset="-122"/>
            </a:endParaRPr>
          </a:p>
          <a:p>
            <a:pPr marL="487363" indent="-487363" eaLnBrk="1" hangingPunct="1">
              <a:lnSpc>
                <a:spcPct val="130000"/>
              </a:lnSpc>
              <a:spcBef>
                <a:spcPts val="0"/>
              </a:spcBef>
              <a:buFont typeface="Times New Roman" pitchFamily="18" charset="0"/>
              <a:buChar char="☼"/>
            </a:pPr>
            <a:r>
              <a:rPr lang="zh-CN" altLang="en-US" sz="2200" dirty="0">
                <a:latin typeface="微软雅黑" pitchFamily="34" charset="-122"/>
                <a:ea typeface="微软雅黑" pitchFamily="34" charset="-122"/>
              </a:rPr>
              <a:t>第</a:t>
            </a:r>
            <a:r>
              <a:rPr lang="en-US" altLang="zh-CN" sz="2200" dirty="0">
                <a:latin typeface="微软雅黑" pitchFamily="34" charset="-122"/>
                <a:ea typeface="微软雅黑" pitchFamily="34" charset="-122"/>
              </a:rPr>
              <a:t>8</a:t>
            </a:r>
            <a:r>
              <a:rPr lang="zh-CN" altLang="en-US" sz="2200" dirty="0">
                <a:latin typeface="微软雅黑" pitchFamily="34" charset="-122"/>
                <a:ea typeface="微软雅黑" pitchFamily="34" charset="-122"/>
              </a:rPr>
              <a:t>章  输入输出系统</a:t>
            </a:r>
          </a:p>
        </p:txBody>
      </p:sp>
      <p:sp>
        <p:nvSpPr>
          <p:cNvPr id="12291" name="Text Box 3"/>
          <p:cNvSpPr txBox="1">
            <a:spLocks noChangeArrowheads="1"/>
          </p:cNvSpPr>
          <p:nvPr/>
        </p:nvSpPr>
        <p:spPr bwMode="auto">
          <a:xfrm>
            <a:off x="1331912" y="466725"/>
            <a:ext cx="676847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a:lnSpc>
                <a:spcPct val="90000"/>
              </a:lnSpc>
              <a:spcBef>
                <a:spcPct val="0"/>
              </a:spcBef>
              <a:buSzPct val="85000"/>
              <a:buFontTx/>
              <a:buNone/>
            </a:pPr>
            <a:r>
              <a:rPr lang="zh-CN" altLang="en-US" sz="4000" b="1" dirty="0" smtClean="0">
                <a:solidFill>
                  <a:schemeClr val="tx2"/>
                </a:solidFill>
                <a:latin typeface="+mj-lt"/>
                <a:ea typeface="+mj-ea"/>
                <a:cs typeface="+mj-cs"/>
              </a:rPr>
              <a:t>知识板块与教学目录</a:t>
            </a:r>
            <a:endParaRPr lang="zh-CN" altLang="en-US" sz="4000" b="1" dirty="0">
              <a:solidFill>
                <a:schemeClr val="tx2"/>
              </a:solidFill>
              <a:latin typeface="+mj-lt"/>
              <a:ea typeface="+mj-ea"/>
              <a:cs typeface="+mj-cs"/>
            </a:endParaRPr>
          </a:p>
        </p:txBody>
      </p:sp>
      <p:sp>
        <p:nvSpPr>
          <p:cNvPr id="2" name="矩形 1"/>
          <p:cNvSpPr/>
          <p:nvPr/>
        </p:nvSpPr>
        <p:spPr>
          <a:xfrm>
            <a:off x="8327852" y="3140968"/>
            <a:ext cx="636636" cy="1569660"/>
          </a:xfrm>
          <a:prstGeom prst="rect">
            <a:avLst/>
          </a:prstGeom>
        </p:spPr>
        <p:txBody>
          <a:bodyPr wrap="square">
            <a:spAutoFit/>
          </a:bodyPr>
          <a:lstStyle/>
          <a:p>
            <a:r>
              <a:rPr lang="zh-CN" altLang="en-US" dirty="0" smtClean="0">
                <a:solidFill>
                  <a:srgbClr val="FF0000"/>
                </a:solidFill>
                <a:latin typeface="微软雅黑" pitchFamily="34" charset="-122"/>
                <a:ea typeface="微软雅黑" pitchFamily="34" charset="-122"/>
              </a:rPr>
              <a:t>核心部件</a:t>
            </a:r>
            <a:endParaRPr lang="zh-CN" altLang="en-US" dirty="0">
              <a:solidFill>
                <a:srgbClr val="FF0000"/>
              </a:solidFill>
            </a:endParaRPr>
          </a:p>
        </p:txBody>
      </p:sp>
      <p:sp>
        <p:nvSpPr>
          <p:cNvPr id="5" name="矩形 4"/>
          <p:cNvSpPr/>
          <p:nvPr/>
        </p:nvSpPr>
        <p:spPr>
          <a:xfrm>
            <a:off x="6372200" y="3068960"/>
            <a:ext cx="1296144" cy="461665"/>
          </a:xfrm>
          <a:prstGeom prst="rect">
            <a:avLst/>
          </a:prstGeom>
        </p:spPr>
        <p:txBody>
          <a:bodyPr wrap="square">
            <a:spAutoFit/>
          </a:bodyPr>
          <a:lstStyle/>
          <a:p>
            <a:r>
              <a:rPr lang="zh-CN" altLang="en-US" dirty="0" smtClean="0">
                <a:solidFill>
                  <a:srgbClr val="FF0000"/>
                </a:solidFill>
                <a:latin typeface="微软雅黑" pitchFamily="34" charset="-122"/>
                <a:ea typeface="微软雅黑" pitchFamily="34" charset="-122"/>
              </a:rPr>
              <a:t>存储器</a:t>
            </a:r>
            <a:endParaRPr lang="zh-CN" altLang="en-US" dirty="0">
              <a:solidFill>
                <a:srgbClr val="FF0000"/>
              </a:solidFill>
            </a:endParaRPr>
          </a:p>
        </p:txBody>
      </p:sp>
      <p:sp>
        <p:nvSpPr>
          <p:cNvPr id="6" name="矩形 5"/>
          <p:cNvSpPr/>
          <p:nvPr/>
        </p:nvSpPr>
        <p:spPr>
          <a:xfrm>
            <a:off x="6372200" y="4005064"/>
            <a:ext cx="1296144" cy="461665"/>
          </a:xfrm>
          <a:prstGeom prst="rect">
            <a:avLst/>
          </a:prstGeom>
        </p:spPr>
        <p:txBody>
          <a:bodyPr wrap="square">
            <a:spAutoFit/>
          </a:bodyPr>
          <a:lstStyle/>
          <a:p>
            <a:r>
              <a:rPr lang="zh-CN" altLang="en-US" dirty="0" smtClean="0">
                <a:solidFill>
                  <a:srgbClr val="FF0000"/>
                </a:solidFill>
                <a:latin typeface="微软雅黑" pitchFamily="34" charset="-122"/>
                <a:ea typeface="微软雅黑" pitchFamily="34" charset="-122"/>
              </a:rPr>
              <a:t>控制器</a:t>
            </a:r>
            <a:endParaRPr lang="zh-CN" altLang="en-US" dirty="0">
              <a:solidFill>
                <a:srgbClr val="FF0000"/>
              </a:solidFill>
            </a:endParaRPr>
          </a:p>
        </p:txBody>
      </p:sp>
      <p:sp>
        <p:nvSpPr>
          <p:cNvPr id="7" name="矩形 6"/>
          <p:cNvSpPr/>
          <p:nvPr/>
        </p:nvSpPr>
        <p:spPr>
          <a:xfrm>
            <a:off x="6084168" y="5631631"/>
            <a:ext cx="2292820" cy="461665"/>
          </a:xfrm>
          <a:prstGeom prst="rect">
            <a:avLst/>
          </a:prstGeom>
        </p:spPr>
        <p:txBody>
          <a:bodyPr wrap="square">
            <a:spAutoFit/>
          </a:bodyPr>
          <a:lstStyle/>
          <a:p>
            <a:r>
              <a:rPr lang="zh-CN" altLang="en-US" dirty="0" smtClean="0">
                <a:solidFill>
                  <a:srgbClr val="FF0000"/>
                </a:solidFill>
                <a:latin typeface="微软雅黑" pitchFamily="34" charset="-122"/>
                <a:ea typeface="微软雅黑" pitchFamily="34" charset="-122"/>
              </a:rPr>
              <a:t>输入</a:t>
            </a:r>
            <a:r>
              <a:rPr lang="en-US" altLang="zh-CN" dirty="0" smtClean="0">
                <a:solidFill>
                  <a:srgbClr val="FF0000"/>
                </a:solidFill>
                <a:latin typeface="微软雅黑" pitchFamily="34" charset="-122"/>
                <a:ea typeface="微软雅黑" pitchFamily="34" charset="-122"/>
              </a:rPr>
              <a:t>/</a:t>
            </a:r>
            <a:r>
              <a:rPr lang="zh-CN" altLang="en-US" dirty="0" smtClean="0">
                <a:solidFill>
                  <a:srgbClr val="FF0000"/>
                </a:solidFill>
                <a:latin typeface="微软雅黑" pitchFamily="34" charset="-122"/>
                <a:ea typeface="微软雅黑" pitchFamily="34" charset="-122"/>
              </a:rPr>
              <a:t>输出设备</a:t>
            </a:r>
            <a:endParaRPr lang="zh-CN" altLang="en-US" dirty="0">
              <a:solidFill>
                <a:srgbClr val="FF0000"/>
              </a:solidFill>
            </a:endParaRPr>
          </a:p>
        </p:txBody>
      </p:sp>
      <p:sp>
        <p:nvSpPr>
          <p:cNvPr id="8" name="矩形 7"/>
          <p:cNvSpPr/>
          <p:nvPr/>
        </p:nvSpPr>
        <p:spPr>
          <a:xfrm>
            <a:off x="6372200" y="2175247"/>
            <a:ext cx="1296144" cy="461665"/>
          </a:xfrm>
          <a:prstGeom prst="rect">
            <a:avLst/>
          </a:prstGeom>
        </p:spPr>
        <p:txBody>
          <a:bodyPr wrap="square">
            <a:spAutoFit/>
          </a:bodyPr>
          <a:lstStyle/>
          <a:p>
            <a:r>
              <a:rPr lang="zh-CN" altLang="en-US" dirty="0" smtClean="0">
                <a:solidFill>
                  <a:srgbClr val="FF0000"/>
                </a:solidFill>
                <a:latin typeface="微软雅黑" pitchFamily="34" charset="-122"/>
                <a:ea typeface="微软雅黑" pitchFamily="34" charset="-122"/>
              </a:rPr>
              <a:t>运算器</a:t>
            </a:r>
            <a:endParaRPr lang="zh-CN" altLang="en-US" dirty="0">
              <a:solidFill>
                <a:srgbClr val="FF0000"/>
              </a:solidFill>
            </a:endParaRPr>
          </a:p>
        </p:txBody>
      </p:sp>
      <p:cxnSp>
        <p:nvCxnSpPr>
          <p:cNvPr id="4" name="直接箭头连接符 3"/>
          <p:cNvCxnSpPr/>
          <p:nvPr/>
        </p:nvCxnSpPr>
        <p:spPr bwMode="auto">
          <a:xfrm flipH="1" flipV="1">
            <a:off x="7524328" y="2558480"/>
            <a:ext cx="872480" cy="1302568"/>
          </a:xfrm>
          <a:prstGeom prst="straightConnector1">
            <a:avLst/>
          </a:prstGeom>
          <a:noFill/>
          <a:ln w="9525" cap="flat" cmpd="sng" algn="ctr">
            <a:solidFill>
              <a:srgbClr val="FF0000"/>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直接箭头连接符 14"/>
          <p:cNvCxnSpPr/>
          <p:nvPr/>
        </p:nvCxnSpPr>
        <p:spPr bwMode="auto">
          <a:xfrm flipH="1">
            <a:off x="7524328" y="3861048"/>
            <a:ext cx="852660" cy="374848"/>
          </a:xfrm>
          <a:prstGeom prst="straightConnector1">
            <a:avLst/>
          </a:prstGeom>
          <a:noFill/>
          <a:ln w="9525" cap="flat" cmpd="sng" algn="ctr">
            <a:solidFill>
              <a:srgbClr val="FF0000"/>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直接箭头连接符 17"/>
          <p:cNvCxnSpPr/>
          <p:nvPr/>
        </p:nvCxnSpPr>
        <p:spPr bwMode="auto">
          <a:xfrm flipH="1">
            <a:off x="7524328" y="3861048"/>
            <a:ext cx="852660" cy="1554559"/>
          </a:xfrm>
          <a:prstGeom prst="straightConnector1">
            <a:avLst/>
          </a:prstGeom>
          <a:noFill/>
          <a:ln w="9525" cap="flat" cmpd="sng" algn="ctr">
            <a:solidFill>
              <a:srgbClr val="FF0000"/>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直接箭头连接符 20"/>
          <p:cNvCxnSpPr/>
          <p:nvPr/>
        </p:nvCxnSpPr>
        <p:spPr bwMode="auto">
          <a:xfrm flipH="1" flipV="1">
            <a:off x="7524328" y="3371800"/>
            <a:ext cx="872480" cy="489249"/>
          </a:xfrm>
          <a:prstGeom prst="straightConnector1">
            <a:avLst/>
          </a:prstGeom>
          <a:noFill/>
          <a:ln w="9525" cap="flat" cmpd="sng" algn="ctr">
            <a:solidFill>
              <a:srgbClr val="FF0000"/>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直接箭头连接符 28"/>
          <p:cNvCxnSpPr>
            <a:stCxn id="8" idx="1"/>
          </p:cNvCxnSpPr>
          <p:nvPr/>
        </p:nvCxnSpPr>
        <p:spPr bwMode="auto">
          <a:xfrm flipH="1" flipV="1">
            <a:off x="5220072" y="2406079"/>
            <a:ext cx="1152128" cy="1"/>
          </a:xfrm>
          <a:prstGeom prst="straightConnector1">
            <a:avLst/>
          </a:prstGeom>
          <a:noFill/>
          <a:ln w="9525" cap="flat" cmpd="sng" algn="ctr">
            <a:solidFill>
              <a:srgbClr val="FF0000"/>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直接箭头连接符 31"/>
          <p:cNvCxnSpPr/>
          <p:nvPr/>
        </p:nvCxnSpPr>
        <p:spPr bwMode="auto">
          <a:xfrm flipH="1" flipV="1">
            <a:off x="4067944" y="3284984"/>
            <a:ext cx="2304256" cy="1"/>
          </a:xfrm>
          <a:prstGeom prst="straightConnector1">
            <a:avLst/>
          </a:prstGeom>
          <a:noFill/>
          <a:ln w="9525" cap="flat" cmpd="sng" algn="ctr">
            <a:solidFill>
              <a:srgbClr val="FF0000"/>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直接箭头连接符 33"/>
          <p:cNvCxnSpPr/>
          <p:nvPr/>
        </p:nvCxnSpPr>
        <p:spPr bwMode="auto">
          <a:xfrm flipH="1">
            <a:off x="4211960" y="4221089"/>
            <a:ext cx="2160240" cy="0"/>
          </a:xfrm>
          <a:prstGeom prst="straightConnector1">
            <a:avLst/>
          </a:prstGeom>
          <a:noFill/>
          <a:ln w="9525" cap="flat" cmpd="sng" algn="ctr">
            <a:solidFill>
              <a:srgbClr val="FF0000"/>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直接箭头连接符 36"/>
          <p:cNvCxnSpPr/>
          <p:nvPr/>
        </p:nvCxnSpPr>
        <p:spPr bwMode="auto">
          <a:xfrm flipH="1" flipV="1">
            <a:off x="4788024" y="5877272"/>
            <a:ext cx="1152128" cy="1"/>
          </a:xfrm>
          <a:prstGeom prst="straightConnector1">
            <a:avLst/>
          </a:prstGeom>
          <a:noFill/>
          <a:ln w="9525" cap="flat" cmpd="sng" algn="ctr">
            <a:solidFill>
              <a:srgbClr val="FF0000"/>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323850" y="188913"/>
            <a:ext cx="8243888" cy="835025"/>
          </a:xfrm>
          <a:noFill/>
        </p:spPr>
        <p:txBody>
          <a:bodyPr/>
          <a:lstStyle/>
          <a:p>
            <a:r>
              <a:rPr lang="zh-CN" altLang="en-US" sz="4000" b="1" dirty="0" smtClean="0">
                <a:latin typeface="微软雅黑" panose="020B0503020204020204" pitchFamily="34" charset="-122"/>
                <a:ea typeface="微软雅黑" panose="020B0503020204020204" pitchFamily="34" charset="-122"/>
              </a:rPr>
              <a:t>摩尔定律的实践验证</a:t>
            </a:r>
          </a:p>
        </p:txBody>
      </p:sp>
      <p:sp>
        <p:nvSpPr>
          <p:cNvPr id="60419" name="Rectangle 3"/>
          <p:cNvSpPr>
            <a:spLocks noChangeArrowheads="1"/>
          </p:cNvSpPr>
          <p:nvPr/>
        </p:nvSpPr>
        <p:spPr bwMode="auto">
          <a:xfrm>
            <a:off x="0" y="23431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2400">
              <a:latin typeface="Times New Roman" pitchFamily="18" charset="0"/>
            </a:endParaRPr>
          </a:p>
        </p:txBody>
      </p:sp>
      <p:pic>
        <p:nvPicPr>
          <p:cNvPr id="60420" name="Picture 4" descr="http://www.bokee.com/idea/moore40/images/MooresLawgraph3.gif"/>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468313" y="1412875"/>
            <a:ext cx="8351837" cy="496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3" descr="199935_15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48018" y="30104"/>
            <a:ext cx="1324219" cy="1368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3490" name="Rectangle 3"/>
          <p:cNvSpPr>
            <a:spLocks noGrp="1" noChangeArrowheads="1"/>
          </p:cNvSpPr>
          <p:nvPr>
            <p:ph idx="1"/>
          </p:nvPr>
        </p:nvSpPr>
        <p:spPr>
          <a:xfrm>
            <a:off x="179512" y="764704"/>
            <a:ext cx="8856538" cy="5904384"/>
          </a:xfrm>
        </p:spPr>
        <p:txBody>
          <a:bodyPr/>
          <a:lstStyle/>
          <a:p>
            <a:pPr>
              <a:lnSpc>
                <a:spcPct val="120000"/>
              </a:lnSpc>
              <a:spcBef>
                <a:spcPts val="0"/>
              </a:spcBef>
              <a:buSzPct val="65000"/>
              <a:buFont typeface="Wingdings" pitchFamily="2" charset="2"/>
              <a:buChar char="n"/>
              <a:defRPr/>
            </a:pPr>
            <a:r>
              <a:rPr lang="zh-CN" altLang="en-US" sz="2400" b="1" dirty="0" smtClean="0">
                <a:solidFill>
                  <a:srgbClr val="C00000"/>
                </a:solidFill>
                <a:latin typeface="微软雅黑" panose="020B0503020204020204" pitchFamily="34" charset="-122"/>
                <a:ea typeface="微软雅黑" panose="020B0503020204020204" pitchFamily="34" charset="-122"/>
              </a:rPr>
              <a:t>“更多摩尔”</a:t>
            </a:r>
            <a:r>
              <a:rPr lang="zh-CN" altLang="en-US" sz="2400" b="1" dirty="0">
                <a:solidFill>
                  <a:srgbClr val="C00000"/>
                </a:solidFill>
                <a:latin typeface="微软雅黑" panose="020B0503020204020204" pitchFamily="34" charset="-122"/>
                <a:ea typeface="微软雅黑" panose="020B0503020204020204" pitchFamily="34" charset="-122"/>
              </a:rPr>
              <a:t>（</a:t>
            </a:r>
            <a:r>
              <a:rPr lang="en-US" altLang="zh-CN" sz="2400" b="1" dirty="0">
                <a:solidFill>
                  <a:srgbClr val="C00000"/>
                </a:solidFill>
                <a:latin typeface="微软雅黑" panose="020B0503020204020204" pitchFamily="34" charset="-122"/>
                <a:ea typeface="微软雅黑" panose="020B0503020204020204" pitchFamily="34" charset="-122"/>
              </a:rPr>
              <a:t>More Moore</a:t>
            </a:r>
            <a:r>
              <a:rPr lang="zh-CN" altLang="en-US" sz="2400" b="1" dirty="0" smtClean="0">
                <a:solidFill>
                  <a:srgbClr val="C00000"/>
                </a:solidFill>
                <a:latin typeface="微软雅黑" panose="020B0503020204020204" pitchFamily="34" charset="-122"/>
                <a:ea typeface="微软雅黑" panose="020B0503020204020204" pitchFamily="34" charset="-122"/>
              </a:rPr>
              <a:t>）战略</a:t>
            </a:r>
            <a:r>
              <a:rPr lang="zh-CN" altLang="en-US" sz="2400" dirty="0" smtClean="0">
                <a:solidFill>
                  <a:srgbClr val="C00000"/>
                </a:solidFill>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上世纪</a:t>
            </a:r>
            <a:r>
              <a:rPr lang="en-US" altLang="zh-CN" sz="2400" dirty="0">
                <a:latin typeface="微软雅黑" panose="020B0503020204020204" pitchFamily="34" charset="-122"/>
                <a:ea typeface="微软雅黑" panose="020B0503020204020204" pitchFamily="34" charset="-122"/>
              </a:rPr>
              <a:t>90</a:t>
            </a:r>
            <a:r>
              <a:rPr lang="zh-CN" altLang="en-US" sz="2400" dirty="0">
                <a:latin typeface="微软雅黑" panose="020B0503020204020204" pitchFamily="34" charset="-122"/>
                <a:ea typeface="微软雅黑" panose="020B0503020204020204" pitchFamily="34" charset="-122"/>
              </a:rPr>
              <a:t>年代以来，半导体行业</a:t>
            </a:r>
            <a:r>
              <a:rPr lang="zh-CN" altLang="en-US" sz="2400" dirty="0" smtClean="0">
                <a:latin typeface="微软雅黑" panose="020B0503020204020204" pitchFamily="34" charset="-122"/>
                <a:ea typeface="微软雅黑" panose="020B0503020204020204" pitchFamily="34" charset="-122"/>
              </a:rPr>
              <a:t>每两年发布“行业</a:t>
            </a:r>
            <a:r>
              <a:rPr lang="zh-CN" altLang="en-US" sz="2400" dirty="0">
                <a:latin typeface="微软雅黑" panose="020B0503020204020204" pitchFamily="34" charset="-122"/>
                <a:ea typeface="微软雅黑" panose="020B0503020204020204" pitchFamily="34" charset="-122"/>
              </a:rPr>
              <a:t>研发规划</a:t>
            </a:r>
            <a:r>
              <a:rPr lang="zh-CN" altLang="en-US" sz="2400" dirty="0" smtClean="0">
                <a:latin typeface="微软雅黑" panose="020B0503020204020204" pitchFamily="34" charset="-122"/>
                <a:ea typeface="微软雅黑" panose="020B0503020204020204" pitchFamily="34" charset="-122"/>
              </a:rPr>
              <a:t>蓝图”，协调芯片</a:t>
            </a:r>
            <a:r>
              <a:rPr lang="zh-CN" altLang="en-US" sz="2400" dirty="0">
                <a:latin typeface="微软雅黑" panose="020B0503020204020204" pitchFamily="34" charset="-122"/>
                <a:ea typeface="微软雅黑" panose="020B0503020204020204" pitchFamily="34" charset="-122"/>
              </a:rPr>
              <a:t>制造商、供应商跟着摩尔定律</a:t>
            </a:r>
            <a:r>
              <a:rPr lang="zh-CN" altLang="en-US" sz="2400" dirty="0" smtClean="0">
                <a:latin typeface="微软雅黑" panose="020B0503020204020204" pitchFamily="34" charset="-122"/>
                <a:ea typeface="微软雅黑" panose="020B0503020204020204" pitchFamily="34" charset="-122"/>
              </a:rPr>
              <a:t>走，引导行业发展</a:t>
            </a:r>
            <a:r>
              <a:rPr lang="zh-CN" altLang="en-US" sz="2400" dirty="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称为更多摩尔</a:t>
            </a:r>
            <a:endParaRPr lang="en-US" altLang="zh-CN" sz="2400" dirty="0" smtClean="0">
              <a:solidFill>
                <a:srgbClr val="000099"/>
              </a:solidFill>
              <a:latin typeface="微软雅黑" panose="020B0503020204020204" pitchFamily="34" charset="-122"/>
              <a:ea typeface="微软雅黑" panose="020B0503020204020204" pitchFamily="34" charset="-122"/>
            </a:endParaRPr>
          </a:p>
          <a:p>
            <a:pPr>
              <a:lnSpc>
                <a:spcPct val="120000"/>
              </a:lnSpc>
              <a:spcBef>
                <a:spcPts val="0"/>
              </a:spcBef>
              <a:buSzPct val="65000"/>
              <a:buFont typeface="Wingdings" pitchFamily="2" charset="2"/>
              <a:buChar char="n"/>
              <a:defRPr/>
            </a:pPr>
            <a:r>
              <a:rPr lang="zh-CN" altLang="en-US" sz="2400" b="1" dirty="0">
                <a:solidFill>
                  <a:srgbClr val="C00000"/>
                </a:solidFill>
                <a:latin typeface="微软雅黑" panose="020B0503020204020204" pitchFamily="34" charset="-122"/>
                <a:ea typeface="微软雅黑" panose="020B0503020204020204" pitchFamily="34" charset="-122"/>
              </a:rPr>
              <a:t>行业瓶颈：</a:t>
            </a:r>
            <a:r>
              <a:rPr lang="zh-CN" altLang="en-US" sz="2400" dirty="0">
                <a:latin typeface="微软雅黑" panose="020B0503020204020204" pitchFamily="34" charset="-122"/>
                <a:ea typeface="微软雅黑" panose="020B0503020204020204" pitchFamily="34" charset="-122"/>
              </a:rPr>
              <a:t>顶级芯片线路已达到</a:t>
            </a:r>
            <a:r>
              <a:rPr lang="en-US" altLang="zh-CN" sz="2400" dirty="0">
                <a:latin typeface="微软雅黑" panose="020B0503020204020204" pitchFamily="34" charset="-122"/>
                <a:ea typeface="微软雅黑" panose="020B0503020204020204" pitchFamily="34" charset="-122"/>
              </a:rPr>
              <a:t>14</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10</a:t>
            </a:r>
            <a:r>
              <a:rPr lang="zh-CN" altLang="en-US" sz="2400" dirty="0">
                <a:latin typeface="微软雅黑" panose="020B0503020204020204" pitchFamily="34" charset="-122"/>
                <a:ea typeface="微软雅黑" panose="020B0503020204020204" pitchFamily="34" charset="-122"/>
              </a:rPr>
              <a:t>纳米，比大多数病毒还小，当栅极</a:t>
            </a:r>
            <a:r>
              <a:rPr lang="zh-CN" altLang="en-US" sz="2400" dirty="0" smtClean="0">
                <a:latin typeface="微软雅黑" panose="020B0503020204020204" pitchFamily="34" charset="-122"/>
                <a:ea typeface="微软雅黑" panose="020B0503020204020204" pitchFamily="34" charset="-122"/>
              </a:rPr>
              <a:t>低于</a:t>
            </a:r>
            <a:r>
              <a:rPr lang="en-US" altLang="zh-CN" sz="2400" dirty="0" smtClean="0">
                <a:latin typeface="微软雅黑" panose="020B0503020204020204" pitchFamily="34" charset="-122"/>
                <a:ea typeface="微软雅黑" panose="020B0503020204020204" pitchFamily="34" charset="-122"/>
              </a:rPr>
              <a:t>5nm</a:t>
            </a:r>
            <a:r>
              <a:rPr lang="zh-CN" altLang="en-US" sz="2400" dirty="0" smtClean="0">
                <a:latin typeface="微软雅黑" panose="020B0503020204020204" pitchFamily="34" charset="-122"/>
                <a:ea typeface="微软雅黑" panose="020B0503020204020204" pitchFamily="34" charset="-122"/>
              </a:rPr>
              <a:t>时</a:t>
            </a:r>
            <a:r>
              <a:rPr lang="zh-CN" altLang="en-US" sz="2400" dirty="0">
                <a:latin typeface="微软雅黑" panose="020B0503020204020204" pitchFamily="34" charset="-122"/>
                <a:ea typeface="微软雅黑" panose="020B0503020204020204" pitchFamily="34" charset="-122"/>
              </a:rPr>
              <a:t>，会出现“隧道效应”，阻止电流从源极流到漏极</a:t>
            </a:r>
            <a:endParaRPr lang="en-US" altLang="zh-CN" sz="2400" b="1" dirty="0" smtClean="0">
              <a:solidFill>
                <a:srgbClr val="C00000"/>
              </a:solidFill>
              <a:latin typeface="微软雅黑" panose="020B0503020204020204" pitchFamily="34" charset="-122"/>
              <a:ea typeface="微软雅黑" panose="020B0503020204020204" pitchFamily="34" charset="-122"/>
            </a:endParaRPr>
          </a:p>
          <a:p>
            <a:pPr>
              <a:lnSpc>
                <a:spcPct val="120000"/>
              </a:lnSpc>
              <a:spcBef>
                <a:spcPts val="0"/>
              </a:spcBef>
              <a:buSzPct val="65000"/>
              <a:buFont typeface="Wingdings" pitchFamily="2" charset="2"/>
              <a:buChar char="n"/>
              <a:defRPr/>
            </a:pPr>
            <a:r>
              <a:rPr lang="zh-CN" altLang="en-US" sz="2400" b="1" dirty="0" smtClean="0">
                <a:solidFill>
                  <a:srgbClr val="C00000"/>
                </a:solidFill>
                <a:latin typeface="微软雅黑" panose="020B0503020204020204" pitchFamily="34" charset="-122"/>
                <a:ea typeface="微软雅黑" panose="020B0503020204020204" pitchFamily="34" charset="-122"/>
              </a:rPr>
              <a:t>技术突破：</a:t>
            </a:r>
            <a:r>
              <a:rPr lang="zh-CN" altLang="en-US" sz="2400" dirty="0" smtClean="0">
                <a:latin typeface="微软雅黑" panose="020B0503020204020204" pitchFamily="34" charset="-122"/>
                <a:ea typeface="微软雅黑" panose="020B0503020204020204" pitchFamily="34" charset="-122"/>
              </a:rPr>
              <a:t>高端处理器：</a:t>
            </a:r>
            <a:r>
              <a:rPr lang="en-US" altLang="zh-CN" sz="2400" dirty="0" smtClean="0">
                <a:latin typeface="微软雅黑" panose="020B0503020204020204" pitchFamily="34" charset="-122"/>
                <a:ea typeface="微软雅黑" panose="020B0503020204020204" pitchFamily="34" charset="-122"/>
              </a:rPr>
              <a:t>10</a:t>
            </a:r>
            <a:r>
              <a:rPr lang="zh-CN" altLang="en-US" sz="2400" dirty="0">
                <a:latin typeface="微软雅黑" panose="020B0503020204020204" pitchFamily="34" charset="-122"/>
                <a:ea typeface="微软雅黑" panose="020B0503020204020204" pitchFamily="34" charset="-122"/>
              </a:rPr>
              <a:t>纳米</a:t>
            </a:r>
            <a:r>
              <a:rPr lang="zh-CN" altLang="en-US" sz="2400" dirty="0" smtClean="0">
                <a:latin typeface="微软雅黑" panose="020B0503020204020204" pitchFamily="34" charset="-122"/>
                <a:ea typeface="微软雅黑" panose="020B0503020204020204" pitchFamily="34" charset="-122"/>
              </a:rPr>
              <a:t>工艺</a:t>
            </a:r>
            <a:endParaRPr lang="en-US" altLang="zh-CN" sz="2400" dirty="0" smtClean="0">
              <a:latin typeface="微软雅黑" panose="020B0503020204020204" pitchFamily="34" charset="-122"/>
              <a:ea typeface="微软雅黑" panose="020B0503020204020204" pitchFamily="34" charset="-122"/>
            </a:endParaRPr>
          </a:p>
          <a:p>
            <a:pPr lvl="1">
              <a:lnSpc>
                <a:spcPct val="120000"/>
              </a:lnSpc>
              <a:spcBef>
                <a:spcPts val="0"/>
              </a:spcBef>
              <a:buSzPct val="65000"/>
              <a:buFont typeface="Wingdings" panose="05000000000000000000" pitchFamily="2" charset="2"/>
              <a:buChar char="ü"/>
              <a:defRPr/>
            </a:pPr>
            <a:r>
              <a:rPr lang="en-US" altLang="zh-CN" sz="2400" dirty="0" smtClean="0">
                <a:latin typeface="微软雅黑" panose="020B0503020204020204" pitchFamily="34" charset="-122"/>
                <a:ea typeface="微软雅黑" panose="020B0503020204020204" pitchFamily="34" charset="-122"/>
              </a:rPr>
              <a:t>Intel 10nm CPU</a:t>
            </a:r>
            <a:r>
              <a:rPr lang="zh-CN" altLang="en-US" sz="2400" dirty="0" smtClean="0">
                <a:latin typeface="微软雅黑" panose="020B0503020204020204" pitchFamily="34" charset="-122"/>
                <a:ea typeface="微软雅黑" panose="020B0503020204020204" pitchFamily="34" charset="-122"/>
              </a:rPr>
              <a:t>：移动平台优先，笔记本先看到，预计</a:t>
            </a:r>
            <a:r>
              <a:rPr lang="en-US" altLang="zh-CN" sz="2400" dirty="0" smtClean="0">
                <a:latin typeface="微软雅黑" panose="020B0503020204020204" pitchFamily="34" charset="-122"/>
                <a:ea typeface="微软雅黑" panose="020B0503020204020204" pitchFamily="34" charset="-122"/>
              </a:rPr>
              <a:t>2019</a:t>
            </a:r>
            <a:r>
              <a:rPr lang="zh-CN" altLang="en-US" sz="2400" dirty="0" smtClean="0">
                <a:latin typeface="微软雅黑" panose="020B0503020204020204" pitchFamily="34" charset="-122"/>
                <a:ea typeface="微软雅黑" panose="020B0503020204020204" pitchFamily="34" charset="-122"/>
              </a:rPr>
              <a:t>年上市？</a:t>
            </a:r>
            <a:endParaRPr lang="en-US" altLang="zh-CN" sz="2400" dirty="0" smtClean="0">
              <a:latin typeface="微软雅黑" panose="020B0503020204020204" pitchFamily="34" charset="-122"/>
              <a:ea typeface="微软雅黑" panose="020B0503020204020204" pitchFamily="34" charset="-122"/>
            </a:endParaRPr>
          </a:p>
          <a:p>
            <a:pPr>
              <a:lnSpc>
                <a:spcPct val="120000"/>
              </a:lnSpc>
              <a:spcBef>
                <a:spcPts val="0"/>
              </a:spcBef>
              <a:buSzPct val="65000"/>
              <a:buFont typeface="Wingdings" pitchFamily="2" charset="2"/>
              <a:buChar char="n"/>
              <a:defRPr/>
            </a:pPr>
            <a:r>
              <a:rPr lang="zh-CN" altLang="en-US" sz="2400" b="1" dirty="0" smtClean="0">
                <a:solidFill>
                  <a:srgbClr val="C00000"/>
                </a:solidFill>
                <a:latin typeface="微软雅黑" panose="020B0503020204020204" pitchFamily="34" charset="-122"/>
                <a:ea typeface="微软雅黑" panose="020B0503020204020204" pitchFamily="34" charset="-122"/>
              </a:rPr>
              <a:t>“超越摩尔”</a:t>
            </a:r>
            <a:r>
              <a:rPr lang="zh-CN" altLang="en-US" sz="2400" b="1" dirty="0">
                <a:solidFill>
                  <a:srgbClr val="C00000"/>
                </a:solidFill>
                <a:latin typeface="微软雅黑" panose="020B0503020204020204" pitchFamily="34" charset="-122"/>
                <a:ea typeface="微软雅黑" panose="020B0503020204020204" pitchFamily="34" charset="-122"/>
              </a:rPr>
              <a:t>（</a:t>
            </a:r>
            <a:r>
              <a:rPr lang="en-US" altLang="zh-CN" sz="2400" b="1" dirty="0">
                <a:solidFill>
                  <a:srgbClr val="C00000"/>
                </a:solidFill>
                <a:latin typeface="微软雅黑" panose="020B0503020204020204" pitchFamily="34" charset="-122"/>
                <a:ea typeface="微软雅黑" panose="020B0503020204020204" pitchFamily="34" charset="-122"/>
              </a:rPr>
              <a:t>More than Moore </a:t>
            </a:r>
            <a:r>
              <a:rPr lang="zh-CN" altLang="en-US" sz="2400" b="1" dirty="0" smtClean="0">
                <a:solidFill>
                  <a:srgbClr val="C00000"/>
                </a:solidFill>
                <a:latin typeface="微软雅黑" panose="020B0503020204020204" pitchFamily="34" charset="-122"/>
                <a:ea typeface="微软雅黑" panose="020B0503020204020204" pitchFamily="34" charset="-122"/>
              </a:rPr>
              <a:t>）</a:t>
            </a:r>
            <a:r>
              <a:rPr lang="zh-CN" altLang="en-US" sz="2400" b="1" dirty="0">
                <a:solidFill>
                  <a:srgbClr val="C00000"/>
                </a:solidFill>
                <a:latin typeface="微软雅黑" panose="020B0503020204020204" pitchFamily="34" charset="-122"/>
                <a:ea typeface="微软雅黑" panose="020B0503020204020204" pitchFamily="34" charset="-122"/>
              </a:rPr>
              <a:t>战略</a:t>
            </a:r>
            <a:r>
              <a:rPr lang="zh-CN" altLang="en-US" sz="2400" dirty="0" smtClean="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与以往首先改善芯片、软件</a:t>
            </a:r>
            <a:r>
              <a:rPr lang="zh-CN" altLang="en-US" sz="2400" dirty="0" smtClean="0">
                <a:latin typeface="微软雅黑" panose="020B0503020204020204" pitchFamily="34" charset="-122"/>
                <a:ea typeface="微软雅黑" panose="020B0503020204020204" pitchFamily="34" charset="-122"/>
              </a:rPr>
              <a:t>随后跟上不同，以后将首先看软件</a:t>
            </a:r>
            <a:r>
              <a:rPr lang="zh-CN" altLang="en-US" sz="2400" dirty="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然后看软件</a:t>
            </a:r>
            <a:r>
              <a:rPr lang="zh-CN" altLang="en-US" sz="2400" dirty="0">
                <a:latin typeface="微软雅黑" panose="020B0503020204020204" pitchFamily="34" charset="-122"/>
                <a:ea typeface="微软雅黑" panose="020B0503020204020204" pitchFamily="34" charset="-122"/>
              </a:rPr>
              <a:t>和</a:t>
            </a:r>
            <a:r>
              <a:rPr lang="zh-CN" altLang="en-US" sz="2400" dirty="0" smtClean="0">
                <a:latin typeface="微软雅黑" panose="020B0503020204020204" pitchFamily="34" charset="-122"/>
                <a:ea typeface="微软雅黑" panose="020B0503020204020204" pitchFamily="34" charset="-122"/>
              </a:rPr>
              <a:t>应用需要什么芯片</a:t>
            </a:r>
            <a:r>
              <a:rPr lang="zh-CN" altLang="en-US" sz="2400" dirty="0">
                <a:latin typeface="微软雅黑" panose="020B0503020204020204" pitchFamily="34" charset="-122"/>
                <a:ea typeface="微软雅黑" panose="020B0503020204020204" pitchFamily="34" charset="-122"/>
              </a:rPr>
              <a:t>来</a:t>
            </a:r>
            <a:r>
              <a:rPr lang="zh-CN" altLang="en-US" sz="2400" dirty="0" smtClean="0">
                <a:latin typeface="微软雅黑" panose="020B0503020204020204" pitchFamily="34" charset="-122"/>
                <a:ea typeface="微软雅黑" panose="020B0503020204020204" pitchFamily="34" charset="-122"/>
              </a:rPr>
              <a:t>支持 </a:t>
            </a:r>
            <a:endParaRPr lang="en-US" altLang="zh-CN" sz="2400" dirty="0" smtClean="0">
              <a:latin typeface="微软雅黑" panose="020B0503020204020204" pitchFamily="34" charset="-122"/>
              <a:ea typeface="微软雅黑" panose="020B0503020204020204" pitchFamily="34" charset="-122"/>
            </a:endParaRPr>
          </a:p>
          <a:p>
            <a:pPr>
              <a:lnSpc>
                <a:spcPct val="120000"/>
              </a:lnSpc>
              <a:spcBef>
                <a:spcPts val="0"/>
              </a:spcBef>
              <a:buSzPct val="65000"/>
              <a:buFont typeface="Wingdings" pitchFamily="2" charset="2"/>
              <a:buChar char="n"/>
              <a:defRPr/>
            </a:pPr>
            <a:r>
              <a:rPr lang="zh-CN" altLang="en-US" sz="2400" b="1" dirty="0" smtClean="0">
                <a:solidFill>
                  <a:srgbClr val="C00000"/>
                </a:solidFill>
                <a:latin typeface="微软雅黑" panose="020B0503020204020204" pitchFamily="34" charset="-122"/>
                <a:ea typeface="微软雅黑" panose="020B0503020204020204" pitchFamily="34" charset="-122"/>
              </a:rPr>
              <a:t>未来可能</a:t>
            </a:r>
            <a:r>
              <a:rPr lang="zh-CN" altLang="en-US" sz="2400" dirty="0" smtClean="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3D IC</a:t>
            </a:r>
            <a:r>
              <a:rPr lang="zh-CN" altLang="en-US" sz="2400" dirty="0">
                <a:latin typeface="微软雅黑" panose="020B0503020204020204" pitchFamily="34" charset="-122"/>
                <a:ea typeface="微软雅黑" panose="020B0503020204020204" pitchFamily="34" charset="-122"/>
              </a:rPr>
              <a:t>（三维集成电路</a:t>
            </a:r>
            <a:r>
              <a:rPr lang="zh-CN" altLang="en-US" sz="2400" dirty="0" smtClean="0">
                <a:latin typeface="微软雅黑" panose="020B0503020204020204" pitchFamily="34" charset="-122"/>
                <a:ea typeface="微软雅黑" panose="020B0503020204020204" pitchFamily="34" charset="-122"/>
              </a:rPr>
              <a:t>）、量子</a:t>
            </a:r>
            <a:r>
              <a:rPr lang="zh-CN" altLang="en-US" sz="2400" dirty="0">
                <a:latin typeface="微软雅黑" panose="020B0503020204020204" pitchFamily="34" charset="-122"/>
                <a:ea typeface="微软雅黑" panose="020B0503020204020204" pitchFamily="34" charset="-122"/>
              </a:rPr>
              <a:t>光处理器</a:t>
            </a:r>
            <a:endParaRPr lang="zh-CN" altLang="en-US" sz="2400" dirty="0" smtClean="0">
              <a:latin typeface="微软雅黑" panose="020B0503020204020204" pitchFamily="34" charset="-122"/>
              <a:ea typeface="微软雅黑" panose="020B0503020204020204" pitchFamily="34" charset="-122"/>
            </a:endParaRPr>
          </a:p>
        </p:txBody>
      </p:sp>
      <p:sp>
        <p:nvSpPr>
          <p:cNvPr id="2" name="矩形 1"/>
          <p:cNvSpPr/>
          <p:nvPr/>
        </p:nvSpPr>
        <p:spPr>
          <a:xfrm>
            <a:off x="179512" y="116632"/>
            <a:ext cx="8856984" cy="523220"/>
          </a:xfrm>
          <a:prstGeom prst="rect">
            <a:avLst/>
          </a:prstGeom>
        </p:spPr>
        <p:txBody>
          <a:bodyPr wrap="square">
            <a:spAutoFit/>
          </a:bodyPr>
          <a:lstStyle/>
          <a:p>
            <a:pPr marL="0" indent="0" algn="ctr" eaLnBrk="1" hangingPunct="1">
              <a:spcBef>
                <a:spcPts val="1200"/>
              </a:spcBef>
              <a:buFontTx/>
              <a:buNone/>
              <a:defRPr/>
            </a:pPr>
            <a:r>
              <a:rPr lang="zh-CN" altLang="en-US" sz="2800" b="1" dirty="0" smtClean="0">
                <a:solidFill>
                  <a:srgbClr val="0000CC"/>
                </a:solidFill>
                <a:latin typeface="微软雅黑" panose="020B0503020204020204" pitchFamily="34" charset="-122"/>
                <a:ea typeface="微软雅黑" panose="020B0503020204020204" pitchFamily="34" charset="-122"/>
              </a:rPr>
              <a:t>摩尔定律逼近极限 </a:t>
            </a:r>
            <a:r>
              <a:rPr lang="en-US" altLang="zh-CN" sz="2800" b="1" dirty="0" smtClean="0">
                <a:solidFill>
                  <a:srgbClr val="0000CC"/>
                </a:solidFill>
                <a:latin typeface="微软雅黑" panose="020B0503020204020204" pitchFamily="34" charset="-122"/>
                <a:ea typeface="微软雅黑" panose="020B0503020204020204" pitchFamily="34" charset="-122"/>
              </a:rPr>
              <a:t>?</a:t>
            </a:r>
            <a:endParaRPr lang="zh-CN" altLang="en-US" sz="2800" b="1" dirty="0">
              <a:solidFill>
                <a:srgbClr val="0000CC"/>
              </a:solidFill>
              <a:latin typeface="微软雅黑" panose="020B0503020204020204" pitchFamily="34" charset="-122"/>
              <a:ea typeface="微软雅黑" panose="020B0503020204020204" pitchFamily="34" charset="-122"/>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84368" y="5733256"/>
            <a:ext cx="1038225" cy="1057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35564288"/>
      </p:ext>
    </p:extLst>
  </p:cSld>
  <p:clrMapOvr>
    <a:masterClrMapping/>
  </p:clrMapOvr>
  <p:transition spd="slow"/>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内容占位符 2"/>
          <p:cNvSpPr>
            <a:spLocks noGrp="1"/>
          </p:cNvSpPr>
          <p:nvPr>
            <p:ph idx="1"/>
          </p:nvPr>
        </p:nvSpPr>
        <p:spPr>
          <a:xfrm>
            <a:off x="358329" y="1412776"/>
            <a:ext cx="8606159" cy="5256584"/>
          </a:xfrm>
        </p:spPr>
        <p:txBody>
          <a:bodyPr/>
          <a:lstStyle/>
          <a:p>
            <a:pPr marL="0" indent="0" eaLnBrk="1" hangingPunct="1">
              <a:lnSpc>
                <a:spcPct val="130000"/>
              </a:lnSpc>
              <a:spcBef>
                <a:spcPts val="600"/>
              </a:spcBef>
              <a:spcAft>
                <a:spcPts val="600"/>
              </a:spcAft>
              <a:buNone/>
              <a:defRPr/>
            </a:pPr>
            <a:r>
              <a:rPr lang="en-US" altLang="zh-CN" sz="2400" b="1" dirty="0" smtClean="0">
                <a:solidFill>
                  <a:srgbClr val="000099"/>
                </a:solidFill>
                <a:latin typeface="微软雅黑" panose="020B0503020204020204" pitchFamily="34" charset="-122"/>
                <a:ea typeface="微软雅黑" panose="020B0503020204020204" pitchFamily="34" charset="-122"/>
              </a:rPr>
              <a:t>1</a:t>
            </a:r>
            <a:r>
              <a:rPr lang="zh-CN" altLang="en-US" sz="2400" b="1" dirty="0" smtClean="0">
                <a:solidFill>
                  <a:srgbClr val="000099"/>
                </a:solidFill>
                <a:latin typeface="微软雅黑" panose="020B0503020204020204" pitchFamily="34" charset="-122"/>
                <a:ea typeface="微软雅黑" panose="020B0503020204020204" pitchFamily="34" charset="-122"/>
              </a:rPr>
              <a:t>、处理器字长</a:t>
            </a:r>
            <a:endParaRPr lang="en-US" altLang="zh-CN" sz="2400" b="1" dirty="0" smtClean="0">
              <a:solidFill>
                <a:srgbClr val="000099"/>
              </a:solidFill>
              <a:latin typeface="微软雅黑" panose="020B0503020204020204" pitchFamily="34" charset="-122"/>
              <a:ea typeface="微软雅黑" panose="020B0503020204020204" pitchFamily="34" charset="-122"/>
            </a:endParaRPr>
          </a:p>
          <a:p>
            <a:pPr eaLnBrk="1" hangingPunct="1">
              <a:lnSpc>
                <a:spcPct val="130000"/>
              </a:lnSpc>
              <a:spcBef>
                <a:spcPts val="600"/>
              </a:spcBef>
              <a:spcAft>
                <a:spcPts val="600"/>
              </a:spcAft>
              <a:defRPr/>
            </a:pPr>
            <a:r>
              <a:rPr lang="zh-CN" altLang="en-US" sz="2400" dirty="0" smtClean="0">
                <a:latin typeface="微软雅黑" panose="020B0503020204020204" pitchFamily="34" charset="-122"/>
                <a:ea typeface="微软雅黑" panose="020B0503020204020204" pitchFamily="34" charset="-122"/>
              </a:rPr>
              <a:t>指处理器进行</a:t>
            </a:r>
            <a:r>
              <a:rPr lang="zh-CN" altLang="en-US" sz="2400" dirty="0">
                <a:latin typeface="微软雅黑" panose="020B0503020204020204" pitchFamily="34" charset="-122"/>
                <a:ea typeface="微软雅黑" panose="020B0503020204020204" pitchFamily="34" charset="-122"/>
              </a:rPr>
              <a:t>一次基本运算所能处理</a:t>
            </a:r>
            <a:r>
              <a:rPr lang="zh-CN" altLang="en-US" sz="2400" dirty="0">
                <a:latin typeface="微软雅黑" panose="020B0503020204020204" pitchFamily="34" charset="-122"/>
                <a:ea typeface="微软雅黑" panose="020B0503020204020204" pitchFamily="34" charset="-122"/>
              </a:rPr>
              <a:t>的二进制位</a:t>
            </a:r>
            <a:r>
              <a:rPr lang="zh-CN" altLang="en-US" sz="2400" dirty="0">
                <a:latin typeface="微软雅黑" panose="020B0503020204020204" pitchFamily="34" charset="-122"/>
                <a:ea typeface="微软雅黑" panose="020B0503020204020204" pitchFamily="34" charset="-122"/>
              </a:rPr>
              <a:t>数，通常是</a:t>
            </a:r>
            <a:r>
              <a:rPr lang="zh-CN" altLang="en-US" sz="2400" dirty="0" smtClean="0">
                <a:latin typeface="微软雅黑" panose="020B0503020204020204" pitchFamily="34" charset="-122"/>
                <a:ea typeface="微软雅黑" panose="020B0503020204020204" pitchFamily="34" charset="-122"/>
              </a:rPr>
              <a:t>字节的</a:t>
            </a:r>
            <a:r>
              <a:rPr lang="zh-CN" altLang="en-US" sz="2400" dirty="0">
                <a:latin typeface="微软雅黑" panose="020B0503020204020204" pitchFamily="34" charset="-122"/>
                <a:ea typeface="微软雅黑" panose="020B0503020204020204" pitchFamily="34" charset="-122"/>
              </a:rPr>
              <a:t>整数倍</a:t>
            </a:r>
            <a:r>
              <a:rPr lang="zh-CN" altLang="en-US"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标志着精度，直接影响着硬件价格</a:t>
            </a:r>
            <a:r>
              <a:rPr lang="zh-CN" altLang="en-US" sz="2400" dirty="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a:p>
            <a:pPr eaLnBrk="1" hangingPunct="1">
              <a:lnSpc>
                <a:spcPct val="130000"/>
              </a:lnSpc>
              <a:spcBef>
                <a:spcPts val="600"/>
              </a:spcBef>
              <a:spcAft>
                <a:spcPts val="600"/>
              </a:spcAft>
              <a:defRPr/>
            </a:pPr>
            <a:r>
              <a:rPr lang="zh-CN" altLang="en-US" sz="2400" dirty="0">
                <a:latin typeface="微软雅黑" panose="020B0503020204020204" pitchFamily="34" charset="-122"/>
                <a:ea typeface="微软雅黑" panose="020B0503020204020204" pitchFamily="34" charset="-122"/>
              </a:rPr>
              <a:t>其他字长：存储字长，指令</a:t>
            </a:r>
            <a:r>
              <a:rPr lang="zh-CN" altLang="en-US" sz="2400" dirty="0" smtClean="0">
                <a:latin typeface="微软雅黑" panose="020B0503020204020204" pitchFamily="34" charset="-122"/>
                <a:ea typeface="微软雅黑" panose="020B0503020204020204" pitchFamily="34" charset="-122"/>
              </a:rPr>
              <a:t>字长</a:t>
            </a:r>
            <a:endParaRPr lang="en-US" altLang="zh-CN" sz="2400" dirty="0">
              <a:latin typeface="微软雅黑" panose="020B0503020204020204" pitchFamily="34" charset="-122"/>
              <a:ea typeface="微软雅黑" panose="020B0503020204020204" pitchFamily="34" charset="-122"/>
            </a:endParaRPr>
          </a:p>
          <a:p>
            <a:pPr marL="0" indent="0" eaLnBrk="1" hangingPunct="1">
              <a:lnSpc>
                <a:spcPct val="130000"/>
              </a:lnSpc>
              <a:spcBef>
                <a:spcPts val="600"/>
              </a:spcBef>
              <a:spcAft>
                <a:spcPts val="600"/>
              </a:spcAft>
              <a:buFontTx/>
              <a:buNone/>
              <a:defRPr/>
            </a:pPr>
            <a:r>
              <a:rPr lang="en-US" altLang="zh-CN" sz="2400" b="1" dirty="0">
                <a:solidFill>
                  <a:srgbClr val="000099"/>
                </a:solidFill>
                <a:latin typeface="微软雅黑" panose="020B0503020204020204" pitchFamily="34" charset="-122"/>
                <a:ea typeface="微软雅黑" panose="020B0503020204020204" pitchFamily="34" charset="-122"/>
              </a:rPr>
              <a:t>2</a:t>
            </a:r>
            <a:r>
              <a:rPr lang="zh-CN" altLang="en-US" sz="2400" b="1" dirty="0" smtClean="0">
                <a:solidFill>
                  <a:srgbClr val="000099"/>
                </a:solidFill>
                <a:latin typeface="微软雅黑" panose="020B0503020204020204" pitchFamily="34" charset="-122"/>
                <a:ea typeface="微软雅黑" panose="020B0503020204020204" pitchFamily="34" charset="-122"/>
              </a:rPr>
              <a:t>、总线</a:t>
            </a:r>
            <a:endParaRPr lang="en-US" altLang="zh-CN" sz="2400" b="1" dirty="0" smtClean="0">
              <a:solidFill>
                <a:srgbClr val="000099"/>
              </a:solidFill>
              <a:latin typeface="微软雅黑" panose="020B0503020204020204" pitchFamily="34" charset="-122"/>
              <a:ea typeface="微软雅黑" panose="020B0503020204020204" pitchFamily="34" charset="-122"/>
            </a:endParaRPr>
          </a:p>
          <a:p>
            <a:pPr eaLnBrk="1" hangingPunct="1">
              <a:lnSpc>
                <a:spcPct val="130000"/>
              </a:lnSpc>
              <a:spcBef>
                <a:spcPts val="600"/>
              </a:spcBef>
              <a:spcAft>
                <a:spcPts val="600"/>
              </a:spcAft>
              <a:defRPr/>
            </a:pPr>
            <a:r>
              <a:rPr lang="zh-CN" altLang="en-US" sz="2400" dirty="0" smtClean="0">
                <a:solidFill>
                  <a:srgbClr val="FF0000"/>
                </a:solidFill>
                <a:latin typeface="微软雅黑" panose="020B0503020204020204" pitchFamily="34" charset="-122"/>
                <a:ea typeface="微软雅黑" panose="020B0503020204020204" pitchFamily="34" charset="-122"/>
              </a:rPr>
              <a:t>宽度</a:t>
            </a:r>
            <a:r>
              <a:rPr lang="zh-CN" altLang="en-US" sz="2400" dirty="0" smtClean="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一般指处理器与存储器</a:t>
            </a:r>
            <a:r>
              <a:rPr lang="zh-CN" altLang="en-US" sz="2400" dirty="0" smtClean="0">
                <a:latin typeface="微软雅黑" panose="020B0503020204020204" pitchFamily="34" charset="-122"/>
                <a:ea typeface="微软雅黑" panose="020B0503020204020204" pitchFamily="34" charset="-122"/>
              </a:rPr>
              <a:t>间总线的二进制位数</a:t>
            </a:r>
            <a:endParaRPr lang="en-US" altLang="zh-CN" sz="2400" dirty="0" smtClean="0">
              <a:latin typeface="微软雅黑" panose="020B0503020204020204" pitchFamily="34" charset="-122"/>
              <a:ea typeface="微软雅黑" panose="020B0503020204020204" pitchFamily="34" charset="-122"/>
            </a:endParaRPr>
          </a:p>
          <a:p>
            <a:pPr eaLnBrk="1" hangingPunct="1">
              <a:lnSpc>
                <a:spcPct val="130000"/>
              </a:lnSpc>
              <a:spcBef>
                <a:spcPts val="600"/>
              </a:spcBef>
              <a:spcAft>
                <a:spcPts val="600"/>
              </a:spcAft>
              <a:defRPr/>
            </a:pPr>
            <a:r>
              <a:rPr lang="zh-CN" altLang="en-US" sz="2400" dirty="0" smtClean="0">
                <a:solidFill>
                  <a:srgbClr val="FF0000"/>
                </a:solidFill>
                <a:latin typeface="微软雅黑" panose="020B0503020204020204" pitchFamily="34" charset="-122"/>
                <a:ea typeface="微软雅黑" panose="020B0503020204020204" pitchFamily="34" charset="-122"/>
              </a:rPr>
              <a:t>带宽</a:t>
            </a:r>
            <a:r>
              <a:rPr lang="zh-CN" altLang="en-US" sz="2400" dirty="0" smtClean="0">
                <a:latin typeface="微软雅黑" panose="020B0503020204020204" pitchFamily="34" charset="-122"/>
                <a:ea typeface="微软雅黑" panose="020B0503020204020204" pitchFamily="34" charset="-122"/>
              </a:rPr>
              <a:t>：一般指处理器与</a:t>
            </a:r>
            <a:r>
              <a:rPr lang="zh-CN" altLang="en-US" sz="2400" dirty="0">
                <a:latin typeface="微软雅黑" panose="020B0503020204020204" pitchFamily="34" charset="-122"/>
                <a:ea typeface="微软雅黑" panose="020B0503020204020204" pitchFamily="34" charset="-122"/>
              </a:rPr>
              <a:t>存储器间</a:t>
            </a:r>
            <a:r>
              <a:rPr lang="zh-CN" altLang="en-US" sz="2400" dirty="0">
                <a:latin typeface="微软雅黑" panose="020B0503020204020204" pitchFamily="34" charset="-122"/>
                <a:ea typeface="微软雅黑" panose="020B0503020204020204" pitchFamily="34" charset="-122"/>
              </a:rPr>
              <a:t>总线在单位时间</a:t>
            </a:r>
            <a:r>
              <a:rPr lang="zh-CN" altLang="en-US" sz="2400" dirty="0" smtClean="0">
                <a:latin typeface="微软雅黑" panose="020B0503020204020204" pitchFamily="34" charset="-122"/>
                <a:ea typeface="微软雅黑" panose="020B0503020204020204" pitchFamily="34" charset="-122"/>
              </a:rPr>
              <a:t>内传输</a:t>
            </a:r>
            <a:r>
              <a:rPr lang="zh-CN" altLang="en-US" sz="2400" dirty="0">
                <a:latin typeface="微软雅黑" panose="020B0503020204020204" pitchFamily="34" charset="-122"/>
                <a:ea typeface="微软雅黑" panose="020B0503020204020204" pitchFamily="34" charset="-122"/>
              </a:rPr>
              <a:t>的数据</a:t>
            </a:r>
            <a:r>
              <a:rPr lang="zh-CN" altLang="en-US" sz="2400" dirty="0" smtClean="0">
                <a:latin typeface="微软雅黑" panose="020B0503020204020204" pitchFamily="34" charset="-122"/>
                <a:ea typeface="微软雅黑" panose="020B0503020204020204" pitchFamily="34" charset="-122"/>
              </a:rPr>
              <a:t>总量，</a:t>
            </a:r>
            <a:r>
              <a:rPr lang="zh-CN" altLang="en-US" sz="2400" dirty="0">
                <a:latin typeface="微软雅黑" panose="020B0503020204020204" pitchFamily="34" charset="-122"/>
                <a:ea typeface="微软雅黑" panose="020B0503020204020204" pitchFamily="34" charset="-122"/>
              </a:rPr>
              <a:t>等于总线位宽与工作频率的</a:t>
            </a:r>
            <a:r>
              <a:rPr lang="zh-CN" altLang="en-US" sz="2400" dirty="0" smtClean="0">
                <a:latin typeface="微软雅黑" panose="020B0503020204020204" pitchFamily="34" charset="-122"/>
                <a:ea typeface="微软雅黑" panose="020B0503020204020204" pitchFamily="34" charset="-122"/>
              </a:rPr>
              <a:t>乘积</a:t>
            </a:r>
            <a:endParaRPr lang="en-US" altLang="zh-CN" sz="2400" dirty="0">
              <a:latin typeface="微软雅黑" panose="020B0503020204020204" pitchFamily="34" charset="-122"/>
              <a:ea typeface="微软雅黑" panose="020B0503020204020204" pitchFamily="34" charset="-122"/>
            </a:endParaRPr>
          </a:p>
        </p:txBody>
      </p:sp>
      <p:sp>
        <p:nvSpPr>
          <p:cNvPr id="4" name="Rectangle 2"/>
          <p:cNvSpPr txBox="1">
            <a:spLocks noChangeArrowheads="1"/>
          </p:cNvSpPr>
          <p:nvPr/>
        </p:nvSpPr>
        <p:spPr bwMode="auto">
          <a:xfrm>
            <a:off x="1224136" y="261144"/>
            <a:ext cx="8028384" cy="86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ea typeface="宋体" pitchFamily="2" charset="-122"/>
              </a:defRPr>
            </a:lvl2pPr>
            <a:lvl3pPr algn="ctr" rtl="0" fontAlgn="base">
              <a:spcBef>
                <a:spcPct val="0"/>
              </a:spcBef>
              <a:spcAft>
                <a:spcPct val="0"/>
              </a:spcAft>
              <a:defRPr sz="4400">
                <a:solidFill>
                  <a:schemeClr val="tx2"/>
                </a:solidFill>
                <a:latin typeface="Arial" charset="0"/>
                <a:ea typeface="宋体" pitchFamily="2" charset="-122"/>
              </a:defRPr>
            </a:lvl3pPr>
            <a:lvl4pPr algn="ctr" rtl="0" fontAlgn="base">
              <a:spcBef>
                <a:spcPct val="0"/>
              </a:spcBef>
              <a:spcAft>
                <a:spcPct val="0"/>
              </a:spcAft>
              <a:defRPr sz="4400">
                <a:solidFill>
                  <a:schemeClr val="tx2"/>
                </a:solidFill>
                <a:latin typeface="Arial" charset="0"/>
                <a:ea typeface="宋体" pitchFamily="2" charset="-122"/>
              </a:defRPr>
            </a:lvl4pPr>
            <a:lvl5pPr algn="ctr" rtl="0" fontAlgn="base">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algn="l">
              <a:spcAft>
                <a:spcPts val="1200"/>
              </a:spcAft>
              <a:defRPr/>
            </a:pPr>
            <a:r>
              <a:rPr lang="en-US" altLang="zh-CN" sz="3600" b="1" dirty="0" smtClean="0">
                <a:solidFill>
                  <a:srgbClr val="C00000"/>
                </a:solidFill>
                <a:latin typeface="微软雅黑" panose="020B0503020204020204" pitchFamily="34" charset="-122"/>
                <a:ea typeface="微软雅黑" panose="020B0503020204020204" pitchFamily="34" charset="-122"/>
              </a:rPr>
              <a:t>1.2 </a:t>
            </a:r>
            <a:r>
              <a:rPr lang="zh-CN" altLang="en-US" sz="3600" b="1" dirty="0" smtClean="0">
                <a:solidFill>
                  <a:srgbClr val="C00000"/>
                </a:solidFill>
                <a:latin typeface="微软雅黑" panose="020B0503020204020204" pitchFamily="34" charset="-122"/>
                <a:ea typeface="微软雅黑" panose="020B0503020204020204" pitchFamily="34" charset="-122"/>
              </a:rPr>
              <a:t>计算机</a:t>
            </a:r>
            <a:r>
              <a:rPr lang="zh-CN" altLang="en-US" sz="3600" b="1" dirty="0" smtClean="0">
                <a:solidFill>
                  <a:srgbClr val="C00000"/>
                </a:solidFill>
                <a:latin typeface="微软雅黑" panose="020B0503020204020204" pitchFamily="34" charset="-122"/>
                <a:ea typeface="微软雅黑" panose="020B0503020204020204" pitchFamily="34" charset="-122"/>
              </a:rPr>
              <a:t>性能指标 </a:t>
            </a:r>
            <a:r>
              <a:rPr lang="en-US" altLang="zh-CN" sz="3600" b="1" dirty="0" smtClean="0">
                <a:solidFill>
                  <a:srgbClr val="C00000"/>
                </a:solidFill>
                <a:latin typeface="微软雅黑" panose="020B0503020204020204" pitchFamily="34" charset="-122"/>
                <a:ea typeface="微软雅黑" panose="020B0503020204020204" pitchFamily="34" charset="-122"/>
              </a:rPr>
              <a:t>P5</a:t>
            </a:r>
            <a:endParaRPr lang="en-US" altLang="zh-CN" sz="3600" b="1" dirty="0">
              <a:solidFill>
                <a:srgbClr val="C00000"/>
              </a:solidFill>
              <a:latin typeface="微软雅黑" panose="020B0503020204020204" pitchFamily="34" charset="-122"/>
              <a:ea typeface="微软雅黑" panose="020B0503020204020204" pitchFamily="34" charset="-122"/>
            </a:endParaRPr>
          </a:p>
        </p:txBody>
      </p:sp>
    </p:spTree>
  </p:cSld>
  <p:clrMapOvr>
    <a:masterClrMapping/>
  </p:clrMapOvr>
  <p:transition spd="slow"/>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内容占位符 2"/>
          <p:cNvSpPr>
            <a:spLocks noGrp="1"/>
          </p:cNvSpPr>
          <p:nvPr>
            <p:ph idx="1"/>
          </p:nvPr>
        </p:nvSpPr>
        <p:spPr>
          <a:xfrm>
            <a:off x="251520" y="1500584"/>
            <a:ext cx="8678167" cy="5168776"/>
          </a:xfrm>
        </p:spPr>
        <p:txBody>
          <a:bodyPr/>
          <a:lstStyle/>
          <a:p>
            <a:pPr marL="0" indent="0" eaLnBrk="1" hangingPunct="1">
              <a:lnSpc>
                <a:spcPct val="130000"/>
              </a:lnSpc>
              <a:spcBef>
                <a:spcPts val="600"/>
              </a:spcBef>
              <a:spcAft>
                <a:spcPts val="600"/>
              </a:spcAft>
              <a:buFontTx/>
              <a:buNone/>
              <a:defRPr/>
            </a:pPr>
            <a:r>
              <a:rPr lang="en-US" altLang="zh-CN" sz="2400" b="1" dirty="0" smtClean="0">
                <a:solidFill>
                  <a:srgbClr val="000099"/>
                </a:solidFill>
                <a:latin typeface="微软雅黑" panose="020B0503020204020204" pitchFamily="34" charset="-122"/>
                <a:ea typeface="微软雅黑" panose="020B0503020204020204" pitchFamily="34" charset="-122"/>
              </a:rPr>
              <a:t>3</a:t>
            </a:r>
            <a:r>
              <a:rPr lang="zh-CN" altLang="en-US" sz="2400" b="1" dirty="0" smtClean="0">
                <a:solidFill>
                  <a:srgbClr val="000099"/>
                </a:solidFill>
                <a:latin typeface="微软雅黑" panose="020B0503020204020204" pitchFamily="34" charset="-122"/>
                <a:ea typeface="微软雅黑" panose="020B0503020204020204" pitchFamily="34" charset="-122"/>
              </a:rPr>
              <a:t>、存储器</a:t>
            </a:r>
            <a:endParaRPr lang="en-US" altLang="zh-CN" sz="2400" b="1" dirty="0" smtClean="0">
              <a:solidFill>
                <a:srgbClr val="000099"/>
              </a:solidFill>
              <a:latin typeface="微软雅黑" panose="020B0503020204020204" pitchFamily="34" charset="-122"/>
              <a:ea typeface="微软雅黑" panose="020B0503020204020204" pitchFamily="34" charset="-122"/>
            </a:endParaRPr>
          </a:p>
          <a:p>
            <a:pPr eaLnBrk="1" hangingPunct="1">
              <a:lnSpc>
                <a:spcPct val="130000"/>
              </a:lnSpc>
              <a:spcBef>
                <a:spcPts val="600"/>
              </a:spcBef>
              <a:spcAft>
                <a:spcPts val="600"/>
              </a:spcAft>
              <a:defRPr/>
            </a:pPr>
            <a:r>
              <a:rPr lang="zh-CN" altLang="en-US" sz="2400" dirty="0" smtClean="0">
                <a:latin typeface="微软雅黑" panose="020B0503020204020204" pitchFamily="34" charset="-122"/>
                <a:ea typeface="微软雅黑" panose="020B0503020204020204" pitchFamily="34" charset="-122"/>
              </a:rPr>
              <a:t>主存容量：指主存储器的存储单元总容量</a:t>
            </a:r>
            <a:r>
              <a:rPr lang="zh-CN" altLang="en-US" sz="2400" dirty="0">
                <a:latin typeface="微软雅黑" panose="020B0503020204020204" pitchFamily="34" charset="-122"/>
                <a:ea typeface="微软雅黑" panose="020B0503020204020204" pitchFamily="34" charset="-122"/>
              </a:rPr>
              <a:t>，通常以字节来</a:t>
            </a:r>
            <a:r>
              <a:rPr lang="zh-CN" altLang="en-US" sz="2400" dirty="0" smtClean="0">
                <a:latin typeface="微软雅黑" panose="020B0503020204020204" pitchFamily="34" charset="-122"/>
                <a:ea typeface="微软雅黑" panose="020B0503020204020204" pitchFamily="34" charset="-122"/>
              </a:rPr>
              <a:t>衡量（以</a:t>
            </a:r>
            <a:r>
              <a:rPr lang="en-US" altLang="zh-CN" sz="2400" dirty="0" smtClean="0">
                <a:latin typeface="微软雅黑" panose="020B0503020204020204" pitchFamily="34" charset="-122"/>
                <a:ea typeface="微软雅黑" panose="020B0503020204020204" pitchFamily="34" charset="-122"/>
              </a:rPr>
              <a:t>KB</a:t>
            </a:r>
            <a:r>
              <a:rPr lang="zh-CN" altLang="en-US" sz="2400" dirty="0" smtClean="0">
                <a:latin typeface="微软雅黑" panose="020B0503020204020204" pitchFamily="34" charset="-122"/>
                <a:ea typeface="微软雅黑" panose="020B0503020204020204" pitchFamily="34" charset="-122"/>
              </a:rPr>
              <a:t>、</a:t>
            </a:r>
            <a:r>
              <a:rPr lang="en-US" altLang="zh-CN" sz="2400" dirty="0" smtClean="0">
                <a:latin typeface="微软雅黑" panose="020B0503020204020204" pitchFamily="34" charset="-122"/>
                <a:ea typeface="微软雅黑" panose="020B0503020204020204" pitchFamily="34" charset="-122"/>
              </a:rPr>
              <a:t>MB</a:t>
            </a:r>
            <a:r>
              <a:rPr lang="zh-CN" altLang="en-US" sz="2400" dirty="0" smtClean="0">
                <a:latin typeface="微软雅黑" panose="020B0503020204020204" pitchFamily="34" charset="-122"/>
                <a:ea typeface="微软雅黑" panose="020B0503020204020204" pitchFamily="34" charset="-122"/>
              </a:rPr>
              <a:t>、</a:t>
            </a:r>
            <a:r>
              <a:rPr lang="en-US" altLang="zh-CN" sz="2400" dirty="0" smtClean="0">
                <a:latin typeface="微软雅黑" panose="020B0503020204020204" pitchFamily="34" charset="-122"/>
                <a:ea typeface="微软雅黑" panose="020B0503020204020204" pitchFamily="34" charset="-122"/>
              </a:rPr>
              <a:t>GB</a:t>
            </a:r>
            <a:r>
              <a:rPr lang="zh-CN" altLang="en-US" sz="2400" dirty="0" smtClean="0">
                <a:latin typeface="微软雅黑" panose="020B0503020204020204" pitchFamily="34" charset="-122"/>
                <a:ea typeface="微软雅黑" panose="020B0503020204020204" pitchFamily="34" charset="-122"/>
              </a:rPr>
              <a:t>为单位），或以字数</a:t>
            </a:r>
            <a:r>
              <a:rPr lang="zh-CN" altLang="en-US" sz="2400" dirty="0">
                <a:latin typeface="微软雅黑" panose="020B0503020204020204" pitchFamily="34" charset="-122"/>
                <a:ea typeface="微软雅黑" panose="020B0503020204020204" pitchFamily="34" charset="-122"/>
              </a:rPr>
              <a:t>*字长</a:t>
            </a:r>
            <a:r>
              <a:rPr lang="zh-CN" altLang="en-US" sz="2400" dirty="0" smtClean="0">
                <a:latin typeface="微软雅黑" panose="020B0503020204020204" pitchFamily="34" charset="-122"/>
                <a:ea typeface="微软雅黑" panose="020B0503020204020204" pitchFamily="34" charset="-122"/>
              </a:rPr>
              <a:t>（</a:t>
            </a:r>
            <a:r>
              <a:rPr lang="en-US" altLang="zh-CN" sz="2400" dirty="0" smtClean="0">
                <a:latin typeface="微软雅黑" panose="020B0503020204020204" pitchFamily="34" charset="-122"/>
                <a:ea typeface="微软雅黑" panose="020B0503020204020204" pitchFamily="34" charset="-122"/>
              </a:rPr>
              <a:t>1MB*16</a:t>
            </a:r>
            <a:r>
              <a:rPr lang="zh-CN" altLang="en-US" sz="2400" dirty="0">
                <a:latin typeface="微软雅黑" panose="020B0503020204020204" pitchFamily="34" charset="-122"/>
                <a:ea typeface="微软雅黑" panose="020B0503020204020204" pitchFamily="34" charset="-122"/>
              </a:rPr>
              <a:t>位）来</a:t>
            </a:r>
            <a:r>
              <a:rPr lang="zh-CN" altLang="en-US" sz="2400" dirty="0" smtClean="0">
                <a:latin typeface="微软雅黑" panose="020B0503020204020204" pitchFamily="34" charset="-122"/>
                <a:ea typeface="微软雅黑" panose="020B0503020204020204" pitchFamily="34" charset="-122"/>
              </a:rPr>
              <a:t>表示</a:t>
            </a:r>
            <a:endParaRPr lang="en-US" altLang="zh-CN" sz="2400" dirty="0" smtClean="0">
              <a:latin typeface="微软雅黑" panose="020B0503020204020204" pitchFamily="34" charset="-122"/>
              <a:ea typeface="微软雅黑" panose="020B0503020204020204" pitchFamily="34" charset="-122"/>
            </a:endParaRPr>
          </a:p>
          <a:p>
            <a:pPr eaLnBrk="1" hangingPunct="1">
              <a:lnSpc>
                <a:spcPct val="130000"/>
              </a:lnSpc>
              <a:spcBef>
                <a:spcPts val="600"/>
              </a:spcBef>
              <a:spcAft>
                <a:spcPts val="600"/>
              </a:spcAft>
              <a:defRPr/>
            </a:pPr>
            <a:r>
              <a:rPr lang="zh-CN" altLang="en-US" sz="2400" dirty="0" smtClean="0">
                <a:latin typeface="微软雅黑" panose="020B0503020204020204" pitchFamily="34" charset="-122"/>
                <a:ea typeface="微软雅黑" panose="020B0503020204020204" pitchFamily="34" charset="-122"/>
              </a:rPr>
              <a:t>主存带宽：指单位</a:t>
            </a:r>
            <a:r>
              <a:rPr lang="zh-CN" altLang="en-US" sz="2400" dirty="0">
                <a:latin typeface="微软雅黑" panose="020B0503020204020204" pitchFamily="34" charset="-122"/>
                <a:ea typeface="微软雅黑" panose="020B0503020204020204" pitchFamily="34" charset="-122"/>
              </a:rPr>
              <a:t>时间内从存储器读出的二进制数信息量</a:t>
            </a:r>
            <a:r>
              <a:rPr lang="zh-CN" altLang="en-US" sz="2400" dirty="0" smtClean="0">
                <a:latin typeface="微软雅黑" panose="020B0503020204020204" pitchFamily="34" charset="-122"/>
                <a:ea typeface="微软雅黑" panose="020B0503020204020204" pitchFamily="34" charset="-122"/>
              </a:rPr>
              <a:t>，单位为字节</a:t>
            </a:r>
            <a:r>
              <a:rPr lang="zh-CN" altLang="en-US" sz="2400" dirty="0">
                <a:latin typeface="微软雅黑" panose="020B0503020204020204" pitchFamily="34" charset="-122"/>
                <a:ea typeface="微软雅黑" panose="020B0503020204020204" pitchFamily="34" charset="-122"/>
              </a:rPr>
              <a:t>数</a:t>
            </a:r>
            <a:r>
              <a:rPr lang="en-US" altLang="zh-CN" sz="2400" dirty="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秒，</a:t>
            </a:r>
            <a:r>
              <a:rPr lang="zh-CN" altLang="en-US" sz="2400" dirty="0">
                <a:latin typeface="微软雅黑" panose="020B0503020204020204" pitchFamily="34" charset="-122"/>
                <a:ea typeface="微软雅黑" panose="020B0503020204020204" pitchFamily="34" charset="-122"/>
              </a:rPr>
              <a:t>是主存储器的速度</a:t>
            </a:r>
            <a:r>
              <a:rPr lang="zh-CN" altLang="en-US" sz="2400" dirty="0" smtClean="0">
                <a:latin typeface="微软雅黑" panose="020B0503020204020204" pitchFamily="34" charset="-122"/>
                <a:ea typeface="微软雅黑" panose="020B0503020204020204" pitchFamily="34" charset="-122"/>
              </a:rPr>
              <a:t>指标</a:t>
            </a:r>
            <a:endParaRPr lang="en-US" altLang="zh-CN" sz="2400" dirty="0">
              <a:latin typeface="微软雅黑" panose="020B0503020204020204" pitchFamily="34" charset="-122"/>
              <a:ea typeface="微软雅黑" panose="020B0503020204020204" pitchFamily="34" charset="-122"/>
            </a:endParaRPr>
          </a:p>
          <a:p>
            <a:pPr eaLnBrk="1" hangingPunct="1">
              <a:lnSpc>
                <a:spcPct val="130000"/>
              </a:lnSpc>
              <a:spcBef>
                <a:spcPts val="600"/>
              </a:spcBef>
              <a:spcAft>
                <a:spcPts val="600"/>
              </a:spcAft>
              <a:defRPr/>
            </a:pPr>
            <a:r>
              <a:rPr lang="zh-CN" altLang="en-US" sz="2400" dirty="0" smtClean="0">
                <a:latin typeface="微软雅黑" panose="020B0503020204020204" pitchFamily="34" charset="-122"/>
                <a:ea typeface="微软雅黑" panose="020B0503020204020204" pitchFamily="34" charset="-122"/>
              </a:rPr>
              <a:t>外存容量：硬盘的存储容量，单位：</a:t>
            </a:r>
            <a:r>
              <a:rPr lang="en-US" altLang="zh-CN" sz="2400" dirty="0" smtClean="0">
                <a:latin typeface="微软雅黑" panose="020B0503020204020204" pitchFamily="34" charset="-122"/>
                <a:ea typeface="微软雅黑" panose="020B0503020204020204" pitchFamily="34" charset="-122"/>
              </a:rPr>
              <a:t>GB</a:t>
            </a:r>
            <a:r>
              <a:rPr lang="zh-CN" altLang="en-US" sz="2400" dirty="0" smtClean="0">
                <a:latin typeface="微软雅黑" panose="020B0503020204020204" pitchFamily="34" charset="-122"/>
                <a:ea typeface="微软雅黑" panose="020B0503020204020204" pitchFamily="34" charset="-122"/>
              </a:rPr>
              <a:t>，</a:t>
            </a:r>
            <a:r>
              <a:rPr lang="en-US" altLang="zh-CN" sz="2400" dirty="0" smtClean="0">
                <a:latin typeface="微软雅黑" panose="020B0503020204020204" pitchFamily="34" charset="-122"/>
                <a:ea typeface="微软雅黑" panose="020B0503020204020204" pitchFamily="34" charset="-122"/>
              </a:rPr>
              <a:t>TB</a:t>
            </a:r>
          </a:p>
          <a:p>
            <a:pPr marL="0" indent="0" eaLnBrk="1" hangingPunct="1">
              <a:lnSpc>
                <a:spcPct val="130000"/>
              </a:lnSpc>
              <a:spcBef>
                <a:spcPts val="600"/>
              </a:spcBef>
              <a:spcAft>
                <a:spcPts val="600"/>
              </a:spcAft>
              <a:buFontTx/>
              <a:buNone/>
              <a:defRPr/>
            </a:pPr>
            <a:endParaRPr lang="zh-CN" altLang="en-US" sz="2400" dirty="0" smtClean="0">
              <a:latin typeface="微软雅黑" panose="020B0503020204020204" pitchFamily="34" charset="-122"/>
              <a:ea typeface="微软雅黑" panose="020B0503020204020204" pitchFamily="34" charset="-122"/>
            </a:endParaRPr>
          </a:p>
        </p:txBody>
      </p:sp>
      <p:sp>
        <p:nvSpPr>
          <p:cNvPr id="4" name="Rectangle 2"/>
          <p:cNvSpPr txBox="1">
            <a:spLocks noChangeArrowheads="1"/>
          </p:cNvSpPr>
          <p:nvPr/>
        </p:nvSpPr>
        <p:spPr bwMode="auto">
          <a:xfrm>
            <a:off x="1224136" y="261144"/>
            <a:ext cx="8028384" cy="86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ea typeface="宋体" pitchFamily="2" charset="-122"/>
              </a:defRPr>
            </a:lvl2pPr>
            <a:lvl3pPr algn="ctr" rtl="0" fontAlgn="base">
              <a:spcBef>
                <a:spcPct val="0"/>
              </a:spcBef>
              <a:spcAft>
                <a:spcPct val="0"/>
              </a:spcAft>
              <a:defRPr sz="4400">
                <a:solidFill>
                  <a:schemeClr val="tx2"/>
                </a:solidFill>
                <a:latin typeface="Arial" charset="0"/>
                <a:ea typeface="宋体" pitchFamily="2" charset="-122"/>
              </a:defRPr>
            </a:lvl3pPr>
            <a:lvl4pPr algn="ctr" rtl="0" fontAlgn="base">
              <a:spcBef>
                <a:spcPct val="0"/>
              </a:spcBef>
              <a:spcAft>
                <a:spcPct val="0"/>
              </a:spcAft>
              <a:defRPr sz="4400">
                <a:solidFill>
                  <a:schemeClr val="tx2"/>
                </a:solidFill>
                <a:latin typeface="Arial" charset="0"/>
                <a:ea typeface="宋体" pitchFamily="2" charset="-122"/>
              </a:defRPr>
            </a:lvl4pPr>
            <a:lvl5pPr algn="ctr" rtl="0" fontAlgn="base">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algn="l">
              <a:spcAft>
                <a:spcPts val="1200"/>
              </a:spcAft>
              <a:defRPr/>
            </a:pPr>
            <a:r>
              <a:rPr lang="en-US" altLang="zh-CN" sz="3600" b="1" dirty="0" smtClean="0">
                <a:solidFill>
                  <a:srgbClr val="C00000"/>
                </a:solidFill>
                <a:latin typeface="微软雅黑" panose="020B0503020204020204" pitchFamily="34" charset="-122"/>
                <a:ea typeface="微软雅黑" panose="020B0503020204020204" pitchFamily="34" charset="-122"/>
              </a:rPr>
              <a:t>1.2 </a:t>
            </a:r>
            <a:r>
              <a:rPr lang="zh-CN" altLang="en-US" sz="3600" b="1" dirty="0" smtClean="0">
                <a:solidFill>
                  <a:srgbClr val="C00000"/>
                </a:solidFill>
                <a:latin typeface="微软雅黑" panose="020B0503020204020204" pitchFamily="34" charset="-122"/>
                <a:ea typeface="微软雅黑" panose="020B0503020204020204" pitchFamily="34" charset="-122"/>
              </a:rPr>
              <a:t>计算机性能指标</a:t>
            </a:r>
            <a:endParaRPr lang="en-US" altLang="zh-CN" sz="3600" b="1"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2376506"/>
      </p:ext>
    </p:extLst>
  </p:cSld>
  <p:clrMapOvr>
    <a:masterClrMapping/>
  </p:clrMapOvr>
  <p:transition spd="slow"/>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内容占位符 2"/>
          <p:cNvSpPr>
            <a:spLocks noGrp="1"/>
          </p:cNvSpPr>
          <p:nvPr>
            <p:ph idx="1"/>
          </p:nvPr>
        </p:nvSpPr>
        <p:spPr>
          <a:xfrm>
            <a:off x="468064" y="1340768"/>
            <a:ext cx="8280400" cy="5087938"/>
          </a:xfrm>
        </p:spPr>
        <p:txBody>
          <a:bodyPr/>
          <a:lstStyle/>
          <a:p>
            <a:pPr eaLnBrk="1" hangingPunct="1">
              <a:lnSpc>
                <a:spcPct val="150000"/>
              </a:lnSpc>
              <a:spcBef>
                <a:spcPts val="0"/>
              </a:spcBef>
              <a:spcAft>
                <a:spcPts val="0"/>
              </a:spcAft>
              <a:buFont typeface="Wingdings" pitchFamily="2" charset="2"/>
              <a:buNone/>
              <a:defRPr/>
            </a:pPr>
            <a:r>
              <a:rPr lang="en-US" altLang="zh-CN" sz="2400" b="1" dirty="0" smtClean="0">
                <a:solidFill>
                  <a:srgbClr val="000099"/>
                </a:solidFill>
                <a:latin typeface="微软雅黑" panose="020B0503020204020204" pitchFamily="34" charset="-122"/>
                <a:ea typeface="微软雅黑" panose="020B0503020204020204" pitchFamily="34" charset="-122"/>
              </a:rPr>
              <a:t>4</a:t>
            </a:r>
            <a:r>
              <a:rPr lang="zh-CN" altLang="en-US" sz="2400" b="1" dirty="0" smtClean="0">
                <a:solidFill>
                  <a:srgbClr val="000099"/>
                </a:solidFill>
                <a:latin typeface="微软雅黑" panose="020B0503020204020204" pitchFamily="34" charset="-122"/>
                <a:ea typeface="微软雅黑" panose="020B0503020204020204" pitchFamily="34" charset="-122"/>
              </a:rPr>
              <a:t>、运算速度</a:t>
            </a:r>
            <a:endParaRPr lang="en-US" altLang="zh-CN" sz="2400" b="1" dirty="0" smtClean="0">
              <a:solidFill>
                <a:srgbClr val="000099"/>
              </a:solidFill>
              <a:latin typeface="微软雅黑" panose="020B0503020204020204" pitchFamily="34" charset="-122"/>
              <a:ea typeface="微软雅黑" panose="020B0503020204020204" pitchFamily="34" charset="-122"/>
            </a:endParaRPr>
          </a:p>
          <a:p>
            <a:pPr marL="0" indent="0" eaLnBrk="1" hangingPunct="1">
              <a:lnSpc>
                <a:spcPct val="150000"/>
              </a:lnSpc>
              <a:spcBef>
                <a:spcPts val="0"/>
              </a:spcBef>
              <a:spcAft>
                <a:spcPts val="0"/>
              </a:spcAft>
              <a:buFontTx/>
              <a:buNone/>
              <a:defRPr/>
            </a:pPr>
            <a:r>
              <a:rPr lang="zh-CN" altLang="en-US" sz="2400" b="1" dirty="0" smtClean="0">
                <a:solidFill>
                  <a:srgbClr val="C00000"/>
                </a:solidFill>
                <a:latin typeface="微软雅黑" panose="020B0503020204020204" pitchFamily="34" charset="-122"/>
                <a:ea typeface="微软雅黑" panose="020B0503020204020204" pitchFamily="34" charset="-122"/>
              </a:rPr>
              <a:t>（</a:t>
            </a:r>
            <a:r>
              <a:rPr lang="en-US" altLang="zh-CN" sz="2400" b="1" dirty="0" smtClean="0">
                <a:solidFill>
                  <a:srgbClr val="C00000"/>
                </a:solidFill>
                <a:latin typeface="微软雅黑" panose="020B0503020204020204" pitchFamily="34" charset="-122"/>
                <a:ea typeface="微软雅黑" panose="020B0503020204020204" pitchFamily="34" charset="-122"/>
              </a:rPr>
              <a:t>1</a:t>
            </a:r>
            <a:r>
              <a:rPr lang="zh-CN" altLang="en-US" sz="2400" b="1" dirty="0" smtClean="0">
                <a:solidFill>
                  <a:srgbClr val="C00000"/>
                </a:solidFill>
                <a:latin typeface="微软雅黑" panose="020B0503020204020204" pitchFamily="34" charset="-122"/>
                <a:ea typeface="微软雅黑" panose="020B0503020204020204" pitchFamily="34" charset="-122"/>
              </a:rPr>
              <a:t>）</a:t>
            </a:r>
            <a:r>
              <a:rPr lang="en-US" altLang="zh-CN" sz="2400" b="1" dirty="0">
                <a:solidFill>
                  <a:srgbClr val="C00000"/>
                </a:solidFill>
                <a:latin typeface="微软雅黑" panose="020B0503020204020204" pitchFamily="34" charset="-122"/>
                <a:ea typeface="微软雅黑" panose="020B0503020204020204" pitchFamily="34" charset="-122"/>
              </a:rPr>
              <a:t> </a:t>
            </a:r>
            <a:r>
              <a:rPr lang="zh-CN" altLang="en-US" sz="2400" b="1" dirty="0" smtClean="0">
                <a:solidFill>
                  <a:srgbClr val="C00000"/>
                </a:solidFill>
                <a:latin typeface="微软雅黑" panose="020B0503020204020204" pitchFamily="34" charset="-122"/>
                <a:ea typeface="微软雅黑" panose="020B0503020204020204" pitchFamily="34" charset="-122"/>
              </a:rPr>
              <a:t>吞吐量：</a:t>
            </a:r>
            <a:r>
              <a:rPr lang="zh-CN" altLang="en-US" sz="2400" dirty="0">
                <a:latin typeface="微软雅黑" panose="020B0503020204020204" pitchFamily="34" charset="-122"/>
                <a:ea typeface="微软雅黑" panose="020B0503020204020204" pitchFamily="34" charset="-122"/>
              </a:rPr>
              <a:t>计算机在某一时间间隔内能够处理的信息量</a:t>
            </a:r>
            <a:endParaRPr lang="en-US" altLang="zh-CN" sz="2400" dirty="0">
              <a:latin typeface="微软雅黑" panose="020B0503020204020204" pitchFamily="34" charset="-122"/>
              <a:ea typeface="微软雅黑" panose="020B0503020204020204" pitchFamily="34" charset="-122"/>
            </a:endParaRPr>
          </a:p>
          <a:p>
            <a:pPr eaLnBrk="1" hangingPunct="1">
              <a:lnSpc>
                <a:spcPct val="150000"/>
              </a:lnSpc>
              <a:spcBef>
                <a:spcPts val="0"/>
              </a:spcBef>
              <a:spcAft>
                <a:spcPts val="0"/>
              </a:spcAft>
              <a:buFont typeface="Arial" panose="020B0604020202020204" pitchFamily="34" charset="0"/>
              <a:buChar char="•"/>
              <a:defRPr/>
            </a:pPr>
            <a:r>
              <a:rPr lang="zh-CN" altLang="en-US" sz="2400" dirty="0" smtClean="0">
                <a:latin typeface="微软雅黑" panose="020B0503020204020204" pitchFamily="34" charset="-122"/>
                <a:ea typeface="微软雅黑" panose="020B0503020204020204" pitchFamily="34" charset="-122"/>
              </a:rPr>
              <a:t>是流入</a:t>
            </a:r>
            <a:r>
              <a:rPr lang="zh-CN" altLang="en-US" sz="2400" dirty="0">
                <a:latin typeface="微软雅黑" panose="020B0503020204020204" pitchFamily="34" charset="-122"/>
                <a:ea typeface="微软雅黑" panose="020B0503020204020204" pitchFamily="34" charset="-122"/>
              </a:rPr>
              <a:t>、处理和流出系统的信息速率；</a:t>
            </a:r>
            <a:endParaRPr lang="en-US" altLang="zh-CN" sz="2400" dirty="0">
              <a:latin typeface="微软雅黑" panose="020B0503020204020204" pitchFamily="34" charset="-122"/>
              <a:ea typeface="微软雅黑" panose="020B0503020204020204" pitchFamily="34" charset="-122"/>
            </a:endParaRPr>
          </a:p>
          <a:p>
            <a:pPr eaLnBrk="1" hangingPunct="1">
              <a:lnSpc>
                <a:spcPct val="150000"/>
              </a:lnSpc>
              <a:spcBef>
                <a:spcPts val="0"/>
              </a:spcBef>
              <a:spcAft>
                <a:spcPts val="0"/>
              </a:spcAft>
              <a:buFont typeface="Arial" panose="020B0604020202020204" pitchFamily="34" charset="0"/>
              <a:buChar char="•"/>
              <a:defRPr/>
            </a:pPr>
            <a:r>
              <a:rPr lang="zh-CN" altLang="en-US" sz="2400" dirty="0">
                <a:latin typeface="微软雅黑" panose="020B0503020204020204" pitchFamily="34" charset="-122"/>
                <a:ea typeface="微软雅黑" panose="020B0503020204020204" pitchFamily="34" charset="-122"/>
              </a:rPr>
              <a:t>决于</a:t>
            </a:r>
            <a:r>
              <a:rPr lang="zh-CN" altLang="en-US" sz="2400" dirty="0">
                <a:solidFill>
                  <a:srgbClr val="FF3300"/>
                </a:solidFill>
                <a:latin typeface="微软雅黑" panose="020B0503020204020204" pitchFamily="34" charset="-122"/>
                <a:ea typeface="微软雅黑" panose="020B0503020204020204" pitchFamily="34" charset="-122"/>
              </a:rPr>
              <a:t>信息输入内存的速度、</a:t>
            </a:r>
            <a:r>
              <a:rPr lang="en-US" altLang="zh-CN" sz="2400" dirty="0">
                <a:solidFill>
                  <a:srgbClr val="FF3300"/>
                </a:solidFill>
                <a:latin typeface="微软雅黑" panose="020B0503020204020204" pitchFamily="34" charset="-122"/>
                <a:ea typeface="微软雅黑" panose="020B0503020204020204" pitchFamily="34" charset="-122"/>
              </a:rPr>
              <a:t>CPU</a:t>
            </a:r>
            <a:r>
              <a:rPr lang="zh-CN" altLang="en-US" sz="2400" dirty="0">
                <a:solidFill>
                  <a:srgbClr val="FF3300"/>
                </a:solidFill>
                <a:latin typeface="微软雅黑" panose="020B0503020204020204" pitchFamily="34" charset="-122"/>
                <a:ea typeface="微软雅黑" panose="020B0503020204020204" pitchFamily="34" charset="-122"/>
              </a:rPr>
              <a:t>读取指令的速度、数据取出或写入内存的速度、计算结果从内存送给外设的</a:t>
            </a:r>
            <a:r>
              <a:rPr lang="zh-CN" altLang="en-US" sz="2400" dirty="0" smtClean="0">
                <a:solidFill>
                  <a:srgbClr val="FF3300"/>
                </a:solidFill>
                <a:latin typeface="微软雅黑" panose="020B0503020204020204" pitchFamily="34" charset="-122"/>
                <a:ea typeface="微软雅黑" panose="020B0503020204020204" pitchFamily="34" charset="-122"/>
              </a:rPr>
              <a:t>速度等</a:t>
            </a:r>
            <a:endParaRPr lang="en-US" altLang="zh-CN" sz="2400" dirty="0">
              <a:solidFill>
                <a:srgbClr val="FF3300"/>
              </a:solidFill>
              <a:latin typeface="微软雅黑" panose="020B0503020204020204" pitchFamily="34" charset="-122"/>
              <a:ea typeface="微软雅黑" panose="020B0503020204020204" pitchFamily="34" charset="-122"/>
            </a:endParaRPr>
          </a:p>
          <a:p>
            <a:pPr eaLnBrk="1" hangingPunct="1">
              <a:lnSpc>
                <a:spcPct val="150000"/>
              </a:lnSpc>
              <a:spcBef>
                <a:spcPts val="0"/>
              </a:spcBef>
              <a:spcAft>
                <a:spcPts val="0"/>
              </a:spcAft>
              <a:buFont typeface="Arial" panose="020B0604020202020204" pitchFamily="34" charset="0"/>
              <a:buChar char="•"/>
              <a:defRPr/>
            </a:pPr>
            <a:r>
              <a:rPr lang="zh-CN" altLang="en-US" sz="2400" dirty="0">
                <a:latin typeface="微软雅黑" panose="020B0503020204020204" pitchFamily="34" charset="-122"/>
                <a:ea typeface="微软雅黑" panose="020B0503020204020204" pitchFamily="34" charset="-122"/>
              </a:rPr>
              <a:t>大多关系到内存</a:t>
            </a:r>
            <a:r>
              <a:rPr lang="zh-CN" altLang="en-US" sz="2400" dirty="0" smtClean="0">
                <a:latin typeface="微软雅黑" panose="020B0503020204020204" pitchFamily="34" charset="-122"/>
                <a:ea typeface="微软雅黑" panose="020B0503020204020204" pitchFamily="34" charset="-122"/>
              </a:rPr>
              <a:t>（吞吐量</a:t>
            </a:r>
            <a:r>
              <a:rPr lang="zh-CN" altLang="en-US" sz="2400" dirty="0">
                <a:latin typeface="微软雅黑" panose="020B0503020204020204" pitchFamily="34" charset="-122"/>
                <a:ea typeface="微软雅黑" panose="020B0503020204020204" pitchFamily="34" charset="-122"/>
              </a:rPr>
              <a:t>主要取决于内存的存取周期</a:t>
            </a:r>
            <a:r>
              <a:rPr lang="zh-CN" altLang="en-US" sz="2400" dirty="0" smtClean="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a:p>
            <a:pPr marL="0" indent="0" eaLnBrk="1" hangingPunct="1">
              <a:lnSpc>
                <a:spcPct val="150000"/>
              </a:lnSpc>
              <a:spcBef>
                <a:spcPts val="0"/>
              </a:spcBef>
              <a:spcAft>
                <a:spcPts val="0"/>
              </a:spcAft>
              <a:buFontTx/>
              <a:buNone/>
              <a:defRPr/>
            </a:pPr>
            <a:r>
              <a:rPr lang="zh-CN" altLang="en-US" sz="2400" b="1" dirty="0">
                <a:solidFill>
                  <a:srgbClr val="C00000"/>
                </a:solidFill>
                <a:latin typeface="微软雅黑" panose="020B0503020204020204" pitchFamily="34" charset="-122"/>
                <a:ea typeface="微软雅黑" panose="020B0503020204020204" pitchFamily="34" charset="-122"/>
              </a:rPr>
              <a:t>（</a:t>
            </a:r>
            <a:r>
              <a:rPr lang="en-US" altLang="zh-CN" sz="2400" b="1" dirty="0">
                <a:solidFill>
                  <a:srgbClr val="C00000"/>
                </a:solidFill>
                <a:latin typeface="微软雅黑" panose="020B0503020204020204" pitchFamily="34" charset="-122"/>
                <a:ea typeface="微软雅黑" panose="020B0503020204020204" pitchFamily="34" charset="-122"/>
              </a:rPr>
              <a:t>2</a:t>
            </a:r>
            <a:r>
              <a:rPr lang="zh-CN" altLang="en-US" sz="2400" b="1" dirty="0">
                <a:solidFill>
                  <a:srgbClr val="C00000"/>
                </a:solidFill>
                <a:latin typeface="微软雅黑" panose="020B0503020204020204" pitchFamily="34" charset="-122"/>
                <a:ea typeface="微软雅黑" panose="020B0503020204020204" pitchFamily="34" charset="-122"/>
              </a:rPr>
              <a:t>）响应时间：</a:t>
            </a:r>
            <a:r>
              <a:rPr lang="zh-CN" altLang="en-US" sz="2400" dirty="0" smtClean="0">
                <a:latin typeface="微软雅黑" panose="020B0503020204020204" pitchFamily="34" charset="-122"/>
                <a:ea typeface="微软雅黑" panose="020B0503020204020204" pitchFamily="34" charset="-122"/>
              </a:rPr>
              <a:t>指从输入到系统产生响应之间的时间间隔。</a:t>
            </a:r>
            <a:endParaRPr lang="en-US" altLang="zh-CN" sz="2400" dirty="0" smtClean="0">
              <a:latin typeface="微软雅黑" panose="020B0503020204020204" pitchFamily="34" charset="-122"/>
              <a:ea typeface="微软雅黑" panose="020B0503020204020204" pitchFamily="34" charset="-122"/>
            </a:endParaRPr>
          </a:p>
          <a:p>
            <a:pPr marL="0" indent="0" eaLnBrk="1" hangingPunct="1">
              <a:lnSpc>
                <a:spcPct val="150000"/>
              </a:lnSpc>
              <a:spcBef>
                <a:spcPts val="0"/>
              </a:spcBef>
              <a:spcAft>
                <a:spcPts val="0"/>
              </a:spcAft>
              <a:buFontTx/>
              <a:buNone/>
              <a:defRPr/>
            </a:pPr>
            <a:r>
              <a:rPr lang="zh-CN" altLang="en-US" sz="2400" b="1" dirty="0">
                <a:solidFill>
                  <a:srgbClr val="C00000"/>
                </a:solidFill>
                <a:latin typeface="微软雅黑" panose="020B0503020204020204" pitchFamily="34" charset="-122"/>
                <a:ea typeface="微软雅黑" panose="020B0503020204020204" pitchFamily="34" charset="-122"/>
              </a:rPr>
              <a:t>（</a:t>
            </a:r>
            <a:r>
              <a:rPr lang="en-US" altLang="zh-CN" sz="2400" b="1" dirty="0">
                <a:solidFill>
                  <a:srgbClr val="C00000"/>
                </a:solidFill>
                <a:latin typeface="微软雅黑" panose="020B0503020204020204" pitchFamily="34" charset="-122"/>
                <a:ea typeface="微软雅黑" panose="020B0503020204020204" pitchFamily="34" charset="-122"/>
              </a:rPr>
              <a:t>3</a:t>
            </a:r>
            <a:r>
              <a:rPr lang="zh-CN" altLang="en-US" sz="2400" b="1" dirty="0">
                <a:solidFill>
                  <a:srgbClr val="C00000"/>
                </a:solidFill>
                <a:latin typeface="微软雅黑" panose="020B0503020204020204" pitchFamily="34" charset="-122"/>
                <a:ea typeface="微软雅黑" panose="020B0503020204020204" pitchFamily="34" charset="-122"/>
              </a:rPr>
              <a:t>）</a:t>
            </a:r>
            <a:r>
              <a:rPr lang="en-US" altLang="zh-CN" sz="2400" b="1" dirty="0">
                <a:solidFill>
                  <a:srgbClr val="C00000"/>
                </a:solidFill>
                <a:latin typeface="微软雅黑" panose="020B0503020204020204" pitchFamily="34" charset="-122"/>
                <a:ea typeface="微软雅黑" panose="020B0503020204020204" pitchFamily="34" charset="-122"/>
              </a:rPr>
              <a:t>CPU</a:t>
            </a:r>
            <a:r>
              <a:rPr lang="zh-CN" altLang="en-US" sz="2400" b="1" dirty="0">
                <a:solidFill>
                  <a:srgbClr val="C00000"/>
                </a:solidFill>
                <a:latin typeface="微软雅黑" panose="020B0503020204020204" pitchFamily="34" charset="-122"/>
                <a:ea typeface="微软雅黑" panose="020B0503020204020204" pitchFamily="34" charset="-122"/>
              </a:rPr>
              <a:t>核数</a:t>
            </a:r>
            <a:r>
              <a:rPr lang="zh-CN" altLang="en-US" sz="2400" b="1" dirty="0" smtClean="0">
                <a:solidFill>
                  <a:srgbClr val="C00000"/>
                </a:solidFill>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一</a:t>
            </a:r>
            <a:r>
              <a:rPr lang="zh-CN" altLang="en-US" sz="2400" dirty="0">
                <a:latin typeface="微软雅黑" panose="020B0503020204020204" pitchFamily="34" charset="-122"/>
                <a:ea typeface="微软雅黑" panose="020B0503020204020204" pitchFamily="34" charset="-122"/>
              </a:rPr>
              <a:t>个 </a:t>
            </a:r>
            <a:r>
              <a:rPr lang="en-US" altLang="zh-CN" sz="2400" dirty="0">
                <a:latin typeface="微软雅黑" panose="020B0503020204020204" pitchFamily="34" charset="-122"/>
                <a:ea typeface="微软雅黑" panose="020B0503020204020204" pitchFamily="34" charset="-122"/>
              </a:rPr>
              <a:t>CPU </a:t>
            </a:r>
            <a:r>
              <a:rPr lang="zh-CN" altLang="en-US" sz="2400" dirty="0">
                <a:latin typeface="微软雅黑" panose="020B0503020204020204" pitchFamily="34" charset="-122"/>
                <a:ea typeface="微软雅黑" panose="020B0503020204020204" pitchFamily="34" charset="-122"/>
              </a:rPr>
              <a:t>内包含多少个运算核心</a:t>
            </a:r>
            <a:r>
              <a:rPr lang="zh-CN" altLang="en-US" sz="2400" dirty="0">
                <a:latin typeface="微软雅黑" panose="020B0503020204020204" pitchFamily="34" charset="-122"/>
                <a:ea typeface="微软雅黑" panose="020B0503020204020204" pitchFamily="34" charset="-122"/>
              </a:rPr>
              <a:t>，如：</a:t>
            </a:r>
            <a:r>
              <a:rPr lang="en-US" altLang="zh-CN" sz="2400" dirty="0">
                <a:latin typeface="微软雅黑" panose="020B0503020204020204" pitchFamily="34" charset="-122"/>
                <a:ea typeface="微软雅黑" panose="020B0503020204020204" pitchFamily="34" charset="-122"/>
              </a:rPr>
              <a:t>4</a:t>
            </a:r>
            <a:r>
              <a:rPr lang="zh-CN" altLang="en-US" sz="2400" dirty="0">
                <a:latin typeface="微软雅黑" panose="020B0503020204020204" pitchFamily="34" charset="-122"/>
                <a:ea typeface="微软雅黑" panose="020B0503020204020204" pitchFamily="34" charset="-122"/>
              </a:rPr>
              <a:t>核、</a:t>
            </a:r>
            <a:r>
              <a:rPr lang="en-US" altLang="zh-CN" sz="2400" dirty="0">
                <a:latin typeface="微软雅黑" panose="020B0503020204020204" pitchFamily="34" charset="-122"/>
                <a:ea typeface="微软雅黑" panose="020B0503020204020204" pitchFamily="34" charset="-122"/>
              </a:rPr>
              <a:t>8</a:t>
            </a:r>
            <a:r>
              <a:rPr lang="zh-CN" altLang="en-US" sz="2400" dirty="0">
                <a:latin typeface="微软雅黑" panose="020B0503020204020204" pitchFamily="34" charset="-122"/>
                <a:ea typeface="微软雅黑" panose="020B0503020204020204" pitchFamily="34" charset="-122"/>
              </a:rPr>
              <a:t>核等。它们</a:t>
            </a:r>
            <a:r>
              <a:rPr lang="zh-CN" altLang="en-US" sz="2400" dirty="0">
                <a:latin typeface="微软雅黑" panose="020B0503020204020204" pitchFamily="34" charset="-122"/>
                <a:ea typeface="微软雅黑" panose="020B0503020204020204" pitchFamily="34" charset="-122"/>
              </a:rPr>
              <a:t>既可独立工作，也可协同</a:t>
            </a:r>
            <a:r>
              <a:rPr lang="zh-CN" altLang="en-US" sz="2400" dirty="0">
                <a:latin typeface="微软雅黑" panose="020B0503020204020204" pitchFamily="34" charset="-122"/>
                <a:ea typeface="微软雅黑" panose="020B0503020204020204" pitchFamily="34" charset="-122"/>
              </a:rPr>
              <a:t>工作。</a:t>
            </a:r>
            <a:endParaRPr lang="en-US" altLang="zh-CN" sz="2400" dirty="0">
              <a:latin typeface="微软雅黑" panose="020B0503020204020204" pitchFamily="34" charset="-122"/>
              <a:ea typeface="微软雅黑" panose="020B0503020204020204" pitchFamily="34" charset="-122"/>
            </a:endParaRPr>
          </a:p>
        </p:txBody>
      </p:sp>
      <p:sp>
        <p:nvSpPr>
          <p:cNvPr id="4" name="Rectangle 2"/>
          <p:cNvSpPr txBox="1">
            <a:spLocks noChangeArrowheads="1"/>
          </p:cNvSpPr>
          <p:nvPr/>
        </p:nvSpPr>
        <p:spPr bwMode="auto">
          <a:xfrm>
            <a:off x="1224136" y="261144"/>
            <a:ext cx="8028384" cy="86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ea typeface="宋体" pitchFamily="2" charset="-122"/>
              </a:defRPr>
            </a:lvl2pPr>
            <a:lvl3pPr algn="ctr" rtl="0" fontAlgn="base">
              <a:spcBef>
                <a:spcPct val="0"/>
              </a:spcBef>
              <a:spcAft>
                <a:spcPct val="0"/>
              </a:spcAft>
              <a:defRPr sz="4400">
                <a:solidFill>
                  <a:schemeClr val="tx2"/>
                </a:solidFill>
                <a:latin typeface="Arial" charset="0"/>
                <a:ea typeface="宋体" pitchFamily="2" charset="-122"/>
              </a:defRPr>
            </a:lvl3pPr>
            <a:lvl4pPr algn="ctr" rtl="0" fontAlgn="base">
              <a:spcBef>
                <a:spcPct val="0"/>
              </a:spcBef>
              <a:spcAft>
                <a:spcPct val="0"/>
              </a:spcAft>
              <a:defRPr sz="4400">
                <a:solidFill>
                  <a:schemeClr val="tx2"/>
                </a:solidFill>
                <a:latin typeface="Arial" charset="0"/>
                <a:ea typeface="宋体" pitchFamily="2" charset="-122"/>
              </a:defRPr>
            </a:lvl4pPr>
            <a:lvl5pPr algn="ctr" rtl="0" fontAlgn="base">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algn="l">
              <a:spcAft>
                <a:spcPts val="1200"/>
              </a:spcAft>
              <a:defRPr/>
            </a:pPr>
            <a:r>
              <a:rPr lang="en-US" altLang="zh-CN" sz="3600" b="1" dirty="0">
                <a:solidFill>
                  <a:srgbClr val="C00000"/>
                </a:solidFill>
                <a:latin typeface="微软雅黑" panose="020B0503020204020204" pitchFamily="34" charset="-122"/>
                <a:ea typeface="微软雅黑" panose="020B0503020204020204" pitchFamily="34" charset="-122"/>
              </a:rPr>
              <a:t>1.2 </a:t>
            </a:r>
            <a:r>
              <a:rPr lang="zh-CN" altLang="en-US" sz="3600" b="1" dirty="0" smtClean="0">
                <a:solidFill>
                  <a:srgbClr val="C00000"/>
                </a:solidFill>
                <a:latin typeface="微软雅黑" panose="020B0503020204020204" pitchFamily="34" charset="-122"/>
                <a:ea typeface="微软雅黑" panose="020B0503020204020204" pitchFamily="34" charset="-122"/>
              </a:rPr>
              <a:t>计算机性能指标</a:t>
            </a:r>
            <a:endParaRPr lang="en-US" altLang="zh-CN" sz="3600" b="1" dirty="0">
              <a:solidFill>
                <a:srgbClr val="C00000"/>
              </a:solidFill>
              <a:latin typeface="微软雅黑" panose="020B0503020204020204" pitchFamily="34" charset="-122"/>
              <a:ea typeface="微软雅黑" panose="020B0503020204020204" pitchFamily="34" charset="-122"/>
            </a:endParaRPr>
          </a:p>
        </p:txBody>
      </p:sp>
    </p:spTree>
  </p:cSld>
  <p:clrMapOvr>
    <a:masterClrMapping/>
  </p:clrMapOvr>
  <p:transition spd="slow"/>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内容占位符 2"/>
          <p:cNvSpPr>
            <a:spLocks noGrp="1"/>
          </p:cNvSpPr>
          <p:nvPr>
            <p:ph idx="1"/>
          </p:nvPr>
        </p:nvSpPr>
        <p:spPr>
          <a:xfrm>
            <a:off x="540072" y="1149374"/>
            <a:ext cx="8280400" cy="5087938"/>
          </a:xfrm>
        </p:spPr>
        <p:txBody>
          <a:bodyPr/>
          <a:lstStyle/>
          <a:p>
            <a:pPr eaLnBrk="1" hangingPunct="1">
              <a:lnSpc>
                <a:spcPct val="130000"/>
              </a:lnSpc>
              <a:spcBef>
                <a:spcPts val="600"/>
              </a:spcBef>
              <a:spcAft>
                <a:spcPts val="600"/>
              </a:spcAft>
              <a:buFont typeface="Wingdings" pitchFamily="2" charset="2"/>
              <a:buNone/>
              <a:defRPr/>
            </a:pPr>
            <a:r>
              <a:rPr lang="en-US" altLang="zh-CN" sz="2400" b="1" dirty="0" smtClean="0">
                <a:solidFill>
                  <a:srgbClr val="000099"/>
                </a:solidFill>
                <a:latin typeface="微软雅黑" panose="020B0503020204020204" pitchFamily="34" charset="-122"/>
                <a:ea typeface="微软雅黑" panose="020B0503020204020204" pitchFamily="34" charset="-122"/>
              </a:rPr>
              <a:t>4</a:t>
            </a:r>
            <a:r>
              <a:rPr lang="zh-CN" altLang="en-US" sz="2400" b="1" dirty="0" smtClean="0">
                <a:solidFill>
                  <a:srgbClr val="000099"/>
                </a:solidFill>
                <a:latin typeface="微软雅黑" panose="020B0503020204020204" pitchFamily="34" charset="-122"/>
                <a:ea typeface="微软雅黑" panose="020B0503020204020204" pitchFamily="34" charset="-122"/>
              </a:rPr>
              <a:t>、运算速度</a:t>
            </a:r>
            <a:endParaRPr lang="en-US" altLang="zh-CN" sz="2400" b="1" dirty="0" smtClean="0">
              <a:solidFill>
                <a:srgbClr val="000099"/>
              </a:solidFill>
              <a:latin typeface="微软雅黑" panose="020B0503020204020204" pitchFamily="34" charset="-122"/>
              <a:ea typeface="微软雅黑" panose="020B0503020204020204" pitchFamily="34" charset="-122"/>
            </a:endParaRPr>
          </a:p>
          <a:p>
            <a:pPr eaLnBrk="1" hangingPunct="1">
              <a:lnSpc>
                <a:spcPct val="130000"/>
              </a:lnSpc>
              <a:spcBef>
                <a:spcPts val="600"/>
              </a:spcBef>
              <a:spcAft>
                <a:spcPts val="600"/>
              </a:spcAft>
              <a:buFont typeface="Wingdings" pitchFamily="2" charset="2"/>
              <a:buNone/>
              <a:defRPr/>
            </a:pPr>
            <a:r>
              <a:rPr lang="zh-CN" altLang="en-US" sz="2400" b="1" dirty="0" smtClean="0">
                <a:solidFill>
                  <a:srgbClr val="C00000"/>
                </a:solidFill>
                <a:latin typeface="微软雅黑" panose="020B0503020204020204" pitchFamily="34" charset="-122"/>
                <a:ea typeface="微软雅黑" panose="020B0503020204020204" pitchFamily="34" charset="-122"/>
              </a:rPr>
              <a:t>（</a:t>
            </a:r>
            <a:r>
              <a:rPr lang="en-US" altLang="zh-CN" sz="2400" b="1" dirty="0" smtClean="0">
                <a:solidFill>
                  <a:srgbClr val="C00000"/>
                </a:solidFill>
                <a:latin typeface="微软雅黑" panose="020B0503020204020204" pitchFamily="34" charset="-122"/>
                <a:ea typeface="微软雅黑" panose="020B0503020204020204" pitchFamily="34" charset="-122"/>
              </a:rPr>
              <a:t>4</a:t>
            </a:r>
            <a:r>
              <a:rPr lang="zh-CN" altLang="en-US" sz="2400" b="1" dirty="0" smtClean="0">
                <a:solidFill>
                  <a:srgbClr val="C00000"/>
                </a:solidFill>
                <a:latin typeface="微软雅黑" panose="020B0503020204020204" pitchFamily="34" charset="-122"/>
                <a:ea typeface="微软雅黑" panose="020B0503020204020204" pitchFamily="34" charset="-122"/>
              </a:rPr>
              <a:t>）</a:t>
            </a:r>
            <a:r>
              <a:rPr lang="zh-CN" altLang="en-US" sz="2400" b="1" dirty="0" smtClean="0">
                <a:solidFill>
                  <a:srgbClr val="C00000"/>
                </a:solidFill>
                <a:latin typeface="微软雅黑" panose="020B0503020204020204" pitchFamily="34" charset="-122"/>
                <a:ea typeface="微软雅黑" panose="020B0503020204020204" pitchFamily="34" charset="-122"/>
              </a:rPr>
              <a:t>主频</a:t>
            </a:r>
            <a:r>
              <a:rPr lang="en-US" altLang="zh-CN" sz="2400" b="1" dirty="0" smtClean="0">
                <a:solidFill>
                  <a:srgbClr val="C00000"/>
                </a:solidFill>
                <a:latin typeface="微软雅黑" panose="020B0503020204020204" pitchFamily="34" charset="-122"/>
                <a:ea typeface="微软雅黑" panose="020B0503020204020204" pitchFamily="34" charset="-122"/>
              </a:rPr>
              <a:t>/CPU</a:t>
            </a:r>
            <a:r>
              <a:rPr lang="zh-CN" altLang="en-US" sz="2400" b="1" dirty="0" smtClean="0">
                <a:solidFill>
                  <a:srgbClr val="C00000"/>
                </a:solidFill>
                <a:latin typeface="微软雅黑" panose="020B0503020204020204" pitchFamily="34" charset="-122"/>
                <a:ea typeface="微软雅黑" panose="020B0503020204020204" pitchFamily="34" charset="-122"/>
              </a:rPr>
              <a:t>时钟周期</a:t>
            </a:r>
            <a:endParaRPr lang="en-US" altLang="zh-CN" sz="2400" b="1" dirty="0" smtClean="0">
              <a:solidFill>
                <a:srgbClr val="C00000"/>
              </a:solidFill>
              <a:latin typeface="微软雅黑" panose="020B0503020204020204" pitchFamily="34" charset="-122"/>
              <a:ea typeface="微软雅黑" panose="020B0503020204020204" pitchFamily="34" charset="-122"/>
            </a:endParaRPr>
          </a:p>
          <a:p>
            <a:pPr eaLnBrk="1" hangingPunct="1">
              <a:lnSpc>
                <a:spcPct val="130000"/>
              </a:lnSpc>
              <a:spcBef>
                <a:spcPts val="600"/>
              </a:spcBef>
              <a:spcAft>
                <a:spcPts val="600"/>
              </a:spcAft>
              <a:defRPr/>
            </a:pPr>
            <a:r>
              <a:rPr lang="zh-CN" altLang="en-US" sz="2400" dirty="0">
                <a:latin typeface="微软雅黑" panose="020B0503020204020204" pitchFamily="34" charset="-122"/>
                <a:ea typeface="微软雅黑" panose="020B0503020204020204" pitchFamily="34" charset="-122"/>
              </a:rPr>
              <a:t>主频（</a:t>
            </a:r>
            <a:r>
              <a:rPr lang="en-US" altLang="zh-CN" sz="2400" dirty="0">
                <a:latin typeface="微软雅黑" panose="020B0503020204020204" pitchFamily="34" charset="-122"/>
                <a:ea typeface="微软雅黑" panose="020B0503020204020204" pitchFamily="34" charset="-122"/>
              </a:rPr>
              <a:t>f</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CPU</a:t>
            </a:r>
            <a:r>
              <a:rPr lang="zh-CN" altLang="en-US" sz="2400" dirty="0">
                <a:latin typeface="微软雅黑" panose="020B0503020204020204" pitchFamily="34" charset="-122"/>
                <a:ea typeface="微软雅黑" panose="020B0503020204020204" pitchFamily="34" charset="-122"/>
              </a:rPr>
              <a:t>的工作节拍受主时钟控制，它不断产生固定频率的</a:t>
            </a:r>
            <a:r>
              <a:rPr lang="zh-CN" altLang="en-US" sz="2400" dirty="0">
                <a:latin typeface="微软雅黑" panose="020B0503020204020204" pitchFamily="34" charset="-122"/>
                <a:ea typeface="微软雅黑" panose="020B0503020204020204" pitchFamily="34" charset="-122"/>
              </a:rPr>
              <a:t>时钟信号，该主时钟频率称为主频，单位：</a:t>
            </a:r>
            <a:r>
              <a:rPr lang="en-US" altLang="zh-CN" sz="2400" dirty="0">
                <a:latin typeface="微软雅黑" panose="020B0503020204020204" pitchFamily="34" charset="-122"/>
                <a:ea typeface="微软雅黑" panose="020B0503020204020204" pitchFamily="34" charset="-122"/>
              </a:rPr>
              <a:t>GHz</a:t>
            </a:r>
          </a:p>
          <a:p>
            <a:pPr marL="0" indent="0" eaLnBrk="1" hangingPunct="1">
              <a:lnSpc>
                <a:spcPct val="130000"/>
              </a:lnSpc>
              <a:spcBef>
                <a:spcPts val="600"/>
              </a:spcBef>
              <a:spcAft>
                <a:spcPts val="600"/>
              </a:spcAft>
              <a:buNone/>
              <a:defRPr/>
            </a:pPr>
            <a:r>
              <a:rPr lang="zh-CN" altLang="en-US" sz="2400" dirty="0">
                <a:latin typeface="微软雅黑" panose="020B0503020204020204" pitchFamily="34" charset="-122"/>
                <a:ea typeface="微软雅黑" panose="020B0503020204020204" pitchFamily="34" charset="-122"/>
              </a:rPr>
              <a:t>    例如</a:t>
            </a:r>
            <a:r>
              <a:rPr lang="zh-CN" altLang="en-US" sz="2400" dirty="0">
                <a:latin typeface="微软雅黑" panose="020B0503020204020204" pitchFamily="34" charset="-122"/>
                <a:ea typeface="微软雅黑" panose="020B0503020204020204" pitchFamily="34" charset="-122"/>
              </a:rPr>
              <a:t>：酷</a:t>
            </a:r>
            <a:r>
              <a:rPr lang="zh-CN" altLang="en-US" sz="2400" dirty="0" smtClean="0">
                <a:latin typeface="微软雅黑" panose="020B0503020204020204" pitchFamily="34" charset="-122"/>
                <a:ea typeface="微软雅黑" panose="020B0503020204020204" pitchFamily="34" charset="-122"/>
              </a:rPr>
              <a:t>睿</a:t>
            </a:r>
            <a:r>
              <a:rPr lang="en-US" altLang="zh-CN" sz="2400" dirty="0" smtClean="0"/>
              <a:t>i7-9700k</a:t>
            </a:r>
            <a:r>
              <a:rPr lang="zh-CN" altLang="en-US" sz="2400" dirty="0" smtClean="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3.60 GHz </a:t>
            </a:r>
          </a:p>
          <a:p>
            <a:pPr eaLnBrk="1" hangingPunct="1">
              <a:lnSpc>
                <a:spcPct val="130000"/>
              </a:lnSpc>
              <a:spcBef>
                <a:spcPts val="600"/>
              </a:spcBef>
              <a:spcAft>
                <a:spcPts val="600"/>
              </a:spcAft>
              <a:defRPr/>
            </a:pPr>
            <a:r>
              <a:rPr lang="zh-CN" altLang="en-US" sz="2400" dirty="0">
                <a:latin typeface="微软雅黑" panose="020B0503020204020204" pitchFamily="34" charset="-122"/>
                <a:ea typeface="微软雅黑" panose="020B0503020204020204" pitchFamily="34" charset="-122"/>
              </a:rPr>
              <a:t>主频是</a:t>
            </a:r>
            <a:r>
              <a:rPr lang="zh-CN" altLang="en-US" sz="2400" dirty="0">
                <a:latin typeface="微软雅黑" panose="020B0503020204020204" pitchFamily="34" charset="-122"/>
                <a:ea typeface="微软雅黑" panose="020B0503020204020204" pitchFamily="34" charset="-122"/>
              </a:rPr>
              <a:t>衡量机器速度的重要</a:t>
            </a:r>
            <a:r>
              <a:rPr lang="zh-CN" altLang="en-US" sz="2400" dirty="0">
                <a:latin typeface="微软雅黑" panose="020B0503020204020204" pitchFamily="34" charset="-122"/>
                <a:ea typeface="微软雅黑" panose="020B0503020204020204" pitchFamily="34" charset="-122"/>
              </a:rPr>
              <a:t>参数，同</a:t>
            </a:r>
            <a:r>
              <a:rPr lang="zh-CN" altLang="en-US" sz="2400" dirty="0">
                <a:latin typeface="微软雅黑" panose="020B0503020204020204" pitchFamily="34" charset="-122"/>
                <a:ea typeface="微软雅黑" panose="020B0503020204020204" pitchFamily="34" charset="-122"/>
              </a:rPr>
              <a:t>一型号的计算机</a:t>
            </a:r>
            <a:r>
              <a:rPr lang="zh-CN" altLang="en-US" sz="2400" dirty="0">
                <a:latin typeface="微软雅黑" panose="020B0503020204020204" pitchFamily="34" charset="-122"/>
                <a:ea typeface="微软雅黑" panose="020B0503020204020204" pitchFamily="34" charset="-122"/>
              </a:rPr>
              <a:t>，主频</a:t>
            </a:r>
            <a:r>
              <a:rPr lang="zh-CN" altLang="en-US" sz="2400" dirty="0">
                <a:latin typeface="微软雅黑" panose="020B0503020204020204" pitchFamily="34" charset="-122"/>
                <a:ea typeface="微软雅黑" panose="020B0503020204020204" pitchFamily="34" charset="-122"/>
              </a:rPr>
              <a:t>越高，完成指令的一个执行步骤所用的时间越</a:t>
            </a:r>
            <a:r>
              <a:rPr lang="zh-CN" altLang="en-US" sz="2400" dirty="0" smtClean="0">
                <a:latin typeface="微软雅黑" panose="020B0503020204020204" pitchFamily="34" charset="-122"/>
                <a:ea typeface="微软雅黑" panose="020B0503020204020204" pitchFamily="34" charset="-122"/>
              </a:rPr>
              <a:t>短</a:t>
            </a:r>
            <a:endParaRPr lang="en-US" altLang="zh-CN" sz="2400" dirty="0">
              <a:latin typeface="微软雅黑" panose="020B0503020204020204" pitchFamily="34" charset="-122"/>
              <a:ea typeface="微软雅黑" panose="020B0503020204020204" pitchFamily="34" charset="-122"/>
            </a:endParaRPr>
          </a:p>
          <a:p>
            <a:pPr eaLnBrk="1" hangingPunct="1">
              <a:lnSpc>
                <a:spcPct val="130000"/>
              </a:lnSpc>
              <a:spcBef>
                <a:spcPts val="600"/>
              </a:spcBef>
              <a:spcAft>
                <a:spcPts val="600"/>
              </a:spcAft>
              <a:buFont typeface="Wingdings" panose="05000000000000000000" pitchFamily="2" charset="2"/>
              <a:buChar char="n"/>
              <a:defRPr/>
            </a:pPr>
            <a:r>
              <a:rPr lang="zh-CN" altLang="en-US" sz="2400" dirty="0">
                <a:latin typeface="微软雅黑" panose="020B0503020204020204" pitchFamily="34" charset="-122"/>
                <a:ea typeface="微软雅黑" panose="020B0503020204020204" pitchFamily="34" charset="-122"/>
              </a:rPr>
              <a:t>时钟</a:t>
            </a:r>
            <a:r>
              <a:rPr lang="zh-CN" altLang="en-US" sz="2400" dirty="0" smtClean="0">
                <a:latin typeface="微软雅黑" panose="020B0503020204020204" pitchFamily="34" charset="-122"/>
                <a:ea typeface="微软雅黑" panose="020B0503020204020204" pitchFamily="34" charset="-122"/>
              </a:rPr>
              <a:t>周期（</a:t>
            </a:r>
            <a:r>
              <a:rPr lang="en-US" altLang="zh-CN" sz="2400" dirty="0" smtClean="0">
                <a:latin typeface="微软雅黑" panose="020B0503020204020204" pitchFamily="34" charset="-122"/>
                <a:ea typeface="微软雅黑" panose="020B0503020204020204" pitchFamily="34" charset="-122"/>
              </a:rPr>
              <a:t>T</a:t>
            </a:r>
            <a:r>
              <a:rPr lang="zh-CN" altLang="en-US" sz="2400" dirty="0" smtClean="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主频的</a:t>
            </a:r>
            <a:r>
              <a:rPr lang="zh-CN" altLang="en-US" sz="2400" dirty="0">
                <a:latin typeface="微软雅黑" panose="020B0503020204020204" pitchFamily="34" charset="-122"/>
                <a:ea typeface="微软雅黑" panose="020B0503020204020204" pitchFamily="34" charset="-122"/>
              </a:rPr>
              <a:t>倒数称为</a:t>
            </a:r>
            <a:r>
              <a:rPr lang="en-US" altLang="zh-CN" sz="2400" dirty="0">
                <a:latin typeface="微软雅黑" panose="020B0503020204020204" pitchFamily="34" charset="-122"/>
                <a:ea typeface="微软雅黑" panose="020B0503020204020204" pitchFamily="34" charset="-122"/>
              </a:rPr>
              <a:t>CPU</a:t>
            </a:r>
            <a:r>
              <a:rPr lang="zh-CN" altLang="en-US" sz="2400" dirty="0">
                <a:latin typeface="微软雅黑" panose="020B0503020204020204" pitchFamily="34" charset="-122"/>
                <a:ea typeface="微软雅黑" panose="020B0503020204020204" pitchFamily="34" charset="-122"/>
              </a:rPr>
              <a:t>时钟</a:t>
            </a:r>
            <a:r>
              <a:rPr lang="zh-CN" altLang="en-US" sz="2400" dirty="0" smtClean="0">
                <a:latin typeface="微软雅黑" panose="020B0503020204020204" pitchFamily="34" charset="-122"/>
                <a:ea typeface="微软雅黑" panose="020B0503020204020204" pitchFamily="34" charset="-122"/>
              </a:rPr>
              <a:t>周期，</a:t>
            </a:r>
            <a:r>
              <a:rPr lang="zh-CN" altLang="en-US" sz="2400" dirty="0">
                <a:latin typeface="微软雅黑" panose="020B0503020204020204" pitchFamily="34" charset="-122"/>
                <a:ea typeface="微软雅黑" panose="020B0503020204020204" pitchFamily="34" charset="-122"/>
              </a:rPr>
              <a:t>即：</a:t>
            </a:r>
            <a:r>
              <a:rPr lang="en-US" altLang="zh-CN" sz="2400" dirty="0">
                <a:latin typeface="微软雅黑" panose="020B0503020204020204" pitchFamily="34" charset="-122"/>
                <a:ea typeface="微软雅黑" panose="020B0503020204020204" pitchFamily="34" charset="-122"/>
              </a:rPr>
              <a:t>T=1/f</a:t>
            </a:r>
            <a:r>
              <a:rPr lang="zh-CN" altLang="en-US" sz="2400" dirty="0" smtClean="0">
                <a:latin typeface="微软雅黑" panose="020B0503020204020204" pitchFamily="34" charset="-122"/>
                <a:ea typeface="微软雅黑" panose="020B0503020204020204" pitchFamily="34" charset="-122"/>
              </a:rPr>
              <a:t>，单位：</a:t>
            </a:r>
            <a:r>
              <a:rPr lang="en-US" altLang="zh-CN" sz="2400" dirty="0" smtClean="0">
                <a:latin typeface="微软雅黑" panose="020B0503020204020204" pitchFamily="34" charset="-122"/>
                <a:ea typeface="微软雅黑" panose="020B0503020204020204" pitchFamily="34" charset="-122"/>
              </a:rPr>
              <a:t>ns</a:t>
            </a:r>
            <a:endParaRPr lang="en-US" altLang="zh-CN" sz="2400" dirty="0">
              <a:latin typeface="微软雅黑" panose="020B0503020204020204" pitchFamily="34" charset="-122"/>
              <a:ea typeface="微软雅黑" panose="020B0503020204020204" pitchFamily="34" charset="-122"/>
            </a:endParaRPr>
          </a:p>
        </p:txBody>
      </p:sp>
      <p:sp>
        <p:nvSpPr>
          <p:cNvPr id="4" name="Rectangle 2"/>
          <p:cNvSpPr txBox="1">
            <a:spLocks noChangeArrowheads="1"/>
          </p:cNvSpPr>
          <p:nvPr/>
        </p:nvSpPr>
        <p:spPr bwMode="auto">
          <a:xfrm>
            <a:off x="1224136" y="261144"/>
            <a:ext cx="8028384" cy="86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ea typeface="宋体" pitchFamily="2" charset="-122"/>
              </a:defRPr>
            </a:lvl2pPr>
            <a:lvl3pPr algn="ctr" rtl="0" fontAlgn="base">
              <a:spcBef>
                <a:spcPct val="0"/>
              </a:spcBef>
              <a:spcAft>
                <a:spcPct val="0"/>
              </a:spcAft>
              <a:defRPr sz="4400">
                <a:solidFill>
                  <a:schemeClr val="tx2"/>
                </a:solidFill>
                <a:latin typeface="Arial" charset="0"/>
                <a:ea typeface="宋体" pitchFamily="2" charset="-122"/>
              </a:defRPr>
            </a:lvl3pPr>
            <a:lvl4pPr algn="ctr" rtl="0" fontAlgn="base">
              <a:spcBef>
                <a:spcPct val="0"/>
              </a:spcBef>
              <a:spcAft>
                <a:spcPct val="0"/>
              </a:spcAft>
              <a:defRPr sz="4400">
                <a:solidFill>
                  <a:schemeClr val="tx2"/>
                </a:solidFill>
                <a:latin typeface="Arial" charset="0"/>
                <a:ea typeface="宋体" pitchFamily="2" charset="-122"/>
              </a:defRPr>
            </a:lvl4pPr>
            <a:lvl5pPr algn="ctr" rtl="0" fontAlgn="base">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algn="l">
              <a:spcAft>
                <a:spcPts val="1200"/>
              </a:spcAft>
              <a:defRPr/>
            </a:pPr>
            <a:r>
              <a:rPr lang="en-US" altLang="zh-CN" sz="3600" b="1" dirty="0">
                <a:solidFill>
                  <a:srgbClr val="C00000"/>
                </a:solidFill>
                <a:latin typeface="微软雅黑" panose="020B0503020204020204" pitchFamily="34" charset="-122"/>
                <a:ea typeface="微软雅黑" panose="020B0503020204020204" pitchFamily="34" charset="-122"/>
              </a:rPr>
              <a:t>1.2 </a:t>
            </a:r>
            <a:r>
              <a:rPr lang="zh-CN" altLang="en-US" sz="3600" b="1" dirty="0" smtClean="0">
                <a:solidFill>
                  <a:srgbClr val="C00000"/>
                </a:solidFill>
                <a:latin typeface="微软雅黑" panose="020B0503020204020204" pitchFamily="34" charset="-122"/>
                <a:ea typeface="微软雅黑" panose="020B0503020204020204" pitchFamily="34" charset="-122"/>
              </a:rPr>
              <a:t>计算机性能指标</a:t>
            </a:r>
            <a:endParaRPr lang="en-US" altLang="zh-CN" sz="3600" b="1" dirty="0">
              <a:solidFill>
                <a:srgbClr val="C00000"/>
              </a:solidFill>
              <a:latin typeface="微软雅黑" panose="020B0503020204020204" pitchFamily="34" charset="-122"/>
              <a:ea typeface="微软雅黑" panose="020B0503020204020204" pitchFamily="34" charset="-122"/>
            </a:endParaRPr>
          </a:p>
        </p:txBody>
      </p:sp>
      <p:sp>
        <p:nvSpPr>
          <p:cNvPr id="5" name="矩形 4"/>
          <p:cNvSpPr/>
          <p:nvPr/>
        </p:nvSpPr>
        <p:spPr>
          <a:xfrm>
            <a:off x="827584" y="6269250"/>
            <a:ext cx="7686600" cy="400110"/>
          </a:xfrm>
          <a:prstGeom prst="rect">
            <a:avLst/>
          </a:prstGeom>
          <a:solidFill>
            <a:schemeClr val="accent2">
              <a:lumMod val="20000"/>
              <a:lumOff val="80000"/>
            </a:schemeClr>
          </a:solidFill>
        </p:spPr>
        <p:txBody>
          <a:bodyPr wrap="square">
            <a:spAutoFit/>
          </a:bodyPr>
          <a:lstStyle/>
          <a:p>
            <a:r>
              <a:rPr lang="zh-CN" altLang="en-US" sz="2000" dirty="0">
                <a:latin typeface="微软雅黑" panose="020B0503020204020204" pitchFamily="34" charset="-122"/>
                <a:ea typeface="微软雅黑" panose="020B0503020204020204" pitchFamily="34" charset="-122"/>
              </a:rPr>
              <a:t>毫秒（</a:t>
            </a:r>
            <a:r>
              <a:rPr lang="en-US" altLang="zh-CN" sz="2000" dirty="0" err="1">
                <a:latin typeface="微软雅黑" panose="020B0503020204020204" pitchFamily="34" charset="-122"/>
                <a:ea typeface="微软雅黑" panose="020B0503020204020204" pitchFamily="34" charset="-122"/>
              </a:rPr>
              <a:t>ms</a:t>
            </a:r>
            <a:r>
              <a:rPr lang="zh-CN" altLang="en-US" sz="2000" dirty="0" smtClean="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微秒</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us</a:t>
            </a:r>
            <a:r>
              <a:rPr lang="zh-CN" altLang="en-US" sz="2000" dirty="0" smtClean="0">
                <a:latin typeface="微软雅黑" panose="020B0503020204020204" pitchFamily="34" charset="-122"/>
                <a:ea typeface="微软雅黑" panose="020B0503020204020204" pitchFamily="34" charset="-122"/>
              </a:rPr>
              <a:t>）、纳秒</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ns</a:t>
            </a:r>
            <a:r>
              <a:rPr lang="zh-CN" altLang="en-US" sz="2000" dirty="0" smtClean="0">
                <a:latin typeface="微软雅黑" panose="020B0503020204020204" pitchFamily="34" charset="-122"/>
                <a:ea typeface="微软雅黑" panose="020B0503020204020204" pitchFamily="34" charset="-122"/>
              </a:rPr>
              <a:t>）、皮秒</a:t>
            </a:r>
            <a:r>
              <a:rPr lang="zh-CN" altLang="en-US" sz="2000" dirty="0">
                <a:latin typeface="微软雅黑" panose="020B0503020204020204" pitchFamily="34" charset="-122"/>
                <a:ea typeface="微软雅黑" panose="020B0503020204020204" pitchFamily="34" charset="-122"/>
              </a:rPr>
              <a:t>（</a:t>
            </a:r>
            <a:r>
              <a:rPr lang="en-US" altLang="zh-CN" sz="2000" dirty="0" err="1">
                <a:latin typeface="微软雅黑" panose="020B0503020204020204" pitchFamily="34" charset="-122"/>
                <a:ea typeface="微软雅黑" panose="020B0503020204020204" pitchFamily="34" charset="-122"/>
              </a:rPr>
              <a:t>ps</a:t>
            </a:r>
            <a:r>
              <a:rPr lang="zh-CN" altLang="en-US" sz="2000" dirty="0" smtClean="0">
                <a:latin typeface="微软雅黑" panose="020B0503020204020204" pitchFamily="34" charset="-122"/>
                <a:ea typeface="微软雅黑" panose="020B0503020204020204" pitchFamily="34" charset="-122"/>
              </a:rPr>
              <a:t>）、飞</a:t>
            </a:r>
            <a:r>
              <a:rPr lang="zh-CN" altLang="en-US" sz="2000" dirty="0">
                <a:latin typeface="微软雅黑" panose="020B0503020204020204" pitchFamily="34" charset="-122"/>
                <a:ea typeface="微软雅黑" panose="020B0503020204020204" pitchFamily="34" charset="-122"/>
              </a:rPr>
              <a:t>秒（</a:t>
            </a:r>
            <a:r>
              <a:rPr lang="en-US" altLang="zh-CN" sz="2000" dirty="0">
                <a:latin typeface="微软雅黑" panose="020B0503020204020204" pitchFamily="34" charset="-122"/>
                <a:ea typeface="微软雅黑" panose="020B0503020204020204" pitchFamily="34" charset="-122"/>
              </a:rPr>
              <a:t>fs</a:t>
            </a:r>
            <a:r>
              <a:rPr lang="zh-CN" altLang="en-US" sz="2000" dirty="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29715441"/>
      </p:ext>
    </p:extLst>
  </p:cSld>
  <p:clrMapOvr>
    <a:masterClrMapping/>
  </p:clrMapOvr>
  <p:transition spd="slow"/>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内容占位符 2"/>
          <p:cNvSpPr>
            <a:spLocks noGrp="1"/>
          </p:cNvSpPr>
          <p:nvPr>
            <p:ph idx="1"/>
          </p:nvPr>
        </p:nvSpPr>
        <p:spPr>
          <a:xfrm>
            <a:off x="468064" y="1293390"/>
            <a:ext cx="8280400" cy="5087938"/>
          </a:xfrm>
        </p:spPr>
        <p:txBody>
          <a:bodyPr/>
          <a:lstStyle/>
          <a:p>
            <a:pPr eaLnBrk="1" hangingPunct="1">
              <a:lnSpc>
                <a:spcPct val="130000"/>
              </a:lnSpc>
              <a:spcBef>
                <a:spcPts val="600"/>
              </a:spcBef>
              <a:spcAft>
                <a:spcPts val="600"/>
              </a:spcAft>
              <a:buFont typeface="Wingdings" pitchFamily="2" charset="2"/>
              <a:buNone/>
              <a:defRPr/>
            </a:pPr>
            <a:r>
              <a:rPr lang="en-US" altLang="zh-CN" sz="2400" b="1" dirty="0" smtClean="0">
                <a:solidFill>
                  <a:srgbClr val="000099"/>
                </a:solidFill>
                <a:latin typeface="微软雅黑" panose="020B0503020204020204" pitchFamily="34" charset="-122"/>
                <a:ea typeface="微软雅黑" panose="020B0503020204020204" pitchFamily="34" charset="-122"/>
              </a:rPr>
              <a:t>4</a:t>
            </a:r>
            <a:r>
              <a:rPr lang="zh-CN" altLang="en-US" sz="2400" b="1" dirty="0" smtClean="0">
                <a:solidFill>
                  <a:srgbClr val="000099"/>
                </a:solidFill>
                <a:latin typeface="微软雅黑" panose="020B0503020204020204" pitchFamily="34" charset="-122"/>
                <a:ea typeface="微软雅黑" panose="020B0503020204020204" pitchFamily="34" charset="-122"/>
              </a:rPr>
              <a:t>、运算速度</a:t>
            </a:r>
            <a:endParaRPr lang="en-US" altLang="zh-CN" sz="2400" b="1" dirty="0" smtClean="0">
              <a:solidFill>
                <a:srgbClr val="000099"/>
              </a:solidFill>
              <a:latin typeface="微软雅黑" panose="020B0503020204020204" pitchFamily="34" charset="-122"/>
              <a:ea typeface="微软雅黑" panose="020B0503020204020204" pitchFamily="34" charset="-122"/>
            </a:endParaRPr>
          </a:p>
          <a:p>
            <a:pPr eaLnBrk="1" hangingPunct="1">
              <a:lnSpc>
                <a:spcPct val="150000"/>
              </a:lnSpc>
              <a:spcBef>
                <a:spcPts val="300"/>
              </a:spcBef>
              <a:spcAft>
                <a:spcPts val="0"/>
              </a:spcAft>
              <a:buFont typeface="Wingdings" pitchFamily="2" charset="2"/>
              <a:buNone/>
              <a:defRPr/>
            </a:pPr>
            <a:r>
              <a:rPr lang="zh-CN" altLang="en-US" sz="2400" b="1" dirty="0" smtClean="0">
                <a:solidFill>
                  <a:srgbClr val="C00000"/>
                </a:solidFill>
                <a:latin typeface="微软雅黑" panose="020B0503020204020204" pitchFamily="34" charset="-122"/>
                <a:ea typeface="微软雅黑" panose="020B0503020204020204" pitchFamily="34" charset="-122"/>
              </a:rPr>
              <a:t>（</a:t>
            </a:r>
            <a:r>
              <a:rPr lang="en-US" altLang="zh-CN" sz="2400" b="1" dirty="0" smtClean="0">
                <a:solidFill>
                  <a:srgbClr val="C00000"/>
                </a:solidFill>
                <a:latin typeface="微软雅黑" panose="020B0503020204020204" pitchFamily="34" charset="-122"/>
                <a:ea typeface="微软雅黑" panose="020B0503020204020204" pitchFamily="34" charset="-122"/>
              </a:rPr>
              <a:t>5</a:t>
            </a:r>
            <a:r>
              <a:rPr lang="zh-CN" altLang="en-US" sz="2400" b="1" dirty="0" smtClean="0">
                <a:solidFill>
                  <a:srgbClr val="C00000"/>
                </a:solidFill>
                <a:latin typeface="微软雅黑" panose="020B0503020204020204" pitchFamily="34" charset="-122"/>
                <a:ea typeface="微软雅黑" panose="020B0503020204020204" pitchFamily="34" charset="-122"/>
              </a:rPr>
              <a:t>）</a:t>
            </a:r>
            <a:r>
              <a:rPr lang="en-US" altLang="zh-CN" sz="2400" b="1" dirty="0">
                <a:solidFill>
                  <a:srgbClr val="C00000"/>
                </a:solidFill>
                <a:latin typeface="微软雅黑" panose="020B0503020204020204" pitchFamily="34" charset="-122"/>
                <a:ea typeface="微软雅黑" panose="020B0503020204020204" pitchFamily="34" charset="-122"/>
              </a:rPr>
              <a:t>CPI</a:t>
            </a:r>
            <a:r>
              <a:rPr lang="zh-CN" altLang="en-US" sz="2400" b="1" dirty="0">
                <a:solidFill>
                  <a:srgbClr val="C00000"/>
                </a:solidFill>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执行一条指令所需的平均时钟周期数</a:t>
            </a:r>
            <a:endParaRPr lang="en-US" altLang="zh-CN" sz="2400" dirty="0">
              <a:latin typeface="微软雅黑" panose="020B0503020204020204" pitchFamily="34" charset="-122"/>
              <a:ea typeface="微软雅黑" panose="020B0503020204020204" pitchFamily="34" charset="-122"/>
            </a:endParaRPr>
          </a:p>
          <a:p>
            <a:pPr marL="0" indent="0" eaLnBrk="1" hangingPunct="1">
              <a:lnSpc>
                <a:spcPct val="150000"/>
              </a:lnSpc>
              <a:spcBef>
                <a:spcPts val="300"/>
              </a:spcBef>
              <a:spcAft>
                <a:spcPts val="0"/>
              </a:spcAft>
              <a:buNone/>
              <a:defRPr/>
            </a:pPr>
            <a:endParaRPr lang="en-US" altLang="zh-CN" sz="2400" b="1" dirty="0">
              <a:solidFill>
                <a:srgbClr val="000099"/>
              </a:solidFill>
              <a:latin typeface="微软雅黑" panose="020B0503020204020204" pitchFamily="34" charset="-122"/>
              <a:ea typeface="微软雅黑" panose="020B0503020204020204" pitchFamily="34" charset="-122"/>
            </a:endParaRPr>
          </a:p>
          <a:p>
            <a:pPr marL="0" indent="0" eaLnBrk="1" hangingPunct="1">
              <a:lnSpc>
                <a:spcPct val="150000"/>
              </a:lnSpc>
              <a:spcBef>
                <a:spcPts val="300"/>
              </a:spcBef>
              <a:spcAft>
                <a:spcPts val="0"/>
              </a:spcAft>
              <a:buNone/>
              <a:defRPr/>
            </a:pPr>
            <a:r>
              <a:rPr lang="en-US" altLang="zh-CN" sz="2400" b="1" dirty="0">
                <a:solidFill>
                  <a:srgbClr val="000099"/>
                </a:solidFill>
                <a:latin typeface="微软雅黑" panose="020B0503020204020204" pitchFamily="34" charset="-122"/>
                <a:ea typeface="微软雅黑" panose="020B0503020204020204" pitchFamily="34" charset="-122"/>
              </a:rPr>
              <a:t> </a:t>
            </a:r>
          </a:p>
          <a:p>
            <a:pPr marL="0" indent="0" eaLnBrk="1" hangingPunct="1">
              <a:lnSpc>
                <a:spcPct val="150000"/>
              </a:lnSpc>
              <a:spcBef>
                <a:spcPts val="300"/>
              </a:spcBef>
              <a:spcAft>
                <a:spcPts val="0"/>
              </a:spcAft>
              <a:buNone/>
              <a:defRPr/>
            </a:pPr>
            <a:r>
              <a:rPr lang="zh-CN" altLang="en-US" sz="2400" b="1" dirty="0" smtClean="0">
                <a:solidFill>
                  <a:srgbClr val="C00000"/>
                </a:solidFill>
                <a:latin typeface="微软雅黑" panose="020B0503020204020204" pitchFamily="34" charset="-122"/>
                <a:ea typeface="微软雅黑" panose="020B0503020204020204" pitchFamily="34" charset="-122"/>
              </a:rPr>
              <a:t>（</a:t>
            </a:r>
            <a:r>
              <a:rPr lang="en-US" altLang="zh-CN" sz="2400" b="1" dirty="0" smtClean="0">
                <a:solidFill>
                  <a:srgbClr val="C00000"/>
                </a:solidFill>
                <a:latin typeface="微软雅黑" panose="020B0503020204020204" pitchFamily="34" charset="-122"/>
                <a:ea typeface="微软雅黑" panose="020B0503020204020204" pitchFamily="34" charset="-122"/>
              </a:rPr>
              <a:t>6</a:t>
            </a:r>
            <a:r>
              <a:rPr lang="zh-CN" altLang="en-US" sz="2400" b="1" dirty="0" smtClean="0">
                <a:solidFill>
                  <a:srgbClr val="C00000"/>
                </a:solidFill>
                <a:latin typeface="微软雅黑" panose="020B0503020204020204" pitchFamily="34" charset="-122"/>
                <a:ea typeface="微软雅黑" panose="020B0503020204020204" pitchFamily="34" charset="-122"/>
              </a:rPr>
              <a:t>）</a:t>
            </a:r>
            <a:r>
              <a:rPr lang="en-US" altLang="zh-CN" sz="2400" b="1" dirty="0">
                <a:solidFill>
                  <a:srgbClr val="C00000"/>
                </a:solidFill>
                <a:latin typeface="微软雅黑" panose="020B0503020204020204" pitchFamily="34" charset="-122"/>
                <a:ea typeface="微软雅黑" panose="020B0503020204020204" pitchFamily="34" charset="-122"/>
              </a:rPr>
              <a:t>CPU</a:t>
            </a:r>
            <a:r>
              <a:rPr lang="zh-CN" altLang="en-US" sz="2400" b="1" dirty="0">
                <a:solidFill>
                  <a:srgbClr val="C00000"/>
                </a:solidFill>
                <a:latin typeface="微软雅黑" panose="020B0503020204020204" pitchFamily="34" charset="-122"/>
                <a:ea typeface="微软雅黑" panose="020B0503020204020204" pitchFamily="34" charset="-122"/>
              </a:rPr>
              <a:t>执行时间：</a:t>
            </a:r>
            <a:r>
              <a:rPr lang="en-US" altLang="zh-CN" sz="2400" dirty="0">
                <a:latin typeface="微软雅黑" panose="020B0503020204020204" pitchFamily="34" charset="-122"/>
                <a:ea typeface="微软雅黑" panose="020B0503020204020204" pitchFamily="34" charset="-122"/>
              </a:rPr>
              <a:t>CPU</a:t>
            </a:r>
            <a:r>
              <a:rPr lang="zh-CN" altLang="en-US" sz="2400" dirty="0">
                <a:latin typeface="微软雅黑" panose="020B0503020204020204" pitchFamily="34" charset="-122"/>
                <a:ea typeface="微软雅黑" panose="020B0503020204020204" pitchFamily="34" charset="-122"/>
              </a:rPr>
              <a:t>执行一段程序所占用的</a:t>
            </a:r>
            <a:r>
              <a:rPr lang="en-US" altLang="zh-CN" sz="2400" dirty="0">
                <a:latin typeface="微软雅黑" panose="020B0503020204020204" pitchFamily="34" charset="-122"/>
                <a:ea typeface="微软雅黑" panose="020B0503020204020204" pitchFamily="34" charset="-122"/>
              </a:rPr>
              <a:t>CPU</a:t>
            </a:r>
            <a:r>
              <a:rPr lang="zh-CN" altLang="en-US" sz="2400" dirty="0">
                <a:latin typeface="微软雅黑" panose="020B0503020204020204" pitchFamily="34" charset="-122"/>
                <a:ea typeface="微软雅黑" panose="020B0503020204020204" pitchFamily="34" charset="-122"/>
              </a:rPr>
              <a:t>时间</a:t>
            </a:r>
            <a:br>
              <a:rPr lang="zh-CN" altLang="en-US" sz="2400" dirty="0">
                <a:latin typeface="微软雅黑" panose="020B0503020204020204" pitchFamily="34" charset="-122"/>
                <a:ea typeface="微软雅黑" panose="020B0503020204020204" pitchFamily="34" charset="-122"/>
              </a:rPr>
            </a:br>
            <a:r>
              <a:rPr lang="zh-CN" altLang="en-US" sz="2400" dirty="0">
                <a:latin typeface="微软雅黑" panose="020B0503020204020204" pitchFamily="34" charset="-122"/>
                <a:ea typeface="微软雅黑" panose="020B0503020204020204" pitchFamily="34" charset="-122"/>
              </a:rPr>
              <a:t>         </a:t>
            </a:r>
            <a:r>
              <a:rPr lang="en-US" altLang="zh-CN" sz="2400" dirty="0">
                <a:solidFill>
                  <a:srgbClr val="0000CC"/>
                </a:solidFill>
                <a:latin typeface="微软雅黑" panose="020B0503020204020204" pitchFamily="34" charset="-122"/>
                <a:ea typeface="微软雅黑" panose="020B0503020204020204" pitchFamily="34" charset="-122"/>
              </a:rPr>
              <a:t>CPU</a:t>
            </a:r>
            <a:r>
              <a:rPr lang="zh-CN" altLang="en-US" sz="2400" dirty="0">
                <a:solidFill>
                  <a:srgbClr val="0000CC"/>
                </a:solidFill>
                <a:latin typeface="微软雅黑" panose="020B0503020204020204" pitchFamily="34" charset="-122"/>
                <a:ea typeface="微软雅黑" panose="020B0503020204020204" pitchFamily="34" charset="-122"/>
              </a:rPr>
              <a:t>执行时间 ＝ </a:t>
            </a:r>
            <a:r>
              <a:rPr lang="en-US" altLang="zh-CN" sz="2400" dirty="0">
                <a:solidFill>
                  <a:srgbClr val="0000CC"/>
                </a:solidFill>
                <a:latin typeface="微软雅黑" panose="020B0503020204020204" pitchFamily="34" charset="-122"/>
                <a:ea typeface="微软雅黑" panose="020B0503020204020204" pitchFamily="34" charset="-122"/>
              </a:rPr>
              <a:t>CPU</a:t>
            </a:r>
            <a:r>
              <a:rPr lang="zh-CN" altLang="en-US" sz="2400" dirty="0">
                <a:solidFill>
                  <a:srgbClr val="0000CC"/>
                </a:solidFill>
                <a:latin typeface="微软雅黑" panose="020B0503020204020204" pitchFamily="34" charset="-122"/>
                <a:ea typeface="微软雅黑" panose="020B0503020204020204" pitchFamily="34" charset="-122"/>
              </a:rPr>
              <a:t>时钟周期数 </a:t>
            </a:r>
            <a:r>
              <a:rPr lang="en-US" altLang="zh-CN" sz="2400" dirty="0">
                <a:solidFill>
                  <a:srgbClr val="0000CC"/>
                </a:solidFill>
                <a:latin typeface="微软雅黑" panose="020B0503020204020204" pitchFamily="34" charset="-122"/>
                <a:ea typeface="微软雅黑" panose="020B0503020204020204" pitchFamily="34" charset="-122"/>
              </a:rPr>
              <a:t>× CPU</a:t>
            </a:r>
            <a:r>
              <a:rPr lang="zh-CN" altLang="en-US" sz="2400" dirty="0">
                <a:solidFill>
                  <a:srgbClr val="0000CC"/>
                </a:solidFill>
                <a:latin typeface="微软雅黑" panose="020B0503020204020204" pitchFamily="34" charset="-122"/>
                <a:ea typeface="微软雅黑" panose="020B0503020204020204" pitchFamily="34" charset="-122"/>
              </a:rPr>
              <a:t>时钟周期长</a:t>
            </a:r>
            <a:endParaRPr lang="en-US" altLang="zh-CN" sz="2400" dirty="0">
              <a:solidFill>
                <a:srgbClr val="0000CC"/>
              </a:solidFill>
              <a:latin typeface="微软雅黑" panose="020B0503020204020204" pitchFamily="34" charset="-122"/>
              <a:ea typeface="微软雅黑" panose="020B0503020204020204" pitchFamily="34" charset="-122"/>
            </a:endParaRPr>
          </a:p>
          <a:p>
            <a:pPr marL="0" indent="0" eaLnBrk="1" hangingPunct="1">
              <a:lnSpc>
                <a:spcPct val="150000"/>
              </a:lnSpc>
              <a:spcBef>
                <a:spcPts val="300"/>
              </a:spcBef>
              <a:spcAft>
                <a:spcPts val="0"/>
              </a:spcAft>
              <a:buNone/>
              <a:defRPr/>
            </a:pPr>
            <a:r>
              <a:rPr lang="zh-CN" altLang="en-US" sz="2400" b="1" dirty="0" smtClean="0">
                <a:solidFill>
                  <a:srgbClr val="C00000"/>
                </a:solidFill>
                <a:latin typeface="微软雅黑" panose="020B0503020204020204" pitchFamily="34" charset="-122"/>
                <a:ea typeface="微软雅黑" panose="020B0503020204020204" pitchFamily="34" charset="-122"/>
              </a:rPr>
              <a:t>（</a:t>
            </a:r>
            <a:r>
              <a:rPr lang="en-US" altLang="zh-CN" sz="2400" b="1" dirty="0" smtClean="0">
                <a:solidFill>
                  <a:srgbClr val="C00000"/>
                </a:solidFill>
                <a:latin typeface="微软雅黑" panose="020B0503020204020204" pitchFamily="34" charset="-122"/>
                <a:ea typeface="微软雅黑" panose="020B0503020204020204" pitchFamily="34" charset="-122"/>
              </a:rPr>
              <a:t>7</a:t>
            </a:r>
            <a:r>
              <a:rPr lang="zh-CN" altLang="en-US" sz="2400" b="1" dirty="0" smtClean="0">
                <a:solidFill>
                  <a:srgbClr val="C00000"/>
                </a:solidFill>
                <a:latin typeface="微软雅黑" panose="020B0503020204020204" pitchFamily="34" charset="-122"/>
                <a:ea typeface="微软雅黑" panose="020B0503020204020204" pitchFamily="34" charset="-122"/>
              </a:rPr>
              <a:t>）</a:t>
            </a:r>
            <a:r>
              <a:rPr lang="en-US" altLang="zh-CN" sz="2400" b="1" dirty="0">
                <a:solidFill>
                  <a:srgbClr val="C00000"/>
                </a:solidFill>
                <a:latin typeface="微软雅黑" panose="020B0503020204020204" pitchFamily="34" charset="-122"/>
                <a:ea typeface="微软雅黑" panose="020B0503020204020204" pitchFamily="34" charset="-122"/>
              </a:rPr>
              <a:t>MIPS</a:t>
            </a:r>
            <a:r>
              <a:rPr lang="zh-CN" altLang="en-US" sz="2400" b="1" dirty="0">
                <a:solidFill>
                  <a:srgbClr val="C00000"/>
                </a:solidFill>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每秒平均执行多少百万条定点指令</a:t>
            </a:r>
            <a:endParaRPr lang="en-US" altLang="zh-CN" sz="2400" dirty="0">
              <a:latin typeface="微软雅黑" panose="020B0503020204020204" pitchFamily="34" charset="-122"/>
              <a:ea typeface="微软雅黑" panose="020B0503020204020204" pitchFamily="34" charset="-122"/>
            </a:endParaRPr>
          </a:p>
          <a:p>
            <a:pPr marL="0" indent="0" eaLnBrk="1" hangingPunct="1">
              <a:lnSpc>
                <a:spcPct val="150000"/>
              </a:lnSpc>
              <a:spcBef>
                <a:spcPts val="300"/>
              </a:spcBef>
              <a:spcAft>
                <a:spcPts val="0"/>
              </a:spcAft>
              <a:buNone/>
              <a:defRPr/>
            </a:pPr>
            <a:endParaRPr lang="en-US" altLang="zh-CN" sz="2400" b="1" dirty="0">
              <a:latin typeface="微软雅黑" panose="020B0503020204020204" pitchFamily="34" charset="-122"/>
              <a:ea typeface="微软雅黑" panose="020B0503020204020204" pitchFamily="34" charset="-122"/>
            </a:endParaRPr>
          </a:p>
          <a:p>
            <a:pPr marL="0" indent="0" eaLnBrk="1" hangingPunct="1">
              <a:lnSpc>
                <a:spcPct val="150000"/>
              </a:lnSpc>
              <a:spcBef>
                <a:spcPts val="300"/>
              </a:spcBef>
              <a:spcAft>
                <a:spcPts val="0"/>
              </a:spcAft>
              <a:buNone/>
              <a:defRPr/>
            </a:pPr>
            <a:endParaRPr lang="en-US" altLang="zh-CN" sz="2400" b="1" dirty="0">
              <a:latin typeface="微软雅黑" panose="020B0503020204020204" pitchFamily="34" charset="-122"/>
              <a:ea typeface="微软雅黑" panose="020B0503020204020204" pitchFamily="34" charset="-122"/>
            </a:endParaRPr>
          </a:p>
          <a:p>
            <a:pPr eaLnBrk="1" hangingPunct="1">
              <a:lnSpc>
                <a:spcPct val="130000"/>
              </a:lnSpc>
              <a:spcBef>
                <a:spcPts val="600"/>
              </a:spcBef>
              <a:spcAft>
                <a:spcPts val="600"/>
              </a:spcAft>
              <a:buFont typeface="Wingdings" pitchFamily="2" charset="2"/>
              <a:buNone/>
              <a:defRPr/>
            </a:pPr>
            <a:endParaRPr lang="en-US" altLang="zh-CN" sz="2400" b="1" dirty="0" smtClean="0">
              <a:solidFill>
                <a:srgbClr val="000099"/>
              </a:solidFill>
              <a:latin typeface="微软雅黑" panose="020B0503020204020204" pitchFamily="34" charset="-122"/>
              <a:ea typeface="微软雅黑" panose="020B0503020204020204" pitchFamily="34" charset="-122"/>
            </a:endParaRPr>
          </a:p>
        </p:txBody>
      </p:sp>
      <p:sp>
        <p:nvSpPr>
          <p:cNvPr id="4" name="Rectangle 2"/>
          <p:cNvSpPr txBox="1">
            <a:spLocks noChangeArrowheads="1"/>
          </p:cNvSpPr>
          <p:nvPr/>
        </p:nvSpPr>
        <p:spPr bwMode="auto">
          <a:xfrm>
            <a:off x="1224136" y="261144"/>
            <a:ext cx="8028384" cy="86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ea typeface="宋体" pitchFamily="2" charset="-122"/>
              </a:defRPr>
            </a:lvl2pPr>
            <a:lvl3pPr algn="ctr" rtl="0" fontAlgn="base">
              <a:spcBef>
                <a:spcPct val="0"/>
              </a:spcBef>
              <a:spcAft>
                <a:spcPct val="0"/>
              </a:spcAft>
              <a:defRPr sz="4400">
                <a:solidFill>
                  <a:schemeClr val="tx2"/>
                </a:solidFill>
                <a:latin typeface="Arial" charset="0"/>
                <a:ea typeface="宋体" pitchFamily="2" charset="-122"/>
              </a:defRPr>
            </a:lvl3pPr>
            <a:lvl4pPr algn="ctr" rtl="0" fontAlgn="base">
              <a:spcBef>
                <a:spcPct val="0"/>
              </a:spcBef>
              <a:spcAft>
                <a:spcPct val="0"/>
              </a:spcAft>
              <a:defRPr sz="4400">
                <a:solidFill>
                  <a:schemeClr val="tx2"/>
                </a:solidFill>
                <a:latin typeface="Arial" charset="0"/>
                <a:ea typeface="宋体" pitchFamily="2" charset="-122"/>
              </a:defRPr>
            </a:lvl4pPr>
            <a:lvl5pPr algn="ctr" rtl="0" fontAlgn="base">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algn="l">
              <a:spcAft>
                <a:spcPts val="1200"/>
              </a:spcAft>
              <a:defRPr/>
            </a:pPr>
            <a:r>
              <a:rPr lang="en-US" altLang="zh-CN" sz="3600" b="1" dirty="0">
                <a:solidFill>
                  <a:srgbClr val="C00000"/>
                </a:solidFill>
                <a:latin typeface="微软雅黑" panose="020B0503020204020204" pitchFamily="34" charset="-122"/>
                <a:ea typeface="微软雅黑" panose="020B0503020204020204" pitchFamily="34" charset="-122"/>
              </a:rPr>
              <a:t>1.2 </a:t>
            </a:r>
            <a:r>
              <a:rPr lang="zh-CN" altLang="en-US" sz="3600" b="1" dirty="0" smtClean="0">
                <a:solidFill>
                  <a:srgbClr val="C00000"/>
                </a:solidFill>
                <a:latin typeface="微软雅黑" panose="020B0503020204020204" pitchFamily="34" charset="-122"/>
                <a:ea typeface="微软雅黑" panose="020B0503020204020204" pitchFamily="34" charset="-122"/>
              </a:rPr>
              <a:t>计算机性能指标</a:t>
            </a:r>
            <a:endParaRPr lang="en-US" altLang="zh-CN" sz="3600" b="1" dirty="0">
              <a:solidFill>
                <a:srgbClr val="C00000"/>
              </a:solidFill>
              <a:latin typeface="微软雅黑" panose="020B0503020204020204" pitchFamily="34" charset="-122"/>
              <a:ea typeface="微软雅黑" panose="020B0503020204020204" pitchFamily="34" charset="-122"/>
            </a:endParaRPr>
          </a:p>
        </p:txBody>
      </p:sp>
      <p:pic>
        <p:nvPicPr>
          <p:cNvPr id="5"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4222" y="5373216"/>
            <a:ext cx="6634162" cy="12241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6"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9632" y="2492896"/>
            <a:ext cx="6294437" cy="1008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Tree>
    <p:extLst>
      <p:ext uri="{BB962C8B-B14F-4D97-AF65-F5344CB8AC3E}">
        <p14:creationId xmlns:p14="http://schemas.microsoft.com/office/powerpoint/2010/main" val="2041013545"/>
      </p:ext>
    </p:extLst>
  </p:cSld>
  <p:clrMapOvr>
    <a:masterClrMapping/>
  </p:clrMapOvr>
  <p:transition spd="slow"/>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56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3955402"/>
            <a:ext cx="8442647" cy="2552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5" name="Rectangle 2"/>
          <p:cNvSpPr txBox="1">
            <a:spLocks noChangeArrowheads="1"/>
          </p:cNvSpPr>
          <p:nvPr/>
        </p:nvSpPr>
        <p:spPr bwMode="auto">
          <a:xfrm>
            <a:off x="1224136" y="261144"/>
            <a:ext cx="8028384" cy="86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ea typeface="宋体" pitchFamily="2" charset="-122"/>
              </a:defRPr>
            </a:lvl2pPr>
            <a:lvl3pPr algn="ctr" rtl="0" fontAlgn="base">
              <a:spcBef>
                <a:spcPct val="0"/>
              </a:spcBef>
              <a:spcAft>
                <a:spcPct val="0"/>
              </a:spcAft>
              <a:defRPr sz="4400">
                <a:solidFill>
                  <a:schemeClr val="tx2"/>
                </a:solidFill>
                <a:latin typeface="Arial" charset="0"/>
                <a:ea typeface="宋体" pitchFamily="2" charset="-122"/>
              </a:defRPr>
            </a:lvl3pPr>
            <a:lvl4pPr algn="ctr" rtl="0" fontAlgn="base">
              <a:spcBef>
                <a:spcPct val="0"/>
              </a:spcBef>
              <a:spcAft>
                <a:spcPct val="0"/>
              </a:spcAft>
              <a:defRPr sz="4400">
                <a:solidFill>
                  <a:schemeClr val="tx2"/>
                </a:solidFill>
                <a:latin typeface="Arial" charset="0"/>
                <a:ea typeface="宋体" pitchFamily="2" charset="-122"/>
              </a:defRPr>
            </a:lvl4pPr>
            <a:lvl5pPr algn="ctr" rtl="0" fontAlgn="base">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algn="l">
              <a:spcAft>
                <a:spcPts val="1200"/>
              </a:spcAft>
              <a:defRPr/>
            </a:pPr>
            <a:r>
              <a:rPr lang="en-US" altLang="zh-CN" sz="3600" b="1" dirty="0">
                <a:solidFill>
                  <a:srgbClr val="C00000"/>
                </a:solidFill>
                <a:latin typeface="微软雅黑" panose="020B0503020204020204" pitchFamily="34" charset="-122"/>
                <a:ea typeface="微软雅黑" panose="020B0503020204020204" pitchFamily="34" charset="-122"/>
              </a:rPr>
              <a:t>1.2 </a:t>
            </a:r>
            <a:r>
              <a:rPr lang="zh-CN" altLang="en-US" sz="3600" b="1" dirty="0" smtClean="0">
                <a:solidFill>
                  <a:srgbClr val="C00000"/>
                </a:solidFill>
                <a:latin typeface="微软雅黑" panose="020B0503020204020204" pitchFamily="34" charset="-122"/>
                <a:ea typeface="微软雅黑" panose="020B0503020204020204" pitchFamily="34" charset="-122"/>
              </a:rPr>
              <a:t>计算机性能指标</a:t>
            </a:r>
            <a:endParaRPr lang="en-US" altLang="zh-CN" sz="3600" b="1" dirty="0">
              <a:solidFill>
                <a:srgbClr val="C00000"/>
              </a:solidFill>
              <a:latin typeface="微软雅黑" panose="020B0503020204020204" pitchFamily="34" charset="-122"/>
              <a:ea typeface="微软雅黑" panose="020B0503020204020204" pitchFamily="34" charset="-122"/>
            </a:endParaRPr>
          </a:p>
        </p:txBody>
      </p:sp>
      <p:sp>
        <p:nvSpPr>
          <p:cNvPr id="7" name="内容占位符 2"/>
          <p:cNvSpPr>
            <a:spLocks noGrp="1"/>
          </p:cNvSpPr>
          <p:nvPr>
            <p:ph idx="1"/>
          </p:nvPr>
        </p:nvSpPr>
        <p:spPr>
          <a:xfrm>
            <a:off x="684088" y="1268760"/>
            <a:ext cx="8280400" cy="1372453"/>
          </a:xfrm>
          <a:noFill/>
        </p:spPr>
        <p:txBody>
          <a:bodyPr/>
          <a:lstStyle/>
          <a:p>
            <a:pPr eaLnBrk="1" hangingPunct="1">
              <a:lnSpc>
                <a:spcPct val="130000"/>
              </a:lnSpc>
              <a:spcBef>
                <a:spcPts val="600"/>
              </a:spcBef>
              <a:spcAft>
                <a:spcPts val="600"/>
              </a:spcAft>
              <a:buFont typeface="Wingdings" pitchFamily="2" charset="2"/>
              <a:buNone/>
              <a:defRPr/>
            </a:pPr>
            <a:r>
              <a:rPr lang="en-US" altLang="zh-CN" sz="2400" b="1" dirty="0" smtClean="0">
                <a:solidFill>
                  <a:srgbClr val="000099"/>
                </a:solidFill>
                <a:latin typeface="微软雅黑" panose="020B0503020204020204" pitchFamily="34" charset="-122"/>
                <a:ea typeface="微软雅黑" panose="020B0503020204020204" pitchFamily="34" charset="-122"/>
              </a:rPr>
              <a:t>4</a:t>
            </a:r>
            <a:r>
              <a:rPr lang="zh-CN" altLang="en-US" sz="2400" b="1" dirty="0" smtClean="0">
                <a:solidFill>
                  <a:srgbClr val="000099"/>
                </a:solidFill>
                <a:latin typeface="微软雅黑" panose="020B0503020204020204" pitchFamily="34" charset="-122"/>
                <a:ea typeface="微软雅黑" panose="020B0503020204020204" pitchFamily="34" charset="-122"/>
              </a:rPr>
              <a:t>、运算速度</a:t>
            </a:r>
            <a:endParaRPr lang="en-US" altLang="zh-CN" sz="2400" b="1" dirty="0" smtClean="0">
              <a:solidFill>
                <a:srgbClr val="000099"/>
              </a:solidFill>
              <a:latin typeface="微软雅黑" panose="020B0503020204020204" pitchFamily="34" charset="-122"/>
              <a:ea typeface="微软雅黑" panose="020B0503020204020204" pitchFamily="34" charset="-122"/>
            </a:endParaRPr>
          </a:p>
          <a:p>
            <a:pPr eaLnBrk="1" hangingPunct="1">
              <a:lnSpc>
                <a:spcPct val="150000"/>
              </a:lnSpc>
              <a:spcBef>
                <a:spcPts val="300"/>
              </a:spcBef>
              <a:spcAft>
                <a:spcPts val="0"/>
              </a:spcAft>
              <a:buFont typeface="Wingdings" pitchFamily="2" charset="2"/>
              <a:buNone/>
              <a:defRPr/>
            </a:pPr>
            <a:r>
              <a:rPr lang="zh-CN" altLang="en-US" sz="2400" b="1" dirty="0" smtClean="0">
                <a:solidFill>
                  <a:srgbClr val="C00000"/>
                </a:solidFill>
                <a:latin typeface="微软雅黑" panose="020B0503020204020204" pitchFamily="34" charset="-122"/>
                <a:ea typeface="微软雅黑" panose="020B0503020204020204" pitchFamily="34" charset="-122"/>
              </a:rPr>
              <a:t>（</a:t>
            </a:r>
            <a:r>
              <a:rPr lang="en-US" altLang="zh-CN" sz="2400" b="1" dirty="0" smtClean="0">
                <a:solidFill>
                  <a:srgbClr val="C00000"/>
                </a:solidFill>
                <a:latin typeface="微软雅黑" panose="020B0503020204020204" pitchFamily="34" charset="-122"/>
                <a:ea typeface="微软雅黑" panose="020B0503020204020204" pitchFamily="34" charset="-122"/>
              </a:rPr>
              <a:t>8</a:t>
            </a:r>
            <a:r>
              <a:rPr lang="zh-CN" altLang="en-US" sz="2400" b="1" dirty="0" smtClean="0">
                <a:solidFill>
                  <a:srgbClr val="C00000"/>
                </a:solidFill>
                <a:latin typeface="微软雅黑" panose="020B0503020204020204" pitchFamily="34" charset="-122"/>
                <a:ea typeface="微软雅黑" panose="020B0503020204020204" pitchFamily="34" charset="-122"/>
              </a:rPr>
              <a:t>）</a:t>
            </a:r>
            <a:r>
              <a:rPr lang="en-US" altLang="zh-CN" sz="2400" b="1" dirty="0" smtClean="0">
                <a:solidFill>
                  <a:srgbClr val="C00000"/>
                </a:solidFill>
                <a:latin typeface="微软雅黑" panose="020B0503020204020204" pitchFamily="34" charset="-122"/>
                <a:ea typeface="微软雅黑" panose="020B0503020204020204" pitchFamily="34" charset="-122"/>
              </a:rPr>
              <a:t>MFLOPS</a:t>
            </a:r>
            <a:r>
              <a:rPr lang="zh-CN" altLang="en-US" sz="2400" b="1" dirty="0" smtClean="0">
                <a:solidFill>
                  <a:srgbClr val="C00000"/>
                </a:solidFill>
                <a:latin typeface="微软雅黑" panose="020B0503020204020204" pitchFamily="34" charset="-122"/>
                <a:ea typeface="微软雅黑" panose="020B0503020204020204" pitchFamily="34" charset="-122"/>
              </a:rPr>
              <a:t>：表示每秒平均执行多少百万次浮点操作</a:t>
            </a:r>
            <a:endParaRPr lang="en-US" altLang="zh-CN" sz="2400" dirty="0">
              <a:latin typeface="微软雅黑" panose="020B0503020204020204" pitchFamily="34" charset="-122"/>
              <a:ea typeface="微软雅黑" panose="020B0503020204020204" pitchFamily="34" charset="-122"/>
            </a:endParaRPr>
          </a:p>
          <a:p>
            <a:pPr marL="0" indent="0" eaLnBrk="1" hangingPunct="1">
              <a:lnSpc>
                <a:spcPct val="150000"/>
              </a:lnSpc>
              <a:spcBef>
                <a:spcPts val="300"/>
              </a:spcBef>
              <a:spcAft>
                <a:spcPts val="0"/>
              </a:spcAft>
              <a:buNone/>
              <a:defRPr/>
            </a:pPr>
            <a:endParaRPr lang="en-US" altLang="zh-CN" sz="2400" b="1" dirty="0">
              <a:latin typeface="微软雅黑" panose="020B0503020204020204" pitchFamily="34" charset="-122"/>
              <a:ea typeface="微软雅黑" panose="020B0503020204020204" pitchFamily="34" charset="-122"/>
            </a:endParaRPr>
          </a:p>
          <a:p>
            <a:pPr eaLnBrk="1" hangingPunct="1">
              <a:lnSpc>
                <a:spcPct val="130000"/>
              </a:lnSpc>
              <a:spcBef>
                <a:spcPts val="600"/>
              </a:spcBef>
              <a:spcAft>
                <a:spcPts val="600"/>
              </a:spcAft>
              <a:buFont typeface="Wingdings" pitchFamily="2" charset="2"/>
              <a:buNone/>
              <a:defRPr/>
            </a:pPr>
            <a:endParaRPr lang="en-US" altLang="zh-CN" sz="2400" b="1" dirty="0" smtClean="0">
              <a:solidFill>
                <a:srgbClr val="000099"/>
              </a:solidFill>
              <a:latin typeface="微软雅黑" panose="020B0503020204020204" pitchFamily="34" charset="-122"/>
              <a:ea typeface="微软雅黑" panose="020B0503020204020204" pitchFamily="34" charset="-122"/>
            </a:endParaRP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9206" y="2515242"/>
            <a:ext cx="6193114" cy="13141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slow"/>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内容占位符 2"/>
          <p:cNvSpPr>
            <a:spLocks noGrp="1"/>
          </p:cNvSpPr>
          <p:nvPr>
            <p:ph idx="1"/>
          </p:nvPr>
        </p:nvSpPr>
        <p:spPr>
          <a:xfrm>
            <a:off x="899592" y="1484784"/>
            <a:ext cx="7776864" cy="4680520"/>
          </a:xfrm>
        </p:spPr>
        <p:txBody>
          <a:bodyPr/>
          <a:lstStyle/>
          <a:p>
            <a:pPr marL="0" indent="0" eaLnBrk="1" hangingPunct="1">
              <a:lnSpc>
                <a:spcPct val="150000"/>
              </a:lnSpc>
              <a:spcBef>
                <a:spcPts val="600"/>
              </a:spcBef>
              <a:spcAft>
                <a:spcPts val="600"/>
              </a:spcAft>
              <a:buFontTx/>
              <a:buNone/>
              <a:defRPr/>
            </a:pPr>
            <a:r>
              <a:rPr lang="en-US" altLang="zh-CN" sz="2400" b="1" dirty="0" smtClean="0">
                <a:solidFill>
                  <a:srgbClr val="000099"/>
                </a:solidFill>
                <a:latin typeface="微软雅黑" panose="020B0503020204020204" pitchFamily="34" charset="-122"/>
                <a:ea typeface="微软雅黑" panose="020B0503020204020204" pitchFamily="34" charset="-122"/>
              </a:rPr>
              <a:t>5</a:t>
            </a:r>
            <a:r>
              <a:rPr lang="zh-CN" altLang="en-US" sz="2400" b="1" dirty="0" smtClean="0">
                <a:solidFill>
                  <a:srgbClr val="000099"/>
                </a:solidFill>
                <a:latin typeface="微软雅黑" panose="020B0503020204020204" pitchFamily="34" charset="-122"/>
                <a:ea typeface="微软雅黑" panose="020B0503020204020204" pitchFamily="34" charset="-122"/>
              </a:rPr>
              <a:t>、其他指标</a:t>
            </a:r>
            <a:endParaRPr lang="en-US" altLang="zh-CN" sz="2400" b="1" dirty="0" smtClean="0">
              <a:solidFill>
                <a:srgbClr val="000099"/>
              </a:solidFill>
              <a:latin typeface="微软雅黑" panose="020B0503020204020204" pitchFamily="34" charset="-122"/>
              <a:ea typeface="微软雅黑" panose="020B0503020204020204" pitchFamily="34" charset="-122"/>
            </a:endParaRPr>
          </a:p>
          <a:p>
            <a:pPr lvl="1" eaLnBrk="1" hangingPunct="1">
              <a:lnSpc>
                <a:spcPct val="150000"/>
              </a:lnSpc>
              <a:spcBef>
                <a:spcPts val="600"/>
              </a:spcBef>
              <a:spcAft>
                <a:spcPts val="600"/>
              </a:spcAft>
              <a:buFont typeface="Arial" panose="020B0604020202020204" pitchFamily="34" charset="0"/>
              <a:buChar char="•"/>
              <a:defRPr/>
            </a:pPr>
            <a:r>
              <a:rPr lang="zh-CN" altLang="en-US" sz="2400" dirty="0" smtClean="0">
                <a:latin typeface="微软雅黑" panose="020B0503020204020204" pitchFamily="34" charset="-122"/>
                <a:ea typeface="微软雅黑" panose="020B0503020204020204" pitchFamily="34" charset="-122"/>
              </a:rPr>
              <a:t>高速缓存</a:t>
            </a:r>
            <a:endParaRPr lang="en-US" altLang="zh-CN" sz="2400" dirty="0" smtClean="0">
              <a:latin typeface="微软雅黑" panose="020B0503020204020204" pitchFamily="34" charset="-122"/>
              <a:ea typeface="微软雅黑" panose="020B0503020204020204" pitchFamily="34" charset="-122"/>
            </a:endParaRPr>
          </a:p>
          <a:p>
            <a:pPr lvl="1" eaLnBrk="1" hangingPunct="1">
              <a:lnSpc>
                <a:spcPct val="150000"/>
              </a:lnSpc>
              <a:spcBef>
                <a:spcPts val="600"/>
              </a:spcBef>
              <a:spcAft>
                <a:spcPts val="600"/>
              </a:spcAft>
              <a:buFont typeface="Arial" panose="020B0604020202020204" pitchFamily="34" charset="0"/>
              <a:buChar char="•"/>
              <a:defRPr/>
            </a:pPr>
            <a:r>
              <a:rPr lang="zh-CN" altLang="en-US" sz="2400" dirty="0">
                <a:latin typeface="微软雅黑" panose="020B0503020204020204" pitchFamily="34" charset="-122"/>
                <a:ea typeface="微软雅黑" panose="020B0503020204020204" pitchFamily="34" charset="-122"/>
              </a:rPr>
              <a:t>显</a:t>
            </a:r>
            <a:r>
              <a:rPr lang="zh-CN" altLang="en-US" sz="2400" dirty="0" smtClean="0">
                <a:latin typeface="微软雅黑" panose="020B0503020204020204" pitchFamily="34" charset="-122"/>
                <a:ea typeface="微软雅黑" panose="020B0503020204020204" pitchFamily="34" charset="-122"/>
              </a:rPr>
              <a:t>卡</a:t>
            </a:r>
            <a:endParaRPr lang="en-US" altLang="zh-CN" sz="2400" dirty="0" smtClean="0">
              <a:latin typeface="微软雅黑" panose="020B0503020204020204" pitchFamily="34" charset="-122"/>
              <a:ea typeface="微软雅黑" panose="020B0503020204020204" pitchFamily="34" charset="-122"/>
            </a:endParaRPr>
          </a:p>
          <a:p>
            <a:pPr lvl="1" eaLnBrk="1" hangingPunct="1">
              <a:lnSpc>
                <a:spcPct val="150000"/>
              </a:lnSpc>
              <a:spcBef>
                <a:spcPts val="600"/>
              </a:spcBef>
              <a:spcAft>
                <a:spcPts val="600"/>
              </a:spcAft>
              <a:buFont typeface="Arial" panose="020B0604020202020204" pitchFamily="34" charset="0"/>
              <a:buChar char="•"/>
              <a:defRPr/>
            </a:pPr>
            <a:r>
              <a:rPr lang="en-US" altLang="zh-CN" sz="2400" dirty="0" smtClean="0">
                <a:latin typeface="微软雅黑" panose="020B0503020204020204" pitchFamily="34" charset="-122"/>
                <a:ea typeface="微软雅黑" panose="020B0503020204020204" pitchFamily="34" charset="-122"/>
              </a:rPr>
              <a:t>GPU</a:t>
            </a:r>
          </a:p>
          <a:p>
            <a:pPr lvl="1" eaLnBrk="1" hangingPunct="1">
              <a:lnSpc>
                <a:spcPct val="150000"/>
              </a:lnSpc>
              <a:spcBef>
                <a:spcPts val="600"/>
              </a:spcBef>
              <a:spcAft>
                <a:spcPts val="600"/>
              </a:spcAft>
              <a:buFont typeface="Arial" panose="020B0604020202020204" pitchFamily="34" charset="0"/>
              <a:buChar char="•"/>
              <a:defRPr/>
            </a:pPr>
            <a:r>
              <a:rPr lang="zh-CN" altLang="en-US" sz="2400" dirty="0" smtClean="0">
                <a:latin typeface="微软雅黑" panose="020B0503020204020204" pitchFamily="34" charset="-122"/>
                <a:ea typeface="微软雅黑" panose="020B0503020204020204" pitchFamily="34" charset="-122"/>
              </a:rPr>
              <a:t>利用率</a:t>
            </a:r>
            <a:endParaRPr lang="en-US" altLang="zh-CN" sz="2400" dirty="0" smtClean="0">
              <a:latin typeface="微软雅黑" panose="020B0503020204020204" pitchFamily="34" charset="-122"/>
              <a:ea typeface="微软雅黑" panose="020B0503020204020204" pitchFamily="34" charset="-122"/>
            </a:endParaRPr>
          </a:p>
          <a:p>
            <a:pPr lvl="1" eaLnBrk="1" hangingPunct="1">
              <a:lnSpc>
                <a:spcPct val="150000"/>
              </a:lnSpc>
              <a:spcBef>
                <a:spcPts val="600"/>
              </a:spcBef>
              <a:spcAft>
                <a:spcPts val="600"/>
              </a:spcAft>
              <a:buFont typeface="Arial" panose="020B0604020202020204" pitchFamily="34" charset="0"/>
              <a:buChar char="•"/>
              <a:defRPr/>
            </a:pPr>
            <a:r>
              <a:rPr lang="zh-CN" altLang="en-US" sz="2400" dirty="0" smtClean="0">
                <a:latin typeface="微软雅黑" panose="020B0503020204020204" pitchFamily="34" charset="-122"/>
                <a:ea typeface="微软雅黑" panose="020B0503020204020204" pitchFamily="34" charset="-122"/>
              </a:rPr>
              <a:t>平均无故障时间</a:t>
            </a:r>
            <a:endParaRPr lang="en-US" altLang="zh-CN" sz="2400" dirty="0" smtClean="0">
              <a:latin typeface="微软雅黑" panose="020B0503020204020204" pitchFamily="34" charset="-122"/>
              <a:ea typeface="微软雅黑" panose="020B0503020204020204" pitchFamily="34" charset="-122"/>
            </a:endParaRPr>
          </a:p>
        </p:txBody>
      </p:sp>
      <p:sp>
        <p:nvSpPr>
          <p:cNvPr id="4" name="Rectangle 2"/>
          <p:cNvSpPr txBox="1">
            <a:spLocks noChangeArrowheads="1"/>
          </p:cNvSpPr>
          <p:nvPr/>
        </p:nvSpPr>
        <p:spPr bwMode="auto">
          <a:xfrm>
            <a:off x="1224136" y="261144"/>
            <a:ext cx="8028384" cy="86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ea typeface="宋体" pitchFamily="2" charset="-122"/>
              </a:defRPr>
            </a:lvl2pPr>
            <a:lvl3pPr algn="ctr" rtl="0" fontAlgn="base">
              <a:spcBef>
                <a:spcPct val="0"/>
              </a:spcBef>
              <a:spcAft>
                <a:spcPct val="0"/>
              </a:spcAft>
              <a:defRPr sz="4400">
                <a:solidFill>
                  <a:schemeClr val="tx2"/>
                </a:solidFill>
                <a:latin typeface="Arial" charset="0"/>
                <a:ea typeface="宋体" pitchFamily="2" charset="-122"/>
              </a:defRPr>
            </a:lvl3pPr>
            <a:lvl4pPr algn="ctr" rtl="0" fontAlgn="base">
              <a:spcBef>
                <a:spcPct val="0"/>
              </a:spcBef>
              <a:spcAft>
                <a:spcPct val="0"/>
              </a:spcAft>
              <a:defRPr sz="4400">
                <a:solidFill>
                  <a:schemeClr val="tx2"/>
                </a:solidFill>
                <a:latin typeface="Arial" charset="0"/>
                <a:ea typeface="宋体" pitchFamily="2" charset="-122"/>
              </a:defRPr>
            </a:lvl4pPr>
            <a:lvl5pPr algn="ctr" rtl="0" fontAlgn="base">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algn="l">
              <a:spcAft>
                <a:spcPts val="1200"/>
              </a:spcAft>
              <a:defRPr/>
            </a:pPr>
            <a:r>
              <a:rPr lang="en-US" altLang="zh-CN" sz="3600" b="1" dirty="0" smtClean="0">
                <a:solidFill>
                  <a:srgbClr val="C00000"/>
                </a:solidFill>
                <a:latin typeface="微软雅黑" panose="020B0503020204020204" pitchFamily="34" charset="-122"/>
                <a:ea typeface="微软雅黑" panose="020B0503020204020204" pitchFamily="34" charset="-122"/>
              </a:rPr>
              <a:t>1.2 </a:t>
            </a:r>
            <a:r>
              <a:rPr lang="zh-CN" altLang="en-US" sz="3600" b="1" dirty="0" smtClean="0">
                <a:solidFill>
                  <a:srgbClr val="C00000"/>
                </a:solidFill>
                <a:latin typeface="微软雅黑" panose="020B0503020204020204" pitchFamily="34" charset="-122"/>
                <a:ea typeface="微软雅黑" panose="020B0503020204020204" pitchFamily="34" charset="-122"/>
              </a:rPr>
              <a:t>计算机性能指标</a:t>
            </a:r>
            <a:endParaRPr lang="en-US" altLang="zh-CN" sz="3600" b="1"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03440600"/>
      </p:ext>
    </p:extLst>
  </p:cSld>
  <p:clrMapOvr>
    <a:masterClrMapping/>
  </p:clrMapOvr>
  <p:transition spd="slow"/>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08720"/>
            <a:ext cx="9144000" cy="57606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107504" y="303039"/>
            <a:ext cx="9036496" cy="461665"/>
          </a:xfrm>
          <a:prstGeom prst="rect">
            <a:avLst/>
          </a:prstGeom>
          <a:noFill/>
        </p:spPr>
        <p:txBody>
          <a:bodyPr wrap="square" rtlCol="0">
            <a:spAutoFit/>
          </a:bodyPr>
          <a:lstStyle/>
          <a:p>
            <a:pPr algn="ctr"/>
            <a:r>
              <a:rPr lang="zh-CN" altLang="en-US" dirty="0" smtClean="0">
                <a:solidFill>
                  <a:srgbClr val="0000CC"/>
                </a:solidFill>
                <a:latin typeface="微软雅黑" panose="020B0503020204020204" pitchFamily="34" charset="-122"/>
                <a:ea typeface="微软雅黑" panose="020B0503020204020204" pitchFamily="34" charset="-122"/>
              </a:rPr>
              <a:t>已知：</a:t>
            </a:r>
            <a:r>
              <a:rPr lang="en-US" altLang="zh-CN" dirty="0" smtClean="0">
                <a:solidFill>
                  <a:srgbClr val="0000CC"/>
                </a:solidFill>
                <a:latin typeface="微软雅黑" panose="020B0503020204020204" pitchFamily="34" charset="-122"/>
                <a:ea typeface="微软雅黑" panose="020B0503020204020204" pitchFamily="34" charset="-122"/>
              </a:rPr>
              <a:t>50MHz</a:t>
            </a:r>
            <a:r>
              <a:rPr lang="zh-CN" altLang="en-US" dirty="0" smtClean="0">
                <a:solidFill>
                  <a:srgbClr val="0000CC"/>
                </a:solidFill>
                <a:latin typeface="微软雅黑" panose="020B0503020204020204" pitchFamily="34" charset="-122"/>
                <a:ea typeface="微软雅黑" panose="020B0503020204020204" pitchFamily="34" charset="-122"/>
              </a:rPr>
              <a:t>处理器测试程序如下表，计算各速度指标</a:t>
            </a:r>
            <a:endParaRPr lang="zh-CN" altLang="en-US" dirty="0">
              <a:solidFill>
                <a:srgbClr val="0000CC"/>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idx="4294967295"/>
          </p:nvPr>
        </p:nvSpPr>
        <p:spPr>
          <a:xfrm>
            <a:off x="1368425" y="260350"/>
            <a:ext cx="7164388" cy="738188"/>
          </a:xfrm>
          <a:noFill/>
          <a:extLst>
            <a:ext uri="{91240B29-F687-4F45-9708-019B960494DF}">
              <a14:hiddenLine xmlns:a14="http://schemas.microsoft.com/office/drawing/2010/main" w="9525">
                <a:solidFill>
                  <a:srgbClr val="800000"/>
                </a:solidFill>
                <a:miter lim="800000"/>
                <a:headEnd/>
                <a:tailEnd/>
              </a14:hiddenLine>
            </a:ext>
          </a:extLst>
        </p:spPr>
        <p:txBody>
          <a:bodyPr/>
          <a:lstStyle/>
          <a:p>
            <a:pPr algn="l" eaLnBrk="1" hangingPunct="1">
              <a:lnSpc>
                <a:spcPct val="150000"/>
              </a:lnSpc>
              <a:spcBef>
                <a:spcPct val="50000"/>
              </a:spcBef>
            </a:pPr>
            <a:r>
              <a:rPr lang="zh-CN" altLang="en-US" sz="3600" b="1" smtClean="0">
                <a:latin typeface="微软雅黑" pitchFamily="34" charset="-122"/>
                <a:ea typeface="微软雅黑" pitchFamily="34" charset="-122"/>
              </a:rPr>
              <a:t>第</a:t>
            </a:r>
            <a:r>
              <a:rPr lang="en-US" altLang="zh-CN" sz="3600" b="1" smtClean="0">
                <a:latin typeface="微软雅黑" pitchFamily="34" charset="-122"/>
                <a:ea typeface="微软雅黑" pitchFamily="34" charset="-122"/>
              </a:rPr>
              <a:t>1</a:t>
            </a:r>
            <a:r>
              <a:rPr lang="zh-CN" altLang="en-US" sz="3600" b="1" smtClean="0">
                <a:latin typeface="微软雅黑" pitchFamily="34" charset="-122"/>
                <a:ea typeface="微软雅黑" pitchFamily="34" charset="-122"/>
              </a:rPr>
              <a:t>章  计算机系统概述</a:t>
            </a:r>
          </a:p>
        </p:txBody>
      </p:sp>
      <p:sp>
        <p:nvSpPr>
          <p:cNvPr id="13315" name="Rectangle 3"/>
          <p:cNvSpPr>
            <a:spLocks noGrp="1" noChangeArrowheads="1"/>
          </p:cNvSpPr>
          <p:nvPr>
            <p:ph type="body" idx="4294967295"/>
          </p:nvPr>
        </p:nvSpPr>
        <p:spPr>
          <a:xfrm>
            <a:off x="1476375" y="1484313"/>
            <a:ext cx="5832475" cy="4456112"/>
          </a:xfrm>
        </p:spPr>
        <p:txBody>
          <a:bodyPr/>
          <a:lstStyle/>
          <a:p>
            <a:pPr marL="0" indent="0" eaLnBrk="1" hangingPunct="1">
              <a:lnSpc>
                <a:spcPct val="150000"/>
              </a:lnSpc>
              <a:spcBef>
                <a:spcPts val="600"/>
              </a:spcBef>
              <a:buFontTx/>
              <a:buNone/>
            </a:pPr>
            <a:r>
              <a:rPr lang="en-US" altLang="zh-CN" sz="2800" dirty="0" smtClean="0">
                <a:latin typeface="微软雅黑" pitchFamily="34" charset="-122"/>
                <a:ea typeface="微软雅黑" pitchFamily="34" charset="-122"/>
              </a:rPr>
              <a:t>1.1  </a:t>
            </a:r>
            <a:r>
              <a:rPr lang="zh-CN" altLang="en-US" sz="2800" dirty="0" smtClean="0">
                <a:latin typeface="微软雅黑" pitchFamily="34" charset="-122"/>
                <a:ea typeface="微软雅黑" pitchFamily="34" charset="-122"/>
              </a:rPr>
              <a:t>计算机发展简史</a:t>
            </a:r>
            <a:endParaRPr lang="en-US" altLang="zh-CN" sz="2800" dirty="0" smtClean="0">
              <a:latin typeface="微软雅黑" pitchFamily="34" charset="-122"/>
              <a:ea typeface="微软雅黑" pitchFamily="34" charset="-122"/>
            </a:endParaRPr>
          </a:p>
          <a:p>
            <a:pPr marL="0" indent="0" eaLnBrk="1" hangingPunct="1">
              <a:lnSpc>
                <a:spcPct val="150000"/>
              </a:lnSpc>
              <a:spcBef>
                <a:spcPts val="600"/>
              </a:spcBef>
              <a:buNone/>
            </a:pPr>
            <a:r>
              <a:rPr lang="en-US" altLang="zh-CN" sz="2800" dirty="0" smtClean="0">
                <a:latin typeface="微软雅黑" pitchFamily="34" charset="-122"/>
                <a:ea typeface="微软雅黑" pitchFamily="34" charset="-122"/>
              </a:rPr>
              <a:t>1.2  </a:t>
            </a:r>
            <a:r>
              <a:rPr lang="zh-CN" altLang="en-US" sz="2800" dirty="0" smtClean="0">
                <a:latin typeface="微软雅黑" pitchFamily="34" charset="-122"/>
                <a:ea typeface="微软雅黑" pitchFamily="34" charset="-122"/>
              </a:rPr>
              <a:t>计算机性能指标</a:t>
            </a:r>
            <a:endParaRPr lang="en-US" altLang="zh-CN" sz="2800" dirty="0" smtClean="0">
              <a:latin typeface="微软雅黑" pitchFamily="34" charset="-122"/>
              <a:ea typeface="微软雅黑" pitchFamily="34" charset="-122"/>
            </a:endParaRPr>
          </a:p>
          <a:p>
            <a:pPr marL="0" indent="0" eaLnBrk="1" hangingPunct="1">
              <a:lnSpc>
                <a:spcPct val="150000"/>
              </a:lnSpc>
              <a:spcBef>
                <a:spcPts val="600"/>
              </a:spcBef>
              <a:buNone/>
            </a:pPr>
            <a:r>
              <a:rPr lang="en-US" altLang="zh-CN" sz="2800" dirty="0" smtClean="0">
                <a:latin typeface="微软雅黑" pitchFamily="34" charset="-122"/>
                <a:ea typeface="微软雅黑" pitchFamily="34" charset="-122"/>
              </a:rPr>
              <a:t>1.3  </a:t>
            </a:r>
            <a:r>
              <a:rPr lang="zh-CN" altLang="en-US" sz="2800" dirty="0" smtClean="0">
                <a:latin typeface="微软雅黑" pitchFamily="34" charset="-122"/>
                <a:ea typeface="微软雅黑" pitchFamily="34" charset="-122"/>
              </a:rPr>
              <a:t>计算机系统分类 </a:t>
            </a:r>
            <a:endParaRPr lang="en-US" altLang="zh-CN" sz="2800" dirty="0">
              <a:latin typeface="微软雅黑" pitchFamily="34" charset="-122"/>
              <a:ea typeface="微软雅黑" pitchFamily="34" charset="-122"/>
            </a:endParaRPr>
          </a:p>
          <a:p>
            <a:pPr marL="0" indent="0" eaLnBrk="1" hangingPunct="1">
              <a:lnSpc>
                <a:spcPct val="150000"/>
              </a:lnSpc>
              <a:spcBef>
                <a:spcPts val="600"/>
              </a:spcBef>
              <a:buFontTx/>
              <a:buNone/>
            </a:pPr>
            <a:r>
              <a:rPr lang="en-US" altLang="zh-CN" sz="2800" dirty="0" smtClean="0">
                <a:latin typeface="微软雅黑" pitchFamily="34" charset="-122"/>
                <a:ea typeface="微软雅黑" pitchFamily="34" charset="-122"/>
              </a:rPr>
              <a:t>1.4  </a:t>
            </a:r>
            <a:r>
              <a:rPr lang="zh-CN" altLang="en-US" sz="2800" dirty="0" smtClean="0">
                <a:latin typeface="微软雅黑" pitchFamily="34" charset="-122"/>
                <a:ea typeface="微软雅黑" pitchFamily="34" charset="-122"/>
              </a:rPr>
              <a:t>计算机系统的硬件组成</a:t>
            </a:r>
          </a:p>
          <a:p>
            <a:pPr marL="0" indent="0" eaLnBrk="1" hangingPunct="1">
              <a:lnSpc>
                <a:spcPct val="150000"/>
              </a:lnSpc>
              <a:spcBef>
                <a:spcPts val="600"/>
              </a:spcBef>
              <a:buFontTx/>
              <a:buNone/>
            </a:pPr>
            <a:r>
              <a:rPr lang="en-US" altLang="zh-CN" sz="2800" dirty="0" smtClean="0">
                <a:latin typeface="微软雅黑" pitchFamily="34" charset="-122"/>
                <a:ea typeface="微软雅黑" pitchFamily="34" charset="-122"/>
              </a:rPr>
              <a:t>1.5  </a:t>
            </a:r>
            <a:r>
              <a:rPr lang="zh-CN" altLang="en-US" sz="2800" dirty="0" smtClean="0">
                <a:latin typeface="微软雅黑" pitchFamily="34" charset="-122"/>
                <a:ea typeface="微软雅黑" pitchFamily="34" charset="-122"/>
              </a:rPr>
              <a:t>计算机系统的软件分类</a:t>
            </a:r>
          </a:p>
          <a:p>
            <a:pPr marL="0" indent="0" eaLnBrk="1" hangingPunct="1">
              <a:lnSpc>
                <a:spcPct val="150000"/>
              </a:lnSpc>
              <a:spcBef>
                <a:spcPts val="600"/>
              </a:spcBef>
              <a:buFontTx/>
              <a:buNone/>
            </a:pPr>
            <a:r>
              <a:rPr lang="en-US" altLang="zh-CN" sz="2800" dirty="0" smtClean="0">
                <a:latin typeface="微软雅黑" pitchFamily="34" charset="-122"/>
                <a:ea typeface="微软雅黑" pitchFamily="34" charset="-122"/>
              </a:rPr>
              <a:t>1.6  </a:t>
            </a:r>
            <a:r>
              <a:rPr lang="zh-CN" altLang="en-US" sz="2800" dirty="0" smtClean="0">
                <a:latin typeface="微软雅黑" pitchFamily="34" charset="-122"/>
                <a:ea typeface="微软雅黑" pitchFamily="34" charset="-122"/>
              </a:rPr>
              <a:t>计算机系统的层次结构</a:t>
            </a:r>
            <a:endParaRPr lang="zh-CN" altLang="en-US" sz="2800" b="1" dirty="0" smtClean="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72803" name="Rectangle 1027"/>
          <p:cNvSpPr>
            <a:spLocks noGrp="1" noChangeArrowheads="1"/>
          </p:cNvSpPr>
          <p:nvPr>
            <p:ph idx="1"/>
          </p:nvPr>
        </p:nvSpPr>
        <p:spPr>
          <a:xfrm>
            <a:off x="357188" y="1628775"/>
            <a:ext cx="8458200" cy="3600450"/>
          </a:xfrm>
        </p:spPr>
        <p:txBody>
          <a:bodyPr/>
          <a:lstStyle/>
          <a:p>
            <a:pPr eaLnBrk="1" hangingPunct="1">
              <a:lnSpc>
                <a:spcPct val="150000"/>
              </a:lnSpc>
              <a:spcBef>
                <a:spcPts val="900"/>
              </a:spcBef>
              <a:buFont typeface="Wingdings" pitchFamily="2" charset="2"/>
              <a:buChar char="Ø"/>
            </a:pPr>
            <a:r>
              <a:rPr lang="zh-CN" altLang="en-US" sz="2800" b="1" u="sng" dirty="0" smtClean="0">
                <a:solidFill>
                  <a:srgbClr val="A50021"/>
                </a:solidFill>
                <a:latin typeface="微软雅黑" panose="020B0503020204020204" pitchFamily="34" charset="-122"/>
                <a:ea typeface="微软雅黑" panose="020B0503020204020204" pitchFamily="34" charset="-122"/>
              </a:rPr>
              <a:t>机械</a:t>
            </a:r>
            <a:r>
              <a:rPr lang="en-US" altLang="zh-CN" sz="2800" b="1" u="sng" dirty="0" smtClean="0">
                <a:solidFill>
                  <a:srgbClr val="A50021"/>
                </a:solidFill>
                <a:latin typeface="微软雅黑" panose="020B0503020204020204" pitchFamily="34" charset="-122"/>
                <a:ea typeface="微软雅黑" panose="020B0503020204020204" pitchFamily="34" charset="-122"/>
              </a:rPr>
              <a:t>/</a:t>
            </a:r>
            <a:r>
              <a:rPr lang="zh-CN" altLang="en-US" sz="2800" b="1" u="sng" dirty="0" smtClean="0">
                <a:solidFill>
                  <a:srgbClr val="A50021"/>
                </a:solidFill>
                <a:latin typeface="微软雅黑" panose="020B0503020204020204" pitchFamily="34" charset="-122"/>
                <a:ea typeface="微软雅黑" panose="020B0503020204020204" pitchFamily="34" charset="-122"/>
              </a:rPr>
              <a:t>机电</a:t>
            </a:r>
            <a:r>
              <a:rPr lang="zh-CN" altLang="en-US" sz="2800" b="1" dirty="0" smtClean="0">
                <a:solidFill>
                  <a:srgbClr val="A50021"/>
                </a:solidFill>
                <a:latin typeface="微软雅黑" panose="020B0503020204020204" pitchFamily="34" charset="-122"/>
                <a:ea typeface="微软雅黑" panose="020B0503020204020204" pitchFamily="34" charset="-122"/>
              </a:rPr>
              <a:t>计算机</a:t>
            </a:r>
          </a:p>
          <a:p>
            <a:pPr eaLnBrk="1" hangingPunct="1">
              <a:lnSpc>
                <a:spcPct val="150000"/>
              </a:lnSpc>
              <a:spcBef>
                <a:spcPts val="900"/>
              </a:spcBef>
              <a:buFont typeface="Wingdings" pitchFamily="2" charset="2"/>
              <a:buChar char="Ø"/>
            </a:pPr>
            <a:r>
              <a:rPr lang="zh-CN" altLang="en-US" sz="2800" b="1" dirty="0" smtClean="0">
                <a:solidFill>
                  <a:srgbClr val="A50021"/>
                </a:solidFill>
                <a:latin typeface="微软雅黑" panose="020B0503020204020204" pitchFamily="34" charset="-122"/>
                <a:ea typeface="微软雅黑" panose="020B0503020204020204" pitchFamily="34" charset="-122"/>
              </a:rPr>
              <a:t>电子</a:t>
            </a:r>
            <a:r>
              <a:rPr lang="zh-CN" altLang="en-US" sz="2800" b="1" u="sng" dirty="0" smtClean="0">
                <a:solidFill>
                  <a:srgbClr val="A50021"/>
                </a:solidFill>
                <a:latin typeface="微软雅黑" panose="020B0503020204020204" pitchFamily="34" charset="-122"/>
                <a:ea typeface="微软雅黑" panose="020B0503020204020204" pitchFamily="34" charset="-122"/>
              </a:rPr>
              <a:t>模拟</a:t>
            </a:r>
            <a:r>
              <a:rPr lang="zh-CN" altLang="en-US" sz="2800" b="1" dirty="0" smtClean="0">
                <a:solidFill>
                  <a:srgbClr val="A50021"/>
                </a:solidFill>
                <a:latin typeface="微软雅黑" panose="020B0503020204020204" pitchFamily="34" charset="-122"/>
                <a:ea typeface="微软雅黑" panose="020B0503020204020204" pitchFamily="34" charset="-122"/>
              </a:rPr>
              <a:t>计算机</a:t>
            </a:r>
            <a:r>
              <a:rPr lang="zh-CN" altLang="en-US" sz="2800" dirty="0" smtClean="0">
                <a:latin typeface="微软雅黑" panose="020B0503020204020204" pitchFamily="34" charset="-122"/>
                <a:ea typeface="微软雅黑" panose="020B0503020204020204" pitchFamily="34" charset="-122"/>
              </a:rPr>
              <a:t>：数值由连续的量来</a:t>
            </a:r>
            <a:r>
              <a:rPr lang="zh-CN" altLang="en-US" sz="2800" dirty="0" smtClean="0">
                <a:latin typeface="微软雅黑" panose="020B0503020204020204" pitchFamily="34" charset="-122"/>
                <a:ea typeface="微软雅黑" panose="020B0503020204020204" pitchFamily="34" charset="-122"/>
              </a:rPr>
              <a:t>表示</a:t>
            </a:r>
            <a:endParaRPr lang="zh-CN" altLang="en-US" sz="2800" dirty="0" smtClean="0">
              <a:latin typeface="微软雅黑" panose="020B0503020204020204" pitchFamily="34" charset="-122"/>
              <a:ea typeface="微软雅黑" panose="020B0503020204020204" pitchFamily="34" charset="-122"/>
            </a:endParaRPr>
          </a:p>
          <a:p>
            <a:pPr eaLnBrk="1" hangingPunct="1">
              <a:lnSpc>
                <a:spcPct val="150000"/>
              </a:lnSpc>
              <a:spcBef>
                <a:spcPts val="900"/>
              </a:spcBef>
              <a:buFont typeface="Wingdings" pitchFamily="2" charset="2"/>
              <a:buChar char="Ø"/>
            </a:pPr>
            <a:r>
              <a:rPr lang="zh-CN" altLang="en-US" sz="2800" b="1" dirty="0" smtClean="0">
                <a:solidFill>
                  <a:srgbClr val="A50021"/>
                </a:solidFill>
                <a:latin typeface="微软雅黑" panose="020B0503020204020204" pitchFamily="34" charset="-122"/>
                <a:ea typeface="微软雅黑" panose="020B0503020204020204" pitchFamily="34" charset="-122"/>
              </a:rPr>
              <a:t>电子数字计算机</a:t>
            </a:r>
            <a:r>
              <a:rPr lang="zh-CN" altLang="en-US" sz="2800" dirty="0" smtClean="0">
                <a:latin typeface="微软雅黑" panose="020B0503020204020204" pitchFamily="34" charset="-122"/>
                <a:ea typeface="微软雅黑" panose="020B0503020204020204" pitchFamily="34" charset="-122"/>
              </a:rPr>
              <a:t>：数值</a:t>
            </a:r>
            <a:r>
              <a:rPr lang="zh-CN" altLang="en-US" sz="2800" dirty="0" smtClean="0">
                <a:latin typeface="微软雅黑" panose="020B0503020204020204" pitchFamily="34" charset="-122"/>
                <a:ea typeface="微软雅黑" panose="020B0503020204020204" pitchFamily="34" charset="-122"/>
              </a:rPr>
              <a:t>由不连续的</a:t>
            </a:r>
            <a:r>
              <a:rPr lang="zh-CN" altLang="en-US" sz="2800" dirty="0" smtClean="0">
                <a:latin typeface="微软雅黑" panose="020B0503020204020204" pitchFamily="34" charset="-122"/>
                <a:ea typeface="微软雅黑" panose="020B0503020204020204" pitchFamily="34" charset="-122"/>
              </a:rPr>
              <a:t>数字来表示</a:t>
            </a:r>
            <a:endParaRPr lang="zh-CN" altLang="en-US" sz="2800" dirty="0" smtClean="0">
              <a:latin typeface="微软雅黑" panose="020B0503020204020204" pitchFamily="34" charset="-122"/>
              <a:ea typeface="微软雅黑" panose="020B0503020204020204" pitchFamily="34" charset="-122"/>
            </a:endParaRPr>
          </a:p>
          <a:p>
            <a:pPr lvl="1" eaLnBrk="1" hangingPunct="1">
              <a:lnSpc>
                <a:spcPct val="150000"/>
              </a:lnSpc>
              <a:spcBef>
                <a:spcPts val="900"/>
              </a:spcBef>
              <a:buFont typeface="Wingdings" pitchFamily="2" charset="2"/>
              <a:buChar char="ü"/>
            </a:pPr>
            <a:r>
              <a:rPr lang="zh-CN" altLang="en-US" dirty="0" smtClean="0">
                <a:latin typeface="微软雅黑" panose="020B0503020204020204" pitchFamily="34" charset="-122"/>
                <a:ea typeface="微软雅黑" panose="020B0503020204020204" pitchFamily="34" charset="-122"/>
              </a:rPr>
              <a:t>专用机：经济，有效，快速，适应性差       </a:t>
            </a:r>
          </a:p>
          <a:p>
            <a:pPr lvl="1" eaLnBrk="1" hangingPunct="1">
              <a:lnSpc>
                <a:spcPct val="150000"/>
              </a:lnSpc>
              <a:spcBef>
                <a:spcPts val="900"/>
              </a:spcBef>
              <a:buFont typeface="Wingdings" pitchFamily="2" charset="2"/>
              <a:buChar char="ü"/>
            </a:pPr>
            <a:r>
              <a:rPr lang="zh-CN" altLang="en-US" b="1" dirty="0" smtClean="0">
                <a:solidFill>
                  <a:srgbClr val="0000CC"/>
                </a:solidFill>
                <a:latin typeface="微软雅黑" panose="020B0503020204020204" pitchFamily="34" charset="-122"/>
                <a:ea typeface="微软雅黑" panose="020B0503020204020204" pitchFamily="34" charset="-122"/>
              </a:rPr>
              <a:t>通用机：适应性强</a:t>
            </a:r>
          </a:p>
        </p:txBody>
      </p:sp>
      <p:sp>
        <p:nvSpPr>
          <p:cNvPr id="16387" name="Rectangle 2"/>
          <p:cNvSpPr>
            <a:spLocks noGrp="1" noChangeArrowheads="1"/>
          </p:cNvSpPr>
          <p:nvPr>
            <p:ph type="title"/>
          </p:nvPr>
        </p:nvSpPr>
        <p:spPr>
          <a:xfrm>
            <a:off x="1258888" y="260350"/>
            <a:ext cx="5335587" cy="865188"/>
          </a:xfrm>
        </p:spPr>
        <p:txBody>
          <a:bodyPr/>
          <a:lstStyle/>
          <a:p>
            <a:pPr algn="l" eaLnBrk="1" hangingPunct="1">
              <a:lnSpc>
                <a:spcPct val="150000"/>
              </a:lnSpc>
              <a:spcBef>
                <a:spcPct val="50000"/>
              </a:spcBef>
            </a:pPr>
            <a:r>
              <a:rPr lang="en-US" altLang="zh-CN" sz="3600" b="1" dirty="0" smtClean="0">
                <a:latin typeface="微软雅黑" pitchFamily="34" charset="-122"/>
                <a:ea typeface="微软雅黑" pitchFamily="34" charset="-122"/>
              </a:rPr>
              <a:t>1.3  </a:t>
            </a:r>
            <a:r>
              <a:rPr lang="zh-CN" altLang="en-US" sz="3600" b="1" dirty="0" smtClean="0">
                <a:latin typeface="微软雅黑" pitchFamily="34" charset="-122"/>
                <a:ea typeface="微软雅黑" pitchFamily="34" charset="-122"/>
              </a:rPr>
              <a:t>计算机系统的分类</a:t>
            </a:r>
          </a:p>
        </p:txBody>
      </p:sp>
    </p:spTree>
    <p:extLst>
      <p:ext uri="{BB962C8B-B14F-4D97-AF65-F5344CB8AC3E}">
        <p14:creationId xmlns:p14="http://schemas.microsoft.com/office/powerpoint/2010/main" val="2925099981"/>
      </p:ext>
    </p:extLst>
  </p:cSld>
  <p:clrMapOvr>
    <a:masterClrMapping/>
  </p:clrMapOvr>
  <p:transition spd="slow"/>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1490663"/>
            <a:ext cx="8001000" cy="517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txBox="1">
            <a:spLocks noChangeArrowheads="1"/>
          </p:cNvSpPr>
          <p:nvPr/>
        </p:nvSpPr>
        <p:spPr>
          <a:xfrm>
            <a:off x="1258888" y="260350"/>
            <a:ext cx="5335587" cy="865188"/>
          </a:xfrm>
          <a:prstGeom prst="rect">
            <a:avLst/>
          </a:prstGeom>
        </p:spPr>
        <p:txBody>
          <a:bodyPr/>
          <a:lst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ea typeface="宋体" pitchFamily="2" charset="-122"/>
              </a:defRPr>
            </a:lvl2pPr>
            <a:lvl3pPr algn="ctr" rtl="0" fontAlgn="base">
              <a:spcBef>
                <a:spcPct val="0"/>
              </a:spcBef>
              <a:spcAft>
                <a:spcPct val="0"/>
              </a:spcAft>
              <a:defRPr sz="4400">
                <a:solidFill>
                  <a:schemeClr val="tx2"/>
                </a:solidFill>
                <a:latin typeface="Arial" charset="0"/>
                <a:ea typeface="宋体" pitchFamily="2" charset="-122"/>
              </a:defRPr>
            </a:lvl3pPr>
            <a:lvl4pPr algn="ctr" rtl="0" fontAlgn="base">
              <a:spcBef>
                <a:spcPct val="0"/>
              </a:spcBef>
              <a:spcAft>
                <a:spcPct val="0"/>
              </a:spcAft>
              <a:defRPr sz="4400">
                <a:solidFill>
                  <a:schemeClr val="tx2"/>
                </a:solidFill>
                <a:latin typeface="Arial" charset="0"/>
                <a:ea typeface="宋体" pitchFamily="2" charset="-122"/>
              </a:defRPr>
            </a:lvl4pPr>
            <a:lvl5pPr algn="ctr" rtl="0" fontAlgn="base">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algn="l">
              <a:lnSpc>
                <a:spcPct val="150000"/>
              </a:lnSpc>
              <a:spcBef>
                <a:spcPct val="50000"/>
              </a:spcBef>
              <a:defRPr/>
            </a:pPr>
            <a:r>
              <a:rPr lang="en-US" altLang="zh-CN" sz="3600" b="1" kern="0" dirty="0" smtClean="0">
                <a:latin typeface="微软雅黑" panose="020B0503020204020204" pitchFamily="34" charset="-122"/>
                <a:ea typeface="微软雅黑" panose="020B0503020204020204" pitchFamily="34" charset="-122"/>
              </a:rPr>
              <a:t>1.3  </a:t>
            </a:r>
            <a:r>
              <a:rPr lang="zh-CN" altLang="en-US" sz="3600" b="1" kern="0" dirty="0" smtClean="0">
                <a:latin typeface="微软雅黑" panose="020B0503020204020204" pitchFamily="34" charset="-122"/>
                <a:ea typeface="微软雅黑" panose="020B0503020204020204" pitchFamily="34" charset="-122"/>
              </a:rPr>
              <a:t>计算机系统的分类</a:t>
            </a:r>
            <a:endParaRPr lang="zh-CN" altLang="en-US" sz="3600" b="1" kern="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61255768"/>
      </p:ext>
    </p:extLst>
  </p:cSld>
  <p:clrMapOvr>
    <a:masterClrMapping/>
  </p:clrMapOvr>
  <p:transition spd="slow"/>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1295400" y="333375"/>
            <a:ext cx="6877050" cy="733425"/>
          </a:xfrm>
        </p:spPr>
        <p:txBody>
          <a:bodyPr/>
          <a:lstStyle/>
          <a:p>
            <a:pPr algn="l" eaLnBrk="1" hangingPunct="1"/>
            <a:r>
              <a:rPr lang="zh-CN" altLang="en-US" sz="3600" b="1" dirty="0" smtClean="0">
                <a:solidFill>
                  <a:schemeClr val="tx1"/>
                </a:solidFill>
                <a:latin typeface="微软雅黑" panose="020B0503020204020204" pitchFamily="34" charset="-122"/>
                <a:ea typeface="微软雅黑" panose="020B0503020204020204" pitchFamily="34" charset="-122"/>
              </a:rPr>
              <a:t>一、巨型机（超级计算机）</a:t>
            </a:r>
          </a:p>
        </p:txBody>
      </p:sp>
      <p:sp>
        <p:nvSpPr>
          <p:cNvPr id="405507" name="Rectangle 3"/>
          <p:cNvSpPr>
            <a:spLocks noGrp="1" noChangeArrowheads="1"/>
          </p:cNvSpPr>
          <p:nvPr>
            <p:ph type="body" idx="1"/>
          </p:nvPr>
        </p:nvSpPr>
        <p:spPr>
          <a:xfrm>
            <a:off x="323850" y="1196752"/>
            <a:ext cx="8568630" cy="5472112"/>
          </a:xfrm>
        </p:spPr>
        <p:txBody>
          <a:bodyPr/>
          <a:lstStyle/>
          <a:p>
            <a:pPr algn="just" eaLnBrk="1" hangingPunct="1">
              <a:lnSpc>
                <a:spcPct val="150000"/>
              </a:lnSpc>
              <a:spcBef>
                <a:spcPts val="0"/>
              </a:spcBef>
              <a:buFont typeface="Wingdings" pitchFamily="2" charset="2"/>
              <a:buChar char="n"/>
            </a:pPr>
            <a:r>
              <a:rPr lang="zh-CN" altLang="en-US" sz="2200" b="1" dirty="0" smtClean="0">
                <a:solidFill>
                  <a:srgbClr val="C00000"/>
                </a:solidFill>
                <a:latin typeface="微软雅黑" panose="020B0503020204020204" pitchFamily="34" charset="-122"/>
                <a:ea typeface="微软雅黑" panose="020B0503020204020204" pitchFamily="34" charset="-122"/>
              </a:rPr>
              <a:t>拥有者</a:t>
            </a:r>
            <a:r>
              <a:rPr lang="zh-CN" altLang="en-US" sz="2200" b="1" dirty="0" smtClean="0">
                <a:latin typeface="微软雅黑" panose="020B0503020204020204" pitchFamily="34" charset="-122"/>
                <a:ea typeface="微软雅黑" panose="020B0503020204020204" pitchFamily="34" charset="-122"/>
              </a:rPr>
              <a:t>：</a:t>
            </a:r>
            <a:r>
              <a:rPr lang="zh-CN" altLang="en-US" sz="2200" dirty="0" smtClean="0">
                <a:latin typeface="微软雅黑" panose="020B0503020204020204" pitchFamily="34" charset="-122"/>
                <a:ea typeface="微软雅黑" panose="020B0503020204020204" pitchFamily="34" charset="-122"/>
              </a:rPr>
              <a:t>政府研究机构，大学和大型企业，用于复杂科学计算</a:t>
            </a:r>
          </a:p>
          <a:p>
            <a:pPr algn="just" eaLnBrk="1" hangingPunct="1">
              <a:lnSpc>
                <a:spcPct val="150000"/>
              </a:lnSpc>
              <a:spcBef>
                <a:spcPts val="0"/>
              </a:spcBef>
              <a:buFont typeface="Wingdings" pitchFamily="2" charset="2"/>
              <a:buChar char="n"/>
            </a:pPr>
            <a:r>
              <a:rPr lang="zh-CN" altLang="en-US" sz="2200" b="1" dirty="0" smtClean="0">
                <a:solidFill>
                  <a:srgbClr val="C00000"/>
                </a:solidFill>
                <a:latin typeface="微软雅黑" panose="020B0503020204020204" pitchFamily="34" charset="-122"/>
                <a:ea typeface="微软雅黑" panose="020B0503020204020204" pitchFamily="34" charset="-122"/>
              </a:rPr>
              <a:t>应用领域</a:t>
            </a:r>
            <a:r>
              <a:rPr lang="zh-CN" altLang="en-US" sz="2200" dirty="0" smtClean="0">
                <a:latin typeface="微软雅黑" panose="020B0503020204020204" pitchFamily="34" charset="-122"/>
                <a:ea typeface="微软雅黑" panose="020B0503020204020204" pitchFamily="34" charset="-122"/>
              </a:rPr>
              <a:t>：天气预报、军事防御、武器设计、密码破译、石油勘测、宇宙天文学，微处理器设计、大数据挖掘、金融模拟计算</a:t>
            </a:r>
          </a:p>
          <a:p>
            <a:pPr algn="just" eaLnBrk="1" hangingPunct="1">
              <a:lnSpc>
                <a:spcPct val="150000"/>
              </a:lnSpc>
              <a:spcBef>
                <a:spcPts val="0"/>
              </a:spcBef>
              <a:buFont typeface="Wingdings" pitchFamily="2" charset="2"/>
              <a:buChar char="n"/>
            </a:pPr>
            <a:r>
              <a:rPr lang="zh-CN" altLang="en-US" sz="2200" b="1" dirty="0" smtClean="0">
                <a:solidFill>
                  <a:srgbClr val="C00000"/>
                </a:solidFill>
                <a:latin typeface="微软雅黑" panose="020B0503020204020204" pitchFamily="34" charset="-122"/>
                <a:ea typeface="微软雅黑" panose="020B0503020204020204" pitchFamily="34" charset="-122"/>
              </a:rPr>
              <a:t>性能指标</a:t>
            </a:r>
            <a:r>
              <a:rPr lang="zh-CN" altLang="en-US" sz="2200" b="1" dirty="0" smtClean="0">
                <a:latin typeface="微软雅黑" panose="020B0503020204020204" pitchFamily="34" charset="-122"/>
                <a:ea typeface="微软雅黑" panose="020B0503020204020204" pitchFamily="34" charset="-122"/>
              </a:rPr>
              <a:t>：</a:t>
            </a:r>
            <a:r>
              <a:rPr lang="zh-CN" altLang="en-US" sz="2200" dirty="0" smtClean="0">
                <a:latin typeface="微软雅黑" panose="020B0503020204020204" pitchFamily="34" charset="-122"/>
                <a:ea typeface="微软雅黑" panose="020B0503020204020204" pitchFamily="34" charset="-122"/>
              </a:rPr>
              <a:t>并行处理体系结构 ，每秒</a:t>
            </a:r>
            <a:r>
              <a:rPr lang="zh-CN" altLang="en-US" sz="2200" dirty="0">
                <a:latin typeface="微软雅黑" panose="020B0503020204020204" pitchFamily="34" charset="-122"/>
                <a:ea typeface="微软雅黑" panose="020B0503020204020204" pitchFamily="34" charset="-122"/>
              </a:rPr>
              <a:t>完成十亿</a:t>
            </a:r>
            <a:r>
              <a:rPr lang="zh-CN" altLang="en-US" sz="2200" dirty="0" smtClean="0">
                <a:latin typeface="微软雅黑" panose="020B0503020204020204" pitchFamily="34" charset="-122"/>
                <a:ea typeface="微软雅黑" panose="020B0503020204020204" pitchFamily="34" charset="-122"/>
              </a:rPr>
              <a:t>～亿亿（</a:t>
            </a:r>
            <a:r>
              <a:rPr lang="en-US" altLang="zh-CN" sz="2200" dirty="0" smtClean="0">
                <a:latin typeface="微软雅黑" panose="020B0503020204020204" pitchFamily="34" charset="-122"/>
                <a:ea typeface="微软雅黑" panose="020B0503020204020204" pitchFamily="34" charset="-122"/>
              </a:rPr>
              <a:t>10</a:t>
            </a:r>
            <a:r>
              <a:rPr lang="en-US" altLang="zh-CN" sz="2200" baseline="30000" dirty="0" smtClean="0">
                <a:latin typeface="微软雅黑" panose="020B0503020204020204" pitchFamily="34" charset="-122"/>
                <a:ea typeface="微软雅黑" panose="020B0503020204020204" pitchFamily="34" charset="-122"/>
              </a:rPr>
              <a:t>16</a:t>
            </a:r>
            <a:r>
              <a:rPr lang="zh-CN" altLang="en-US" sz="2200" dirty="0" smtClean="0">
                <a:latin typeface="微软雅黑" panose="020B0503020204020204" pitchFamily="34" charset="-122"/>
                <a:ea typeface="微软雅黑" panose="020B0503020204020204" pitchFamily="34" charset="-122"/>
              </a:rPr>
              <a:t>）次浮点运算 ，价格在百万～千万美元之间。 </a:t>
            </a:r>
          </a:p>
          <a:p>
            <a:pPr algn="just" eaLnBrk="1" hangingPunct="1">
              <a:lnSpc>
                <a:spcPct val="150000"/>
              </a:lnSpc>
              <a:spcBef>
                <a:spcPts val="0"/>
              </a:spcBef>
              <a:buFont typeface="Wingdings" pitchFamily="2" charset="2"/>
              <a:buChar char="n"/>
            </a:pPr>
            <a:r>
              <a:rPr lang="zh-CN" altLang="en-US" sz="2200" b="1" dirty="0" smtClean="0">
                <a:solidFill>
                  <a:srgbClr val="C00000"/>
                </a:solidFill>
                <a:latin typeface="微软雅黑" panose="020B0503020204020204" pitchFamily="34" charset="-122"/>
                <a:ea typeface="微软雅黑" panose="020B0503020204020204" pitchFamily="34" charset="-122"/>
              </a:rPr>
              <a:t>小巨型机</a:t>
            </a:r>
            <a:r>
              <a:rPr lang="zh-CN" altLang="en-US" sz="2200" b="1" dirty="0" smtClean="0">
                <a:latin typeface="微软雅黑" panose="020B0503020204020204" pitchFamily="34" charset="-122"/>
                <a:ea typeface="微软雅黑" panose="020B0503020204020204" pitchFamily="34" charset="-122"/>
              </a:rPr>
              <a:t>：</a:t>
            </a:r>
          </a:p>
          <a:p>
            <a:pPr lvl="1" algn="just" eaLnBrk="1" hangingPunct="1">
              <a:lnSpc>
                <a:spcPct val="150000"/>
              </a:lnSpc>
              <a:spcBef>
                <a:spcPts val="0"/>
              </a:spcBef>
              <a:buFont typeface="Wingdings" panose="05000000000000000000" pitchFamily="2" charset="2"/>
              <a:buChar char="ü"/>
            </a:pPr>
            <a:r>
              <a:rPr lang="zh-CN" altLang="en-US" sz="2200" dirty="0" smtClean="0">
                <a:latin typeface="微软雅黑" panose="020B0503020204020204" pitchFamily="34" charset="-122"/>
                <a:ea typeface="微软雅黑" panose="020B0503020204020204" pitchFamily="34" charset="-122"/>
              </a:rPr>
              <a:t>利用对称多处理（</a:t>
            </a:r>
            <a:r>
              <a:rPr lang="en-US" altLang="zh-CN" sz="2200" dirty="0" smtClean="0">
                <a:latin typeface="微软雅黑" panose="020B0503020204020204" pitchFamily="34" charset="-122"/>
                <a:ea typeface="微软雅黑" panose="020B0503020204020204" pitchFamily="34" charset="-122"/>
              </a:rPr>
              <a:t>SMP）</a:t>
            </a:r>
            <a:r>
              <a:rPr lang="zh-CN" altLang="en-US" sz="2200" dirty="0" smtClean="0">
                <a:latin typeface="微软雅黑" panose="020B0503020204020204" pitchFamily="34" charset="-122"/>
                <a:ea typeface="微软雅黑" panose="020B0503020204020204" pitchFamily="34" charset="-122"/>
              </a:rPr>
              <a:t>和分布式共享内存（</a:t>
            </a:r>
            <a:r>
              <a:rPr lang="en-US" altLang="zh-CN" sz="2200" dirty="0" smtClean="0">
                <a:latin typeface="微软雅黑" panose="020B0503020204020204" pitchFamily="34" charset="-122"/>
                <a:ea typeface="微软雅黑" panose="020B0503020204020204" pitchFamily="34" charset="-122"/>
              </a:rPr>
              <a:t>DSM）</a:t>
            </a:r>
            <a:r>
              <a:rPr lang="zh-CN" altLang="en-US" sz="2200" dirty="0" smtClean="0">
                <a:latin typeface="微软雅黑" panose="020B0503020204020204" pitchFamily="34" charset="-122"/>
                <a:ea typeface="微软雅黑" panose="020B0503020204020204" pitchFamily="34" charset="-122"/>
              </a:rPr>
              <a:t>等</a:t>
            </a:r>
            <a:r>
              <a:rPr lang="zh-CN" altLang="en-US" sz="2200" dirty="0" smtClean="0">
                <a:latin typeface="微软雅黑" panose="020B0503020204020204" pitchFamily="34" charset="-122"/>
                <a:ea typeface="微软雅黑" panose="020B0503020204020204" pitchFamily="34" charset="-122"/>
              </a:rPr>
              <a:t>技术</a:t>
            </a:r>
            <a:endParaRPr lang="zh-CN" altLang="en-US" sz="2200" dirty="0" smtClean="0">
              <a:latin typeface="微软雅黑" panose="020B0503020204020204" pitchFamily="34" charset="-122"/>
              <a:ea typeface="微软雅黑" panose="020B0503020204020204" pitchFamily="34" charset="-122"/>
            </a:endParaRPr>
          </a:p>
          <a:p>
            <a:pPr lvl="1" algn="just" eaLnBrk="1" hangingPunct="1">
              <a:lnSpc>
                <a:spcPct val="150000"/>
              </a:lnSpc>
              <a:spcBef>
                <a:spcPts val="0"/>
              </a:spcBef>
              <a:buFont typeface="Wingdings" panose="05000000000000000000" pitchFamily="2" charset="2"/>
              <a:buChar char="ü"/>
            </a:pPr>
            <a:r>
              <a:rPr lang="zh-CN" altLang="en-US" sz="2200" dirty="0" smtClean="0">
                <a:latin typeface="微软雅黑" panose="020B0503020204020204" pitchFamily="34" charset="-122"/>
                <a:ea typeface="微软雅黑" panose="020B0503020204020204" pitchFamily="34" charset="-122"/>
              </a:rPr>
              <a:t>内部相互连接的微处理数量少于普通的</a:t>
            </a:r>
            <a:r>
              <a:rPr lang="zh-CN" altLang="en-US" sz="2200" dirty="0" smtClean="0">
                <a:latin typeface="微软雅黑" panose="020B0503020204020204" pitchFamily="34" charset="-122"/>
                <a:ea typeface="微软雅黑" panose="020B0503020204020204" pitchFamily="34" charset="-122"/>
              </a:rPr>
              <a:t>超级计算机</a:t>
            </a:r>
            <a:r>
              <a:rPr lang="zh-CN" altLang="en-US" sz="2200" dirty="0">
                <a:latin typeface="微软雅黑" panose="020B0503020204020204" pitchFamily="34" charset="-122"/>
                <a:ea typeface="微软雅黑" panose="020B0503020204020204" pitchFamily="34" charset="-122"/>
              </a:rPr>
              <a:t>，</a:t>
            </a:r>
            <a:r>
              <a:rPr lang="zh-CN" altLang="en-US" sz="2200" dirty="0" smtClean="0">
                <a:latin typeface="微软雅黑" panose="020B0503020204020204" pitchFamily="34" charset="-122"/>
                <a:ea typeface="微软雅黑" panose="020B0503020204020204" pitchFamily="34" charset="-122"/>
              </a:rPr>
              <a:t>可以</a:t>
            </a:r>
            <a:r>
              <a:rPr lang="zh-CN" altLang="en-US" sz="2200" dirty="0">
                <a:latin typeface="微软雅黑" panose="020B0503020204020204" pitchFamily="34" charset="-122"/>
                <a:ea typeface="微软雅黑" panose="020B0503020204020204" pitchFamily="34" charset="-122"/>
              </a:rPr>
              <a:t>只包含一个处理节点、也可以扩展到数百个处理节点</a:t>
            </a:r>
            <a:endParaRPr lang="zh-CN" altLang="en-US" sz="2200" dirty="0" smtClean="0">
              <a:latin typeface="微软雅黑" panose="020B0503020204020204" pitchFamily="34" charset="-122"/>
              <a:ea typeface="微软雅黑" panose="020B0503020204020204" pitchFamily="34" charset="-122"/>
            </a:endParaRPr>
          </a:p>
          <a:p>
            <a:pPr lvl="1" algn="just" eaLnBrk="1" hangingPunct="1">
              <a:lnSpc>
                <a:spcPct val="150000"/>
              </a:lnSpc>
              <a:spcBef>
                <a:spcPts val="0"/>
              </a:spcBef>
              <a:buFont typeface="Wingdings" panose="05000000000000000000" pitchFamily="2" charset="2"/>
              <a:buChar char="ü"/>
            </a:pPr>
            <a:r>
              <a:rPr lang="zh-CN" altLang="en-US" sz="2200" dirty="0" smtClean="0">
                <a:latin typeface="微软雅黑" panose="020B0503020204020204" pitchFamily="34" charset="-122"/>
                <a:ea typeface="微软雅黑" panose="020B0503020204020204" pitchFamily="34" charset="-122"/>
              </a:rPr>
              <a:t>价格：与微处理器数量相关，十万～百万～千万美元不等。</a:t>
            </a:r>
          </a:p>
        </p:txBody>
      </p:sp>
    </p:spTree>
    <p:extLst>
      <p:ext uri="{BB962C8B-B14F-4D97-AF65-F5344CB8AC3E}">
        <p14:creationId xmlns:p14="http://schemas.microsoft.com/office/powerpoint/2010/main" val="228798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405507">
                                            <p:txEl>
                                              <p:pRg st="0" end="0"/>
                                            </p:txEl>
                                          </p:spTgt>
                                        </p:tgtEl>
                                        <p:attrNameLst>
                                          <p:attrName>style.visibility</p:attrName>
                                        </p:attrNameLst>
                                      </p:cBhvr>
                                      <p:to>
                                        <p:strVal val="visible"/>
                                      </p:to>
                                    </p:set>
                                    <p:animEffect transition="in" filter="wedge">
                                      <p:cBhvr>
                                        <p:cTn id="7" dur="2000"/>
                                        <p:tgtEl>
                                          <p:spTgt spid="4055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0" presetClass="entr" presetSubtype="0" fill="hold" grpId="0" nodeType="clickEffect">
                                  <p:stCondLst>
                                    <p:cond delay="0"/>
                                  </p:stCondLst>
                                  <p:childTnLst>
                                    <p:set>
                                      <p:cBhvr>
                                        <p:cTn id="11" dur="1" fill="hold">
                                          <p:stCondLst>
                                            <p:cond delay="0"/>
                                          </p:stCondLst>
                                        </p:cTn>
                                        <p:tgtEl>
                                          <p:spTgt spid="405507">
                                            <p:txEl>
                                              <p:pRg st="1" end="1"/>
                                            </p:txEl>
                                          </p:spTgt>
                                        </p:tgtEl>
                                        <p:attrNameLst>
                                          <p:attrName>style.visibility</p:attrName>
                                        </p:attrNameLst>
                                      </p:cBhvr>
                                      <p:to>
                                        <p:strVal val="visible"/>
                                      </p:to>
                                    </p:set>
                                    <p:animEffect transition="in" filter="wedge">
                                      <p:cBhvr>
                                        <p:cTn id="12" dur="2000"/>
                                        <p:tgtEl>
                                          <p:spTgt spid="40550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0" presetClass="entr" presetSubtype="0" fill="hold" grpId="0" nodeType="clickEffect">
                                  <p:stCondLst>
                                    <p:cond delay="0"/>
                                  </p:stCondLst>
                                  <p:childTnLst>
                                    <p:set>
                                      <p:cBhvr>
                                        <p:cTn id="16" dur="1" fill="hold">
                                          <p:stCondLst>
                                            <p:cond delay="0"/>
                                          </p:stCondLst>
                                        </p:cTn>
                                        <p:tgtEl>
                                          <p:spTgt spid="405507">
                                            <p:txEl>
                                              <p:pRg st="2" end="2"/>
                                            </p:txEl>
                                          </p:spTgt>
                                        </p:tgtEl>
                                        <p:attrNameLst>
                                          <p:attrName>style.visibility</p:attrName>
                                        </p:attrNameLst>
                                      </p:cBhvr>
                                      <p:to>
                                        <p:strVal val="visible"/>
                                      </p:to>
                                    </p:set>
                                    <p:animEffect transition="in" filter="wedge">
                                      <p:cBhvr>
                                        <p:cTn id="17" dur="2000"/>
                                        <p:tgtEl>
                                          <p:spTgt spid="40550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0" presetClass="entr" presetSubtype="0" fill="hold" grpId="0" nodeType="clickEffect">
                                  <p:stCondLst>
                                    <p:cond delay="0"/>
                                  </p:stCondLst>
                                  <p:childTnLst>
                                    <p:set>
                                      <p:cBhvr>
                                        <p:cTn id="21" dur="1" fill="hold">
                                          <p:stCondLst>
                                            <p:cond delay="0"/>
                                          </p:stCondLst>
                                        </p:cTn>
                                        <p:tgtEl>
                                          <p:spTgt spid="405507">
                                            <p:txEl>
                                              <p:pRg st="3" end="3"/>
                                            </p:txEl>
                                          </p:spTgt>
                                        </p:tgtEl>
                                        <p:attrNameLst>
                                          <p:attrName>style.visibility</p:attrName>
                                        </p:attrNameLst>
                                      </p:cBhvr>
                                      <p:to>
                                        <p:strVal val="visible"/>
                                      </p:to>
                                    </p:set>
                                    <p:animEffect transition="in" filter="wedge">
                                      <p:cBhvr>
                                        <p:cTn id="22" dur="2000"/>
                                        <p:tgtEl>
                                          <p:spTgt spid="40550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0" presetClass="entr" presetSubtype="0" fill="hold" grpId="0" nodeType="clickEffect">
                                  <p:stCondLst>
                                    <p:cond delay="0"/>
                                  </p:stCondLst>
                                  <p:childTnLst>
                                    <p:set>
                                      <p:cBhvr>
                                        <p:cTn id="26" dur="1" fill="hold">
                                          <p:stCondLst>
                                            <p:cond delay="0"/>
                                          </p:stCondLst>
                                        </p:cTn>
                                        <p:tgtEl>
                                          <p:spTgt spid="405507">
                                            <p:txEl>
                                              <p:pRg st="4" end="4"/>
                                            </p:txEl>
                                          </p:spTgt>
                                        </p:tgtEl>
                                        <p:attrNameLst>
                                          <p:attrName>style.visibility</p:attrName>
                                        </p:attrNameLst>
                                      </p:cBhvr>
                                      <p:to>
                                        <p:strVal val="visible"/>
                                      </p:to>
                                    </p:set>
                                    <p:animEffect transition="in" filter="wedge">
                                      <p:cBhvr>
                                        <p:cTn id="27" dur="2000"/>
                                        <p:tgtEl>
                                          <p:spTgt spid="405507">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0" presetClass="entr" presetSubtype="0" fill="hold" grpId="0" nodeType="clickEffect">
                                  <p:stCondLst>
                                    <p:cond delay="0"/>
                                  </p:stCondLst>
                                  <p:childTnLst>
                                    <p:set>
                                      <p:cBhvr>
                                        <p:cTn id="31" dur="1" fill="hold">
                                          <p:stCondLst>
                                            <p:cond delay="0"/>
                                          </p:stCondLst>
                                        </p:cTn>
                                        <p:tgtEl>
                                          <p:spTgt spid="405507">
                                            <p:txEl>
                                              <p:pRg st="5" end="5"/>
                                            </p:txEl>
                                          </p:spTgt>
                                        </p:tgtEl>
                                        <p:attrNameLst>
                                          <p:attrName>style.visibility</p:attrName>
                                        </p:attrNameLst>
                                      </p:cBhvr>
                                      <p:to>
                                        <p:strVal val="visible"/>
                                      </p:to>
                                    </p:set>
                                    <p:animEffect transition="in" filter="wedge">
                                      <p:cBhvr>
                                        <p:cTn id="32" dur="2000"/>
                                        <p:tgtEl>
                                          <p:spTgt spid="405507">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0" presetClass="entr" presetSubtype="0" fill="hold" grpId="0" nodeType="clickEffect">
                                  <p:stCondLst>
                                    <p:cond delay="0"/>
                                  </p:stCondLst>
                                  <p:childTnLst>
                                    <p:set>
                                      <p:cBhvr>
                                        <p:cTn id="36" dur="1" fill="hold">
                                          <p:stCondLst>
                                            <p:cond delay="0"/>
                                          </p:stCondLst>
                                        </p:cTn>
                                        <p:tgtEl>
                                          <p:spTgt spid="405507">
                                            <p:txEl>
                                              <p:pRg st="6" end="6"/>
                                            </p:txEl>
                                          </p:spTgt>
                                        </p:tgtEl>
                                        <p:attrNameLst>
                                          <p:attrName>style.visibility</p:attrName>
                                        </p:attrNameLst>
                                      </p:cBhvr>
                                      <p:to>
                                        <p:strVal val="visible"/>
                                      </p:to>
                                    </p:set>
                                    <p:animEffect transition="in" filter="wedge">
                                      <p:cBhvr>
                                        <p:cTn id="37" dur="2000"/>
                                        <p:tgtEl>
                                          <p:spTgt spid="40550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5507"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50912" y="188640"/>
            <a:ext cx="8229600" cy="1143000"/>
          </a:xfrm>
        </p:spPr>
        <p:txBody>
          <a:bodyPr/>
          <a:lstStyle/>
          <a:p>
            <a:pPr marL="342900" lvl="1" indent="-342900" eaLnBrk="1" hangingPunct="1">
              <a:lnSpc>
                <a:spcPct val="120000"/>
              </a:lnSpc>
              <a:spcBef>
                <a:spcPts val="600"/>
              </a:spcBef>
            </a:pPr>
            <a:r>
              <a:rPr lang="zh-CN" altLang="en-US" sz="2800" b="1" dirty="0">
                <a:solidFill>
                  <a:srgbClr val="C00000"/>
                </a:solidFill>
                <a:latin typeface="微软雅黑" panose="020B0503020204020204" pitchFamily="34" charset="-122"/>
                <a:ea typeface="微软雅黑" panose="020B0503020204020204" pitchFamily="34" charset="-122"/>
              </a:rPr>
              <a:t>世界超算</a:t>
            </a:r>
            <a:r>
              <a:rPr lang="en-US" altLang="zh-CN" sz="2800" b="1" dirty="0">
                <a:solidFill>
                  <a:srgbClr val="C00000"/>
                </a:solidFill>
                <a:latin typeface="微软雅黑" panose="020B0503020204020204" pitchFamily="34" charset="-122"/>
                <a:ea typeface="微软雅黑" panose="020B0503020204020204" pitchFamily="34" charset="-122"/>
              </a:rPr>
              <a:t>500 </a:t>
            </a:r>
            <a:r>
              <a:rPr lang="zh-CN" altLang="en-US" sz="2800" b="1" dirty="0">
                <a:solidFill>
                  <a:srgbClr val="C00000"/>
                </a:solidFill>
                <a:latin typeface="微软雅黑" panose="020B0503020204020204" pitchFamily="34" charset="-122"/>
                <a:ea typeface="微软雅黑" panose="020B0503020204020204" pitchFamily="34" charset="-122"/>
              </a:rPr>
              <a:t>强榜</a:t>
            </a:r>
            <a:r>
              <a:rPr lang="zh-CN" altLang="en-US" sz="2800" b="1" dirty="0" smtClean="0">
                <a:solidFill>
                  <a:srgbClr val="C00000"/>
                </a:solidFill>
                <a:latin typeface="微软雅黑" panose="020B0503020204020204" pitchFamily="34" charset="-122"/>
                <a:ea typeface="微软雅黑" panose="020B0503020204020204" pitchFamily="34" charset="-122"/>
              </a:rPr>
              <a:t>单（</a:t>
            </a:r>
            <a:r>
              <a:rPr lang="en-US" altLang="zh-CN" sz="2800" b="1" dirty="0" smtClean="0">
                <a:solidFill>
                  <a:srgbClr val="C00000"/>
                </a:solidFill>
                <a:latin typeface="微软雅黑" panose="020B0503020204020204" pitchFamily="34" charset="-122"/>
                <a:ea typeface="微软雅黑" panose="020B0503020204020204" pitchFamily="34" charset="-122"/>
              </a:rPr>
              <a:t>2018</a:t>
            </a:r>
            <a:r>
              <a:rPr lang="zh-CN" altLang="en-US" sz="2800" b="1" dirty="0" smtClean="0">
                <a:solidFill>
                  <a:srgbClr val="C00000"/>
                </a:solidFill>
                <a:latin typeface="微软雅黑" panose="020B0503020204020204" pitchFamily="34" charset="-122"/>
                <a:ea typeface="微软雅黑" panose="020B0503020204020204" pitchFamily="34" charset="-122"/>
              </a:rPr>
              <a:t>年</a:t>
            </a:r>
            <a:r>
              <a:rPr lang="en-US" altLang="zh-CN" sz="2800" b="1" dirty="0" smtClean="0">
                <a:solidFill>
                  <a:srgbClr val="C00000"/>
                </a:solidFill>
                <a:latin typeface="微软雅黑" panose="020B0503020204020204" pitchFamily="34" charset="-122"/>
                <a:ea typeface="微软雅黑" panose="020B0503020204020204" pitchFamily="34" charset="-122"/>
              </a:rPr>
              <a:t>11</a:t>
            </a:r>
            <a:r>
              <a:rPr lang="zh-CN" altLang="en-US" sz="2800" b="1" dirty="0" smtClean="0">
                <a:solidFill>
                  <a:srgbClr val="C00000"/>
                </a:solidFill>
                <a:latin typeface="微软雅黑" panose="020B0503020204020204" pitchFamily="34" charset="-122"/>
                <a:ea typeface="微软雅黑" panose="020B0503020204020204" pitchFamily="34" charset="-122"/>
              </a:rPr>
              <a:t>月）</a:t>
            </a:r>
            <a:endParaRPr lang="zh-CN" altLang="en-US" sz="2800" b="1" dirty="0">
              <a:solidFill>
                <a:srgbClr val="C00000"/>
              </a:solidFill>
              <a:latin typeface="微软雅黑" panose="020B0503020204020204" pitchFamily="34" charset="-122"/>
              <a:ea typeface="微软雅黑" panose="020B0503020204020204" pitchFamily="34" charset="-122"/>
            </a:endParaRPr>
          </a:p>
        </p:txBody>
      </p:sp>
      <p:sp>
        <p:nvSpPr>
          <p:cNvPr id="5" name="矩形 4"/>
          <p:cNvSpPr/>
          <p:nvPr/>
        </p:nvSpPr>
        <p:spPr>
          <a:xfrm>
            <a:off x="683568" y="1340768"/>
            <a:ext cx="8064896" cy="5078313"/>
          </a:xfrm>
          <a:prstGeom prst="rect">
            <a:avLst/>
          </a:prstGeom>
        </p:spPr>
        <p:txBody>
          <a:bodyPr wrap="square">
            <a:spAutoFit/>
          </a:bodyPr>
          <a:lstStyle/>
          <a:p>
            <a:pPr marL="342900" indent="-342900">
              <a:lnSpc>
                <a:spcPct val="150000"/>
              </a:lnSpc>
              <a:buFont typeface="Wingdings" panose="05000000000000000000" pitchFamily="2" charset="2"/>
              <a:buChar char="n"/>
            </a:pPr>
            <a:r>
              <a:rPr lang="zh-CN" altLang="en-US" b="1" dirty="0" smtClean="0">
                <a:solidFill>
                  <a:srgbClr val="0000CC"/>
                </a:solidFill>
                <a:latin typeface="微软雅黑" panose="020B0503020204020204" pitchFamily="34" charset="-122"/>
                <a:ea typeface="微软雅黑" panose="020B0503020204020204" pitchFamily="34" charset="-122"/>
              </a:rPr>
              <a:t>发布时间</a:t>
            </a:r>
            <a:r>
              <a:rPr lang="zh-CN" altLang="en-US" dirty="0" smtClean="0">
                <a:latin typeface="微软雅黑" panose="020B0503020204020204" pitchFamily="34" charset="-122"/>
                <a:ea typeface="微软雅黑" panose="020B0503020204020204" pitchFamily="34" charset="-122"/>
              </a:rPr>
              <a:t>：半年一次</a:t>
            </a:r>
            <a:endParaRPr lang="en-US" altLang="zh-CN" dirty="0" smtClean="0">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n"/>
            </a:pPr>
            <a:r>
              <a:rPr lang="zh-CN" altLang="en-US" b="1" dirty="0">
                <a:solidFill>
                  <a:srgbClr val="0000CC"/>
                </a:solidFill>
                <a:latin typeface="微软雅黑" panose="020B0503020204020204" pitchFamily="34" charset="-122"/>
                <a:ea typeface="微软雅黑" panose="020B0503020204020204" pitchFamily="34" charset="-122"/>
              </a:rPr>
              <a:t>上榜总数</a:t>
            </a:r>
            <a:r>
              <a:rPr lang="zh-CN" altLang="en-US" dirty="0" smtClean="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中</a:t>
            </a:r>
            <a:r>
              <a:rPr lang="zh-CN" altLang="en-US" dirty="0" smtClean="0">
                <a:latin typeface="微软雅黑" panose="020B0503020204020204" pitchFamily="34" charset="-122"/>
                <a:ea typeface="微软雅黑" panose="020B0503020204020204" pitchFamily="34" charset="-122"/>
              </a:rPr>
              <a:t>国</a:t>
            </a:r>
            <a:r>
              <a:rPr lang="zh-CN" altLang="en-US" dirty="0">
                <a:latin typeface="微软雅黑" panose="020B0503020204020204" pitchFamily="34" charset="-122"/>
                <a:ea typeface="微软雅黑" panose="020B0503020204020204" pitchFamily="34" charset="-122"/>
              </a:rPr>
              <a:t>超</a:t>
            </a:r>
            <a:r>
              <a:rPr lang="zh-CN" altLang="en-US" dirty="0" smtClean="0">
                <a:latin typeface="微软雅黑" panose="020B0503020204020204" pitchFamily="34" charset="-122"/>
                <a:ea typeface="微软雅黑" panose="020B0503020204020204" pitchFamily="34" charset="-122"/>
              </a:rPr>
              <a:t>算</a:t>
            </a:r>
            <a:r>
              <a:rPr lang="en-US" altLang="zh-CN" dirty="0" smtClean="0">
                <a:latin typeface="微软雅黑" panose="020B0503020204020204" pitchFamily="34" charset="-122"/>
                <a:ea typeface="微软雅黑" panose="020B0503020204020204" pitchFamily="34" charset="-122"/>
              </a:rPr>
              <a:t>227</a:t>
            </a:r>
            <a:r>
              <a:rPr lang="zh-CN" altLang="en-US" dirty="0" smtClean="0">
                <a:latin typeface="微软雅黑" panose="020B0503020204020204" pitchFamily="34" charset="-122"/>
                <a:ea typeface="微软雅黑" panose="020B0503020204020204" pitchFamily="34" charset="-122"/>
              </a:rPr>
              <a:t>台，总数居第一，占</a:t>
            </a:r>
            <a:r>
              <a:rPr lang="en-US" altLang="zh-CN" dirty="0">
                <a:latin typeface="微软雅黑" panose="020B0503020204020204" pitchFamily="34" charset="-122"/>
                <a:ea typeface="微软雅黑" panose="020B0503020204020204" pitchFamily="34" charset="-122"/>
              </a:rPr>
              <a:t>500</a:t>
            </a:r>
            <a:r>
              <a:rPr lang="zh-CN" altLang="en-US" dirty="0">
                <a:latin typeface="微软雅黑" panose="020B0503020204020204" pitchFamily="34" charset="-122"/>
                <a:ea typeface="微软雅黑" panose="020B0503020204020204" pitchFamily="34" charset="-122"/>
              </a:rPr>
              <a:t>强中的</a:t>
            </a:r>
            <a:r>
              <a:rPr lang="en-US" altLang="zh-CN" dirty="0">
                <a:latin typeface="微软雅黑" panose="020B0503020204020204" pitchFamily="34" charset="-122"/>
                <a:ea typeface="微软雅黑" panose="020B0503020204020204" pitchFamily="34" charset="-122"/>
              </a:rPr>
              <a:t>45</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以上；美国超</a:t>
            </a:r>
            <a:r>
              <a:rPr lang="zh-CN" altLang="en-US" dirty="0">
                <a:latin typeface="微软雅黑" panose="020B0503020204020204" pitchFamily="34" charset="-122"/>
                <a:ea typeface="微软雅黑" panose="020B0503020204020204" pitchFamily="34" charset="-122"/>
              </a:rPr>
              <a:t>算数</a:t>
            </a:r>
            <a:r>
              <a:rPr lang="zh-CN" altLang="en-US" dirty="0" smtClean="0">
                <a:latin typeface="微软雅黑" panose="020B0503020204020204" pitchFamily="34" charset="-122"/>
                <a:ea typeface="微软雅黑" panose="020B0503020204020204" pitchFamily="34" charset="-122"/>
              </a:rPr>
              <a:t>量</a:t>
            </a:r>
            <a:r>
              <a:rPr lang="en-US" altLang="zh-CN" dirty="0" smtClean="0">
                <a:latin typeface="微软雅黑" panose="020B0503020204020204" pitchFamily="34" charset="-122"/>
                <a:ea typeface="微软雅黑" panose="020B0503020204020204" pitchFamily="34" charset="-122"/>
              </a:rPr>
              <a:t>109</a:t>
            </a:r>
            <a:r>
              <a:rPr lang="zh-CN" altLang="en-US" dirty="0" smtClean="0">
                <a:latin typeface="微软雅黑" panose="020B0503020204020204" pitchFamily="34" charset="-122"/>
                <a:ea typeface="微软雅黑" panose="020B0503020204020204" pitchFamily="34" charset="-122"/>
              </a:rPr>
              <a:t>台</a:t>
            </a:r>
            <a:endParaRPr lang="en-US" altLang="zh-CN" dirty="0" smtClean="0">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n"/>
            </a:pPr>
            <a:r>
              <a:rPr lang="zh-CN" altLang="en-US" b="1" dirty="0">
                <a:solidFill>
                  <a:srgbClr val="0000CC"/>
                </a:solidFill>
                <a:latin typeface="微软雅黑" panose="020B0503020204020204" pitchFamily="34" charset="-122"/>
                <a:ea typeface="微软雅黑" panose="020B0503020204020204" pitchFamily="34" charset="-122"/>
              </a:rPr>
              <a:t>运算能力</a:t>
            </a:r>
            <a:r>
              <a:rPr lang="zh-CN" altLang="en-US" dirty="0" smtClean="0">
                <a:latin typeface="微软雅黑" panose="020B0503020204020204" pitchFamily="34" charset="-122"/>
                <a:ea typeface="微软雅黑" panose="020B0503020204020204" pitchFamily="34" charset="-122"/>
              </a:rPr>
              <a:t>：美国</a:t>
            </a:r>
            <a:r>
              <a:rPr lang="zh-CN" altLang="en-US" dirty="0">
                <a:latin typeface="微软雅黑" panose="020B0503020204020204" pitchFamily="34" charset="-122"/>
                <a:ea typeface="微软雅黑" panose="020B0503020204020204" pitchFamily="34" charset="-122"/>
              </a:rPr>
              <a:t>占比</a:t>
            </a:r>
            <a:r>
              <a:rPr lang="en-US" altLang="zh-CN" dirty="0">
                <a:latin typeface="微软雅黑" panose="020B0503020204020204" pitchFamily="34" charset="-122"/>
                <a:ea typeface="微软雅黑" panose="020B0503020204020204" pitchFamily="34" charset="-122"/>
              </a:rPr>
              <a:t>38%</a:t>
            </a:r>
            <a:r>
              <a:rPr lang="zh-CN" altLang="en-US" dirty="0">
                <a:latin typeface="微软雅黑" panose="020B0503020204020204" pitchFamily="34" charset="-122"/>
                <a:ea typeface="微软雅黑" panose="020B0503020204020204" pitchFamily="34" charset="-122"/>
              </a:rPr>
              <a:t>，中国占比</a:t>
            </a:r>
            <a:r>
              <a:rPr lang="en-US" altLang="zh-CN" dirty="0">
                <a:latin typeface="微软雅黑" panose="020B0503020204020204" pitchFamily="34" charset="-122"/>
                <a:ea typeface="微软雅黑" panose="020B0503020204020204" pitchFamily="34" charset="-122"/>
              </a:rPr>
              <a:t>31</a:t>
            </a:r>
            <a:r>
              <a:rPr lang="en-US" altLang="zh-CN" dirty="0" smtClean="0">
                <a:latin typeface="微软雅黑" panose="020B0503020204020204" pitchFamily="34" charset="-122"/>
                <a:ea typeface="微软雅黑" panose="020B0503020204020204" pitchFamily="34" charset="-122"/>
              </a:rPr>
              <a:t>%</a:t>
            </a:r>
          </a:p>
          <a:p>
            <a:pPr marL="342900" indent="-342900">
              <a:lnSpc>
                <a:spcPct val="150000"/>
              </a:lnSpc>
              <a:buFont typeface="Wingdings" panose="05000000000000000000" pitchFamily="2" charset="2"/>
              <a:buChar char="n"/>
            </a:pPr>
            <a:r>
              <a:rPr lang="zh-CN" altLang="en-US" b="1" dirty="0">
                <a:solidFill>
                  <a:srgbClr val="0000CC"/>
                </a:solidFill>
                <a:latin typeface="微软雅黑" panose="020B0503020204020204" pitchFamily="34" charset="-122"/>
                <a:ea typeface="微软雅黑" panose="020B0503020204020204" pitchFamily="34" charset="-122"/>
              </a:rPr>
              <a:t>制造商</a:t>
            </a:r>
            <a:r>
              <a:rPr lang="zh-CN" altLang="en-US" dirty="0" smtClean="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10</a:t>
            </a:r>
            <a:r>
              <a:rPr lang="zh-CN" altLang="en-US" dirty="0">
                <a:latin typeface="微软雅黑" panose="020B0503020204020204" pitchFamily="34" charset="-122"/>
                <a:ea typeface="微软雅黑" panose="020B0503020204020204" pitchFamily="34" charset="-122"/>
              </a:rPr>
              <a:t>大超</a:t>
            </a:r>
            <a:r>
              <a:rPr lang="zh-CN" altLang="en-US" dirty="0" smtClean="0">
                <a:latin typeface="微软雅黑" panose="020B0503020204020204" pitchFamily="34" charset="-122"/>
                <a:ea typeface="微软雅黑" panose="020B0503020204020204" pitchFamily="34" charset="-122"/>
              </a:rPr>
              <a:t>算制造商有</a:t>
            </a:r>
            <a:r>
              <a:rPr lang="en-US" altLang="zh-CN" dirty="0">
                <a:latin typeface="微软雅黑" panose="020B0503020204020204" pitchFamily="34" charset="-122"/>
                <a:ea typeface="微软雅黑" panose="020B0503020204020204" pitchFamily="34" charset="-122"/>
              </a:rPr>
              <a:t>4</a:t>
            </a:r>
            <a:r>
              <a:rPr lang="zh-CN" altLang="en-US" dirty="0" smtClean="0">
                <a:latin typeface="微软雅黑" panose="020B0503020204020204" pitchFamily="34" charset="-122"/>
                <a:ea typeface="微软雅黑" panose="020B0503020204020204" pitchFamily="34" charset="-122"/>
              </a:rPr>
              <a:t>家是中国企业</a:t>
            </a:r>
            <a:endParaRPr lang="en-US" altLang="zh-CN" dirty="0" smtClean="0">
              <a:latin typeface="微软雅黑" panose="020B0503020204020204" pitchFamily="34" charset="-122"/>
              <a:ea typeface="微软雅黑" panose="020B0503020204020204" pitchFamily="34" charset="-122"/>
            </a:endParaRPr>
          </a:p>
          <a:p>
            <a:pPr marL="800100" lvl="1" indent="-342900">
              <a:lnSpc>
                <a:spcPct val="150000"/>
              </a:lnSpc>
              <a:buFont typeface="Arial" panose="020B0604020202020204" pitchFamily="34" charset="0"/>
              <a:buChar char="•"/>
            </a:pPr>
            <a:r>
              <a:rPr lang="zh-CN" altLang="en-US" dirty="0" smtClean="0">
                <a:latin typeface="微软雅黑" panose="020B0503020204020204" pitchFamily="34" charset="-122"/>
                <a:ea typeface="微软雅黑" panose="020B0503020204020204" pitchFamily="34" charset="-122"/>
              </a:rPr>
              <a:t>联想</a:t>
            </a:r>
            <a:r>
              <a:rPr lang="en-US" altLang="zh-CN" dirty="0" smtClean="0">
                <a:latin typeface="微软雅黑" panose="020B0503020204020204" pitchFamily="34" charset="-122"/>
                <a:ea typeface="微软雅黑" panose="020B0503020204020204" pitchFamily="34" charset="-122"/>
              </a:rPr>
              <a:t>140</a:t>
            </a:r>
            <a:r>
              <a:rPr lang="zh-CN" altLang="en-US" dirty="0" smtClean="0">
                <a:latin typeface="微软雅黑" panose="020B0503020204020204" pitchFamily="34" charset="-122"/>
                <a:ea typeface="微软雅黑" panose="020B0503020204020204" pitchFamily="34" charset="-122"/>
              </a:rPr>
              <a:t>台，第一</a:t>
            </a:r>
            <a:endParaRPr lang="en-US" altLang="zh-CN" dirty="0" smtClean="0">
              <a:latin typeface="微软雅黑" panose="020B0503020204020204" pitchFamily="34" charset="-122"/>
              <a:ea typeface="微软雅黑" panose="020B0503020204020204" pitchFamily="34" charset="-122"/>
            </a:endParaRPr>
          </a:p>
          <a:p>
            <a:pPr marL="800100" lvl="1" indent="-342900">
              <a:lnSpc>
                <a:spcPct val="150000"/>
              </a:lnSpc>
              <a:buFont typeface="Arial" panose="020B0604020202020204" pitchFamily="34" charset="0"/>
              <a:buChar char="•"/>
            </a:pPr>
            <a:r>
              <a:rPr lang="zh-CN" altLang="en-US" dirty="0" smtClean="0">
                <a:latin typeface="微软雅黑" panose="020B0503020204020204" pitchFamily="34" charset="-122"/>
                <a:ea typeface="微软雅黑" panose="020B0503020204020204" pitchFamily="34" charset="-122"/>
              </a:rPr>
              <a:t>浪潮</a:t>
            </a:r>
            <a:r>
              <a:rPr lang="en-US" altLang="zh-CN" dirty="0" smtClean="0">
                <a:latin typeface="微软雅黑" panose="020B0503020204020204" pitchFamily="34" charset="-122"/>
                <a:ea typeface="微软雅黑" panose="020B0503020204020204" pitchFamily="34" charset="-122"/>
              </a:rPr>
              <a:t>84</a:t>
            </a:r>
            <a:r>
              <a:rPr lang="zh-CN" altLang="en-US" dirty="0" smtClean="0">
                <a:latin typeface="微软雅黑" panose="020B0503020204020204" pitchFamily="34" charset="-122"/>
                <a:ea typeface="微软雅黑" panose="020B0503020204020204" pitchFamily="34" charset="-122"/>
              </a:rPr>
              <a:t>台，第二</a:t>
            </a:r>
            <a:endParaRPr lang="en-US" altLang="zh-CN" dirty="0" smtClean="0">
              <a:latin typeface="微软雅黑" panose="020B0503020204020204" pitchFamily="34" charset="-122"/>
              <a:ea typeface="微软雅黑" panose="020B0503020204020204" pitchFamily="34" charset="-122"/>
            </a:endParaRPr>
          </a:p>
          <a:p>
            <a:pPr marL="800100" lvl="1" indent="-342900">
              <a:lnSpc>
                <a:spcPct val="150000"/>
              </a:lnSpc>
              <a:buFont typeface="Arial" panose="020B0604020202020204" pitchFamily="34" charset="0"/>
              <a:buChar char="•"/>
            </a:pPr>
            <a:r>
              <a:rPr lang="zh-CN" altLang="en-US" dirty="0" smtClean="0">
                <a:latin typeface="微软雅黑" panose="020B0503020204020204" pitchFamily="34" charset="-122"/>
                <a:ea typeface="微软雅黑" panose="020B0503020204020204" pitchFamily="34" charset="-122"/>
              </a:rPr>
              <a:t>中</a:t>
            </a:r>
            <a:r>
              <a:rPr lang="zh-CN" altLang="en-US" dirty="0">
                <a:latin typeface="微软雅黑" panose="020B0503020204020204" pitchFamily="34" charset="-122"/>
                <a:ea typeface="微软雅黑" panose="020B0503020204020204" pitchFamily="34" charset="-122"/>
              </a:rPr>
              <a:t>科</a:t>
            </a:r>
            <a:r>
              <a:rPr lang="zh-CN" altLang="en-US" dirty="0" smtClean="0">
                <a:latin typeface="微软雅黑" panose="020B0503020204020204" pitchFamily="34" charset="-122"/>
                <a:ea typeface="微软雅黑" panose="020B0503020204020204" pitchFamily="34" charset="-122"/>
              </a:rPr>
              <a:t>曙光</a:t>
            </a:r>
            <a:r>
              <a:rPr lang="en-US" altLang="zh-CN" dirty="0" smtClean="0">
                <a:latin typeface="微软雅黑" panose="020B0503020204020204" pitchFamily="34" charset="-122"/>
                <a:ea typeface="微软雅黑" panose="020B0503020204020204" pitchFamily="34" charset="-122"/>
              </a:rPr>
              <a:t>57</a:t>
            </a:r>
            <a:r>
              <a:rPr lang="zh-CN" altLang="en-US" dirty="0" smtClean="0">
                <a:latin typeface="微软雅黑" panose="020B0503020204020204" pitchFamily="34" charset="-122"/>
                <a:ea typeface="微软雅黑" panose="020B0503020204020204" pitchFamily="34" charset="-122"/>
              </a:rPr>
              <a:t>台，第三</a:t>
            </a:r>
            <a:endParaRPr lang="en-US" altLang="zh-CN" dirty="0" smtClean="0">
              <a:latin typeface="微软雅黑" panose="020B0503020204020204" pitchFamily="34" charset="-122"/>
              <a:ea typeface="微软雅黑" panose="020B0503020204020204" pitchFamily="34" charset="-122"/>
            </a:endParaRPr>
          </a:p>
          <a:p>
            <a:pPr marL="800100" lvl="1" indent="-342900">
              <a:lnSpc>
                <a:spcPct val="150000"/>
              </a:lnSpc>
              <a:buFont typeface="Arial" panose="020B0604020202020204" pitchFamily="34" charset="0"/>
              <a:buChar char="•"/>
            </a:pPr>
            <a:r>
              <a:rPr lang="zh-CN" altLang="en-US" dirty="0" smtClean="0">
                <a:latin typeface="微软雅黑" panose="020B0503020204020204" pitchFamily="34" charset="-122"/>
                <a:ea typeface="微软雅黑" panose="020B0503020204020204" pitchFamily="34" charset="-122"/>
              </a:rPr>
              <a:t>华为制造</a:t>
            </a:r>
            <a:r>
              <a:rPr lang="en-US" altLang="zh-CN" dirty="0" smtClean="0">
                <a:latin typeface="微软雅黑" panose="020B0503020204020204" pitchFamily="34" charset="-122"/>
                <a:ea typeface="微软雅黑" panose="020B0503020204020204" pitchFamily="34" charset="-122"/>
              </a:rPr>
              <a:t>14</a:t>
            </a:r>
            <a:r>
              <a:rPr lang="zh-CN" altLang="en-US" dirty="0" smtClean="0">
                <a:latin typeface="微软雅黑" panose="020B0503020204020204" pitchFamily="34" charset="-122"/>
                <a:ea typeface="微软雅黑" panose="020B0503020204020204" pitchFamily="34" charset="-122"/>
              </a:rPr>
              <a:t>台，第八</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7141582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50912" y="188640"/>
            <a:ext cx="8229600" cy="1143000"/>
          </a:xfrm>
        </p:spPr>
        <p:txBody>
          <a:bodyPr/>
          <a:lstStyle/>
          <a:p>
            <a:pPr marL="342900" lvl="1" indent="-342900" eaLnBrk="1" hangingPunct="1">
              <a:lnSpc>
                <a:spcPct val="120000"/>
              </a:lnSpc>
              <a:spcBef>
                <a:spcPts val="600"/>
              </a:spcBef>
            </a:pPr>
            <a:r>
              <a:rPr lang="zh-CN" altLang="en-US" sz="2800" b="1" dirty="0">
                <a:solidFill>
                  <a:srgbClr val="C00000"/>
                </a:solidFill>
                <a:latin typeface="微软雅黑" panose="020B0503020204020204" pitchFamily="34" charset="-122"/>
                <a:ea typeface="微软雅黑" panose="020B0503020204020204" pitchFamily="34" charset="-122"/>
              </a:rPr>
              <a:t>世界超算</a:t>
            </a:r>
            <a:r>
              <a:rPr lang="en-US" altLang="zh-CN" sz="2800" b="1" dirty="0">
                <a:solidFill>
                  <a:srgbClr val="C00000"/>
                </a:solidFill>
                <a:latin typeface="微软雅黑" panose="020B0503020204020204" pitchFamily="34" charset="-122"/>
                <a:ea typeface="微软雅黑" panose="020B0503020204020204" pitchFamily="34" charset="-122"/>
              </a:rPr>
              <a:t>500 </a:t>
            </a:r>
            <a:r>
              <a:rPr lang="zh-CN" altLang="en-US" sz="2800" b="1" dirty="0">
                <a:solidFill>
                  <a:srgbClr val="C00000"/>
                </a:solidFill>
                <a:latin typeface="微软雅黑" panose="020B0503020204020204" pitchFamily="34" charset="-122"/>
                <a:ea typeface="微软雅黑" panose="020B0503020204020204" pitchFamily="34" charset="-122"/>
              </a:rPr>
              <a:t>强榜</a:t>
            </a:r>
            <a:r>
              <a:rPr lang="zh-CN" altLang="en-US" sz="2800" b="1" dirty="0" smtClean="0">
                <a:solidFill>
                  <a:srgbClr val="C00000"/>
                </a:solidFill>
                <a:latin typeface="微软雅黑" panose="020B0503020204020204" pitchFamily="34" charset="-122"/>
                <a:ea typeface="微软雅黑" panose="020B0503020204020204" pitchFamily="34" charset="-122"/>
              </a:rPr>
              <a:t>单（</a:t>
            </a:r>
            <a:r>
              <a:rPr lang="en-US" altLang="zh-CN" sz="2800" b="1" dirty="0" smtClean="0">
                <a:solidFill>
                  <a:srgbClr val="C00000"/>
                </a:solidFill>
                <a:latin typeface="微软雅黑" panose="020B0503020204020204" pitchFamily="34" charset="-122"/>
                <a:ea typeface="微软雅黑" panose="020B0503020204020204" pitchFamily="34" charset="-122"/>
              </a:rPr>
              <a:t>2018</a:t>
            </a:r>
            <a:r>
              <a:rPr lang="zh-CN" altLang="en-US" sz="2800" b="1" dirty="0" smtClean="0">
                <a:solidFill>
                  <a:srgbClr val="C00000"/>
                </a:solidFill>
                <a:latin typeface="微软雅黑" panose="020B0503020204020204" pitchFamily="34" charset="-122"/>
                <a:ea typeface="微软雅黑" panose="020B0503020204020204" pitchFamily="34" charset="-122"/>
              </a:rPr>
              <a:t>年</a:t>
            </a:r>
            <a:r>
              <a:rPr lang="en-US" altLang="zh-CN" sz="2800" b="1" dirty="0" smtClean="0">
                <a:solidFill>
                  <a:srgbClr val="C00000"/>
                </a:solidFill>
                <a:latin typeface="微软雅黑" panose="020B0503020204020204" pitchFamily="34" charset="-122"/>
                <a:ea typeface="微软雅黑" panose="020B0503020204020204" pitchFamily="34" charset="-122"/>
              </a:rPr>
              <a:t>11</a:t>
            </a:r>
            <a:r>
              <a:rPr lang="zh-CN" altLang="en-US" sz="2800" b="1" dirty="0" smtClean="0">
                <a:solidFill>
                  <a:srgbClr val="C00000"/>
                </a:solidFill>
                <a:latin typeface="微软雅黑" panose="020B0503020204020204" pitchFamily="34" charset="-122"/>
                <a:ea typeface="微软雅黑" panose="020B0503020204020204" pitchFamily="34" charset="-122"/>
              </a:rPr>
              <a:t>月）</a:t>
            </a:r>
            <a:endParaRPr lang="zh-CN" altLang="en-US" sz="2800" b="1" dirty="0">
              <a:solidFill>
                <a:srgbClr val="C00000"/>
              </a:solidFill>
              <a:latin typeface="微软雅黑" panose="020B0503020204020204" pitchFamily="34" charset="-122"/>
              <a:ea typeface="微软雅黑" panose="020B0503020204020204" pitchFamily="34" charset="-122"/>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433513"/>
            <a:ext cx="8964488" cy="50918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2545292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50912" y="188640"/>
            <a:ext cx="8229600" cy="1143000"/>
          </a:xfrm>
        </p:spPr>
        <p:txBody>
          <a:bodyPr/>
          <a:lstStyle/>
          <a:p>
            <a:pPr marL="342900" lvl="1" indent="-342900" eaLnBrk="1" hangingPunct="1">
              <a:lnSpc>
                <a:spcPct val="120000"/>
              </a:lnSpc>
              <a:spcBef>
                <a:spcPts val="600"/>
              </a:spcBef>
            </a:pPr>
            <a:r>
              <a:rPr lang="zh-CN" altLang="en-US" sz="2800" b="1" dirty="0">
                <a:solidFill>
                  <a:srgbClr val="C00000"/>
                </a:solidFill>
                <a:latin typeface="微软雅黑" panose="020B0503020204020204" pitchFamily="34" charset="-122"/>
                <a:ea typeface="微软雅黑" panose="020B0503020204020204" pitchFamily="34" charset="-122"/>
              </a:rPr>
              <a:t>世界超算</a:t>
            </a:r>
            <a:r>
              <a:rPr lang="en-US" altLang="zh-CN" sz="2800" b="1" dirty="0">
                <a:solidFill>
                  <a:srgbClr val="C00000"/>
                </a:solidFill>
                <a:latin typeface="微软雅黑" panose="020B0503020204020204" pitchFamily="34" charset="-122"/>
                <a:ea typeface="微软雅黑" panose="020B0503020204020204" pitchFamily="34" charset="-122"/>
              </a:rPr>
              <a:t>500 </a:t>
            </a:r>
            <a:r>
              <a:rPr lang="zh-CN" altLang="en-US" sz="2800" b="1" dirty="0">
                <a:solidFill>
                  <a:srgbClr val="C00000"/>
                </a:solidFill>
                <a:latin typeface="微软雅黑" panose="020B0503020204020204" pitchFamily="34" charset="-122"/>
                <a:ea typeface="微软雅黑" panose="020B0503020204020204" pitchFamily="34" charset="-122"/>
              </a:rPr>
              <a:t>强榜</a:t>
            </a:r>
            <a:r>
              <a:rPr lang="zh-CN" altLang="en-US" sz="2800" b="1" dirty="0" smtClean="0">
                <a:solidFill>
                  <a:srgbClr val="C00000"/>
                </a:solidFill>
                <a:latin typeface="微软雅黑" panose="020B0503020204020204" pitchFamily="34" charset="-122"/>
                <a:ea typeface="微软雅黑" panose="020B0503020204020204" pitchFamily="34" charset="-122"/>
              </a:rPr>
              <a:t>单（</a:t>
            </a:r>
            <a:r>
              <a:rPr lang="en-US" altLang="zh-CN" sz="2800" b="1" dirty="0" smtClean="0">
                <a:solidFill>
                  <a:srgbClr val="C00000"/>
                </a:solidFill>
                <a:latin typeface="微软雅黑" panose="020B0503020204020204" pitchFamily="34" charset="-122"/>
                <a:ea typeface="微软雅黑" panose="020B0503020204020204" pitchFamily="34" charset="-122"/>
              </a:rPr>
              <a:t>2018</a:t>
            </a:r>
            <a:r>
              <a:rPr lang="zh-CN" altLang="en-US" sz="2800" b="1" dirty="0" smtClean="0">
                <a:solidFill>
                  <a:srgbClr val="C00000"/>
                </a:solidFill>
                <a:latin typeface="微软雅黑" panose="020B0503020204020204" pitchFamily="34" charset="-122"/>
                <a:ea typeface="微软雅黑" panose="020B0503020204020204" pitchFamily="34" charset="-122"/>
              </a:rPr>
              <a:t>年</a:t>
            </a:r>
            <a:r>
              <a:rPr lang="en-US" altLang="zh-CN" sz="2800" b="1" dirty="0" smtClean="0">
                <a:solidFill>
                  <a:srgbClr val="C00000"/>
                </a:solidFill>
                <a:latin typeface="微软雅黑" panose="020B0503020204020204" pitchFamily="34" charset="-122"/>
                <a:ea typeface="微软雅黑" panose="020B0503020204020204" pitchFamily="34" charset="-122"/>
              </a:rPr>
              <a:t>11</a:t>
            </a:r>
            <a:r>
              <a:rPr lang="zh-CN" altLang="en-US" sz="2800" b="1" dirty="0" smtClean="0">
                <a:solidFill>
                  <a:srgbClr val="C00000"/>
                </a:solidFill>
                <a:latin typeface="微软雅黑" panose="020B0503020204020204" pitchFamily="34" charset="-122"/>
                <a:ea typeface="微软雅黑" panose="020B0503020204020204" pitchFamily="34" charset="-122"/>
              </a:rPr>
              <a:t>月）</a:t>
            </a:r>
            <a:endParaRPr lang="zh-CN" altLang="en-US" sz="2800" b="1" dirty="0">
              <a:solidFill>
                <a:srgbClr val="C00000"/>
              </a:solidFill>
              <a:latin typeface="微软雅黑" panose="020B0503020204020204" pitchFamily="34" charset="-122"/>
              <a:ea typeface="微软雅黑" panose="020B0503020204020204" pitchFamily="34" charset="-122"/>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40" y="1268760"/>
            <a:ext cx="8748464" cy="54726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0725811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50912" y="188640"/>
            <a:ext cx="8229600" cy="1143000"/>
          </a:xfrm>
        </p:spPr>
        <p:txBody>
          <a:bodyPr/>
          <a:lstStyle/>
          <a:p>
            <a:pPr marL="342900" lvl="1" indent="-342900" eaLnBrk="1" hangingPunct="1">
              <a:lnSpc>
                <a:spcPct val="120000"/>
              </a:lnSpc>
              <a:spcBef>
                <a:spcPts val="600"/>
              </a:spcBef>
            </a:pPr>
            <a:r>
              <a:rPr lang="zh-CN" altLang="en-US" sz="2800" b="1" dirty="0">
                <a:solidFill>
                  <a:srgbClr val="C00000"/>
                </a:solidFill>
                <a:latin typeface="微软雅黑" panose="020B0503020204020204" pitchFamily="34" charset="-122"/>
                <a:ea typeface="微软雅黑" panose="020B0503020204020204" pitchFamily="34" charset="-122"/>
              </a:rPr>
              <a:t>世界超算</a:t>
            </a:r>
            <a:r>
              <a:rPr lang="en-US" altLang="zh-CN" sz="2800" b="1" dirty="0">
                <a:solidFill>
                  <a:srgbClr val="C00000"/>
                </a:solidFill>
                <a:latin typeface="微软雅黑" panose="020B0503020204020204" pitchFamily="34" charset="-122"/>
                <a:ea typeface="微软雅黑" panose="020B0503020204020204" pitchFamily="34" charset="-122"/>
              </a:rPr>
              <a:t>500 </a:t>
            </a:r>
            <a:r>
              <a:rPr lang="zh-CN" altLang="en-US" sz="2800" b="1" dirty="0">
                <a:solidFill>
                  <a:srgbClr val="C00000"/>
                </a:solidFill>
                <a:latin typeface="微软雅黑" panose="020B0503020204020204" pitchFamily="34" charset="-122"/>
                <a:ea typeface="微软雅黑" panose="020B0503020204020204" pitchFamily="34" charset="-122"/>
              </a:rPr>
              <a:t>强榜</a:t>
            </a:r>
            <a:r>
              <a:rPr lang="zh-CN" altLang="en-US" sz="2800" b="1" dirty="0" smtClean="0">
                <a:solidFill>
                  <a:srgbClr val="C00000"/>
                </a:solidFill>
                <a:latin typeface="微软雅黑" panose="020B0503020204020204" pitchFamily="34" charset="-122"/>
                <a:ea typeface="微软雅黑" panose="020B0503020204020204" pitchFamily="34" charset="-122"/>
              </a:rPr>
              <a:t>单（</a:t>
            </a:r>
            <a:r>
              <a:rPr lang="en-US" altLang="zh-CN" sz="2800" b="1" dirty="0" smtClean="0">
                <a:solidFill>
                  <a:srgbClr val="C00000"/>
                </a:solidFill>
                <a:latin typeface="微软雅黑" panose="020B0503020204020204" pitchFamily="34" charset="-122"/>
                <a:ea typeface="微软雅黑" panose="020B0503020204020204" pitchFamily="34" charset="-122"/>
              </a:rPr>
              <a:t>2018</a:t>
            </a:r>
            <a:r>
              <a:rPr lang="zh-CN" altLang="en-US" sz="2800" b="1" dirty="0" smtClean="0">
                <a:solidFill>
                  <a:srgbClr val="C00000"/>
                </a:solidFill>
                <a:latin typeface="微软雅黑" panose="020B0503020204020204" pitchFamily="34" charset="-122"/>
                <a:ea typeface="微软雅黑" panose="020B0503020204020204" pitchFamily="34" charset="-122"/>
              </a:rPr>
              <a:t>年</a:t>
            </a:r>
            <a:r>
              <a:rPr lang="en-US" altLang="zh-CN" sz="2800" b="1" dirty="0" smtClean="0">
                <a:solidFill>
                  <a:srgbClr val="C00000"/>
                </a:solidFill>
                <a:latin typeface="微软雅黑" panose="020B0503020204020204" pitchFamily="34" charset="-122"/>
                <a:ea typeface="微软雅黑" panose="020B0503020204020204" pitchFamily="34" charset="-122"/>
              </a:rPr>
              <a:t>11</a:t>
            </a:r>
            <a:r>
              <a:rPr lang="zh-CN" altLang="en-US" sz="2800" b="1" dirty="0" smtClean="0">
                <a:solidFill>
                  <a:srgbClr val="C00000"/>
                </a:solidFill>
                <a:latin typeface="微软雅黑" panose="020B0503020204020204" pitchFamily="34" charset="-122"/>
                <a:ea typeface="微软雅黑" panose="020B0503020204020204" pitchFamily="34" charset="-122"/>
              </a:rPr>
              <a:t>月）</a:t>
            </a:r>
            <a:endParaRPr lang="zh-CN" altLang="en-US" sz="2800" b="1" dirty="0">
              <a:solidFill>
                <a:srgbClr val="C00000"/>
              </a:solidFill>
              <a:latin typeface="微软雅黑" panose="020B0503020204020204" pitchFamily="34" charset="-122"/>
              <a:ea typeface="微软雅黑" panose="020B0503020204020204" pitchFamily="34" charset="-122"/>
            </a:endParaRPr>
          </a:p>
        </p:txBody>
      </p:sp>
      <p:sp>
        <p:nvSpPr>
          <p:cNvPr id="4" name="矩形 3"/>
          <p:cNvSpPr/>
          <p:nvPr/>
        </p:nvSpPr>
        <p:spPr>
          <a:xfrm>
            <a:off x="125760" y="1340768"/>
            <a:ext cx="8948168" cy="1512168"/>
          </a:xfrm>
          <a:prstGeom prst="rect">
            <a:avLst/>
          </a:prstGeom>
          <a:solidFill>
            <a:schemeClr val="accent6">
              <a:lumMod val="20000"/>
              <a:lumOff val="80000"/>
            </a:schemeClr>
          </a:solidFill>
        </p:spPr>
        <p:style>
          <a:lnRef idx="1">
            <a:schemeClr val="accent5"/>
          </a:lnRef>
          <a:fillRef idx="2">
            <a:schemeClr val="accent5"/>
          </a:fillRef>
          <a:effectRef idx="1">
            <a:schemeClr val="accent5"/>
          </a:effectRef>
          <a:fontRef idx="minor">
            <a:schemeClr val="dk1"/>
          </a:fontRef>
        </p:style>
        <p:txBody>
          <a:bodyPr wrap="square">
            <a:noAutofit/>
          </a:bodyPr>
          <a:lstStyle/>
          <a:p>
            <a:pPr marL="342900" indent="-342900">
              <a:lnSpc>
                <a:spcPct val="150000"/>
              </a:lnSpc>
              <a:buFont typeface="Arial" panose="020B0604020202020204" pitchFamily="34" charset="0"/>
              <a:buChar char="•"/>
            </a:pPr>
            <a:r>
              <a:rPr lang="zh-CN" altLang="en-US" sz="2000" b="1" dirty="0" smtClean="0">
                <a:solidFill>
                  <a:srgbClr val="C00000"/>
                </a:solidFill>
                <a:latin typeface="微软雅黑" panose="020B0503020204020204" pitchFamily="34" charset="-122"/>
                <a:ea typeface="微软雅黑" panose="020B0503020204020204" pitchFamily="34" charset="-122"/>
              </a:rPr>
              <a:t>中国：神威</a:t>
            </a:r>
            <a:r>
              <a:rPr lang="en-US" altLang="zh-CN" sz="2000" b="1" dirty="0">
                <a:solidFill>
                  <a:srgbClr val="C00000"/>
                </a:solidFill>
                <a:latin typeface="微软雅黑" panose="020B0503020204020204" pitchFamily="34" charset="-122"/>
                <a:ea typeface="微软雅黑" panose="020B0503020204020204" pitchFamily="34" charset="-122"/>
              </a:rPr>
              <a:t>·</a:t>
            </a:r>
            <a:r>
              <a:rPr lang="zh-CN" altLang="en-US" sz="2000" b="1" dirty="0">
                <a:solidFill>
                  <a:srgbClr val="C00000"/>
                </a:solidFill>
                <a:latin typeface="微软雅黑" panose="020B0503020204020204" pitchFamily="34" charset="-122"/>
                <a:ea typeface="微软雅黑" panose="020B0503020204020204" pitchFamily="34" charset="-122"/>
              </a:rPr>
              <a:t>太湖之</a:t>
            </a:r>
            <a:r>
              <a:rPr lang="zh-CN" altLang="en-US" sz="2000" b="1" dirty="0" smtClean="0">
                <a:solidFill>
                  <a:srgbClr val="C00000"/>
                </a:solidFill>
                <a:latin typeface="微软雅黑" panose="020B0503020204020204" pitchFamily="34" charset="-122"/>
                <a:ea typeface="微软雅黑" panose="020B0503020204020204" pitchFamily="34" charset="-122"/>
              </a:rPr>
              <a:t>光</a:t>
            </a:r>
            <a:r>
              <a:rPr lang="zh-CN" altLang="en-US" sz="2000" b="1" dirty="0" smtClean="0">
                <a:solidFill>
                  <a:srgbClr val="C00000"/>
                </a:solidFill>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位于</a:t>
            </a:r>
            <a:r>
              <a:rPr lang="zh-CN" altLang="en-US" sz="2000" dirty="0">
                <a:latin typeface="微软雅黑" panose="020B0503020204020204" pitchFamily="34" charset="-122"/>
                <a:ea typeface="微软雅黑" panose="020B0503020204020204" pitchFamily="34" charset="-122"/>
              </a:rPr>
              <a:t>江苏无锡，中国并行计算机工程技术研究中心</a:t>
            </a:r>
            <a:r>
              <a:rPr lang="zh-CN" altLang="en-US" sz="2000" dirty="0" smtClean="0">
                <a:latin typeface="微软雅黑" panose="020B0503020204020204" pitchFamily="34" charset="-122"/>
                <a:ea typeface="微软雅黑" panose="020B0503020204020204" pitchFamily="34" charset="-122"/>
              </a:rPr>
              <a:t>研制，</a:t>
            </a:r>
            <a:r>
              <a:rPr lang="en-US" altLang="zh-CN" sz="2000" dirty="0" smtClean="0">
                <a:latin typeface="微软雅黑" panose="020B0503020204020204" pitchFamily="34" charset="-122"/>
                <a:ea typeface="微软雅黑" panose="020B0503020204020204" pitchFamily="34" charset="-122"/>
              </a:rPr>
              <a:t>100</a:t>
            </a:r>
            <a:r>
              <a:rPr lang="zh-CN" altLang="en-US" sz="2000" dirty="0" smtClean="0">
                <a:latin typeface="微软雅黑" panose="020B0503020204020204" pitchFamily="34" charset="-122"/>
                <a:ea typeface="微软雅黑" panose="020B0503020204020204" pitchFamily="34" charset="-122"/>
              </a:rPr>
              <a:t>多个大型应用，涉及气象、海洋、航空航天、生物、药物、高能物理、生命科学等领域</a:t>
            </a:r>
            <a:endParaRPr lang="zh-CN" altLang="en-US" sz="2000" dirty="0">
              <a:latin typeface="微软雅黑" panose="020B0503020204020204" pitchFamily="34" charset="-122"/>
              <a:ea typeface="微软雅黑" panose="020B0503020204020204" pitchFamily="34" charset="-122"/>
            </a:endParaRPr>
          </a:p>
        </p:txBody>
      </p:sp>
      <p:pic>
        <p:nvPicPr>
          <p:cNvPr id="5" name="Picture 4" descr="http://www.stdaily.com/zhuanti01/zt4042tctsfv/2017-09/04/574379/images/9061e1da07474d93ae3555643b5393d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760" y="2924944"/>
            <a:ext cx="8948167" cy="38164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5529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50912" y="188640"/>
            <a:ext cx="8229600" cy="1143000"/>
          </a:xfrm>
        </p:spPr>
        <p:txBody>
          <a:bodyPr/>
          <a:lstStyle/>
          <a:p>
            <a:pPr marL="342900" lvl="1" indent="-342900" eaLnBrk="1" hangingPunct="1">
              <a:lnSpc>
                <a:spcPct val="120000"/>
              </a:lnSpc>
              <a:spcBef>
                <a:spcPts val="600"/>
              </a:spcBef>
            </a:pPr>
            <a:r>
              <a:rPr lang="zh-CN" altLang="en-US" sz="2800" b="1" dirty="0">
                <a:solidFill>
                  <a:srgbClr val="C00000"/>
                </a:solidFill>
                <a:latin typeface="微软雅黑" panose="020B0503020204020204" pitchFamily="34" charset="-122"/>
                <a:ea typeface="微软雅黑" panose="020B0503020204020204" pitchFamily="34" charset="-122"/>
              </a:rPr>
              <a:t>世界超算</a:t>
            </a:r>
            <a:r>
              <a:rPr lang="en-US" altLang="zh-CN" sz="2800" b="1" dirty="0">
                <a:solidFill>
                  <a:srgbClr val="C00000"/>
                </a:solidFill>
                <a:latin typeface="微软雅黑" panose="020B0503020204020204" pitchFamily="34" charset="-122"/>
                <a:ea typeface="微软雅黑" panose="020B0503020204020204" pitchFamily="34" charset="-122"/>
              </a:rPr>
              <a:t>500 </a:t>
            </a:r>
            <a:r>
              <a:rPr lang="zh-CN" altLang="en-US" sz="2800" b="1" dirty="0">
                <a:solidFill>
                  <a:srgbClr val="C00000"/>
                </a:solidFill>
                <a:latin typeface="微软雅黑" panose="020B0503020204020204" pitchFamily="34" charset="-122"/>
                <a:ea typeface="微软雅黑" panose="020B0503020204020204" pitchFamily="34" charset="-122"/>
              </a:rPr>
              <a:t>强榜</a:t>
            </a:r>
            <a:r>
              <a:rPr lang="zh-CN" altLang="en-US" sz="2800" b="1" dirty="0" smtClean="0">
                <a:solidFill>
                  <a:srgbClr val="C00000"/>
                </a:solidFill>
                <a:latin typeface="微软雅黑" panose="020B0503020204020204" pitchFamily="34" charset="-122"/>
                <a:ea typeface="微软雅黑" panose="020B0503020204020204" pitchFamily="34" charset="-122"/>
              </a:rPr>
              <a:t>单（</a:t>
            </a:r>
            <a:r>
              <a:rPr lang="en-US" altLang="zh-CN" sz="2800" b="1" dirty="0" smtClean="0">
                <a:solidFill>
                  <a:srgbClr val="C00000"/>
                </a:solidFill>
                <a:latin typeface="微软雅黑" panose="020B0503020204020204" pitchFamily="34" charset="-122"/>
                <a:ea typeface="微软雅黑" panose="020B0503020204020204" pitchFamily="34" charset="-122"/>
              </a:rPr>
              <a:t>2018</a:t>
            </a:r>
            <a:r>
              <a:rPr lang="zh-CN" altLang="en-US" sz="2800" b="1" dirty="0" smtClean="0">
                <a:solidFill>
                  <a:srgbClr val="C00000"/>
                </a:solidFill>
                <a:latin typeface="微软雅黑" panose="020B0503020204020204" pitchFamily="34" charset="-122"/>
                <a:ea typeface="微软雅黑" panose="020B0503020204020204" pitchFamily="34" charset="-122"/>
              </a:rPr>
              <a:t>年</a:t>
            </a:r>
            <a:r>
              <a:rPr lang="en-US" altLang="zh-CN" sz="2800" b="1" dirty="0" smtClean="0">
                <a:solidFill>
                  <a:srgbClr val="C00000"/>
                </a:solidFill>
                <a:latin typeface="微软雅黑" panose="020B0503020204020204" pitchFamily="34" charset="-122"/>
                <a:ea typeface="微软雅黑" panose="020B0503020204020204" pitchFamily="34" charset="-122"/>
              </a:rPr>
              <a:t>11</a:t>
            </a:r>
            <a:r>
              <a:rPr lang="zh-CN" altLang="en-US" sz="2800" b="1" dirty="0" smtClean="0">
                <a:solidFill>
                  <a:srgbClr val="C00000"/>
                </a:solidFill>
                <a:latin typeface="微软雅黑" panose="020B0503020204020204" pitchFamily="34" charset="-122"/>
                <a:ea typeface="微软雅黑" panose="020B0503020204020204" pitchFamily="34" charset="-122"/>
              </a:rPr>
              <a:t>月）</a:t>
            </a:r>
            <a:endParaRPr lang="zh-CN" altLang="en-US" sz="2800" b="1" dirty="0">
              <a:solidFill>
                <a:srgbClr val="C00000"/>
              </a:solidFill>
              <a:latin typeface="微软雅黑" panose="020B0503020204020204" pitchFamily="34" charset="-122"/>
              <a:ea typeface="微软雅黑" panose="020B0503020204020204" pitchFamily="34" charset="-122"/>
            </a:endParaRPr>
          </a:p>
        </p:txBody>
      </p:sp>
      <p:sp>
        <p:nvSpPr>
          <p:cNvPr id="4" name="矩形 3"/>
          <p:cNvSpPr/>
          <p:nvPr/>
        </p:nvSpPr>
        <p:spPr>
          <a:xfrm>
            <a:off x="125760" y="1340769"/>
            <a:ext cx="8948168" cy="1080119"/>
          </a:xfrm>
          <a:prstGeom prst="rect">
            <a:avLst/>
          </a:prstGeom>
          <a:solidFill>
            <a:schemeClr val="accent6">
              <a:lumMod val="20000"/>
              <a:lumOff val="80000"/>
            </a:schemeClr>
          </a:solidFill>
        </p:spPr>
        <p:style>
          <a:lnRef idx="1">
            <a:schemeClr val="accent5"/>
          </a:lnRef>
          <a:fillRef idx="2">
            <a:schemeClr val="accent5"/>
          </a:fillRef>
          <a:effectRef idx="1">
            <a:schemeClr val="accent5"/>
          </a:effectRef>
          <a:fontRef idx="minor">
            <a:schemeClr val="dk1"/>
          </a:fontRef>
        </p:style>
        <p:txBody>
          <a:bodyPr wrap="square">
            <a:noAutofit/>
          </a:bodyPr>
          <a:lstStyle/>
          <a:p>
            <a:pPr>
              <a:lnSpc>
                <a:spcPct val="150000"/>
              </a:lnSpc>
            </a:pPr>
            <a:r>
              <a:rPr lang="zh-CN" altLang="en-US" sz="2000" b="1" dirty="0">
                <a:solidFill>
                  <a:srgbClr val="C00000"/>
                </a:solidFill>
                <a:latin typeface="微软雅黑" panose="020B0503020204020204" pitchFamily="34" charset="-122"/>
                <a:ea typeface="微软雅黑" panose="020B0503020204020204" pitchFamily="34" charset="-122"/>
              </a:rPr>
              <a:t>中国：天河二号</a:t>
            </a:r>
            <a:r>
              <a:rPr lang="zh-CN" altLang="en-US" sz="2000" b="1" dirty="0" smtClean="0">
                <a:solidFill>
                  <a:srgbClr val="C00000"/>
                </a:solidFill>
                <a:latin typeface="微软雅黑" panose="020B0503020204020204" pitchFamily="34" charset="-122"/>
                <a:ea typeface="微软雅黑" panose="020B0503020204020204" pitchFamily="34" charset="-122"/>
              </a:rPr>
              <a:t>：</a:t>
            </a:r>
            <a:r>
              <a:rPr lang="en-US" altLang="zh-CN" sz="2000" dirty="0" smtClean="0">
                <a:latin typeface="微软雅黑" panose="020B0503020204020204" pitchFamily="34" charset="-122"/>
                <a:ea typeface="微软雅黑" panose="020B0503020204020204" pitchFamily="34" charset="-122"/>
              </a:rPr>
              <a:t>1125</a:t>
            </a:r>
            <a:r>
              <a:rPr lang="zh-CN" altLang="en-US" sz="2000" dirty="0" smtClean="0">
                <a:latin typeface="微软雅黑" panose="020B0503020204020204" pitchFamily="34" charset="-122"/>
                <a:ea typeface="微软雅黑" panose="020B0503020204020204" pitchFamily="34" charset="-122"/>
              </a:rPr>
              <a:t>个计算机柜、</a:t>
            </a:r>
            <a:r>
              <a:rPr lang="en-US" altLang="zh-CN" sz="2000" dirty="0" smtClean="0">
                <a:latin typeface="微软雅黑" panose="020B0503020204020204" pitchFamily="34" charset="-122"/>
                <a:ea typeface="微软雅黑" panose="020B0503020204020204" pitchFamily="34" charset="-122"/>
              </a:rPr>
              <a:t>8</a:t>
            </a:r>
            <a:r>
              <a:rPr lang="zh-CN" altLang="en-US" sz="2000" dirty="0" smtClean="0">
                <a:latin typeface="微软雅黑" panose="020B0503020204020204" pitchFamily="34" charset="-122"/>
                <a:ea typeface="微软雅黑" panose="020B0503020204020204" pitchFamily="34" charset="-122"/>
              </a:rPr>
              <a:t>个服务机柜、</a:t>
            </a:r>
            <a:r>
              <a:rPr lang="en-US" altLang="zh-CN" sz="2000" dirty="0" smtClean="0">
                <a:latin typeface="微软雅黑" panose="020B0503020204020204" pitchFamily="34" charset="-122"/>
                <a:ea typeface="微软雅黑" panose="020B0503020204020204" pitchFamily="34" charset="-122"/>
              </a:rPr>
              <a:t>13</a:t>
            </a:r>
            <a:r>
              <a:rPr lang="zh-CN" altLang="en-US" sz="2000" dirty="0" smtClean="0">
                <a:latin typeface="微软雅黑" panose="020B0503020204020204" pitchFamily="34" charset="-122"/>
                <a:ea typeface="微软雅黑" panose="020B0503020204020204" pitchFamily="34" charset="-122"/>
              </a:rPr>
              <a:t>个通信机柜和</a:t>
            </a:r>
            <a:r>
              <a:rPr lang="en-US" altLang="zh-CN" sz="2000" dirty="0" smtClean="0">
                <a:latin typeface="微软雅黑" panose="020B0503020204020204" pitchFamily="34" charset="-122"/>
                <a:ea typeface="微软雅黑" panose="020B0503020204020204" pitchFamily="34" charset="-122"/>
              </a:rPr>
              <a:t>24</a:t>
            </a:r>
            <a:r>
              <a:rPr lang="zh-CN" altLang="en-US" sz="2000" dirty="0" smtClean="0">
                <a:latin typeface="微软雅黑" panose="020B0503020204020204" pitchFamily="34" charset="-122"/>
                <a:ea typeface="微软雅黑" panose="020B0503020204020204" pitchFamily="34" charset="-122"/>
              </a:rPr>
              <a:t>个存储机柜，占地面积</a:t>
            </a:r>
            <a:r>
              <a:rPr lang="en-US" altLang="zh-CN" sz="2000" dirty="0" smtClean="0">
                <a:latin typeface="微软雅黑" panose="020B0503020204020204" pitchFamily="34" charset="-122"/>
                <a:ea typeface="微软雅黑" panose="020B0503020204020204" pitchFamily="34" charset="-122"/>
              </a:rPr>
              <a:t>720</a:t>
            </a:r>
            <a:r>
              <a:rPr lang="zh-CN" altLang="en-US" sz="2000" dirty="0" smtClean="0">
                <a:latin typeface="微软雅黑" panose="020B0503020204020204" pitchFamily="34" charset="-122"/>
                <a:ea typeface="微软雅黑" panose="020B0503020204020204" pitchFamily="34" charset="-122"/>
              </a:rPr>
              <a:t>平方米，内存</a:t>
            </a:r>
            <a:r>
              <a:rPr lang="en-US" altLang="zh-CN" sz="2000" dirty="0" smtClean="0">
                <a:latin typeface="微软雅黑" panose="020B0503020204020204" pitchFamily="34" charset="-122"/>
                <a:ea typeface="微软雅黑" panose="020B0503020204020204" pitchFamily="34" charset="-122"/>
              </a:rPr>
              <a:t>1400</a:t>
            </a:r>
            <a:r>
              <a:rPr lang="zh-CN" altLang="en-US" sz="2000" dirty="0" smtClean="0">
                <a:latin typeface="微软雅黑" panose="020B0503020204020204" pitchFamily="34" charset="-122"/>
                <a:ea typeface="微软雅黑" panose="020B0503020204020204" pitchFamily="34" charset="-122"/>
              </a:rPr>
              <a:t>万亿字节</a:t>
            </a:r>
            <a:endParaRPr lang="en-US" altLang="zh-CN" sz="2000" dirty="0">
              <a:latin typeface="微软雅黑" panose="020B0503020204020204" pitchFamily="34" charset="-122"/>
              <a:ea typeface="微软雅黑" panose="020B0503020204020204" pitchFamily="34" charset="-122"/>
            </a:endParaRPr>
          </a:p>
        </p:txBody>
      </p:sp>
      <p:pic>
        <p:nvPicPr>
          <p:cNvPr id="6" name="Picture 2" descr="http://upload.mnw.cn/2017/0620/149794250486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760" y="2420887"/>
            <a:ext cx="8948168" cy="42484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099544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50912" y="188640"/>
            <a:ext cx="8229600" cy="1143000"/>
          </a:xfrm>
        </p:spPr>
        <p:txBody>
          <a:bodyPr/>
          <a:lstStyle/>
          <a:p>
            <a:pPr marL="342900" lvl="1" indent="-342900" eaLnBrk="1" hangingPunct="1">
              <a:lnSpc>
                <a:spcPct val="120000"/>
              </a:lnSpc>
              <a:spcBef>
                <a:spcPts val="600"/>
              </a:spcBef>
            </a:pPr>
            <a:r>
              <a:rPr lang="zh-CN" altLang="en-US" sz="2800" b="1" dirty="0">
                <a:solidFill>
                  <a:srgbClr val="C00000"/>
                </a:solidFill>
                <a:latin typeface="微软雅黑" panose="020B0503020204020204" pitchFamily="34" charset="-122"/>
                <a:ea typeface="微软雅黑" panose="020B0503020204020204" pitchFamily="34" charset="-122"/>
              </a:rPr>
              <a:t>世界超算</a:t>
            </a:r>
            <a:r>
              <a:rPr lang="en-US" altLang="zh-CN" sz="2800" b="1" dirty="0">
                <a:solidFill>
                  <a:srgbClr val="C00000"/>
                </a:solidFill>
                <a:latin typeface="微软雅黑" panose="020B0503020204020204" pitchFamily="34" charset="-122"/>
                <a:ea typeface="微软雅黑" panose="020B0503020204020204" pitchFamily="34" charset="-122"/>
              </a:rPr>
              <a:t>500 </a:t>
            </a:r>
            <a:r>
              <a:rPr lang="zh-CN" altLang="en-US" sz="2800" b="1" dirty="0">
                <a:solidFill>
                  <a:srgbClr val="C00000"/>
                </a:solidFill>
                <a:latin typeface="微软雅黑" panose="020B0503020204020204" pitchFamily="34" charset="-122"/>
                <a:ea typeface="微软雅黑" panose="020B0503020204020204" pitchFamily="34" charset="-122"/>
              </a:rPr>
              <a:t>强榜</a:t>
            </a:r>
            <a:r>
              <a:rPr lang="zh-CN" altLang="en-US" sz="2800" b="1" dirty="0" smtClean="0">
                <a:solidFill>
                  <a:srgbClr val="C00000"/>
                </a:solidFill>
                <a:latin typeface="微软雅黑" panose="020B0503020204020204" pitchFamily="34" charset="-122"/>
                <a:ea typeface="微软雅黑" panose="020B0503020204020204" pitchFamily="34" charset="-122"/>
              </a:rPr>
              <a:t>单（</a:t>
            </a:r>
            <a:r>
              <a:rPr lang="en-US" altLang="zh-CN" sz="2800" b="1" dirty="0" smtClean="0">
                <a:solidFill>
                  <a:srgbClr val="C00000"/>
                </a:solidFill>
                <a:latin typeface="微软雅黑" panose="020B0503020204020204" pitchFamily="34" charset="-122"/>
                <a:ea typeface="微软雅黑" panose="020B0503020204020204" pitchFamily="34" charset="-122"/>
              </a:rPr>
              <a:t>2018</a:t>
            </a:r>
            <a:r>
              <a:rPr lang="zh-CN" altLang="en-US" sz="2800" b="1" dirty="0" smtClean="0">
                <a:solidFill>
                  <a:srgbClr val="C00000"/>
                </a:solidFill>
                <a:latin typeface="微软雅黑" panose="020B0503020204020204" pitchFamily="34" charset="-122"/>
                <a:ea typeface="微软雅黑" panose="020B0503020204020204" pitchFamily="34" charset="-122"/>
              </a:rPr>
              <a:t>年</a:t>
            </a:r>
            <a:r>
              <a:rPr lang="en-US" altLang="zh-CN" sz="2800" b="1" dirty="0" smtClean="0">
                <a:solidFill>
                  <a:srgbClr val="C00000"/>
                </a:solidFill>
                <a:latin typeface="微软雅黑" panose="020B0503020204020204" pitchFamily="34" charset="-122"/>
                <a:ea typeface="微软雅黑" panose="020B0503020204020204" pitchFamily="34" charset="-122"/>
              </a:rPr>
              <a:t>11</a:t>
            </a:r>
            <a:r>
              <a:rPr lang="zh-CN" altLang="en-US" sz="2800" b="1" dirty="0" smtClean="0">
                <a:solidFill>
                  <a:srgbClr val="C00000"/>
                </a:solidFill>
                <a:latin typeface="微软雅黑" panose="020B0503020204020204" pitchFamily="34" charset="-122"/>
                <a:ea typeface="微软雅黑" panose="020B0503020204020204" pitchFamily="34" charset="-122"/>
              </a:rPr>
              <a:t>月）</a:t>
            </a:r>
            <a:endParaRPr lang="zh-CN" altLang="en-US" sz="2800" b="1" dirty="0">
              <a:solidFill>
                <a:srgbClr val="C00000"/>
              </a:solidFill>
              <a:latin typeface="微软雅黑" panose="020B0503020204020204" pitchFamily="34" charset="-122"/>
              <a:ea typeface="微软雅黑" panose="020B0503020204020204" pitchFamily="34" charset="-122"/>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3" y="1412776"/>
            <a:ext cx="8712968" cy="51125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7027265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50912" y="188640"/>
            <a:ext cx="8229600" cy="1143000"/>
          </a:xfrm>
        </p:spPr>
        <p:txBody>
          <a:bodyPr/>
          <a:lstStyle/>
          <a:p>
            <a:pPr marL="342900" lvl="1" indent="-342900" eaLnBrk="1" hangingPunct="1">
              <a:lnSpc>
                <a:spcPct val="120000"/>
              </a:lnSpc>
              <a:spcBef>
                <a:spcPts val="600"/>
              </a:spcBef>
            </a:pPr>
            <a:r>
              <a:rPr lang="zh-CN" altLang="en-US" sz="2800" b="1" dirty="0">
                <a:solidFill>
                  <a:srgbClr val="C00000"/>
                </a:solidFill>
                <a:latin typeface="微软雅黑" panose="020B0503020204020204" pitchFamily="34" charset="-122"/>
                <a:ea typeface="微软雅黑" panose="020B0503020204020204" pitchFamily="34" charset="-122"/>
              </a:rPr>
              <a:t>世界超算</a:t>
            </a:r>
            <a:r>
              <a:rPr lang="en-US" altLang="zh-CN" sz="2800" b="1" dirty="0">
                <a:solidFill>
                  <a:srgbClr val="C00000"/>
                </a:solidFill>
                <a:latin typeface="微软雅黑" panose="020B0503020204020204" pitchFamily="34" charset="-122"/>
                <a:ea typeface="微软雅黑" panose="020B0503020204020204" pitchFamily="34" charset="-122"/>
              </a:rPr>
              <a:t>500 </a:t>
            </a:r>
            <a:r>
              <a:rPr lang="zh-CN" altLang="en-US" sz="2800" b="1" dirty="0">
                <a:solidFill>
                  <a:srgbClr val="C00000"/>
                </a:solidFill>
                <a:latin typeface="微软雅黑" panose="020B0503020204020204" pitchFamily="34" charset="-122"/>
                <a:ea typeface="微软雅黑" panose="020B0503020204020204" pitchFamily="34" charset="-122"/>
              </a:rPr>
              <a:t>强榜</a:t>
            </a:r>
            <a:r>
              <a:rPr lang="zh-CN" altLang="en-US" sz="2800" b="1" dirty="0" smtClean="0">
                <a:solidFill>
                  <a:srgbClr val="C00000"/>
                </a:solidFill>
                <a:latin typeface="微软雅黑" panose="020B0503020204020204" pitchFamily="34" charset="-122"/>
                <a:ea typeface="微软雅黑" panose="020B0503020204020204" pitchFamily="34" charset="-122"/>
              </a:rPr>
              <a:t>单（</a:t>
            </a:r>
            <a:r>
              <a:rPr lang="en-US" altLang="zh-CN" sz="2800" b="1" dirty="0" smtClean="0">
                <a:solidFill>
                  <a:srgbClr val="C00000"/>
                </a:solidFill>
                <a:latin typeface="微软雅黑" panose="020B0503020204020204" pitchFamily="34" charset="-122"/>
                <a:ea typeface="微软雅黑" panose="020B0503020204020204" pitchFamily="34" charset="-122"/>
              </a:rPr>
              <a:t>2018</a:t>
            </a:r>
            <a:r>
              <a:rPr lang="zh-CN" altLang="en-US" sz="2800" b="1" dirty="0" smtClean="0">
                <a:solidFill>
                  <a:srgbClr val="C00000"/>
                </a:solidFill>
                <a:latin typeface="微软雅黑" panose="020B0503020204020204" pitchFamily="34" charset="-122"/>
                <a:ea typeface="微软雅黑" panose="020B0503020204020204" pitchFamily="34" charset="-122"/>
              </a:rPr>
              <a:t>年</a:t>
            </a:r>
            <a:r>
              <a:rPr lang="en-US" altLang="zh-CN" sz="2800" b="1" dirty="0" smtClean="0">
                <a:solidFill>
                  <a:srgbClr val="C00000"/>
                </a:solidFill>
                <a:latin typeface="微软雅黑" panose="020B0503020204020204" pitchFamily="34" charset="-122"/>
                <a:ea typeface="微软雅黑" panose="020B0503020204020204" pitchFamily="34" charset="-122"/>
              </a:rPr>
              <a:t>11</a:t>
            </a:r>
            <a:r>
              <a:rPr lang="zh-CN" altLang="en-US" sz="2800" b="1" dirty="0" smtClean="0">
                <a:solidFill>
                  <a:srgbClr val="C00000"/>
                </a:solidFill>
                <a:latin typeface="微软雅黑" panose="020B0503020204020204" pitchFamily="34" charset="-122"/>
                <a:ea typeface="微软雅黑" panose="020B0503020204020204" pitchFamily="34" charset="-122"/>
              </a:rPr>
              <a:t>月）</a:t>
            </a:r>
            <a:endParaRPr lang="zh-CN" altLang="en-US" sz="2800" b="1" dirty="0">
              <a:solidFill>
                <a:srgbClr val="C00000"/>
              </a:solidFill>
              <a:latin typeface="微软雅黑" panose="020B0503020204020204" pitchFamily="34" charset="-122"/>
              <a:ea typeface="微软雅黑" panose="020B0503020204020204" pitchFamily="34" charset="-122"/>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721" y="1667446"/>
            <a:ext cx="8867775" cy="48578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547871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539750" y="1370658"/>
            <a:ext cx="7964488" cy="1338262"/>
          </a:xfrm>
          <a:ln>
            <a:solidFill>
              <a:schemeClr val="bg1"/>
            </a:solidFill>
            <a:miter lim="800000"/>
            <a:headEnd/>
            <a:tailEnd/>
          </a:ln>
        </p:spPr>
        <p:txBody>
          <a:bodyPr/>
          <a:lstStyle/>
          <a:p>
            <a:pPr algn="l" eaLnBrk="1" hangingPunct="1">
              <a:lnSpc>
                <a:spcPct val="150000"/>
              </a:lnSpc>
            </a:pPr>
            <a:r>
              <a:rPr lang="zh-CN" altLang="en-US" sz="2800" b="1" dirty="0" smtClean="0">
                <a:solidFill>
                  <a:srgbClr val="C00000"/>
                </a:solidFill>
                <a:latin typeface="微软雅黑" panose="020B0503020204020204" pitchFamily="34" charset="-122"/>
                <a:ea typeface="微软雅黑" panose="020B0503020204020204" pitchFamily="34" charset="-122"/>
              </a:rPr>
              <a:t>一、计算工具进步和计算机的诞生</a:t>
            </a:r>
            <a:r>
              <a:rPr lang="en-US" altLang="zh-CN" sz="2800" b="1" dirty="0" smtClean="0">
                <a:solidFill>
                  <a:srgbClr val="0070C0"/>
                </a:solidFill>
                <a:latin typeface="微软雅黑" panose="020B0503020204020204" pitchFamily="34" charset="-122"/>
                <a:ea typeface="微软雅黑" panose="020B0503020204020204" pitchFamily="34" charset="-122"/>
              </a:rPr>
              <a:t/>
            </a:r>
            <a:br>
              <a:rPr lang="en-US" altLang="zh-CN" sz="2800" b="1" dirty="0" smtClean="0">
                <a:solidFill>
                  <a:srgbClr val="0070C0"/>
                </a:solidFill>
                <a:latin typeface="微软雅黑" panose="020B0503020204020204" pitchFamily="34" charset="-122"/>
                <a:ea typeface="微软雅黑" panose="020B0503020204020204" pitchFamily="34" charset="-122"/>
              </a:rPr>
            </a:br>
            <a:r>
              <a:rPr lang="en-US" altLang="zh-CN" sz="2800" b="1" dirty="0" smtClean="0">
                <a:solidFill>
                  <a:srgbClr val="0000CC"/>
                </a:solidFill>
                <a:latin typeface="微软雅黑" panose="020B0503020204020204" pitchFamily="34" charset="-122"/>
                <a:ea typeface="微软雅黑" panose="020B0503020204020204" pitchFamily="34" charset="-122"/>
              </a:rPr>
              <a:t>1</a:t>
            </a:r>
            <a:r>
              <a:rPr lang="zh-CN" altLang="en-US" sz="2800" b="1" dirty="0" smtClean="0">
                <a:solidFill>
                  <a:srgbClr val="0000CC"/>
                </a:solidFill>
                <a:latin typeface="微软雅黑" panose="020B0503020204020204" pitchFamily="34" charset="-122"/>
                <a:ea typeface="微软雅黑" panose="020B0503020204020204" pitchFamily="34" charset="-122"/>
              </a:rPr>
              <a:t>、手动计算工具</a:t>
            </a:r>
          </a:p>
        </p:txBody>
      </p:sp>
      <p:sp>
        <p:nvSpPr>
          <p:cNvPr id="29699" name="Rectangle 3"/>
          <p:cNvSpPr>
            <a:spLocks noGrp="1" noChangeArrowheads="1"/>
          </p:cNvSpPr>
          <p:nvPr>
            <p:ph type="body" idx="1"/>
          </p:nvPr>
        </p:nvSpPr>
        <p:spPr>
          <a:xfrm>
            <a:off x="708025" y="2991445"/>
            <a:ext cx="3935413" cy="582612"/>
          </a:xfrm>
        </p:spPr>
        <p:txBody>
          <a:bodyPr/>
          <a:lstStyle/>
          <a:p>
            <a:pPr eaLnBrk="1" hangingPunct="1">
              <a:buFont typeface="Wingdings" pitchFamily="2" charset="2"/>
              <a:buChar char="n"/>
            </a:pPr>
            <a:r>
              <a:rPr lang="zh-CN" altLang="en-US" sz="2400" b="1" smtClean="0">
                <a:latin typeface="微软雅黑" panose="020B0503020204020204" pitchFamily="34" charset="-122"/>
                <a:ea typeface="微软雅黑" panose="020B0503020204020204" pitchFamily="34" charset="-122"/>
              </a:rPr>
              <a:t>石子记事、结绳、刻痕 </a:t>
            </a:r>
          </a:p>
        </p:txBody>
      </p:sp>
      <p:pic>
        <p:nvPicPr>
          <p:cNvPr id="29700" name="Picture 4" descr="DSCF0101"/>
          <p:cNvPicPr>
            <a:picLocks noChangeAspect="1" noChangeArrowheads="1"/>
          </p:cNvPicPr>
          <p:nvPr/>
        </p:nvPicPr>
        <p:blipFill>
          <a:blip r:embed="rId2">
            <a:extLst>
              <a:ext uri="{28A0092B-C50C-407E-A947-70E740481C1C}">
                <a14:useLocalDpi xmlns:a14="http://schemas.microsoft.com/office/drawing/2010/main" val="0"/>
              </a:ext>
            </a:extLst>
          </a:blip>
          <a:srcRect l="14616" t="20079" r="19489" b="12106"/>
          <a:stretch>
            <a:fillRect/>
          </a:stretch>
        </p:blipFill>
        <p:spPr bwMode="auto">
          <a:xfrm>
            <a:off x="4610100" y="2991445"/>
            <a:ext cx="3316288"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1" name="Rectangle 5"/>
          <p:cNvSpPr>
            <a:spLocks noChangeArrowheads="1"/>
          </p:cNvSpPr>
          <p:nvPr/>
        </p:nvSpPr>
        <p:spPr bwMode="auto">
          <a:xfrm>
            <a:off x="682625" y="4040782"/>
            <a:ext cx="8210550" cy="10128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 typeface="Wingdings" pitchFamily="2" charset="2"/>
              <a:buChar char="n"/>
            </a:pPr>
            <a:r>
              <a:rPr lang="zh-CN" altLang="en-US" sz="2400" b="1">
                <a:latin typeface="微软雅黑" panose="020B0503020204020204" pitchFamily="34" charset="-122"/>
                <a:ea typeface="微软雅黑" panose="020B0503020204020204" pitchFamily="34" charset="-122"/>
              </a:rPr>
              <a:t>游珠算板与算盘：周朝－汉朝－明朝（主流计算工具）</a:t>
            </a:r>
          </a:p>
          <a:p>
            <a:pPr eaLnBrk="1" hangingPunct="1">
              <a:spcBef>
                <a:spcPct val="0"/>
              </a:spcBef>
              <a:buFont typeface="Wingdings" pitchFamily="2" charset="2"/>
              <a:buChar char="n"/>
            </a:pPr>
            <a:endParaRPr lang="zh-CN" altLang="en-US" sz="3600" b="1">
              <a:latin typeface="微软雅黑" panose="020B0503020204020204" pitchFamily="34" charset="-122"/>
              <a:ea typeface="微软雅黑" panose="020B0503020204020204" pitchFamily="34" charset="-122"/>
            </a:endParaRPr>
          </a:p>
        </p:txBody>
      </p:sp>
      <p:pic>
        <p:nvPicPr>
          <p:cNvPr id="29703" name="Picture 6" descr="DSCF0098"/>
          <p:cNvPicPr>
            <a:picLocks noChangeAspect="1" noChangeArrowheads="1"/>
          </p:cNvPicPr>
          <p:nvPr/>
        </p:nvPicPr>
        <p:blipFill>
          <a:blip r:embed="rId3">
            <a:lum bright="-2000" contrast="32000"/>
            <a:grayscl/>
            <a:extLst>
              <a:ext uri="{28A0092B-C50C-407E-A947-70E740481C1C}">
                <a14:useLocalDpi xmlns:a14="http://schemas.microsoft.com/office/drawing/2010/main" val="0"/>
              </a:ext>
            </a:extLst>
          </a:blip>
          <a:srcRect l="17717" t="20079" r="16609" b="7382"/>
          <a:stretch>
            <a:fillRect/>
          </a:stretch>
        </p:blipFill>
        <p:spPr bwMode="auto">
          <a:xfrm>
            <a:off x="769938" y="4729757"/>
            <a:ext cx="3817937" cy="157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2"/>
          <p:cNvSpPr txBox="1">
            <a:spLocks noChangeArrowheads="1"/>
          </p:cNvSpPr>
          <p:nvPr/>
        </p:nvSpPr>
        <p:spPr bwMode="auto">
          <a:xfrm>
            <a:off x="1258888" y="188913"/>
            <a:ext cx="5335587" cy="86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ea typeface="宋体" pitchFamily="2" charset="-122"/>
              </a:defRPr>
            </a:lvl2pPr>
            <a:lvl3pPr algn="ctr" rtl="0" fontAlgn="base">
              <a:spcBef>
                <a:spcPct val="0"/>
              </a:spcBef>
              <a:spcAft>
                <a:spcPct val="0"/>
              </a:spcAft>
              <a:defRPr sz="4400">
                <a:solidFill>
                  <a:schemeClr val="tx2"/>
                </a:solidFill>
                <a:latin typeface="Arial" charset="0"/>
                <a:ea typeface="宋体" pitchFamily="2" charset="-122"/>
              </a:defRPr>
            </a:lvl3pPr>
            <a:lvl4pPr algn="ctr" rtl="0" fontAlgn="base">
              <a:spcBef>
                <a:spcPct val="0"/>
              </a:spcBef>
              <a:spcAft>
                <a:spcPct val="0"/>
              </a:spcAft>
              <a:defRPr sz="4400">
                <a:solidFill>
                  <a:schemeClr val="tx2"/>
                </a:solidFill>
                <a:latin typeface="Arial" charset="0"/>
                <a:ea typeface="宋体" pitchFamily="2" charset="-122"/>
              </a:defRPr>
            </a:lvl4pPr>
            <a:lvl5pPr algn="ctr" rtl="0" fontAlgn="base">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algn="l">
              <a:lnSpc>
                <a:spcPct val="150000"/>
              </a:lnSpc>
              <a:spcBef>
                <a:spcPct val="50000"/>
              </a:spcBef>
              <a:defRPr/>
            </a:pPr>
            <a:r>
              <a:rPr lang="en-US" altLang="zh-CN" sz="3600" b="1" kern="0" dirty="0" smtClean="0">
                <a:latin typeface="微软雅黑" panose="020B0503020204020204" pitchFamily="34" charset="-122"/>
                <a:ea typeface="微软雅黑" panose="020B0503020204020204" pitchFamily="34" charset="-122"/>
              </a:rPr>
              <a:t>1.1  </a:t>
            </a:r>
            <a:r>
              <a:rPr lang="zh-CN" altLang="en-US" sz="3600" b="1" kern="0" dirty="0" smtClean="0">
                <a:latin typeface="微软雅黑" panose="020B0503020204020204" pitchFamily="34" charset="-122"/>
                <a:ea typeface="微软雅黑" panose="020B0503020204020204" pitchFamily="34" charset="-122"/>
              </a:rPr>
              <a:t>计算机发展简史</a:t>
            </a:r>
            <a:endParaRPr lang="zh-CN" altLang="en-US" sz="3600" b="1" kern="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50912" y="188640"/>
            <a:ext cx="8229600" cy="1143000"/>
          </a:xfrm>
        </p:spPr>
        <p:txBody>
          <a:bodyPr/>
          <a:lstStyle/>
          <a:p>
            <a:pPr marL="342900" lvl="1" indent="-342900" eaLnBrk="1" hangingPunct="1">
              <a:lnSpc>
                <a:spcPct val="120000"/>
              </a:lnSpc>
              <a:spcBef>
                <a:spcPts val="600"/>
              </a:spcBef>
            </a:pPr>
            <a:r>
              <a:rPr lang="zh-CN" altLang="en-US" sz="2800" b="1" dirty="0">
                <a:solidFill>
                  <a:srgbClr val="C00000"/>
                </a:solidFill>
                <a:latin typeface="微软雅黑" panose="020B0503020204020204" pitchFamily="34" charset="-122"/>
                <a:ea typeface="微软雅黑" panose="020B0503020204020204" pitchFamily="34" charset="-122"/>
              </a:rPr>
              <a:t>世界超算</a:t>
            </a:r>
            <a:r>
              <a:rPr lang="en-US" altLang="zh-CN" sz="2800" b="1" dirty="0">
                <a:solidFill>
                  <a:srgbClr val="C00000"/>
                </a:solidFill>
                <a:latin typeface="微软雅黑" panose="020B0503020204020204" pitchFamily="34" charset="-122"/>
                <a:ea typeface="微软雅黑" panose="020B0503020204020204" pitchFamily="34" charset="-122"/>
              </a:rPr>
              <a:t>500 </a:t>
            </a:r>
            <a:r>
              <a:rPr lang="zh-CN" altLang="en-US" sz="2800" b="1" dirty="0">
                <a:solidFill>
                  <a:srgbClr val="C00000"/>
                </a:solidFill>
                <a:latin typeface="微软雅黑" panose="020B0503020204020204" pitchFamily="34" charset="-122"/>
                <a:ea typeface="微软雅黑" panose="020B0503020204020204" pitchFamily="34" charset="-122"/>
              </a:rPr>
              <a:t>强榜</a:t>
            </a:r>
            <a:r>
              <a:rPr lang="zh-CN" altLang="en-US" sz="2800" b="1" dirty="0" smtClean="0">
                <a:solidFill>
                  <a:srgbClr val="C00000"/>
                </a:solidFill>
                <a:latin typeface="微软雅黑" panose="020B0503020204020204" pitchFamily="34" charset="-122"/>
                <a:ea typeface="微软雅黑" panose="020B0503020204020204" pitchFamily="34" charset="-122"/>
              </a:rPr>
              <a:t>单（</a:t>
            </a:r>
            <a:r>
              <a:rPr lang="en-US" altLang="zh-CN" sz="2800" b="1" dirty="0" smtClean="0">
                <a:solidFill>
                  <a:srgbClr val="C00000"/>
                </a:solidFill>
                <a:latin typeface="微软雅黑" panose="020B0503020204020204" pitchFamily="34" charset="-122"/>
                <a:ea typeface="微软雅黑" panose="020B0503020204020204" pitchFamily="34" charset="-122"/>
              </a:rPr>
              <a:t>2018</a:t>
            </a:r>
            <a:r>
              <a:rPr lang="zh-CN" altLang="en-US" sz="2800" b="1" dirty="0" smtClean="0">
                <a:solidFill>
                  <a:srgbClr val="C00000"/>
                </a:solidFill>
                <a:latin typeface="微软雅黑" panose="020B0503020204020204" pitchFamily="34" charset="-122"/>
                <a:ea typeface="微软雅黑" panose="020B0503020204020204" pitchFamily="34" charset="-122"/>
              </a:rPr>
              <a:t>年</a:t>
            </a:r>
            <a:r>
              <a:rPr lang="en-US" altLang="zh-CN" sz="2800" b="1" dirty="0" smtClean="0">
                <a:solidFill>
                  <a:srgbClr val="C00000"/>
                </a:solidFill>
                <a:latin typeface="微软雅黑" panose="020B0503020204020204" pitchFamily="34" charset="-122"/>
                <a:ea typeface="微软雅黑" panose="020B0503020204020204" pitchFamily="34" charset="-122"/>
              </a:rPr>
              <a:t>11</a:t>
            </a:r>
            <a:r>
              <a:rPr lang="zh-CN" altLang="en-US" sz="2800" b="1" dirty="0" smtClean="0">
                <a:solidFill>
                  <a:srgbClr val="C00000"/>
                </a:solidFill>
                <a:latin typeface="微软雅黑" panose="020B0503020204020204" pitchFamily="34" charset="-122"/>
                <a:ea typeface="微软雅黑" panose="020B0503020204020204" pitchFamily="34" charset="-122"/>
              </a:rPr>
              <a:t>月）</a:t>
            </a:r>
            <a:endParaRPr lang="zh-CN" altLang="en-US" sz="2800" b="1" dirty="0">
              <a:solidFill>
                <a:srgbClr val="C00000"/>
              </a:solidFill>
              <a:latin typeface="微软雅黑" panose="020B0503020204020204" pitchFamily="34" charset="-122"/>
              <a:ea typeface="微软雅黑" panose="020B0503020204020204" pitchFamily="34" charset="-122"/>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1340768"/>
            <a:ext cx="8784976" cy="51156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1566094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1258888" y="176213"/>
            <a:ext cx="7212012" cy="949325"/>
          </a:xfrm>
        </p:spPr>
        <p:txBody>
          <a:bodyPr/>
          <a:lstStyle/>
          <a:p>
            <a:pPr algn="l" eaLnBrk="1" hangingPunct="1"/>
            <a:r>
              <a:rPr lang="zh-CN" altLang="en-US" sz="3600" b="1" dirty="0" smtClean="0">
                <a:latin typeface="微软雅黑" panose="020B0503020204020204" pitchFamily="34" charset="-122"/>
                <a:ea typeface="微软雅黑" panose="020B0503020204020204" pitchFamily="34" charset="-122"/>
              </a:rPr>
              <a:t>二、大型机</a:t>
            </a:r>
          </a:p>
        </p:txBody>
      </p:sp>
      <p:sp>
        <p:nvSpPr>
          <p:cNvPr id="407555" name="Rectangle 3"/>
          <p:cNvSpPr>
            <a:spLocks noGrp="1" noChangeArrowheads="1"/>
          </p:cNvSpPr>
          <p:nvPr>
            <p:ph type="body" idx="1"/>
          </p:nvPr>
        </p:nvSpPr>
        <p:spPr>
          <a:xfrm>
            <a:off x="216024" y="1412776"/>
            <a:ext cx="8820472" cy="5256584"/>
          </a:xfrm>
        </p:spPr>
        <p:txBody>
          <a:bodyPr/>
          <a:lstStyle/>
          <a:p>
            <a:pPr eaLnBrk="1" hangingPunct="1">
              <a:lnSpc>
                <a:spcPct val="130000"/>
              </a:lnSpc>
              <a:buFont typeface="Wingdings" pitchFamily="2" charset="2"/>
              <a:buChar char="n"/>
            </a:pPr>
            <a:r>
              <a:rPr lang="zh-CN" altLang="en-US" sz="2400" dirty="0" smtClean="0">
                <a:latin typeface="微软雅黑" panose="020B0503020204020204" pitchFamily="34" charset="-122"/>
                <a:ea typeface="微软雅黑" panose="020B0503020204020204" pitchFamily="34" charset="-122"/>
              </a:rPr>
              <a:t>又大、又快、能力又强的计算机系统</a:t>
            </a:r>
            <a:endParaRPr lang="en-US" altLang="zh-CN" sz="2400" dirty="0" smtClean="0">
              <a:latin typeface="微软雅黑" panose="020B0503020204020204" pitchFamily="34" charset="-122"/>
              <a:ea typeface="微软雅黑" panose="020B0503020204020204" pitchFamily="34" charset="-122"/>
            </a:endParaRPr>
          </a:p>
          <a:p>
            <a:pPr eaLnBrk="1" hangingPunct="1">
              <a:lnSpc>
                <a:spcPct val="130000"/>
              </a:lnSpc>
              <a:buFont typeface="Wingdings" pitchFamily="2" charset="2"/>
              <a:buChar char="n"/>
            </a:pPr>
            <a:r>
              <a:rPr lang="zh-CN" altLang="en-US" sz="2400" dirty="0" smtClean="0">
                <a:solidFill>
                  <a:srgbClr val="C00000"/>
                </a:solidFill>
                <a:latin typeface="微软雅黑" panose="020B0503020204020204" pitchFamily="34" charset="-122"/>
                <a:ea typeface="微软雅黑" panose="020B0503020204020204" pitchFamily="34" charset="-122"/>
              </a:rPr>
              <a:t>为大型企业提供高可靠性的数据存储与应用服务支撑</a:t>
            </a:r>
            <a:endParaRPr lang="en-US" altLang="zh-CN" sz="2400" dirty="0" smtClean="0">
              <a:solidFill>
                <a:srgbClr val="C00000"/>
              </a:solidFill>
              <a:latin typeface="微软雅黑" panose="020B0503020204020204" pitchFamily="34" charset="-122"/>
              <a:ea typeface="微软雅黑" panose="020B0503020204020204" pitchFamily="34" charset="-122"/>
            </a:endParaRPr>
          </a:p>
          <a:p>
            <a:pPr eaLnBrk="1" hangingPunct="1">
              <a:lnSpc>
                <a:spcPct val="130000"/>
              </a:lnSpc>
              <a:buFont typeface="Wingdings" pitchFamily="2" charset="2"/>
              <a:buChar char="n"/>
            </a:pPr>
            <a:r>
              <a:rPr lang="zh-CN" altLang="en-US" sz="2400" dirty="0" smtClean="0">
                <a:latin typeface="微软雅黑" panose="020B0503020204020204" pitchFamily="34" charset="-122"/>
                <a:ea typeface="微软雅黑" panose="020B0503020204020204" pitchFamily="34" charset="-122"/>
              </a:rPr>
              <a:t>速度：每秒可执行</a:t>
            </a:r>
            <a:r>
              <a:rPr lang="zh-CN" altLang="en-US" sz="2400" dirty="0" smtClean="0">
                <a:latin typeface="微软雅黑" panose="020B0503020204020204" pitchFamily="34" charset="-122"/>
                <a:ea typeface="微软雅黑" panose="020B0503020204020204" pitchFamily="34" charset="-122"/>
              </a:rPr>
              <a:t>数十亿 </a:t>
            </a:r>
            <a:r>
              <a:rPr lang="en-US" altLang="zh-CN" sz="2400" dirty="0" smtClean="0">
                <a:latin typeface="微软雅黑" panose="020B0503020204020204" pitchFamily="34" charset="-122"/>
                <a:ea typeface="微软雅黑" panose="020B0503020204020204" pitchFamily="34" charset="-122"/>
              </a:rPr>
              <a:t>~ </a:t>
            </a:r>
            <a:r>
              <a:rPr lang="zh-CN" altLang="en-US" sz="2400" dirty="0" smtClean="0">
                <a:latin typeface="微软雅黑" panose="020B0503020204020204" pitchFamily="34" charset="-122"/>
                <a:ea typeface="微软雅黑" panose="020B0503020204020204" pitchFamily="34" charset="-122"/>
              </a:rPr>
              <a:t>上百亿</a:t>
            </a:r>
            <a:r>
              <a:rPr lang="zh-CN" altLang="en-US" sz="2400" dirty="0" smtClean="0">
                <a:latin typeface="微软雅黑" panose="020B0503020204020204" pitchFamily="34" charset="-122"/>
                <a:ea typeface="微软雅黑" panose="020B0503020204020204" pitchFamily="34" charset="-122"/>
              </a:rPr>
              <a:t>条指令</a:t>
            </a:r>
            <a:endParaRPr lang="en-US" altLang="zh-CN" sz="2400" dirty="0" smtClean="0">
              <a:latin typeface="微软雅黑" panose="020B0503020204020204" pitchFamily="34" charset="-122"/>
              <a:ea typeface="微软雅黑" panose="020B0503020204020204" pitchFamily="34" charset="-122"/>
            </a:endParaRPr>
          </a:p>
          <a:p>
            <a:pPr eaLnBrk="1" hangingPunct="1">
              <a:lnSpc>
                <a:spcPct val="130000"/>
              </a:lnSpc>
              <a:buFont typeface="Wingdings" pitchFamily="2" charset="2"/>
              <a:buChar char="n"/>
            </a:pPr>
            <a:r>
              <a:rPr lang="zh-CN" altLang="en-US" sz="2400" dirty="0" smtClean="0">
                <a:latin typeface="微软雅黑" panose="020B0503020204020204" pitchFamily="34" charset="-122"/>
                <a:ea typeface="微软雅黑" panose="020B0503020204020204" pitchFamily="34" charset="-122"/>
              </a:rPr>
              <a:t>主存容量：可达数百</a:t>
            </a:r>
            <a:r>
              <a:rPr lang="en-US" altLang="zh-CN" sz="2400" dirty="0" smtClean="0">
                <a:latin typeface="微软雅黑" panose="020B0503020204020204" pitchFamily="34" charset="-122"/>
                <a:ea typeface="微软雅黑" panose="020B0503020204020204" pitchFamily="34" charset="-122"/>
              </a:rPr>
              <a:t>GB</a:t>
            </a:r>
            <a:r>
              <a:rPr lang="zh-CN" altLang="en-US" sz="2400" dirty="0" smtClean="0">
                <a:latin typeface="微软雅黑" panose="020B0503020204020204" pitchFamily="34" charset="-122"/>
                <a:ea typeface="微软雅黑" panose="020B0503020204020204" pitchFamily="34" charset="-122"/>
              </a:rPr>
              <a:t>到若干</a:t>
            </a:r>
            <a:r>
              <a:rPr lang="en-US" altLang="zh-CN" sz="2400" dirty="0" smtClean="0">
                <a:latin typeface="微软雅黑" panose="020B0503020204020204" pitchFamily="34" charset="-122"/>
                <a:ea typeface="微软雅黑" panose="020B0503020204020204" pitchFamily="34" charset="-122"/>
              </a:rPr>
              <a:t>TB</a:t>
            </a:r>
          </a:p>
          <a:p>
            <a:pPr eaLnBrk="1" hangingPunct="1">
              <a:lnSpc>
                <a:spcPct val="130000"/>
              </a:lnSpc>
              <a:buFont typeface="Wingdings" pitchFamily="2" charset="2"/>
              <a:buChar char="n"/>
            </a:pPr>
            <a:r>
              <a:rPr lang="zh-CN" altLang="en-US" sz="2400" dirty="0" smtClean="0">
                <a:latin typeface="微软雅黑" panose="020B0503020204020204" pitchFamily="34" charset="-122"/>
                <a:ea typeface="微软雅黑" panose="020B0503020204020204" pitchFamily="34" charset="-122"/>
              </a:rPr>
              <a:t>体积显著缩小，降低了空调要求，更省电，购买和运作成本更降，（归功于冷却系统由水冷式发展为空气制冷）</a:t>
            </a:r>
            <a:endParaRPr lang="en-US" altLang="zh-CN" sz="2400" dirty="0" smtClean="0">
              <a:latin typeface="微软雅黑" panose="020B0503020204020204" pitchFamily="34" charset="-122"/>
              <a:ea typeface="微软雅黑" panose="020B0503020204020204" pitchFamily="34" charset="-122"/>
            </a:endParaRPr>
          </a:p>
          <a:p>
            <a:pPr marL="0" indent="0" eaLnBrk="1" hangingPunct="1">
              <a:lnSpc>
                <a:spcPct val="130000"/>
              </a:lnSpc>
              <a:buNone/>
            </a:pPr>
            <a:endParaRPr lang="zh-CN" altLang="en-US" sz="2400" b="1"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913018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407555">
                                            <p:txEl>
                                              <p:pRg st="0" end="0"/>
                                            </p:txEl>
                                          </p:spTgt>
                                        </p:tgtEl>
                                        <p:attrNameLst>
                                          <p:attrName>style.visibility</p:attrName>
                                        </p:attrNameLst>
                                      </p:cBhvr>
                                      <p:to>
                                        <p:strVal val="visible"/>
                                      </p:to>
                                    </p:set>
                                    <p:animEffect transition="in" filter="wedge">
                                      <p:cBhvr>
                                        <p:cTn id="7" dur="2000"/>
                                        <p:tgtEl>
                                          <p:spTgt spid="40755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0" presetClass="entr" presetSubtype="0" fill="hold" grpId="0" nodeType="clickEffect">
                                  <p:stCondLst>
                                    <p:cond delay="0"/>
                                  </p:stCondLst>
                                  <p:childTnLst>
                                    <p:set>
                                      <p:cBhvr>
                                        <p:cTn id="11" dur="1" fill="hold">
                                          <p:stCondLst>
                                            <p:cond delay="0"/>
                                          </p:stCondLst>
                                        </p:cTn>
                                        <p:tgtEl>
                                          <p:spTgt spid="407555">
                                            <p:txEl>
                                              <p:pRg st="1" end="1"/>
                                            </p:txEl>
                                          </p:spTgt>
                                        </p:tgtEl>
                                        <p:attrNameLst>
                                          <p:attrName>style.visibility</p:attrName>
                                        </p:attrNameLst>
                                      </p:cBhvr>
                                      <p:to>
                                        <p:strVal val="visible"/>
                                      </p:to>
                                    </p:set>
                                    <p:animEffect transition="in" filter="wedge">
                                      <p:cBhvr>
                                        <p:cTn id="12" dur="2000"/>
                                        <p:tgtEl>
                                          <p:spTgt spid="40755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0" presetClass="entr" presetSubtype="0" fill="hold" grpId="0" nodeType="clickEffect">
                                  <p:stCondLst>
                                    <p:cond delay="0"/>
                                  </p:stCondLst>
                                  <p:childTnLst>
                                    <p:set>
                                      <p:cBhvr>
                                        <p:cTn id="16" dur="1" fill="hold">
                                          <p:stCondLst>
                                            <p:cond delay="0"/>
                                          </p:stCondLst>
                                        </p:cTn>
                                        <p:tgtEl>
                                          <p:spTgt spid="407555">
                                            <p:txEl>
                                              <p:pRg st="2" end="2"/>
                                            </p:txEl>
                                          </p:spTgt>
                                        </p:tgtEl>
                                        <p:attrNameLst>
                                          <p:attrName>style.visibility</p:attrName>
                                        </p:attrNameLst>
                                      </p:cBhvr>
                                      <p:to>
                                        <p:strVal val="visible"/>
                                      </p:to>
                                    </p:set>
                                    <p:animEffect transition="in" filter="wedge">
                                      <p:cBhvr>
                                        <p:cTn id="17" dur="2000"/>
                                        <p:tgtEl>
                                          <p:spTgt spid="40755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0" presetClass="entr" presetSubtype="0" fill="hold" grpId="0" nodeType="clickEffect">
                                  <p:stCondLst>
                                    <p:cond delay="0"/>
                                  </p:stCondLst>
                                  <p:childTnLst>
                                    <p:set>
                                      <p:cBhvr>
                                        <p:cTn id="21" dur="1" fill="hold">
                                          <p:stCondLst>
                                            <p:cond delay="0"/>
                                          </p:stCondLst>
                                        </p:cTn>
                                        <p:tgtEl>
                                          <p:spTgt spid="407555">
                                            <p:txEl>
                                              <p:pRg st="3" end="3"/>
                                            </p:txEl>
                                          </p:spTgt>
                                        </p:tgtEl>
                                        <p:attrNameLst>
                                          <p:attrName>style.visibility</p:attrName>
                                        </p:attrNameLst>
                                      </p:cBhvr>
                                      <p:to>
                                        <p:strVal val="visible"/>
                                      </p:to>
                                    </p:set>
                                    <p:animEffect transition="in" filter="wedge">
                                      <p:cBhvr>
                                        <p:cTn id="22" dur="2000"/>
                                        <p:tgtEl>
                                          <p:spTgt spid="40755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0" presetClass="entr" presetSubtype="0" fill="hold" grpId="0" nodeType="clickEffect">
                                  <p:stCondLst>
                                    <p:cond delay="0"/>
                                  </p:stCondLst>
                                  <p:childTnLst>
                                    <p:set>
                                      <p:cBhvr>
                                        <p:cTn id="26" dur="1" fill="hold">
                                          <p:stCondLst>
                                            <p:cond delay="0"/>
                                          </p:stCondLst>
                                        </p:cTn>
                                        <p:tgtEl>
                                          <p:spTgt spid="407555">
                                            <p:txEl>
                                              <p:pRg st="4" end="4"/>
                                            </p:txEl>
                                          </p:spTgt>
                                        </p:tgtEl>
                                        <p:attrNameLst>
                                          <p:attrName>style.visibility</p:attrName>
                                        </p:attrNameLst>
                                      </p:cBhvr>
                                      <p:to>
                                        <p:strVal val="visible"/>
                                      </p:to>
                                    </p:set>
                                    <p:animEffect transition="in" filter="wedge">
                                      <p:cBhvr>
                                        <p:cTn id="27" dur="2000"/>
                                        <p:tgtEl>
                                          <p:spTgt spid="40755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7555"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1331913" y="260350"/>
            <a:ext cx="7354887" cy="804863"/>
          </a:xfrm>
        </p:spPr>
        <p:txBody>
          <a:bodyPr/>
          <a:lstStyle/>
          <a:p>
            <a:pPr algn="l" eaLnBrk="1" hangingPunct="1"/>
            <a:r>
              <a:rPr lang="zh-CN" altLang="en-US" sz="3600" b="1" dirty="0" smtClean="0">
                <a:latin typeface="微软雅黑" panose="020B0503020204020204" pitchFamily="34" charset="-122"/>
                <a:ea typeface="微软雅黑" panose="020B0503020204020204" pitchFamily="34" charset="-122"/>
              </a:rPr>
              <a:t>三、</a:t>
            </a:r>
            <a:r>
              <a:rPr lang="zh-CN" altLang="en-US" sz="3600" b="1" dirty="0" smtClean="0">
                <a:latin typeface="微软雅黑" panose="020B0503020204020204" pitchFamily="34" charset="-122"/>
                <a:ea typeface="微软雅黑" panose="020B0503020204020204" pitchFamily="34" charset="-122"/>
              </a:rPr>
              <a:t>中小型机</a:t>
            </a:r>
            <a:endParaRPr lang="zh-CN" altLang="en-US" sz="3600" b="1" dirty="0" smtClean="0">
              <a:latin typeface="微软雅黑" panose="020B0503020204020204" pitchFamily="34" charset="-122"/>
              <a:ea typeface="微软雅黑" panose="020B0503020204020204" pitchFamily="34" charset="-122"/>
            </a:endParaRPr>
          </a:p>
        </p:txBody>
      </p:sp>
      <p:sp>
        <p:nvSpPr>
          <p:cNvPr id="408579" name="Rectangle 3"/>
          <p:cNvSpPr>
            <a:spLocks noGrp="1" noChangeArrowheads="1"/>
          </p:cNvSpPr>
          <p:nvPr>
            <p:ph type="body" idx="1"/>
          </p:nvPr>
        </p:nvSpPr>
        <p:spPr>
          <a:xfrm>
            <a:off x="251520" y="1340768"/>
            <a:ext cx="8712968" cy="5040312"/>
          </a:xfrm>
        </p:spPr>
        <p:txBody>
          <a:bodyPr/>
          <a:lstStyle/>
          <a:p>
            <a:pPr algn="just" eaLnBrk="1" hangingPunct="1">
              <a:lnSpc>
                <a:spcPct val="130000"/>
              </a:lnSpc>
              <a:buFont typeface="Wingdings" pitchFamily="2" charset="2"/>
              <a:buChar char="n"/>
            </a:pPr>
            <a:r>
              <a:rPr lang="zh-CN" altLang="en-US" sz="2400" b="1" dirty="0" smtClean="0">
                <a:solidFill>
                  <a:srgbClr val="0070C0"/>
                </a:solidFill>
                <a:latin typeface="微软雅黑" panose="020B0503020204020204" pitchFamily="34" charset="-122"/>
                <a:ea typeface="微软雅黑" panose="020B0503020204020204" pitchFamily="34" charset="-122"/>
              </a:rPr>
              <a:t>主要指高端网络服务器和其它类型的服务器</a:t>
            </a:r>
          </a:p>
          <a:p>
            <a:pPr algn="just" eaLnBrk="1" hangingPunct="1">
              <a:lnSpc>
                <a:spcPct val="130000"/>
              </a:lnSpc>
              <a:buFont typeface="Wingdings" panose="05000000000000000000" pitchFamily="2" charset="2"/>
              <a:buChar char="ü"/>
            </a:pPr>
            <a:r>
              <a:rPr lang="zh-CN" altLang="en-US" sz="2400" dirty="0" smtClean="0">
                <a:latin typeface="微软雅黑" panose="020B0503020204020204" pitchFamily="34" charset="-122"/>
                <a:ea typeface="微软雅黑" panose="020B0503020204020204" pitchFamily="34" charset="-122"/>
              </a:rPr>
              <a:t>用作功能强大的</a:t>
            </a:r>
            <a:r>
              <a:rPr lang="zh-CN" altLang="en-US" sz="2400" dirty="0" smtClean="0">
                <a:solidFill>
                  <a:srgbClr val="C00000"/>
                </a:solidFill>
                <a:latin typeface="微软雅黑" panose="020B0503020204020204" pitchFamily="34" charset="-122"/>
                <a:ea typeface="微软雅黑" panose="020B0503020204020204" pitchFamily="34" charset="-122"/>
              </a:rPr>
              <a:t>网络服务器</a:t>
            </a:r>
            <a:r>
              <a:rPr lang="zh-CN" altLang="en-US" sz="2400" dirty="0" smtClean="0">
                <a:latin typeface="微软雅黑" panose="020B0503020204020204" pitchFamily="34" charset="-122"/>
                <a:ea typeface="微软雅黑" panose="020B0503020204020204" pitchFamily="34" charset="-122"/>
              </a:rPr>
              <a:t>，帮助企业管理大型互联网站点，管理企业内部网和外联网等</a:t>
            </a:r>
            <a:r>
              <a:rPr lang="zh-CN" altLang="en-US" sz="2400" dirty="0" smtClean="0">
                <a:latin typeface="微软雅黑" panose="020B0503020204020204" pitchFamily="34" charset="-122"/>
                <a:ea typeface="微软雅黑" panose="020B0503020204020204" pitchFamily="34" charset="-122"/>
              </a:rPr>
              <a:t>网络</a:t>
            </a:r>
            <a:endParaRPr lang="zh-CN" altLang="en-US" sz="2400" dirty="0" smtClean="0">
              <a:latin typeface="微软雅黑" panose="020B0503020204020204" pitchFamily="34" charset="-122"/>
              <a:ea typeface="微软雅黑" panose="020B0503020204020204" pitchFamily="34" charset="-122"/>
            </a:endParaRPr>
          </a:p>
          <a:p>
            <a:pPr algn="just" eaLnBrk="1" hangingPunct="1">
              <a:lnSpc>
                <a:spcPct val="130000"/>
              </a:lnSpc>
              <a:buFont typeface="Wingdings" panose="05000000000000000000" pitchFamily="2" charset="2"/>
              <a:buChar char="ü"/>
            </a:pPr>
            <a:r>
              <a:rPr lang="zh-CN" altLang="en-US" sz="2400" dirty="0" smtClean="0">
                <a:latin typeface="微软雅黑" panose="020B0503020204020204" pitchFamily="34" charset="-122"/>
                <a:ea typeface="微软雅黑" panose="020B0503020204020204" pitchFamily="34" charset="-122"/>
              </a:rPr>
              <a:t>用于支持</a:t>
            </a:r>
            <a:r>
              <a:rPr lang="zh-CN" altLang="en-US" sz="2400" dirty="0" smtClean="0">
                <a:solidFill>
                  <a:srgbClr val="C00000"/>
                </a:solidFill>
                <a:latin typeface="微软雅黑" panose="020B0503020204020204" pitchFamily="34" charset="-122"/>
                <a:ea typeface="微软雅黑" panose="020B0503020204020204" pitchFamily="34" charset="-122"/>
              </a:rPr>
              <a:t>高端服务器应用，</a:t>
            </a:r>
            <a:r>
              <a:rPr lang="zh-CN" altLang="en-US" sz="2400" dirty="0" smtClean="0">
                <a:latin typeface="微软雅黑" panose="020B0503020204020204" pitchFamily="34" charset="-122"/>
                <a:ea typeface="微软雅黑" panose="020B0503020204020204" pitchFamily="34" charset="-122"/>
              </a:rPr>
              <a:t>如：数据仓库管理、数据挖掘、在线分析处理</a:t>
            </a:r>
            <a:r>
              <a:rPr lang="zh-CN" altLang="en-US" sz="2400" dirty="0" smtClean="0">
                <a:latin typeface="微软雅黑" panose="020B0503020204020204" pitchFamily="34" charset="-122"/>
                <a:ea typeface="微软雅黑" panose="020B0503020204020204" pitchFamily="34" charset="-122"/>
              </a:rPr>
              <a:t>等</a:t>
            </a:r>
            <a:endParaRPr lang="zh-CN" altLang="en-US" sz="2400" dirty="0" smtClean="0">
              <a:latin typeface="微软雅黑" panose="020B0503020204020204" pitchFamily="34" charset="-122"/>
              <a:ea typeface="微软雅黑" panose="020B0503020204020204" pitchFamily="34" charset="-122"/>
            </a:endParaRPr>
          </a:p>
          <a:p>
            <a:pPr algn="just" eaLnBrk="1" hangingPunct="1">
              <a:lnSpc>
                <a:spcPct val="130000"/>
              </a:lnSpc>
              <a:buFont typeface="Wingdings" panose="05000000000000000000" pitchFamily="2" charset="2"/>
              <a:buChar char="ü"/>
            </a:pPr>
            <a:r>
              <a:rPr lang="zh-CN" altLang="en-US" sz="2400" dirty="0" smtClean="0">
                <a:latin typeface="微软雅黑" panose="020B0503020204020204" pitchFamily="34" charset="-122"/>
                <a:ea typeface="微软雅黑" panose="020B0503020204020204" pitchFamily="34" charset="-122"/>
              </a:rPr>
              <a:t>被用于</a:t>
            </a:r>
            <a:r>
              <a:rPr lang="zh-CN" altLang="en-US" sz="2400" dirty="0" smtClean="0">
                <a:solidFill>
                  <a:srgbClr val="C00000"/>
                </a:solidFill>
                <a:latin typeface="微软雅黑" panose="020B0503020204020204" pitchFamily="34" charset="-122"/>
                <a:ea typeface="微软雅黑" panose="020B0503020204020204" pitchFamily="34" charset="-122"/>
              </a:rPr>
              <a:t>工业过程控制</a:t>
            </a:r>
            <a:r>
              <a:rPr lang="zh-CN" altLang="en-US" sz="2400" dirty="0" smtClean="0">
                <a:latin typeface="微软雅黑" panose="020B0503020204020204" pitchFamily="34" charset="-122"/>
                <a:ea typeface="微软雅黑" panose="020B0503020204020204" pitchFamily="34" charset="-122"/>
              </a:rPr>
              <a:t>，在计算机辅助制造（</a:t>
            </a:r>
            <a:r>
              <a:rPr lang="en-US" altLang="zh-CN" sz="2400" dirty="0" smtClean="0">
                <a:latin typeface="微软雅黑" panose="020B0503020204020204" pitchFamily="34" charset="-122"/>
                <a:ea typeface="微软雅黑" panose="020B0503020204020204" pitchFamily="34" charset="-122"/>
              </a:rPr>
              <a:t>CAM）</a:t>
            </a:r>
            <a:r>
              <a:rPr lang="zh-CN" altLang="en-US" sz="2400" dirty="0" smtClean="0">
                <a:latin typeface="微软雅黑" panose="020B0503020204020204" pitchFamily="34" charset="-122"/>
                <a:ea typeface="微软雅黑" panose="020B0503020204020204" pitchFamily="34" charset="-122"/>
              </a:rPr>
              <a:t>中扮演着重要的</a:t>
            </a:r>
            <a:r>
              <a:rPr lang="zh-CN" altLang="en-US" sz="2400" dirty="0" smtClean="0">
                <a:latin typeface="微软雅黑" panose="020B0503020204020204" pitchFamily="34" charset="-122"/>
                <a:ea typeface="微软雅黑" panose="020B0503020204020204" pitchFamily="34" charset="-122"/>
              </a:rPr>
              <a:t>角色</a:t>
            </a:r>
            <a:endParaRPr lang="zh-CN" altLang="en-US" sz="2400" dirty="0" smtClean="0">
              <a:latin typeface="微软雅黑" panose="020B0503020204020204" pitchFamily="34" charset="-122"/>
              <a:ea typeface="微软雅黑" panose="020B0503020204020204" pitchFamily="34" charset="-122"/>
            </a:endParaRPr>
          </a:p>
          <a:p>
            <a:pPr algn="just" eaLnBrk="1" hangingPunct="1">
              <a:lnSpc>
                <a:spcPct val="130000"/>
              </a:lnSpc>
              <a:buFont typeface="Wingdings" panose="05000000000000000000" pitchFamily="2" charset="2"/>
              <a:buChar char="ü"/>
            </a:pPr>
            <a:r>
              <a:rPr lang="zh-CN" altLang="en-US" sz="2400" dirty="0" smtClean="0">
                <a:latin typeface="微软雅黑" panose="020B0503020204020204" pitchFamily="34" charset="-122"/>
                <a:ea typeface="微软雅黑" panose="020B0503020204020204" pitchFamily="34" charset="-122"/>
              </a:rPr>
              <a:t>作为</a:t>
            </a:r>
            <a:r>
              <a:rPr lang="zh-CN" altLang="en-US" sz="2400" dirty="0" smtClean="0">
                <a:solidFill>
                  <a:srgbClr val="C00000"/>
                </a:solidFill>
                <a:latin typeface="微软雅黑" panose="020B0503020204020204" pitchFamily="34" charset="-122"/>
                <a:ea typeface="微软雅黑" panose="020B0503020204020204" pitchFamily="34" charset="-122"/>
              </a:rPr>
              <a:t>功能强大的技术工作站</a:t>
            </a:r>
            <a:r>
              <a:rPr lang="zh-CN" altLang="en-US" sz="2400" dirty="0" smtClean="0">
                <a:latin typeface="微软雅黑" panose="020B0503020204020204" pitchFamily="34" charset="-122"/>
                <a:ea typeface="微软雅黑" panose="020B0503020204020204" pitchFamily="34" charset="-122"/>
              </a:rPr>
              <a:t>，实现计算机辅助设计（</a:t>
            </a:r>
            <a:r>
              <a:rPr lang="en-US" altLang="zh-CN" sz="2400" dirty="0" smtClean="0">
                <a:latin typeface="微软雅黑" panose="020B0503020204020204" pitchFamily="34" charset="-122"/>
                <a:ea typeface="微软雅黑" panose="020B0503020204020204" pitchFamily="34" charset="-122"/>
              </a:rPr>
              <a:t>CAD）</a:t>
            </a:r>
            <a:r>
              <a:rPr lang="zh-CN" altLang="en-US" sz="2400" dirty="0" smtClean="0">
                <a:latin typeface="微软雅黑" panose="020B0503020204020204" pitchFamily="34" charset="-122"/>
                <a:ea typeface="微软雅黑" panose="020B0503020204020204" pitchFamily="34" charset="-122"/>
              </a:rPr>
              <a:t>和其它计算密集型、图形密集型</a:t>
            </a:r>
            <a:r>
              <a:rPr lang="zh-CN" altLang="en-US" sz="2400" dirty="0" smtClean="0">
                <a:latin typeface="微软雅黑" panose="020B0503020204020204" pitchFamily="34" charset="-122"/>
                <a:ea typeface="微软雅黑" panose="020B0503020204020204" pitchFamily="34" charset="-122"/>
              </a:rPr>
              <a:t>应用</a:t>
            </a:r>
            <a:endParaRPr lang="zh-CN" altLang="en-US" sz="2400" dirty="0" smtClean="0">
              <a:latin typeface="微软雅黑" panose="020B0503020204020204" pitchFamily="34" charset="-122"/>
              <a:ea typeface="微软雅黑" panose="020B0503020204020204" pitchFamily="34" charset="-122"/>
            </a:endParaRPr>
          </a:p>
          <a:p>
            <a:pPr algn="just" eaLnBrk="1" hangingPunct="1">
              <a:lnSpc>
                <a:spcPct val="130000"/>
              </a:lnSpc>
              <a:buFont typeface="Wingdings" panose="05000000000000000000" pitchFamily="2" charset="2"/>
              <a:buChar char="ü"/>
            </a:pPr>
            <a:r>
              <a:rPr lang="zh-CN" altLang="en-US" sz="2400" dirty="0" smtClean="0">
                <a:latin typeface="微软雅黑" panose="020B0503020204020204" pitchFamily="34" charset="-122"/>
                <a:ea typeface="微软雅黑" panose="020B0503020204020204" pitchFamily="34" charset="-122"/>
              </a:rPr>
              <a:t>充当</a:t>
            </a:r>
            <a:r>
              <a:rPr lang="zh-CN" altLang="en-US" sz="2400" dirty="0" smtClean="0">
                <a:solidFill>
                  <a:srgbClr val="C00000"/>
                </a:solidFill>
                <a:latin typeface="微软雅黑" panose="020B0503020204020204" pitchFamily="34" charset="-122"/>
                <a:ea typeface="微软雅黑" panose="020B0503020204020204" pitchFamily="34" charset="-122"/>
              </a:rPr>
              <a:t>前端计算机</a:t>
            </a:r>
            <a:r>
              <a:rPr lang="zh-CN" altLang="en-US" sz="2400" dirty="0" smtClean="0">
                <a:latin typeface="微软雅黑" panose="020B0503020204020204" pitchFamily="34" charset="-122"/>
                <a:ea typeface="微软雅黑" panose="020B0503020204020204" pitchFamily="34" charset="-122"/>
              </a:rPr>
              <a:t>，辅助大型机完成通讯处理和网络管理</a:t>
            </a:r>
            <a:r>
              <a:rPr lang="zh-CN" altLang="en-US" sz="2400" dirty="0" smtClean="0">
                <a:latin typeface="微软雅黑" panose="020B0503020204020204" pitchFamily="34" charset="-122"/>
                <a:ea typeface="微软雅黑" panose="020B0503020204020204" pitchFamily="34" charset="-122"/>
              </a:rPr>
              <a:t>工作</a:t>
            </a:r>
            <a:endParaRPr lang="zh-CN" altLang="en-US" sz="24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054273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408579">
                                            <p:txEl>
                                              <p:pRg st="0" end="0"/>
                                            </p:txEl>
                                          </p:spTgt>
                                        </p:tgtEl>
                                        <p:attrNameLst>
                                          <p:attrName>style.visibility</p:attrName>
                                        </p:attrNameLst>
                                      </p:cBhvr>
                                      <p:to>
                                        <p:strVal val="visible"/>
                                      </p:to>
                                    </p:set>
                                    <p:animEffect transition="in" filter="wedge">
                                      <p:cBhvr>
                                        <p:cTn id="7" dur="2000"/>
                                        <p:tgtEl>
                                          <p:spTgt spid="40857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0" presetClass="entr" presetSubtype="0" fill="hold" grpId="0" nodeType="clickEffect">
                                  <p:stCondLst>
                                    <p:cond delay="0"/>
                                  </p:stCondLst>
                                  <p:childTnLst>
                                    <p:set>
                                      <p:cBhvr>
                                        <p:cTn id="11" dur="1" fill="hold">
                                          <p:stCondLst>
                                            <p:cond delay="0"/>
                                          </p:stCondLst>
                                        </p:cTn>
                                        <p:tgtEl>
                                          <p:spTgt spid="408579">
                                            <p:txEl>
                                              <p:pRg st="1" end="1"/>
                                            </p:txEl>
                                          </p:spTgt>
                                        </p:tgtEl>
                                        <p:attrNameLst>
                                          <p:attrName>style.visibility</p:attrName>
                                        </p:attrNameLst>
                                      </p:cBhvr>
                                      <p:to>
                                        <p:strVal val="visible"/>
                                      </p:to>
                                    </p:set>
                                    <p:animEffect transition="in" filter="wedge">
                                      <p:cBhvr>
                                        <p:cTn id="12" dur="2000"/>
                                        <p:tgtEl>
                                          <p:spTgt spid="40857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0" presetClass="entr" presetSubtype="0" fill="hold" grpId="0" nodeType="clickEffect">
                                  <p:stCondLst>
                                    <p:cond delay="0"/>
                                  </p:stCondLst>
                                  <p:childTnLst>
                                    <p:set>
                                      <p:cBhvr>
                                        <p:cTn id="16" dur="1" fill="hold">
                                          <p:stCondLst>
                                            <p:cond delay="0"/>
                                          </p:stCondLst>
                                        </p:cTn>
                                        <p:tgtEl>
                                          <p:spTgt spid="408579">
                                            <p:txEl>
                                              <p:pRg st="2" end="2"/>
                                            </p:txEl>
                                          </p:spTgt>
                                        </p:tgtEl>
                                        <p:attrNameLst>
                                          <p:attrName>style.visibility</p:attrName>
                                        </p:attrNameLst>
                                      </p:cBhvr>
                                      <p:to>
                                        <p:strVal val="visible"/>
                                      </p:to>
                                    </p:set>
                                    <p:animEffect transition="in" filter="wedge">
                                      <p:cBhvr>
                                        <p:cTn id="17" dur="2000"/>
                                        <p:tgtEl>
                                          <p:spTgt spid="40857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0" presetClass="entr" presetSubtype="0" fill="hold" grpId="0" nodeType="clickEffect">
                                  <p:stCondLst>
                                    <p:cond delay="0"/>
                                  </p:stCondLst>
                                  <p:childTnLst>
                                    <p:set>
                                      <p:cBhvr>
                                        <p:cTn id="21" dur="1" fill="hold">
                                          <p:stCondLst>
                                            <p:cond delay="0"/>
                                          </p:stCondLst>
                                        </p:cTn>
                                        <p:tgtEl>
                                          <p:spTgt spid="408579">
                                            <p:txEl>
                                              <p:pRg st="3" end="3"/>
                                            </p:txEl>
                                          </p:spTgt>
                                        </p:tgtEl>
                                        <p:attrNameLst>
                                          <p:attrName>style.visibility</p:attrName>
                                        </p:attrNameLst>
                                      </p:cBhvr>
                                      <p:to>
                                        <p:strVal val="visible"/>
                                      </p:to>
                                    </p:set>
                                    <p:animEffect transition="in" filter="wedge">
                                      <p:cBhvr>
                                        <p:cTn id="22" dur="2000"/>
                                        <p:tgtEl>
                                          <p:spTgt spid="40857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0" presetClass="entr" presetSubtype="0" fill="hold" grpId="0" nodeType="clickEffect">
                                  <p:stCondLst>
                                    <p:cond delay="0"/>
                                  </p:stCondLst>
                                  <p:childTnLst>
                                    <p:set>
                                      <p:cBhvr>
                                        <p:cTn id="26" dur="1" fill="hold">
                                          <p:stCondLst>
                                            <p:cond delay="0"/>
                                          </p:stCondLst>
                                        </p:cTn>
                                        <p:tgtEl>
                                          <p:spTgt spid="408579">
                                            <p:txEl>
                                              <p:pRg st="4" end="4"/>
                                            </p:txEl>
                                          </p:spTgt>
                                        </p:tgtEl>
                                        <p:attrNameLst>
                                          <p:attrName>style.visibility</p:attrName>
                                        </p:attrNameLst>
                                      </p:cBhvr>
                                      <p:to>
                                        <p:strVal val="visible"/>
                                      </p:to>
                                    </p:set>
                                    <p:animEffect transition="in" filter="wedge">
                                      <p:cBhvr>
                                        <p:cTn id="27" dur="2000"/>
                                        <p:tgtEl>
                                          <p:spTgt spid="408579">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0" presetClass="entr" presetSubtype="0" fill="hold" grpId="0" nodeType="clickEffect">
                                  <p:stCondLst>
                                    <p:cond delay="0"/>
                                  </p:stCondLst>
                                  <p:childTnLst>
                                    <p:set>
                                      <p:cBhvr>
                                        <p:cTn id="31" dur="1" fill="hold">
                                          <p:stCondLst>
                                            <p:cond delay="0"/>
                                          </p:stCondLst>
                                        </p:cTn>
                                        <p:tgtEl>
                                          <p:spTgt spid="408579">
                                            <p:txEl>
                                              <p:pRg st="5" end="5"/>
                                            </p:txEl>
                                          </p:spTgt>
                                        </p:tgtEl>
                                        <p:attrNameLst>
                                          <p:attrName>style.visibility</p:attrName>
                                        </p:attrNameLst>
                                      </p:cBhvr>
                                      <p:to>
                                        <p:strVal val="visible"/>
                                      </p:to>
                                    </p:set>
                                    <p:animEffect transition="in" filter="wedge">
                                      <p:cBhvr>
                                        <p:cTn id="32" dur="2000"/>
                                        <p:tgtEl>
                                          <p:spTgt spid="40857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8579"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42913" y="247650"/>
            <a:ext cx="8243887" cy="949325"/>
          </a:xfrm>
        </p:spPr>
        <p:txBody>
          <a:bodyPr/>
          <a:lstStyle/>
          <a:p>
            <a:pPr algn="l" eaLnBrk="1" hangingPunct="1"/>
            <a:r>
              <a:rPr lang="zh-CN" altLang="en-US" sz="3600" b="1" dirty="0" smtClean="0">
                <a:latin typeface="微软雅黑" panose="020B0503020204020204" pitchFamily="34" charset="-122"/>
                <a:ea typeface="微软雅黑" panose="020B0503020204020204" pitchFamily="34" charset="-122"/>
              </a:rPr>
              <a:t>四、</a:t>
            </a:r>
            <a:r>
              <a:rPr lang="zh-CN" altLang="en-US" sz="3600" b="1" dirty="0" smtClean="0">
                <a:latin typeface="微软雅黑" panose="020B0503020204020204" pitchFamily="34" charset="-122"/>
                <a:ea typeface="微软雅黑" panose="020B0503020204020204" pitchFamily="34" charset="-122"/>
              </a:rPr>
              <a:t>微机</a:t>
            </a:r>
            <a:endParaRPr lang="zh-CN" altLang="en-US" sz="3600" b="1" dirty="0" smtClean="0">
              <a:latin typeface="微软雅黑" panose="020B0503020204020204" pitchFamily="34" charset="-122"/>
              <a:ea typeface="微软雅黑" panose="020B0503020204020204" pitchFamily="34" charset="-122"/>
            </a:endParaRPr>
          </a:p>
        </p:txBody>
      </p:sp>
      <p:sp>
        <p:nvSpPr>
          <p:cNvPr id="409603" name="Rectangle 3"/>
          <p:cNvSpPr>
            <a:spLocks noGrp="1" noChangeArrowheads="1"/>
          </p:cNvSpPr>
          <p:nvPr>
            <p:ph type="body" idx="1"/>
          </p:nvPr>
        </p:nvSpPr>
        <p:spPr>
          <a:xfrm>
            <a:off x="322833" y="1485602"/>
            <a:ext cx="8641655" cy="5111750"/>
          </a:xfrm>
        </p:spPr>
        <p:txBody>
          <a:bodyPr/>
          <a:lstStyle/>
          <a:p>
            <a:pPr eaLnBrk="1" hangingPunct="1">
              <a:lnSpc>
                <a:spcPct val="130000"/>
              </a:lnSpc>
              <a:buFont typeface="Wingdings" pitchFamily="2" charset="2"/>
              <a:buChar char="n"/>
            </a:pPr>
            <a:r>
              <a:rPr lang="zh-CN" altLang="en-US" sz="2200" b="1" dirty="0" smtClean="0">
                <a:solidFill>
                  <a:srgbClr val="0070C0"/>
                </a:solidFill>
                <a:latin typeface="微软雅黑" panose="020B0503020204020204" pitchFamily="34" charset="-122"/>
                <a:ea typeface="微软雅黑" panose="020B0503020204020204" pitchFamily="34" charset="-122"/>
              </a:rPr>
              <a:t>形式：掌上型、膝上式、便携式、桌面式和落地式</a:t>
            </a:r>
            <a:r>
              <a:rPr lang="zh-CN" altLang="en-US" sz="2200" b="1" dirty="0" smtClean="0">
                <a:solidFill>
                  <a:srgbClr val="0070C0"/>
                </a:solidFill>
                <a:latin typeface="微软雅黑" panose="020B0503020204020204" pitchFamily="34" charset="-122"/>
                <a:ea typeface="微软雅黑" panose="020B0503020204020204" pitchFamily="34" charset="-122"/>
              </a:rPr>
              <a:t>等。</a:t>
            </a:r>
            <a:endParaRPr lang="zh-CN" altLang="en-US" sz="2200" b="1" dirty="0" smtClean="0">
              <a:solidFill>
                <a:srgbClr val="0070C0"/>
              </a:solidFill>
              <a:latin typeface="微软雅黑" panose="020B0503020204020204" pitchFamily="34" charset="-122"/>
              <a:ea typeface="微软雅黑" panose="020B0503020204020204" pitchFamily="34" charset="-122"/>
            </a:endParaRPr>
          </a:p>
          <a:p>
            <a:pPr algn="just" eaLnBrk="1" hangingPunct="1">
              <a:lnSpc>
                <a:spcPct val="130000"/>
              </a:lnSpc>
              <a:buFont typeface="Wingdings" pitchFamily="2" charset="2"/>
              <a:buChar char="n"/>
            </a:pPr>
            <a:r>
              <a:rPr lang="zh-CN" altLang="en-US" sz="2200" dirty="0" smtClean="0">
                <a:solidFill>
                  <a:srgbClr val="C00000"/>
                </a:solidFill>
                <a:latin typeface="微软雅黑" panose="020B0503020204020204" pitchFamily="34" charset="-122"/>
                <a:ea typeface="微软雅黑" panose="020B0503020204020204" pitchFamily="34" charset="-122"/>
              </a:rPr>
              <a:t>工作站</a:t>
            </a:r>
            <a:r>
              <a:rPr lang="zh-CN" altLang="en-US" sz="2200" dirty="0" smtClean="0">
                <a:latin typeface="微软雅黑" panose="020B0503020204020204" pitchFamily="34" charset="-122"/>
                <a:ea typeface="微软雅黑" panose="020B0503020204020204" pitchFamily="34" charset="-122"/>
              </a:rPr>
              <a:t>：支持高负荷的数学计算和图形显示类应用，如：工程中的计算机辅助设计（</a:t>
            </a:r>
            <a:r>
              <a:rPr lang="en-US" altLang="zh-CN" sz="2200" dirty="0" smtClean="0">
                <a:latin typeface="微软雅黑" panose="020B0503020204020204" pitchFamily="34" charset="-122"/>
                <a:ea typeface="微软雅黑" panose="020B0503020204020204" pitchFamily="34" charset="-122"/>
              </a:rPr>
              <a:t>CAD）</a:t>
            </a:r>
            <a:r>
              <a:rPr lang="zh-CN" altLang="en-US" sz="2200" dirty="0" smtClean="0">
                <a:latin typeface="微软雅黑" panose="020B0503020204020204" pitchFamily="34" charset="-122"/>
                <a:ea typeface="微软雅黑" panose="020B0503020204020204" pitchFamily="34" charset="-122"/>
              </a:rPr>
              <a:t>和证券行业中的投资和证券分析</a:t>
            </a:r>
            <a:r>
              <a:rPr lang="zh-CN" altLang="en-US" sz="2200" dirty="0" smtClean="0">
                <a:latin typeface="微软雅黑" panose="020B0503020204020204" pitchFamily="34" charset="-122"/>
                <a:ea typeface="微软雅黑" panose="020B0503020204020204" pitchFamily="34" charset="-122"/>
              </a:rPr>
              <a:t>等</a:t>
            </a:r>
            <a:endParaRPr lang="zh-CN" altLang="en-US" sz="2200" dirty="0" smtClean="0">
              <a:latin typeface="微软雅黑" panose="020B0503020204020204" pitchFamily="34" charset="-122"/>
              <a:ea typeface="微软雅黑" panose="020B0503020204020204" pitchFamily="34" charset="-122"/>
            </a:endParaRPr>
          </a:p>
          <a:p>
            <a:pPr algn="just" eaLnBrk="1" hangingPunct="1">
              <a:lnSpc>
                <a:spcPct val="130000"/>
              </a:lnSpc>
              <a:buFont typeface="Wingdings" pitchFamily="2" charset="2"/>
              <a:buChar char="n"/>
            </a:pPr>
            <a:r>
              <a:rPr lang="zh-CN" altLang="en-US" sz="2200" dirty="0">
                <a:solidFill>
                  <a:srgbClr val="C00000"/>
                </a:solidFill>
                <a:latin typeface="微软雅黑" panose="020B0503020204020204" pitchFamily="34" charset="-122"/>
                <a:ea typeface="微软雅黑" panose="020B0503020204020204" pitchFamily="34" charset="-122"/>
              </a:rPr>
              <a:t>网络服务器</a:t>
            </a:r>
            <a:r>
              <a:rPr lang="zh-CN" altLang="en-US" sz="2200" dirty="0" smtClean="0">
                <a:latin typeface="微软雅黑" panose="020B0503020204020204" pitchFamily="34" charset="-122"/>
                <a:ea typeface="微软雅黑" panose="020B0503020204020204" pitchFamily="34" charset="-122"/>
              </a:rPr>
              <a:t>：是功能更强大的微机，在局域网（</a:t>
            </a:r>
            <a:r>
              <a:rPr lang="en-US" altLang="zh-CN" sz="2200" dirty="0" smtClean="0">
                <a:latin typeface="微软雅黑" panose="020B0503020204020204" pitchFamily="34" charset="-122"/>
                <a:ea typeface="微软雅黑" panose="020B0503020204020204" pitchFamily="34" charset="-122"/>
              </a:rPr>
              <a:t>LAN）、</a:t>
            </a:r>
            <a:r>
              <a:rPr lang="zh-CN" altLang="en-US" sz="2200" dirty="0" smtClean="0">
                <a:latin typeface="微软雅黑" panose="020B0503020204020204" pitchFamily="34" charset="-122"/>
                <a:ea typeface="微软雅黑" panose="020B0503020204020204" pitchFamily="34" charset="-122"/>
              </a:rPr>
              <a:t>互联网和内部网站点上实现通讯和</a:t>
            </a:r>
            <a:r>
              <a:rPr lang="zh-CN" altLang="en-US" sz="2200" dirty="0" smtClean="0">
                <a:latin typeface="微软雅黑" panose="020B0503020204020204" pitchFamily="34" charset="-122"/>
                <a:ea typeface="微软雅黑" panose="020B0503020204020204" pitchFamily="34" charset="-122"/>
              </a:rPr>
              <a:t>资源共享</a:t>
            </a:r>
            <a:endParaRPr lang="zh-CN" altLang="en-US" sz="2200" dirty="0" smtClean="0">
              <a:latin typeface="微软雅黑" panose="020B0503020204020204" pitchFamily="34" charset="-122"/>
              <a:ea typeface="微软雅黑" panose="020B0503020204020204" pitchFamily="34" charset="-122"/>
            </a:endParaRPr>
          </a:p>
          <a:p>
            <a:pPr algn="just" eaLnBrk="1" hangingPunct="1">
              <a:lnSpc>
                <a:spcPct val="130000"/>
              </a:lnSpc>
              <a:buFont typeface="Wingdings" pitchFamily="2" charset="2"/>
              <a:buChar char="n"/>
            </a:pPr>
            <a:r>
              <a:rPr lang="zh-CN" altLang="en-US" sz="2200" dirty="0">
                <a:solidFill>
                  <a:srgbClr val="C00000"/>
                </a:solidFill>
                <a:latin typeface="微软雅黑" panose="020B0503020204020204" pitchFamily="34" charset="-122"/>
                <a:ea typeface="微软雅黑" panose="020B0503020204020204" pitchFamily="34" charset="-122"/>
              </a:rPr>
              <a:t>网络计算机(</a:t>
            </a:r>
            <a:r>
              <a:rPr lang="en-US" altLang="zh-CN" sz="2200" dirty="0">
                <a:solidFill>
                  <a:srgbClr val="C00000"/>
                </a:solidFill>
                <a:latin typeface="微软雅黑" panose="020B0503020204020204" pitchFamily="34" charset="-122"/>
                <a:ea typeface="微软雅黑" panose="020B0503020204020204" pitchFamily="34" charset="-122"/>
              </a:rPr>
              <a:t>NC)：</a:t>
            </a:r>
            <a:r>
              <a:rPr lang="zh-CN" altLang="en-US" sz="2200" dirty="0">
                <a:latin typeface="微软雅黑" panose="020B0503020204020204" pitchFamily="34" charset="-122"/>
                <a:ea typeface="微软雅黑" panose="020B0503020204020204" pitchFamily="34" charset="-122"/>
              </a:rPr>
              <a:t>一种低成本的、密封的连网微机，它没有硬盘或者硬盘很小。</a:t>
            </a:r>
            <a:r>
              <a:rPr lang="en-US" altLang="zh-CN" sz="2200" dirty="0">
                <a:latin typeface="微软雅黑" panose="020B0503020204020204" pitchFamily="34" charset="-122"/>
                <a:ea typeface="微软雅黑" panose="020B0503020204020204" pitchFamily="34" charset="-122"/>
              </a:rPr>
              <a:t>NC</a:t>
            </a:r>
            <a:r>
              <a:rPr lang="zh-CN" altLang="en-US" sz="2200" dirty="0">
                <a:latin typeface="微软雅黑" panose="020B0503020204020204" pitchFamily="34" charset="-122"/>
                <a:ea typeface="微软雅黑" panose="020B0503020204020204" pitchFamily="34" charset="-122"/>
              </a:rPr>
              <a:t>用户主要依靠网络服务器为其提供操作系统、</a:t>
            </a:r>
            <a:r>
              <a:rPr lang="en-US" altLang="zh-CN" sz="2200" dirty="0">
                <a:latin typeface="微软雅黑" panose="020B0503020204020204" pitchFamily="34" charset="-122"/>
                <a:ea typeface="微软雅黑" panose="020B0503020204020204" pitchFamily="34" charset="-122"/>
              </a:rPr>
              <a:t>Web</a:t>
            </a:r>
            <a:r>
              <a:rPr lang="zh-CN" altLang="en-US" sz="2200" dirty="0">
                <a:latin typeface="微软雅黑" panose="020B0503020204020204" pitchFamily="34" charset="-122"/>
                <a:ea typeface="微软雅黑" panose="020B0503020204020204" pitchFamily="34" charset="-122"/>
              </a:rPr>
              <a:t>浏览器、应用软件</a:t>
            </a:r>
            <a:r>
              <a:rPr lang="zh-CN" altLang="en-US" sz="2200" dirty="0" smtClean="0">
                <a:latin typeface="微软雅黑" panose="020B0503020204020204" pitchFamily="34" charset="-122"/>
                <a:ea typeface="微软雅黑" panose="020B0503020204020204" pitchFamily="34" charset="-122"/>
              </a:rPr>
              <a:t>、数据访问和存储等</a:t>
            </a:r>
            <a:r>
              <a:rPr lang="zh-CN" altLang="en-US" sz="2200" dirty="0" smtClean="0">
                <a:latin typeface="微软雅黑" panose="020B0503020204020204" pitchFamily="34" charset="-122"/>
                <a:ea typeface="微软雅黑" panose="020B0503020204020204" pitchFamily="34" charset="-122"/>
              </a:rPr>
              <a:t>资源</a:t>
            </a:r>
            <a:endParaRPr lang="zh-CN" altLang="en-US" sz="2200" dirty="0" smtClean="0">
              <a:latin typeface="微软雅黑" panose="020B0503020204020204" pitchFamily="34" charset="-122"/>
              <a:ea typeface="微软雅黑" panose="020B0503020204020204" pitchFamily="34" charset="-122"/>
            </a:endParaRPr>
          </a:p>
          <a:p>
            <a:pPr algn="just" eaLnBrk="1" hangingPunct="1">
              <a:lnSpc>
                <a:spcPct val="130000"/>
              </a:lnSpc>
              <a:buFont typeface="Wingdings" pitchFamily="2" charset="2"/>
              <a:buChar char="n"/>
            </a:pPr>
            <a:r>
              <a:rPr lang="zh-CN" altLang="en-US" sz="2200" dirty="0">
                <a:solidFill>
                  <a:srgbClr val="C00000"/>
                </a:solidFill>
                <a:latin typeface="微软雅黑" panose="020B0503020204020204" pitchFamily="34" charset="-122"/>
                <a:ea typeface="微软雅黑" panose="020B0503020204020204" pitchFamily="34" charset="-122"/>
              </a:rPr>
              <a:t>信息设备</a:t>
            </a:r>
            <a:r>
              <a:rPr lang="zh-CN" altLang="en-US" sz="2200" dirty="0" smtClean="0">
                <a:latin typeface="微软雅黑" panose="020B0503020204020204" pitchFamily="34" charset="-122"/>
                <a:ea typeface="微软雅黑" panose="020B0503020204020204" pitchFamily="34" charset="-122"/>
              </a:rPr>
              <a:t>：提供互联网接入和完成基本计算任务的能力，如：蜂窝电话、寻呼机、掌上电脑、基于</a:t>
            </a:r>
            <a:r>
              <a:rPr lang="en-US" altLang="zh-CN" sz="2200" dirty="0" smtClean="0">
                <a:latin typeface="微软雅黑" panose="020B0503020204020204" pitchFamily="34" charset="-122"/>
                <a:ea typeface="微软雅黑" panose="020B0503020204020204" pitchFamily="34" charset="-122"/>
              </a:rPr>
              <a:t>Web</a:t>
            </a:r>
            <a:r>
              <a:rPr lang="zh-CN" altLang="en-US" sz="2200" dirty="0" smtClean="0">
                <a:latin typeface="微软雅黑" panose="020B0503020204020204" pitchFamily="34" charset="-122"/>
                <a:ea typeface="微软雅黑" panose="020B0503020204020204" pitchFamily="34" charset="-122"/>
              </a:rPr>
              <a:t>的游戏机</a:t>
            </a:r>
            <a:r>
              <a:rPr lang="zh-CN" altLang="en-US" sz="2200" dirty="0" smtClean="0">
                <a:latin typeface="微软雅黑" panose="020B0503020204020204" pitchFamily="34" charset="-122"/>
                <a:ea typeface="微软雅黑" panose="020B0503020204020204" pitchFamily="34" charset="-122"/>
              </a:rPr>
              <a:t>等</a:t>
            </a:r>
            <a:endParaRPr lang="zh-CN" altLang="en-US" sz="22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853792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409603">
                                            <p:txEl>
                                              <p:pRg st="0" end="0"/>
                                            </p:txEl>
                                          </p:spTgt>
                                        </p:tgtEl>
                                        <p:attrNameLst>
                                          <p:attrName>style.visibility</p:attrName>
                                        </p:attrNameLst>
                                      </p:cBhvr>
                                      <p:to>
                                        <p:strVal val="visible"/>
                                      </p:to>
                                    </p:set>
                                    <p:animEffect transition="in" filter="wedge">
                                      <p:cBhvr>
                                        <p:cTn id="7" dur="2000"/>
                                        <p:tgtEl>
                                          <p:spTgt spid="40960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0" presetClass="entr" presetSubtype="0" fill="hold" grpId="0" nodeType="clickEffect">
                                  <p:stCondLst>
                                    <p:cond delay="0"/>
                                  </p:stCondLst>
                                  <p:childTnLst>
                                    <p:set>
                                      <p:cBhvr>
                                        <p:cTn id="11" dur="1" fill="hold">
                                          <p:stCondLst>
                                            <p:cond delay="0"/>
                                          </p:stCondLst>
                                        </p:cTn>
                                        <p:tgtEl>
                                          <p:spTgt spid="409603">
                                            <p:txEl>
                                              <p:pRg st="1" end="1"/>
                                            </p:txEl>
                                          </p:spTgt>
                                        </p:tgtEl>
                                        <p:attrNameLst>
                                          <p:attrName>style.visibility</p:attrName>
                                        </p:attrNameLst>
                                      </p:cBhvr>
                                      <p:to>
                                        <p:strVal val="visible"/>
                                      </p:to>
                                    </p:set>
                                    <p:animEffect transition="in" filter="wedge">
                                      <p:cBhvr>
                                        <p:cTn id="12" dur="2000"/>
                                        <p:tgtEl>
                                          <p:spTgt spid="40960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0" presetClass="entr" presetSubtype="0" fill="hold" grpId="0" nodeType="clickEffect">
                                  <p:stCondLst>
                                    <p:cond delay="0"/>
                                  </p:stCondLst>
                                  <p:childTnLst>
                                    <p:set>
                                      <p:cBhvr>
                                        <p:cTn id="16" dur="1" fill="hold">
                                          <p:stCondLst>
                                            <p:cond delay="0"/>
                                          </p:stCondLst>
                                        </p:cTn>
                                        <p:tgtEl>
                                          <p:spTgt spid="409603">
                                            <p:txEl>
                                              <p:pRg st="2" end="2"/>
                                            </p:txEl>
                                          </p:spTgt>
                                        </p:tgtEl>
                                        <p:attrNameLst>
                                          <p:attrName>style.visibility</p:attrName>
                                        </p:attrNameLst>
                                      </p:cBhvr>
                                      <p:to>
                                        <p:strVal val="visible"/>
                                      </p:to>
                                    </p:set>
                                    <p:animEffect transition="in" filter="wedge">
                                      <p:cBhvr>
                                        <p:cTn id="17" dur="2000"/>
                                        <p:tgtEl>
                                          <p:spTgt spid="40960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0" presetClass="entr" presetSubtype="0" fill="hold" grpId="0" nodeType="clickEffect">
                                  <p:stCondLst>
                                    <p:cond delay="0"/>
                                  </p:stCondLst>
                                  <p:childTnLst>
                                    <p:set>
                                      <p:cBhvr>
                                        <p:cTn id="21" dur="1" fill="hold">
                                          <p:stCondLst>
                                            <p:cond delay="0"/>
                                          </p:stCondLst>
                                        </p:cTn>
                                        <p:tgtEl>
                                          <p:spTgt spid="409603">
                                            <p:txEl>
                                              <p:pRg st="3" end="3"/>
                                            </p:txEl>
                                          </p:spTgt>
                                        </p:tgtEl>
                                        <p:attrNameLst>
                                          <p:attrName>style.visibility</p:attrName>
                                        </p:attrNameLst>
                                      </p:cBhvr>
                                      <p:to>
                                        <p:strVal val="visible"/>
                                      </p:to>
                                    </p:set>
                                    <p:animEffect transition="in" filter="wedge">
                                      <p:cBhvr>
                                        <p:cTn id="22" dur="2000"/>
                                        <p:tgtEl>
                                          <p:spTgt spid="40960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0" presetClass="entr" presetSubtype="0" fill="hold" grpId="0" nodeType="clickEffect">
                                  <p:stCondLst>
                                    <p:cond delay="0"/>
                                  </p:stCondLst>
                                  <p:childTnLst>
                                    <p:set>
                                      <p:cBhvr>
                                        <p:cTn id="26" dur="1" fill="hold">
                                          <p:stCondLst>
                                            <p:cond delay="0"/>
                                          </p:stCondLst>
                                        </p:cTn>
                                        <p:tgtEl>
                                          <p:spTgt spid="409603">
                                            <p:txEl>
                                              <p:pRg st="4" end="4"/>
                                            </p:txEl>
                                          </p:spTgt>
                                        </p:tgtEl>
                                        <p:attrNameLst>
                                          <p:attrName>style.visibility</p:attrName>
                                        </p:attrNameLst>
                                      </p:cBhvr>
                                      <p:to>
                                        <p:strVal val="visible"/>
                                      </p:to>
                                    </p:set>
                                    <p:animEffect transition="in" filter="wedge">
                                      <p:cBhvr>
                                        <p:cTn id="27" dur="2000"/>
                                        <p:tgtEl>
                                          <p:spTgt spid="40960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03"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8610" name="组合 1"/>
          <p:cNvGrpSpPr>
            <a:grpSpLocks/>
          </p:cNvGrpSpPr>
          <p:nvPr/>
        </p:nvGrpSpPr>
        <p:grpSpPr bwMode="auto">
          <a:xfrm>
            <a:off x="179578" y="2222500"/>
            <a:ext cx="8713597" cy="4518868"/>
            <a:chOff x="-801827" y="897797"/>
            <a:chExt cx="9939477" cy="5574710"/>
          </a:xfrm>
        </p:grpSpPr>
        <p:sp>
          <p:nvSpPr>
            <p:cNvPr id="68613" name="Text Box 4"/>
            <p:cNvSpPr txBox="1">
              <a:spLocks noChangeArrowheads="1"/>
            </p:cNvSpPr>
            <p:nvPr/>
          </p:nvSpPr>
          <p:spPr bwMode="auto">
            <a:xfrm>
              <a:off x="4173538" y="1485900"/>
              <a:ext cx="1841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50000"/>
                </a:spcBef>
                <a:buFontTx/>
                <a:buNone/>
              </a:pPr>
              <a:endParaRPr kumimoji="1" lang="zh-CN" altLang="zh-CN" sz="2400" b="1">
                <a:latin typeface="Times New Roman" pitchFamily="18" charset="0"/>
              </a:endParaRPr>
            </a:p>
          </p:txBody>
        </p:sp>
        <p:sp>
          <p:nvSpPr>
            <p:cNvPr id="68614" name="Text Box 5"/>
            <p:cNvSpPr txBox="1">
              <a:spLocks noChangeArrowheads="1"/>
            </p:cNvSpPr>
            <p:nvPr/>
          </p:nvSpPr>
          <p:spPr bwMode="auto">
            <a:xfrm>
              <a:off x="3678238" y="2286000"/>
              <a:ext cx="1841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50000"/>
                </a:spcBef>
                <a:buFontTx/>
                <a:buNone/>
              </a:pPr>
              <a:endParaRPr kumimoji="1" lang="zh-CN" altLang="zh-CN" sz="2400" b="1">
                <a:latin typeface="Times New Roman" pitchFamily="18" charset="0"/>
              </a:endParaRPr>
            </a:p>
          </p:txBody>
        </p:sp>
        <p:sp>
          <p:nvSpPr>
            <p:cNvPr id="68615" name="Text Box 6"/>
            <p:cNvSpPr txBox="1">
              <a:spLocks noChangeArrowheads="1"/>
            </p:cNvSpPr>
            <p:nvPr/>
          </p:nvSpPr>
          <p:spPr bwMode="auto">
            <a:xfrm>
              <a:off x="6286253" y="1493411"/>
              <a:ext cx="1561006" cy="516789"/>
            </a:xfrm>
            <a:prstGeom prst="rect">
              <a:avLst/>
            </a:prstGeom>
            <a:solidFill>
              <a:srgbClr val="00CC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50000"/>
                </a:spcBef>
                <a:buFontTx/>
                <a:buNone/>
              </a:pPr>
              <a:r>
                <a:rPr kumimoji="1" lang="zh-CN" altLang="en-US" sz="2400" b="1">
                  <a:latin typeface="Times New Roman" pitchFamily="18" charset="0"/>
                </a:rPr>
                <a:t>运  算  器</a:t>
              </a:r>
              <a:endParaRPr kumimoji="1" lang="zh-CN" altLang="en-US" sz="1800" b="1">
                <a:latin typeface="Times New Roman" pitchFamily="18" charset="0"/>
              </a:endParaRPr>
            </a:p>
          </p:txBody>
        </p:sp>
        <p:sp>
          <p:nvSpPr>
            <p:cNvPr id="68616" name="Text Box 7"/>
            <p:cNvSpPr txBox="1">
              <a:spLocks noChangeArrowheads="1"/>
            </p:cNvSpPr>
            <p:nvPr/>
          </p:nvSpPr>
          <p:spPr bwMode="auto">
            <a:xfrm>
              <a:off x="1796802" y="1493411"/>
              <a:ext cx="1561006" cy="516789"/>
            </a:xfrm>
            <a:prstGeom prst="rect">
              <a:avLst/>
            </a:prstGeom>
            <a:solidFill>
              <a:srgbClr val="FFCC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50000"/>
                </a:spcBef>
                <a:buFontTx/>
                <a:buNone/>
              </a:pPr>
              <a:r>
                <a:rPr kumimoji="1" lang="zh-CN" altLang="en-US" sz="2400" b="1">
                  <a:latin typeface="Times New Roman" pitchFamily="18" charset="0"/>
                </a:rPr>
                <a:t>控  制  器</a:t>
              </a:r>
              <a:endParaRPr kumimoji="1" lang="zh-CN" altLang="en-US" sz="1800" b="1">
                <a:latin typeface="Times New Roman" pitchFamily="18" charset="0"/>
              </a:endParaRPr>
            </a:p>
          </p:txBody>
        </p:sp>
        <p:sp>
          <p:nvSpPr>
            <p:cNvPr id="68617" name="Text Box 8"/>
            <p:cNvSpPr txBox="1">
              <a:spLocks noChangeArrowheads="1"/>
            </p:cNvSpPr>
            <p:nvPr/>
          </p:nvSpPr>
          <p:spPr bwMode="auto">
            <a:xfrm>
              <a:off x="1866567" y="3550811"/>
              <a:ext cx="1562768" cy="516789"/>
            </a:xfrm>
            <a:prstGeom prst="rect">
              <a:avLst/>
            </a:prstGeom>
            <a:solidFill>
              <a:srgbClr val="33CCCC"/>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50000"/>
                </a:spcBef>
                <a:buFontTx/>
                <a:buNone/>
              </a:pPr>
              <a:r>
                <a:rPr kumimoji="1" lang="zh-CN" altLang="en-US" sz="2400" b="1">
                  <a:latin typeface="Times New Roman" pitchFamily="18" charset="0"/>
                </a:rPr>
                <a:t>主存储器</a:t>
              </a:r>
            </a:p>
          </p:txBody>
        </p:sp>
        <p:sp>
          <p:nvSpPr>
            <p:cNvPr id="68618" name="Text Box 9"/>
            <p:cNvSpPr txBox="1">
              <a:spLocks noChangeArrowheads="1"/>
            </p:cNvSpPr>
            <p:nvPr/>
          </p:nvSpPr>
          <p:spPr bwMode="auto">
            <a:xfrm>
              <a:off x="6294104" y="4695399"/>
              <a:ext cx="1562768" cy="516789"/>
            </a:xfrm>
            <a:prstGeom prst="rect">
              <a:avLst/>
            </a:prstGeom>
            <a:solidFill>
              <a:srgbClr val="FFCC66"/>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50000"/>
                </a:spcBef>
                <a:buFontTx/>
                <a:buNone/>
              </a:pPr>
              <a:r>
                <a:rPr kumimoji="1" lang="zh-CN" altLang="en-US" sz="2400" b="1" dirty="0">
                  <a:latin typeface="Times New Roman" pitchFamily="18" charset="0"/>
                </a:rPr>
                <a:t>输入设备</a:t>
              </a:r>
              <a:endParaRPr kumimoji="1" lang="zh-CN" altLang="en-US" sz="1800" b="1" dirty="0">
                <a:latin typeface="Times New Roman" pitchFamily="18" charset="0"/>
              </a:endParaRPr>
            </a:p>
          </p:txBody>
        </p:sp>
        <p:sp>
          <p:nvSpPr>
            <p:cNvPr id="68619" name="Text Box 10"/>
            <p:cNvSpPr txBox="1">
              <a:spLocks noChangeArrowheads="1"/>
            </p:cNvSpPr>
            <p:nvPr/>
          </p:nvSpPr>
          <p:spPr bwMode="auto">
            <a:xfrm>
              <a:off x="6289342" y="5685999"/>
              <a:ext cx="1562768" cy="516789"/>
            </a:xfrm>
            <a:prstGeom prst="rect">
              <a:avLst/>
            </a:prstGeom>
            <a:solidFill>
              <a:srgbClr val="FFCC66"/>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50000"/>
                </a:spcBef>
                <a:buFontTx/>
                <a:buNone/>
              </a:pPr>
              <a:r>
                <a:rPr kumimoji="1" lang="zh-CN" altLang="en-US" sz="2400" b="1">
                  <a:latin typeface="Times New Roman" pitchFamily="18" charset="0"/>
                </a:rPr>
                <a:t>输出设备</a:t>
              </a:r>
              <a:endParaRPr kumimoji="1" lang="zh-CN" altLang="en-US" sz="1800" b="1">
                <a:latin typeface="Times New Roman" pitchFamily="18" charset="0"/>
              </a:endParaRPr>
            </a:p>
          </p:txBody>
        </p:sp>
        <p:sp>
          <p:nvSpPr>
            <p:cNvPr id="68620" name="AutoShape 11"/>
            <p:cNvSpPr>
              <a:spLocks noChangeArrowheads="1"/>
            </p:cNvSpPr>
            <p:nvPr/>
          </p:nvSpPr>
          <p:spPr bwMode="auto">
            <a:xfrm>
              <a:off x="3540125" y="1676400"/>
              <a:ext cx="2652713" cy="152400"/>
            </a:xfrm>
            <a:prstGeom prst="leftRightArrow">
              <a:avLst>
                <a:gd name="adj1" fmla="val 50000"/>
                <a:gd name="adj2" fmla="val 348125"/>
              </a:avLst>
            </a:prstGeom>
            <a:solidFill>
              <a:srgbClr val="009900"/>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2400"/>
            </a:p>
          </p:txBody>
        </p:sp>
        <p:sp>
          <p:nvSpPr>
            <p:cNvPr id="68621" name="Text Box 12"/>
            <p:cNvSpPr txBox="1">
              <a:spLocks noChangeArrowheads="1"/>
            </p:cNvSpPr>
            <p:nvPr/>
          </p:nvSpPr>
          <p:spPr bwMode="auto">
            <a:xfrm>
              <a:off x="4485425" y="2563813"/>
              <a:ext cx="631938" cy="3819526"/>
            </a:xfrm>
            <a:prstGeom prst="rect">
              <a:avLst/>
            </a:prstGeom>
            <a:solidFill>
              <a:srgbClr val="FFCC66"/>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50000"/>
                </a:spcBef>
                <a:buFontTx/>
                <a:buNone/>
              </a:pPr>
              <a:r>
                <a:rPr kumimoji="1" lang="zh-CN" altLang="en-US" sz="2400" b="1" dirty="0">
                  <a:latin typeface="Times New Roman" pitchFamily="18" charset="0"/>
                </a:rPr>
                <a:t>总线 和 输入输出接口</a:t>
              </a:r>
              <a:endParaRPr kumimoji="1" lang="zh-CN" altLang="en-US" sz="1800" b="1" dirty="0">
                <a:latin typeface="Times New Roman" pitchFamily="18" charset="0"/>
              </a:endParaRPr>
            </a:p>
          </p:txBody>
        </p:sp>
        <p:sp>
          <p:nvSpPr>
            <p:cNvPr id="68622" name="AutoShape 13"/>
            <p:cNvSpPr>
              <a:spLocks noChangeArrowheads="1"/>
            </p:cNvSpPr>
            <p:nvPr/>
          </p:nvSpPr>
          <p:spPr bwMode="auto">
            <a:xfrm>
              <a:off x="4683125" y="1752600"/>
              <a:ext cx="233363" cy="685800"/>
            </a:xfrm>
            <a:prstGeom prst="upDownArrow">
              <a:avLst>
                <a:gd name="adj1" fmla="val 50000"/>
                <a:gd name="adj2" fmla="val 58775"/>
              </a:avLst>
            </a:prstGeom>
            <a:solidFill>
              <a:srgbClr val="009900"/>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2400"/>
            </a:p>
          </p:txBody>
        </p:sp>
        <p:sp>
          <p:nvSpPr>
            <p:cNvPr id="68623" name="AutoShape 14"/>
            <p:cNvSpPr>
              <a:spLocks noChangeArrowheads="1"/>
            </p:cNvSpPr>
            <p:nvPr/>
          </p:nvSpPr>
          <p:spPr bwMode="auto">
            <a:xfrm>
              <a:off x="3540125" y="3733800"/>
              <a:ext cx="936625" cy="152400"/>
            </a:xfrm>
            <a:prstGeom prst="leftRightArrow">
              <a:avLst>
                <a:gd name="adj1" fmla="val 50000"/>
                <a:gd name="adj2" fmla="val 122917"/>
              </a:avLst>
            </a:prstGeom>
            <a:solidFill>
              <a:srgbClr val="009900"/>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2400"/>
            </a:p>
          </p:txBody>
        </p:sp>
        <p:sp>
          <p:nvSpPr>
            <p:cNvPr id="68624" name="AutoShape 15"/>
            <p:cNvSpPr>
              <a:spLocks noChangeArrowheads="1"/>
            </p:cNvSpPr>
            <p:nvPr/>
          </p:nvSpPr>
          <p:spPr bwMode="auto">
            <a:xfrm>
              <a:off x="5140325" y="4876800"/>
              <a:ext cx="1014413" cy="152400"/>
            </a:xfrm>
            <a:prstGeom prst="leftArrow">
              <a:avLst>
                <a:gd name="adj1" fmla="val 50000"/>
                <a:gd name="adj2" fmla="val 166406"/>
              </a:avLst>
            </a:prstGeom>
            <a:solidFill>
              <a:srgbClr val="FFCC66"/>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2400"/>
            </a:p>
          </p:txBody>
        </p:sp>
        <p:sp>
          <p:nvSpPr>
            <p:cNvPr id="68625" name="AutoShape 16"/>
            <p:cNvSpPr>
              <a:spLocks noChangeArrowheads="1"/>
            </p:cNvSpPr>
            <p:nvPr/>
          </p:nvSpPr>
          <p:spPr bwMode="auto">
            <a:xfrm>
              <a:off x="5140325" y="5867400"/>
              <a:ext cx="1014413" cy="152400"/>
            </a:xfrm>
            <a:prstGeom prst="rightArrow">
              <a:avLst>
                <a:gd name="adj1" fmla="val 50000"/>
                <a:gd name="adj2" fmla="val 166406"/>
              </a:avLst>
            </a:prstGeom>
            <a:solidFill>
              <a:srgbClr val="993300"/>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2400"/>
            </a:p>
          </p:txBody>
        </p:sp>
        <p:sp>
          <p:nvSpPr>
            <p:cNvPr id="68626" name="Text Box 17"/>
            <p:cNvSpPr txBox="1">
              <a:spLocks noChangeArrowheads="1"/>
            </p:cNvSpPr>
            <p:nvPr/>
          </p:nvSpPr>
          <p:spPr bwMode="auto">
            <a:xfrm>
              <a:off x="1869742" y="2560211"/>
              <a:ext cx="1562768" cy="516789"/>
            </a:xfrm>
            <a:prstGeom prst="rect">
              <a:avLst/>
            </a:prstGeom>
            <a:solidFill>
              <a:srgbClr val="33CCCC"/>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50000"/>
                </a:spcBef>
                <a:buFontTx/>
                <a:buNone/>
              </a:pPr>
              <a:r>
                <a:rPr kumimoji="1" lang="zh-CN" altLang="en-US" sz="2400" b="1">
                  <a:latin typeface="Times New Roman" pitchFamily="18" charset="0"/>
                </a:rPr>
                <a:t>高速缓存</a:t>
              </a:r>
              <a:endParaRPr kumimoji="1" lang="zh-CN" altLang="en-US" sz="1800" b="1">
                <a:latin typeface="Times New Roman" pitchFamily="18" charset="0"/>
              </a:endParaRPr>
            </a:p>
          </p:txBody>
        </p:sp>
        <p:sp>
          <p:nvSpPr>
            <p:cNvPr id="68627" name="AutoShape 18"/>
            <p:cNvSpPr>
              <a:spLocks noChangeArrowheads="1"/>
            </p:cNvSpPr>
            <p:nvPr/>
          </p:nvSpPr>
          <p:spPr bwMode="auto">
            <a:xfrm>
              <a:off x="3540125" y="2743200"/>
              <a:ext cx="936625" cy="152400"/>
            </a:xfrm>
            <a:prstGeom prst="leftRightArrow">
              <a:avLst>
                <a:gd name="adj1" fmla="val 50000"/>
                <a:gd name="adj2" fmla="val 122917"/>
              </a:avLst>
            </a:prstGeom>
            <a:solidFill>
              <a:srgbClr val="009900"/>
            </a:solidFill>
            <a:ln w="28575">
              <a:solidFill>
                <a:srgbClr val="00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2400"/>
            </a:p>
          </p:txBody>
        </p:sp>
        <p:sp>
          <p:nvSpPr>
            <p:cNvPr id="68628" name="Text Box 19"/>
            <p:cNvSpPr txBox="1">
              <a:spLocks noChangeArrowheads="1"/>
            </p:cNvSpPr>
            <p:nvPr/>
          </p:nvSpPr>
          <p:spPr bwMode="auto">
            <a:xfrm>
              <a:off x="1847035" y="5281143"/>
              <a:ext cx="1622265" cy="569534"/>
            </a:xfrm>
            <a:prstGeom prst="rect">
              <a:avLst/>
            </a:prstGeom>
            <a:solidFill>
              <a:srgbClr val="FFCC66"/>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defPPr>
                <a:defRPr lang="zh-CN"/>
              </a:defPPr>
              <a:lvl1pPr algn="ctr" eaLnBrk="1" hangingPunct="1">
                <a:spcBef>
                  <a:spcPct val="50000"/>
                </a:spcBef>
                <a:buFontTx/>
                <a:buNone/>
                <a:defRPr kumimoji="1" b="1">
                  <a:latin typeface="Times New Roman" pitchFamily="18" charset="0"/>
                </a:defRPr>
              </a:lvl1pPr>
              <a:lvl2pPr marL="742950" indent="-285750" eaLnBrk="0" hangingPunct="0">
                <a:spcBef>
                  <a:spcPct val="20000"/>
                </a:spcBef>
                <a:buChar char="–"/>
                <a:defRPr sz="2800"/>
              </a:lvl2pPr>
              <a:lvl3pPr marL="1143000" indent="-228600" eaLnBrk="0" hangingPunct="0">
                <a:spcBef>
                  <a:spcPct val="20000"/>
                </a:spcBef>
                <a:buChar char="•"/>
              </a:lvl3pPr>
              <a:lvl4pPr marL="1600200" indent="-228600" eaLnBrk="0" hangingPunct="0">
                <a:spcBef>
                  <a:spcPct val="20000"/>
                </a:spcBef>
                <a:buChar char="–"/>
                <a:defRPr sz="2000"/>
              </a:lvl4pPr>
              <a:lvl5pPr marL="2057400" indent="-228600" eaLnBrk="0" hangingPunct="0">
                <a:spcBef>
                  <a:spcPct val="20000"/>
                </a:spcBef>
                <a:buChar char="»"/>
                <a:defRPr sz="2000"/>
              </a:lvl5pPr>
              <a:lvl6pPr marL="2514600" indent="-228600" eaLnBrk="0" fontAlgn="base" hangingPunct="0">
                <a:spcBef>
                  <a:spcPct val="20000"/>
                </a:spcBef>
                <a:spcAft>
                  <a:spcPct val="0"/>
                </a:spcAft>
                <a:buChar char="»"/>
                <a:defRPr sz="2000"/>
              </a:lvl6pPr>
              <a:lvl7pPr marL="2971800" indent="-228600" eaLnBrk="0" fontAlgn="base" hangingPunct="0">
                <a:spcBef>
                  <a:spcPct val="20000"/>
                </a:spcBef>
                <a:spcAft>
                  <a:spcPct val="0"/>
                </a:spcAft>
                <a:buChar char="»"/>
                <a:defRPr sz="2000"/>
              </a:lvl7pPr>
              <a:lvl8pPr marL="3429000" indent="-228600" eaLnBrk="0" fontAlgn="base" hangingPunct="0">
                <a:spcBef>
                  <a:spcPct val="20000"/>
                </a:spcBef>
                <a:spcAft>
                  <a:spcPct val="0"/>
                </a:spcAft>
                <a:buChar char="»"/>
                <a:defRPr sz="2000"/>
              </a:lvl8pPr>
              <a:lvl9pPr marL="3886200" indent="-228600" eaLnBrk="0" fontAlgn="base" hangingPunct="0">
                <a:spcBef>
                  <a:spcPct val="20000"/>
                </a:spcBef>
                <a:spcAft>
                  <a:spcPct val="0"/>
                </a:spcAft>
                <a:buChar char="»"/>
                <a:defRPr sz="2000"/>
              </a:lvl9pPr>
            </a:lstStyle>
            <a:p>
              <a:r>
                <a:rPr lang="zh-CN" altLang="en-US" dirty="0"/>
                <a:t>外存设备</a:t>
              </a:r>
              <a:endParaRPr lang="en-US" altLang="zh-CN" dirty="0"/>
            </a:p>
          </p:txBody>
        </p:sp>
        <p:sp>
          <p:nvSpPr>
            <p:cNvPr id="68629" name="AutoShape 20"/>
            <p:cNvSpPr>
              <a:spLocks noChangeArrowheads="1"/>
            </p:cNvSpPr>
            <p:nvPr/>
          </p:nvSpPr>
          <p:spPr bwMode="auto">
            <a:xfrm>
              <a:off x="3540125" y="5486400"/>
              <a:ext cx="936625" cy="152400"/>
            </a:xfrm>
            <a:prstGeom prst="leftRightArrow">
              <a:avLst>
                <a:gd name="adj1" fmla="val 50000"/>
                <a:gd name="adj2" fmla="val 122917"/>
              </a:avLst>
            </a:prstGeom>
            <a:solidFill>
              <a:srgbClr val="FFCC66"/>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2400"/>
            </a:p>
          </p:txBody>
        </p:sp>
        <p:sp>
          <p:nvSpPr>
            <p:cNvPr id="68630" name="Text Box 25"/>
            <p:cNvSpPr txBox="1">
              <a:spLocks noChangeArrowheads="1"/>
            </p:cNvSpPr>
            <p:nvPr/>
          </p:nvSpPr>
          <p:spPr bwMode="auto">
            <a:xfrm>
              <a:off x="949325" y="3048000"/>
              <a:ext cx="4683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endParaRPr kumimoji="1" lang="zh-CN" altLang="zh-CN" sz="2400">
                <a:latin typeface="Times New Roman" pitchFamily="18" charset="0"/>
              </a:endParaRPr>
            </a:p>
          </p:txBody>
        </p:sp>
        <p:sp>
          <p:nvSpPr>
            <p:cNvPr id="68631" name="AutoShape 26"/>
            <p:cNvSpPr>
              <a:spLocks/>
            </p:cNvSpPr>
            <p:nvPr/>
          </p:nvSpPr>
          <p:spPr bwMode="auto">
            <a:xfrm>
              <a:off x="953464" y="2652696"/>
              <a:ext cx="544512" cy="1248200"/>
            </a:xfrm>
            <a:prstGeom prst="leftBrace">
              <a:avLst>
                <a:gd name="adj1" fmla="val 52792"/>
                <a:gd name="adj2" fmla="val 50000"/>
              </a:avLst>
            </a:prstGeom>
            <a:noFill/>
            <a:ln w="34925">
              <a:solidFill>
                <a:srgbClr val="9933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2400"/>
            </a:p>
          </p:txBody>
        </p:sp>
        <p:grpSp>
          <p:nvGrpSpPr>
            <p:cNvPr id="68632" name="Group 37"/>
            <p:cNvGrpSpPr>
              <a:grpSpLocks/>
            </p:cNvGrpSpPr>
            <p:nvPr/>
          </p:nvGrpSpPr>
          <p:grpSpPr bwMode="auto">
            <a:xfrm>
              <a:off x="-801827" y="1417638"/>
              <a:ext cx="9939477" cy="4965701"/>
              <a:chOff x="-493" y="893"/>
              <a:chExt cx="6115" cy="3128"/>
            </a:xfrm>
          </p:grpSpPr>
          <p:sp>
            <p:nvSpPr>
              <p:cNvPr id="68637" name="Text Box 22"/>
              <p:cNvSpPr txBox="1">
                <a:spLocks noChangeArrowheads="1"/>
              </p:cNvSpPr>
              <p:nvPr/>
            </p:nvSpPr>
            <p:spPr bwMode="auto">
              <a:xfrm>
                <a:off x="-493" y="893"/>
                <a:ext cx="1589" cy="3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50000"/>
                  </a:spcBef>
                  <a:buFontTx/>
                  <a:buNone/>
                </a:pPr>
                <a:r>
                  <a:rPr kumimoji="1" lang="zh-CN" altLang="en-US" sz="2400" b="1" dirty="0">
                    <a:solidFill>
                      <a:srgbClr val="CC3399"/>
                    </a:solidFill>
                    <a:latin typeface="Times New Roman" pitchFamily="18" charset="0"/>
                  </a:rPr>
                  <a:t>（</a:t>
                </a:r>
                <a:r>
                  <a:rPr kumimoji="1" lang="zh-CN" altLang="en-US" sz="2400" b="1" dirty="0">
                    <a:solidFill>
                      <a:srgbClr val="CC3399"/>
                    </a:solidFill>
                    <a:latin typeface="Times New Roman" pitchFamily="18" charset="0"/>
                    <a:ea typeface="黑体" pitchFamily="2" charset="-122"/>
                  </a:rPr>
                  <a:t>第四、五章</a:t>
                </a:r>
                <a:r>
                  <a:rPr kumimoji="1" lang="zh-CN" altLang="en-US" sz="2400" b="1" dirty="0">
                    <a:solidFill>
                      <a:srgbClr val="CC3399"/>
                    </a:solidFill>
                    <a:latin typeface="Times New Roman" pitchFamily="18" charset="0"/>
                  </a:rPr>
                  <a:t>）</a:t>
                </a:r>
              </a:p>
            </p:txBody>
          </p:sp>
          <p:sp>
            <p:nvSpPr>
              <p:cNvPr id="68638" name="Text Box 23"/>
              <p:cNvSpPr txBox="1">
                <a:spLocks noChangeArrowheads="1"/>
              </p:cNvSpPr>
              <p:nvPr/>
            </p:nvSpPr>
            <p:spPr bwMode="auto">
              <a:xfrm>
                <a:off x="129" y="2246"/>
                <a:ext cx="338" cy="10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50000"/>
                  </a:spcBef>
                  <a:buFontTx/>
                  <a:buNone/>
                </a:pPr>
                <a:r>
                  <a:rPr kumimoji="1" lang="zh-CN" altLang="en-US" sz="2400" b="1" dirty="0">
                    <a:solidFill>
                      <a:srgbClr val="660033"/>
                    </a:solidFill>
                    <a:latin typeface="Times New Roman" pitchFamily="18" charset="0"/>
                  </a:rPr>
                  <a:t>（</a:t>
                </a:r>
                <a:r>
                  <a:rPr kumimoji="1" lang="zh-CN" altLang="en-US" sz="2400" b="1" dirty="0">
                    <a:solidFill>
                      <a:srgbClr val="660033"/>
                    </a:solidFill>
                    <a:latin typeface="Times New Roman" pitchFamily="18" charset="0"/>
                    <a:ea typeface="黑体" pitchFamily="2" charset="-122"/>
                  </a:rPr>
                  <a:t>第三章</a:t>
                </a:r>
                <a:r>
                  <a:rPr kumimoji="1" lang="zh-CN" altLang="en-US" sz="2400" b="1" dirty="0">
                    <a:solidFill>
                      <a:srgbClr val="660033"/>
                    </a:solidFill>
                    <a:latin typeface="Times New Roman" pitchFamily="18" charset="0"/>
                  </a:rPr>
                  <a:t>）</a:t>
                </a:r>
              </a:p>
            </p:txBody>
          </p:sp>
          <p:sp>
            <p:nvSpPr>
              <p:cNvPr id="68639" name="Text Box 24"/>
              <p:cNvSpPr txBox="1">
                <a:spLocks noChangeArrowheads="1"/>
              </p:cNvSpPr>
              <p:nvPr/>
            </p:nvSpPr>
            <p:spPr bwMode="auto">
              <a:xfrm>
                <a:off x="3496" y="1776"/>
                <a:ext cx="125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50000"/>
                  </a:spcBef>
                  <a:buFontTx/>
                  <a:buNone/>
                </a:pPr>
                <a:r>
                  <a:rPr kumimoji="1" lang="zh-CN" altLang="en-US" sz="2400" b="1" dirty="0">
                    <a:solidFill>
                      <a:srgbClr val="336600"/>
                    </a:solidFill>
                    <a:latin typeface="Times New Roman" pitchFamily="18" charset="0"/>
                  </a:rPr>
                  <a:t>（</a:t>
                </a:r>
                <a:r>
                  <a:rPr kumimoji="1" lang="zh-CN" altLang="en-US" sz="2400" b="1" dirty="0">
                    <a:solidFill>
                      <a:srgbClr val="336600"/>
                    </a:solidFill>
                    <a:latin typeface="Times New Roman" pitchFamily="18" charset="0"/>
                    <a:ea typeface="黑体" pitchFamily="2" charset="-122"/>
                  </a:rPr>
                  <a:t>第六章</a:t>
                </a:r>
                <a:r>
                  <a:rPr kumimoji="1" lang="zh-CN" altLang="en-US" sz="2400" b="1" dirty="0">
                    <a:solidFill>
                      <a:srgbClr val="336600"/>
                    </a:solidFill>
                    <a:latin typeface="Times New Roman" pitchFamily="18" charset="0"/>
                  </a:rPr>
                  <a:t>）</a:t>
                </a:r>
              </a:p>
            </p:txBody>
          </p:sp>
          <p:sp>
            <p:nvSpPr>
              <p:cNvPr id="68640" name="Text Box 27"/>
              <p:cNvSpPr txBox="1">
                <a:spLocks noChangeArrowheads="1"/>
              </p:cNvSpPr>
              <p:nvPr/>
            </p:nvSpPr>
            <p:spPr bwMode="auto">
              <a:xfrm>
                <a:off x="5284" y="2592"/>
                <a:ext cx="338" cy="14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50000"/>
                  </a:spcBef>
                  <a:buFontTx/>
                  <a:buNone/>
                </a:pPr>
                <a:r>
                  <a:rPr kumimoji="1" lang="zh-CN" altLang="en-US" sz="2400" b="1" dirty="0">
                    <a:latin typeface="Times New Roman" pitchFamily="18" charset="0"/>
                  </a:rPr>
                  <a:t>（ </a:t>
                </a:r>
                <a:r>
                  <a:rPr kumimoji="1" lang="zh-CN" altLang="en-US" sz="2400" b="1" dirty="0">
                    <a:latin typeface="Times New Roman" pitchFamily="18" charset="0"/>
                    <a:ea typeface="黑体" pitchFamily="2" charset="-122"/>
                  </a:rPr>
                  <a:t>第七、八章</a:t>
                </a:r>
                <a:r>
                  <a:rPr kumimoji="1" lang="zh-CN" altLang="en-US" sz="2400" b="1" dirty="0">
                    <a:latin typeface="Times New Roman" pitchFamily="18" charset="0"/>
                  </a:rPr>
                  <a:t>）</a:t>
                </a:r>
              </a:p>
            </p:txBody>
          </p:sp>
          <p:sp>
            <p:nvSpPr>
              <p:cNvPr id="68641" name="Text Box 21"/>
              <p:cNvSpPr txBox="1">
                <a:spLocks noChangeArrowheads="1"/>
              </p:cNvSpPr>
              <p:nvPr/>
            </p:nvSpPr>
            <p:spPr bwMode="auto">
              <a:xfrm>
                <a:off x="3889" y="1327"/>
                <a:ext cx="105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50000"/>
                  </a:spcBef>
                  <a:buFontTx/>
                  <a:buNone/>
                </a:pPr>
                <a:r>
                  <a:rPr kumimoji="1" lang="zh-CN" altLang="en-US" sz="2400" b="1">
                    <a:solidFill>
                      <a:srgbClr val="660033"/>
                    </a:solidFill>
                    <a:latin typeface="Times New Roman" pitchFamily="18" charset="0"/>
                  </a:rPr>
                  <a:t>（</a:t>
                </a:r>
                <a:r>
                  <a:rPr kumimoji="1" lang="zh-CN" altLang="en-US" sz="2400" b="1">
                    <a:solidFill>
                      <a:srgbClr val="660033"/>
                    </a:solidFill>
                    <a:latin typeface="Times New Roman" pitchFamily="18" charset="0"/>
                    <a:ea typeface="黑体" pitchFamily="2" charset="-122"/>
                  </a:rPr>
                  <a:t>第二章</a:t>
                </a:r>
                <a:r>
                  <a:rPr kumimoji="1" lang="zh-CN" altLang="en-US" sz="2400" b="1">
                    <a:solidFill>
                      <a:srgbClr val="660033"/>
                    </a:solidFill>
                    <a:latin typeface="Times New Roman" pitchFamily="18" charset="0"/>
                  </a:rPr>
                  <a:t>）</a:t>
                </a:r>
              </a:p>
            </p:txBody>
          </p:sp>
        </p:grpSp>
        <p:sp>
          <p:nvSpPr>
            <p:cNvPr id="68633" name="AutoShape 28"/>
            <p:cNvSpPr>
              <a:spLocks/>
            </p:cNvSpPr>
            <p:nvPr/>
          </p:nvSpPr>
          <p:spPr bwMode="auto">
            <a:xfrm>
              <a:off x="7986918" y="4067600"/>
              <a:ext cx="492759" cy="2404907"/>
            </a:xfrm>
            <a:prstGeom prst="rightBrace">
              <a:avLst>
                <a:gd name="adj1" fmla="val 34518"/>
                <a:gd name="adj2" fmla="val 50000"/>
              </a:avLst>
            </a:prstGeom>
            <a:noFill/>
            <a:ln w="34925">
              <a:solidFill>
                <a:srgbClr val="3333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2400"/>
            </a:p>
          </p:txBody>
        </p:sp>
        <p:sp>
          <p:nvSpPr>
            <p:cNvPr id="68634" name="AutoShape 29"/>
            <p:cNvSpPr>
              <a:spLocks/>
            </p:cNvSpPr>
            <p:nvPr/>
          </p:nvSpPr>
          <p:spPr bwMode="auto">
            <a:xfrm>
              <a:off x="5368924" y="2666999"/>
              <a:ext cx="278607" cy="1142206"/>
            </a:xfrm>
            <a:prstGeom prst="rightBrace">
              <a:avLst>
                <a:gd name="adj1" fmla="val 40650"/>
                <a:gd name="adj2" fmla="val 50000"/>
              </a:avLst>
            </a:prstGeom>
            <a:noFill/>
            <a:ln w="34925">
              <a:solidFill>
                <a:srgbClr val="0080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2400"/>
            </a:p>
          </p:txBody>
        </p:sp>
        <p:sp>
          <p:nvSpPr>
            <p:cNvPr id="68635" name="Text Box 31"/>
            <p:cNvSpPr txBox="1">
              <a:spLocks noChangeArrowheads="1"/>
            </p:cNvSpPr>
            <p:nvPr/>
          </p:nvSpPr>
          <p:spPr bwMode="auto">
            <a:xfrm>
              <a:off x="3393896" y="897797"/>
              <a:ext cx="3225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zh-CN" altLang="en-US" sz="2400" b="1">
                  <a:solidFill>
                    <a:srgbClr val="FF0000"/>
                  </a:solidFill>
                  <a:latin typeface="Times New Roman" pitchFamily="18" charset="0"/>
                </a:rPr>
                <a:t>中央处理单元</a:t>
              </a:r>
              <a:r>
                <a:rPr kumimoji="1" lang="en-US" altLang="zh-CN" sz="2400" b="1">
                  <a:solidFill>
                    <a:srgbClr val="FF0000"/>
                  </a:solidFill>
                  <a:latin typeface="Times New Roman" pitchFamily="18" charset="0"/>
                </a:rPr>
                <a:t>CPU</a:t>
              </a:r>
            </a:p>
          </p:txBody>
        </p:sp>
        <p:sp>
          <p:nvSpPr>
            <p:cNvPr id="68636" name="Rectangle 32"/>
            <p:cNvSpPr>
              <a:spLocks noChangeArrowheads="1"/>
            </p:cNvSpPr>
            <p:nvPr/>
          </p:nvSpPr>
          <p:spPr bwMode="auto">
            <a:xfrm>
              <a:off x="1618234" y="1371600"/>
              <a:ext cx="6943725" cy="914400"/>
            </a:xfrm>
            <a:prstGeom prst="rect">
              <a:avLst/>
            </a:prstGeom>
            <a:noFill/>
            <a:ln w="12700">
              <a:solidFill>
                <a:srgbClr val="FF0000"/>
              </a:solidFill>
              <a:prstDash val="dash"/>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2400"/>
            </a:p>
          </p:txBody>
        </p:sp>
      </p:grpSp>
      <p:sp>
        <p:nvSpPr>
          <p:cNvPr id="32" name="Rectangle 2"/>
          <p:cNvSpPr txBox="1">
            <a:spLocks noChangeArrowheads="1"/>
          </p:cNvSpPr>
          <p:nvPr/>
        </p:nvSpPr>
        <p:spPr bwMode="auto">
          <a:xfrm>
            <a:off x="1247775" y="188913"/>
            <a:ext cx="5988050" cy="86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ea typeface="宋体" pitchFamily="2" charset="-122"/>
              </a:defRPr>
            </a:lvl2pPr>
            <a:lvl3pPr algn="ctr" rtl="0" fontAlgn="base">
              <a:spcBef>
                <a:spcPct val="0"/>
              </a:spcBef>
              <a:spcAft>
                <a:spcPct val="0"/>
              </a:spcAft>
              <a:defRPr sz="4400">
                <a:solidFill>
                  <a:schemeClr val="tx2"/>
                </a:solidFill>
                <a:latin typeface="Arial" charset="0"/>
                <a:ea typeface="宋体" pitchFamily="2" charset="-122"/>
              </a:defRPr>
            </a:lvl3pPr>
            <a:lvl4pPr algn="ctr" rtl="0" fontAlgn="base">
              <a:spcBef>
                <a:spcPct val="0"/>
              </a:spcBef>
              <a:spcAft>
                <a:spcPct val="0"/>
              </a:spcAft>
              <a:defRPr sz="4400">
                <a:solidFill>
                  <a:schemeClr val="tx2"/>
                </a:solidFill>
                <a:latin typeface="Arial" charset="0"/>
                <a:ea typeface="宋体" pitchFamily="2" charset="-122"/>
              </a:defRPr>
            </a:lvl4pPr>
            <a:lvl5pPr algn="ctr" rtl="0" fontAlgn="base">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algn="l">
              <a:lnSpc>
                <a:spcPct val="150000"/>
              </a:lnSpc>
              <a:spcBef>
                <a:spcPct val="50000"/>
              </a:spcBef>
              <a:defRPr/>
            </a:pPr>
            <a:r>
              <a:rPr lang="en-US" altLang="zh-CN" sz="3600" b="1" kern="0" dirty="0" smtClean="0">
                <a:latin typeface="微软雅黑" panose="020B0503020204020204" pitchFamily="34" charset="-122"/>
                <a:ea typeface="微软雅黑" panose="020B0503020204020204" pitchFamily="34" charset="-122"/>
              </a:rPr>
              <a:t>1.4  </a:t>
            </a:r>
            <a:r>
              <a:rPr lang="zh-CN" altLang="en-US" sz="3600" b="1" kern="0" dirty="0" smtClean="0">
                <a:latin typeface="微软雅黑" panose="020B0503020204020204" pitchFamily="34" charset="-122"/>
                <a:ea typeface="微软雅黑" panose="020B0503020204020204" pitchFamily="34" charset="-122"/>
              </a:rPr>
              <a:t>计算机系统的硬件组成</a:t>
            </a:r>
            <a:endParaRPr lang="zh-CN" altLang="en-US" sz="3600" b="1" kern="0" dirty="0">
              <a:latin typeface="微软雅黑" panose="020B0503020204020204" pitchFamily="34" charset="-122"/>
              <a:ea typeface="微软雅黑" panose="020B0503020204020204" pitchFamily="34" charset="-122"/>
            </a:endParaRPr>
          </a:p>
        </p:txBody>
      </p:sp>
      <p:sp>
        <p:nvSpPr>
          <p:cNvPr id="68612" name="矩形 2"/>
          <p:cNvSpPr>
            <a:spLocks noChangeArrowheads="1"/>
          </p:cNvSpPr>
          <p:nvPr/>
        </p:nvSpPr>
        <p:spPr bwMode="auto">
          <a:xfrm>
            <a:off x="347663" y="1341438"/>
            <a:ext cx="8545512"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zh-CN" altLang="en-US" sz="2600" b="1" dirty="0">
                <a:solidFill>
                  <a:srgbClr val="C00000"/>
                </a:solidFill>
                <a:latin typeface="微软雅黑" pitchFamily="34" charset="-122"/>
                <a:ea typeface="微软雅黑" pitchFamily="34" charset="-122"/>
              </a:rPr>
              <a:t>硬件：由元件构成的有形物体，是计算机系统中实际物理装置的总称</a:t>
            </a:r>
          </a:p>
        </p:txBody>
      </p:sp>
    </p:spTree>
    <p:extLst>
      <p:ext uri="{BB962C8B-B14F-4D97-AF65-F5344CB8AC3E}">
        <p14:creationId xmlns:p14="http://schemas.microsoft.com/office/powerpoint/2010/main" val="3516457016"/>
      </p:ext>
    </p:extLst>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2947" name="Rectangle 1027"/>
          <p:cNvSpPr>
            <a:spLocks noGrp="1" noRot="1" noChangeArrowheads="1"/>
          </p:cNvSpPr>
          <p:nvPr>
            <p:ph idx="1"/>
          </p:nvPr>
        </p:nvSpPr>
        <p:spPr>
          <a:xfrm>
            <a:off x="251520" y="1341438"/>
            <a:ext cx="7902575" cy="5327922"/>
          </a:xfrm>
        </p:spPr>
        <p:txBody>
          <a:bodyPr/>
          <a:lstStyle/>
          <a:p>
            <a:pPr marL="0" indent="0" eaLnBrk="1" hangingPunct="1">
              <a:lnSpc>
                <a:spcPct val="130000"/>
              </a:lnSpc>
              <a:spcBef>
                <a:spcPts val="0"/>
              </a:spcBef>
              <a:spcAft>
                <a:spcPts val="0"/>
              </a:spcAft>
              <a:buFontTx/>
              <a:buNone/>
              <a:defRPr/>
            </a:pPr>
            <a:r>
              <a:rPr lang="zh-CN" altLang="en-US" sz="2800" b="1" dirty="0" smtClean="0">
                <a:solidFill>
                  <a:srgbClr val="C00000"/>
                </a:solidFill>
                <a:latin typeface="微软雅黑" panose="020B0503020204020204" pitchFamily="34" charset="-122"/>
                <a:ea typeface="微软雅黑" panose="020B0503020204020204" pitchFamily="34" charset="-122"/>
              </a:rPr>
              <a:t>一、运算器</a:t>
            </a:r>
            <a:endParaRPr lang="en-US" altLang="zh-CN" sz="2800" b="1" dirty="0" smtClean="0">
              <a:solidFill>
                <a:srgbClr val="C00000"/>
              </a:solidFill>
              <a:latin typeface="微软雅黑" panose="020B0503020204020204" pitchFamily="34" charset="-122"/>
              <a:ea typeface="微软雅黑" panose="020B0503020204020204" pitchFamily="34" charset="-122"/>
            </a:endParaRPr>
          </a:p>
          <a:p>
            <a:pPr eaLnBrk="1" hangingPunct="1">
              <a:lnSpc>
                <a:spcPct val="130000"/>
              </a:lnSpc>
              <a:spcBef>
                <a:spcPts val="0"/>
              </a:spcBef>
              <a:spcAft>
                <a:spcPts val="0"/>
              </a:spcAft>
              <a:buSzPct val="90000"/>
              <a:buFont typeface="Wingdings" panose="05000000000000000000" pitchFamily="2" charset="2"/>
              <a:buChar char="n"/>
              <a:defRPr/>
            </a:pPr>
            <a:r>
              <a:rPr lang="zh-CN" altLang="en-US" sz="2400" b="1" dirty="0" smtClean="0">
                <a:solidFill>
                  <a:srgbClr val="0000CC"/>
                </a:solidFill>
                <a:latin typeface="微软雅黑" panose="020B0503020204020204" pitchFamily="34" charset="-122"/>
                <a:ea typeface="微软雅黑" panose="020B0503020204020204" pitchFamily="34" charset="-122"/>
              </a:rPr>
              <a:t>算术逻辑运算部件（</a:t>
            </a:r>
            <a:r>
              <a:rPr lang="en-US" altLang="zh-CN" sz="2400" b="1" dirty="0" smtClean="0">
                <a:solidFill>
                  <a:srgbClr val="0000CC"/>
                </a:solidFill>
                <a:latin typeface="微软雅黑" panose="020B0503020204020204" pitchFamily="34" charset="-122"/>
                <a:ea typeface="微软雅黑" panose="020B0503020204020204" pitchFamily="34" charset="-122"/>
              </a:rPr>
              <a:t>ALU</a:t>
            </a:r>
            <a:r>
              <a:rPr lang="zh-CN" altLang="en-US" sz="2400" b="1" dirty="0" smtClean="0">
                <a:solidFill>
                  <a:srgbClr val="0000CC"/>
                </a:solidFill>
                <a:latin typeface="微软雅黑" panose="020B0503020204020204" pitchFamily="34" charset="-122"/>
                <a:ea typeface="微软雅黑" panose="020B0503020204020204" pitchFamily="34" charset="-122"/>
              </a:rPr>
              <a:t>）</a:t>
            </a:r>
          </a:p>
          <a:p>
            <a:pPr lvl="1" eaLnBrk="1" hangingPunct="1">
              <a:lnSpc>
                <a:spcPct val="130000"/>
              </a:lnSpc>
              <a:spcBef>
                <a:spcPts val="0"/>
              </a:spcBef>
              <a:spcAft>
                <a:spcPts val="0"/>
              </a:spcAft>
              <a:buFont typeface="Wingdings" panose="05000000000000000000" pitchFamily="2" charset="2"/>
              <a:buChar char="ü"/>
              <a:defRPr/>
            </a:pPr>
            <a:r>
              <a:rPr lang="zh-CN" altLang="en-US" sz="2400" dirty="0" smtClean="0">
                <a:latin typeface="微软雅黑" panose="020B0503020204020204" pitchFamily="34" charset="-122"/>
                <a:ea typeface="微软雅黑" panose="020B0503020204020204" pitchFamily="34" charset="-122"/>
              </a:rPr>
              <a:t>算术运算：加、减、乘、除等</a:t>
            </a:r>
            <a:endParaRPr lang="en-US" altLang="zh-CN" sz="2400" dirty="0" smtClean="0">
              <a:latin typeface="微软雅黑" panose="020B0503020204020204" pitchFamily="34" charset="-122"/>
              <a:ea typeface="微软雅黑" panose="020B0503020204020204" pitchFamily="34" charset="-122"/>
            </a:endParaRPr>
          </a:p>
          <a:p>
            <a:pPr lvl="1" eaLnBrk="1" hangingPunct="1">
              <a:lnSpc>
                <a:spcPct val="130000"/>
              </a:lnSpc>
              <a:spcBef>
                <a:spcPts val="0"/>
              </a:spcBef>
              <a:spcAft>
                <a:spcPts val="0"/>
              </a:spcAft>
              <a:buFont typeface="Wingdings" panose="05000000000000000000" pitchFamily="2" charset="2"/>
              <a:buChar char="ü"/>
              <a:defRPr/>
            </a:pPr>
            <a:r>
              <a:rPr lang="zh-CN" altLang="en-US" sz="2400" dirty="0" smtClean="0">
                <a:latin typeface="微软雅黑" panose="020B0503020204020204" pitchFamily="34" charset="-122"/>
                <a:ea typeface="微软雅黑" panose="020B0503020204020204" pitchFamily="34" charset="-122"/>
              </a:rPr>
              <a:t>逻辑运算：与、或、非</a:t>
            </a:r>
            <a:endParaRPr lang="en-US" altLang="zh-CN" sz="2400" dirty="0">
              <a:latin typeface="微软雅黑" panose="020B0503020204020204" pitchFamily="34" charset="-122"/>
              <a:ea typeface="微软雅黑" panose="020B0503020204020204" pitchFamily="34" charset="-122"/>
            </a:endParaRPr>
          </a:p>
          <a:p>
            <a:pPr eaLnBrk="1" hangingPunct="1">
              <a:lnSpc>
                <a:spcPct val="130000"/>
              </a:lnSpc>
              <a:spcBef>
                <a:spcPts val="0"/>
              </a:spcBef>
              <a:spcAft>
                <a:spcPts val="0"/>
              </a:spcAft>
              <a:buSzPct val="90000"/>
              <a:buFont typeface="Wingdings" panose="05000000000000000000" pitchFamily="2" charset="2"/>
              <a:buChar char="n"/>
              <a:defRPr/>
            </a:pPr>
            <a:r>
              <a:rPr lang="zh-CN" altLang="en-US" sz="2400" b="1" dirty="0">
                <a:solidFill>
                  <a:srgbClr val="0000CC"/>
                </a:solidFill>
                <a:latin typeface="微软雅黑" panose="020B0503020204020204" pitchFamily="34" charset="-122"/>
                <a:ea typeface="微软雅黑" panose="020B0503020204020204" pitchFamily="34" charset="-122"/>
              </a:rPr>
              <a:t>二进制数</a:t>
            </a:r>
            <a:endParaRPr lang="en-US" altLang="zh-CN" sz="2400" b="1" dirty="0">
              <a:solidFill>
                <a:srgbClr val="0000CC"/>
              </a:solidFill>
              <a:latin typeface="微软雅黑" panose="020B0503020204020204" pitchFamily="34" charset="-122"/>
              <a:ea typeface="微软雅黑" panose="020B0503020204020204" pitchFamily="34" charset="-122"/>
            </a:endParaRPr>
          </a:p>
          <a:p>
            <a:pPr lvl="1" eaLnBrk="1" hangingPunct="1">
              <a:lnSpc>
                <a:spcPct val="130000"/>
              </a:lnSpc>
              <a:spcBef>
                <a:spcPts val="0"/>
              </a:spcBef>
              <a:spcAft>
                <a:spcPts val="0"/>
              </a:spcAft>
              <a:buFont typeface="Wingdings" panose="05000000000000000000" pitchFamily="2" charset="2"/>
              <a:buChar char="ü"/>
              <a:defRPr/>
            </a:pPr>
            <a:r>
              <a:rPr lang="zh-CN" altLang="en-US" sz="2400" dirty="0" smtClean="0">
                <a:latin typeface="微软雅黑" panose="020B0503020204020204" pitchFamily="34" charset="-122"/>
                <a:ea typeface="微软雅黑" panose="020B0503020204020204" pitchFamily="34" charset="-122"/>
              </a:rPr>
              <a:t>技术上容易实现</a:t>
            </a:r>
            <a:endParaRPr lang="en-US" altLang="zh-CN" sz="2400" dirty="0" smtClean="0">
              <a:latin typeface="微软雅黑" panose="020B0503020204020204" pitchFamily="34" charset="-122"/>
              <a:ea typeface="微软雅黑" panose="020B0503020204020204" pitchFamily="34" charset="-122"/>
            </a:endParaRPr>
          </a:p>
          <a:p>
            <a:pPr lvl="1" eaLnBrk="1" hangingPunct="1">
              <a:lnSpc>
                <a:spcPct val="130000"/>
              </a:lnSpc>
              <a:spcBef>
                <a:spcPts val="0"/>
              </a:spcBef>
              <a:spcAft>
                <a:spcPts val="0"/>
              </a:spcAft>
              <a:buFont typeface="Wingdings" panose="05000000000000000000" pitchFamily="2" charset="2"/>
              <a:buChar char="ü"/>
              <a:defRPr/>
            </a:pPr>
            <a:r>
              <a:rPr lang="zh-CN" altLang="en-US" sz="2400" dirty="0" smtClean="0">
                <a:latin typeface="微软雅黑" panose="020B0503020204020204" pitchFamily="34" charset="-122"/>
                <a:ea typeface="微软雅黑" panose="020B0503020204020204" pitchFamily="34" charset="-122"/>
              </a:rPr>
              <a:t>运算规则简单</a:t>
            </a:r>
            <a:endParaRPr lang="en-US" altLang="zh-CN" sz="2400" dirty="0" smtClean="0">
              <a:latin typeface="微软雅黑" panose="020B0503020204020204" pitchFamily="34" charset="-122"/>
              <a:ea typeface="微软雅黑" panose="020B0503020204020204" pitchFamily="34" charset="-122"/>
            </a:endParaRPr>
          </a:p>
          <a:p>
            <a:pPr lvl="1" eaLnBrk="1" hangingPunct="1">
              <a:lnSpc>
                <a:spcPct val="130000"/>
              </a:lnSpc>
              <a:spcBef>
                <a:spcPts val="0"/>
              </a:spcBef>
              <a:spcAft>
                <a:spcPts val="0"/>
              </a:spcAft>
              <a:buFont typeface="Wingdings" panose="05000000000000000000" pitchFamily="2" charset="2"/>
              <a:buChar char="ü"/>
              <a:defRPr/>
            </a:pPr>
            <a:r>
              <a:rPr lang="zh-CN" altLang="en-US" sz="2400" dirty="0" smtClean="0">
                <a:latin typeface="微软雅黑" panose="020B0503020204020204" pitchFamily="34" charset="-122"/>
                <a:ea typeface="微软雅黑" panose="020B0503020204020204" pitchFamily="34" charset="-122"/>
              </a:rPr>
              <a:t>二进制</a:t>
            </a:r>
            <a:r>
              <a:rPr lang="en-US" altLang="zh-CN" sz="2400" dirty="0" smtClean="0">
                <a:latin typeface="微软雅黑" panose="020B0503020204020204" pitchFamily="34" charset="-122"/>
                <a:ea typeface="微软雅黑" panose="020B0503020204020204" pitchFamily="34" charset="-122"/>
              </a:rPr>
              <a:t>&lt;—</a:t>
            </a:r>
            <a:r>
              <a:rPr lang="en-US" altLang="zh-CN" sz="2400" dirty="0" smtClean="0">
                <a:latin typeface="微软雅黑" panose="020B0503020204020204" pitchFamily="34" charset="-122"/>
                <a:ea typeface="微软雅黑" panose="020B0503020204020204" pitchFamily="34" charset="-122"/>
                <a:sym typeface="Wingdings" panose="05000000000000000000" pitchFamily="2" charset="2"/>
              </a:rPr>
              <a:t>&gt;</a:t>
            </a:r>
            <a:r>
              <a:rPr lang="zh-CN" altLang="en-US" sz="2400" dirty="0" smtClean="0">
                <a:latin typeface="微软雅黑" panose="020B0503020204020204" pitchFamily="34" charset="-122"/>
                <a:ea typeface="微软雅黑" panose="020B0503020204020204" pitchFamily="34" charset="-122"/>
              </a:rPr>
              <a:t>十进制的转换容易</a:t>
            </a:r>
          </a:p>
          <a:p>
            <a:pPr eaLnBrk="1" hangingPunct="1">
              <a:lnSpc>
                <a:spcPct val="130000"/>
              </a:lnSpc>
              <a:spcBef>
                <a:spcPts val="0"/>
              </a:spcBef>
              <a:spcAft>
                <a:spcPts val="0"/>
              </a:spcAft>
              <a:buSzPct val="90000"/>
              <a:buFont typeface="Wingdings" panose="05000000000000000000" pitchFamily="2" charset="2"/>
              <a:buChar char="n"/>
              <a:defRPr/>
            </a:pPr>
            <a:r>
              <a:rPr lang="zh-CN" altLang="en-US" sz="2400" b="1" dirty="0">
                <a:solidFill>
                  <a:srgbClr val="0000CC"/>
                </a:solidFill>
                <a:latin typeface="微软雅黑" panose="020B0503020204020204" pitchFamily="34" charset="-122"/>
                <a:ea typeface="微软雅黑" panose="020B0503020204020204" pitchFamily="34" charset="-122"/>
              </a:rPr>
              <a:t>运算精度：位数越多，精度越高</a:t>
            </a:r>
          </a:p>
          <a:p>
            <a:pPr lvl="1" eaLnBrk="1" hangingPunct="1">
              <a:lnSpc>
                <a:spcPct val="130000"/>
              </a:lnSpc>
              <a:spcBef>
                <a:spcPts val="0"/>
              </a:spcBef>
              <a:spcAft>
                <a:spcPts val="0"/>
              </a:spcAft>
              <a:buFont typeface="Wingdings" panose="05000000000000000000" pitchFamily="2" charset="2"/>
              <a:buChar char="ü"/>
              <a:defRPr/>
            </a:pPr>
            <a:r>
              <a:rPr lang="en-US" altLang="zh-CN" sz="2400" dirty="0" smtClean="0">
                <a:latin typeface="微软雅黑" panose="020B0503020204020204" pitchFamily="34" charset="-122"/>
                <a:ea typeface="微软雅黑" panose="020B0503020204020204" pitchFamily="34" charset="-122"/>
              </a:rPr>
              <a:t>8</a:t>
            </a:r>
            <a:r>
              <a:rPr lang="zh-CN" altLang="en-US" sz="2400" dirty="0" smtClean="0">
                <a:latin typeface="微软雅黑" panose="020B0503020204020204" pitchFamily="34" charset="-122"/>
                <a:ea typeface="微软雅黑" panose="020B0503020204020204" pitchFamily="34" charset="-122"/>
              </a:rPr>
              <a:t>位、</a:t>
            </a:r>
            <a:r>
              <a:rPr lang="en-US" altLang="zh-CN" sz="2400" dirty="0" smtClean="0">
                <a:latin typeface="微软雅黑" panose="020B0503020204020204" pitchFamily="34" charset="-122"/>
                <a:ea typeface="微软雅黑" panose="020B0503020204020204" pitchFamily="34" charset="-122"/>
              </a:rPr>
              <a:t>16</a:t>
            </a:r>
            <a:r>
              <a:rPr lang="zh-CN" altLang="en-US" sz="2400" dirty="0" smtClean="0">
                <a:latin typeface="微软雅黑" panose="020B0503020204020204" pitchFamily="34" charset="-122"/>
                <a:ea typeface="微软雅黑" panose="020B0503020204020204" pitchFamily="34" charset="-122"/>
              </a:rPr>
              <a:t>位、</a:t>
            </a:r>
            <a:r>
              <a:rPr lang="en-US" altLang="zh-CN" sz="2400" dirty="0" smtClean="0">
                <a:latin typeface="微软雅黑" panose="020B0503020204020204" pitchFamily="34" charset="-122"/>
                <a:ea typeface="微软雅黑" panose="020B0503020204020204" pitchFamily="34" charset="-122"/>
              </a:rPr>
              <a:t>32</a:t>
            </a:r>
            <a:r>
              <a:rPr lang="zh-CN" altLang="en-US" sz="2400" dirty="0" smtClean="0">
                <a:latin typeface="微软雅黑" panose="020B0503020204020204" pitchFamily="34" charset="-122"/>
                <a:ea typeface="微软雅黑" panose="020B0503020204020204" pitchFamily="34" charset="-122"/>
              </a:rPr>
              <a:t>位或</a:t>
            </a:r>
            <a:r>
              <a:rPr lang="en-US" altLang="zh-CN" sz="2400" dirty="0" smtClean="0">
                <a:latin typeface="微软雅黑" panose="020B0503020204020204" pitchFamily="34" charset="-122"/>
                <a:ea typeface="微软雅黑" panose="020B0503020204020204" pitchFamily="34" charset="-122"/>
              </a:rPr>
              <a:t>64</a:t>
            </a:r>
            <a:r>
              <a:rPr lang="zh-CN" altLang="en-US" sz="2400" dirty="0" smtClean="0">
                <a:latin typeface="微软雅黑" panose="020B0503020204020204" pitchFamily="34" charset="-122"/>
                <a:ea typeface="微软雅黑" panose="020B0503020204020204" pitchFamily="34" charset="-122"/>
              </a:rPr>
              <a:t>位</a:t>
            </a:r>
          </a:p>
        </p:txBody>
      </p:sp>
      <p:sp>
        <p:nvSpPr>
          <p:cNvPr id="4" name="Rectangle 2"/>
          <p:cNvSpPr txBox="1">
            <a:spLocks noChangeArrowheads="1"/>
          </p:cNvSpPr>
          <p:nvPr/>
        </p:nvSpPr>
        <p:spPr bwMode="auto">
          <a:xfrm>
            <a:off x="1247774" y="188913"/>
            <a:ext cx="7572697" cy="86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ea typeface="宋体" pitchFamily="2" charset="-122"/>
              </a:defRPr>
            </a:lvl2pPr>
            <a:lvl3pPr algn="ctr" rtl="0" fontAlgn="base">
              <a:spcBef>
                <a:spcPct val="0"/>
              </a:spcBef>
              <a:spcAft>
                <a:spcPct val="0"/>
              </a:spcAft>
              <a:defRPr sz="4400">
                <a:solidFill>
                  <a:schemeClr val="tx2"/>
                </a:solidFill>
                <a:latin typeface="Arial" charset="0"/>
                <a:ea typeface="宋体" pitchFamily="2" charset="-122"/>
              </a:defRPr>
            </a:lvl3pPr>
            <a:lvl4pPr algn="ctr" rtl="0" fontAlgn="base">
              <a:spcBef>
                <a:spcPct val="0"/>
              </a:spcBef>
              <a:spcAft>
                <a:spcPct val="0"/>
              </a:spcAft>
              <a:defRPr sz="4400">
                <a:solidFill>
                  <a:schemeClr val="tx2"/>
                </a:solidFill>
                <a:latin typeface="Arial" charset="0"/>
                <a:ea typeface="宋体" pitchFamily="2" charset="-122"/>
              </a:defRPr>
            </a:lvl4pPr>
            <a:lvl5pPr algn="ctr" rtl="0" fontAlgn="base">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algn="l">
              <a:lnSpc>
                <a:spcPct val="150000"/>
              </a:lnSpc>
              <a:spcBef>
                <a:spcPct val="50000"/>
              </a:spcBef>
              <a:defRPr/>
            </a:pPr>
            <a:r>
              <a:rPr lang="en-US" altLang="zh-CN" sz="3600" b="1" kern="0" dirty="0" smtClean="0">
                <a:latin typeface="微软雅黑" panose="020B0503020204020204" pitchFamily="34" charset="-122"/>
                <a:ea typeface="微软雅黑" panose="020B0503020204020204" pitchFamily="34" charset="-122"/>
              </a:rPr>
              <a:t>1.4  </a:t>
            </a:r>
            <a:r>
              <a:rPr lang="zh-CN" altLang="en-US" sz="3600" b="1" kern="0" dirty="0" smtClean="0">
                <a:latin typeface="微软雅黑" panose="020B0503020204020204" pitchFamily="34" charset="-122"/>
                <a:ea typeface="微软雅黑" panose="020B0503020204020204" pitchFamily="34" charset="-122"/>
              </a:rPr>
              <a:t>计算机系统的硬件组成</a:t>
            </a:r>
            <a:endParaRPr lang="zh-CN" altLang="en-US" sz="3600" b="1" kern="0" dirty="0">
              <a:latin typeface="微软雅黑" panose="020B0503020204020204" pitchFamily="34" charset="-122"/>
              <a:ea typeface="微软雅黑" panose="020B0503020204020204" pitchFamily="34" charset="-122"/>
            </a:endParaRPr>
          </a:p>
        </p:txBody>
      </p:sp>
      <p:grpSp>
        <p:nvGrpSpPr>
          <p:cNvPr id="19" name="组合 18"/>
          <p:cNvGrpSpPr/>
          <p:nvPr/>
        </p:nvGrpSpPr>
        <p:grpSpPr>
          <a:xfrm>
            <a:off x="4932040" y="2708920"/>
            <a:ext cx="3672408" cy="1872209"/>
            <a:chOff x="5796136" y="3022726"/>
            <a:chExt cx="4464496" cy="2062459"/>
          </a:xfrm>
        </p:grpSpPr>
        <p:sp>
          <p:nvSpPr>
            <p:cNvPr id="2" name="立方体 1"/>
            <p:cNvSpPr/>
            <p:nvPr/>
          </p:nvSpPr>
          <p:spPr>
            <a:xfrm>
              <a:off x="6156176" y="3022727"/>
              <a:ext cx="3744416" cy="864096"/>
            </a:xfrm>
            <a:prstGeom prst="cube">
              <a:avLst/>
            </a:prstGeom>
            <a:solidFill>
              <a:srgbClr val="CED0FE"/>
            </a:solidFill>
            <a:ln>
              <a:solidFill>
                <a:srgbClr val="000099"/>
              </a:solidFill>
            </a:ln>
          </p:spPr>
          <p:txBody>
            <a:bodyPr wrap="square" rtlCol="0" anchor="ctr">
              <a:noAutofit/>
            </a:bodyPr>
            <a:lstStyle/>
            <a:p>
              <a:pPr algn="ctr"/>
              <a:r>
                <a:rPr lang="en-US" altLang="zh-CN" sz="2000" b="1" dirty="0" smtClean="0">
                  <a:solidFill>
                    <a:srgbClr val="0000CC"/>
                  </a:solidFill>
                  <a:latin typeface="微软雅黑" panose="020B0503020204020204" pitchFamily="34" charset="-122"/>
                  <a:ea typeface="微软雅黑" panose="020B0503020204020204" pitchFamily="34" charset="-122"/>
                </a:rPr>
                <a:t>ALU</a:t>
              </a:r>
              <a:r>
                <a:rPr lang="zh-CN" altLang="en-US" sz="2000" b="1" dirty="0" smtClean="0">
                  <a:solidFill>
                    <a:srgbClr val="0000CC"/>
                  </a:solidFill>
                  <a:latin typeface="微软雅黑" panose="020B0503020204020204" pitchFamily="34" charset="-122"/>
                  <a:ea typeface="微软雅黑" panose="020B0503020204020204" pitchFamily="34" charset="-122"/>
                </a:rPr>
                <a:t>电路</a:t>
              </a:r>
              <a:endParaRPr lang="zh-CN" altLang="en-US" sz="2000" b="1" dirty="0" smtClean="0">
                <a:solidFill>
                  <a:srgbClr val="0000CC"/>
                </a:solidFill>
                <a:latin typeface="微软雅黑" panose="020B0503020204020204" pitchFamily="34" charset="-122"/>
                <a:ea typeface="微软雅黑" panose="020B0503020204020204" pitchFamily="34" charset="-122"/>
              </a:endParaRPr>
            </a:p>
          </p:txBody>
        </p:sp>
        <p:sp>
          <p:nvSpPr>
            <p:cNvPr id="5" name="立方体 4"/>
            <p:cNvSpPr/>
            <p:nvPr/>
          </p:nvSpPr>
          <p:spPr>
            <a:xfrm>
              <a:off x="5796136" y="4437112"/>
              <a:ext cx="1800200" cy="648072"/>
            </a:xfrm>
            <a:prstGeom prst="cube">
              <a:avLst/>
            </a:prstGeom>
            <a:solidFill>
              <a:srgbClr val="CED0FE"/>
            </a:solidFill>
            <a:ln>
              <a:solidFill>
                <a:srgbClr val="000099"/>
              </a:solidFill>
            </a:ln>
          </p:spPr>
          <p:txBody>
            <a:bodyPr wrap="square" rtlCol="0" anchor="ctr">
              <a:noAutofit/>
            </a:bodyPr>
            <a:lstStyle/>
            <a:p>
              <a:pPr algn="ctr"/>
              <a:r>
                <a:rPr lang="zh-CN" altLang="en-US" sz="2000" b="1" dirty="0">
                  <a:solidFill>
                    <a:srgbClr val="0000CC"/>
                  </a:solidFill>
                  <a:latin typeface="微软雅黑" panose="020B0503020204020204" pitchFamily="34" charset="-122"/>
                  <a:ea typeface="微软雅黑" panose="020B0503020204020204" pitchFamily="34" charset="-122"/>
                </a:rPr>
                <a:t>寄存器</a:t>
              </a:r>
              <a:r>
                <a:rPr lang="en-US" altLang="zh-CN" sz="2000" b="1" dirty="0">
                  <a:solidFill>
                    <a:srgbClr val="0000CC"/>
                  </a:solidFill>
                  <a:latin typeface="微软雅黑" panose="020B0503020204020204" pitchFamily="34" charset="-122"/>
                  <a:ea typeface="微软雅黑" panose="020B0503020204020204" pitchFamily="34" charset="-122"/>
                </a:rPr>
                <a:t>B</a:t>
              </a:r>
              <a:endParaRPr lang="zh-CN" altLang="en-US" sz="2000" b="1" dirty="0">
                <a:solidFill>
                  <a:srgbClr val="0000CC"/>
                </a:solidFill>
                <a:latin typeface="微软雅黑" panose="020B0503020204020204" pitchFamily="34" charset="-122"/>
                <a:ea typeface="微软雅黑" panose="020B0503020204020204" pitchFamily="34" charset="-122"/>
              </a:endParaRPr>
            </a:p>
          </p:txBody>
        </p:sp>
        <p:sp>
          <p:nvSpPr>
            <p:cNvPr id="6" name="立方体 5"/>
            <p:cNvSpPr/>
            <p:nvPr/>
          </p:nvSpPr>
          <p:spPr>
            <a:xfrm>
              <a:off x="8460432" y="4437112"/>
              <a:ext cx="1800200" cy="648072"/>
            </a:xfrm>
            <a:prstGeom prst="cube">
              <a:avLst/>
            </a:prstGeom>
            <a:solidFill>
              <a:srgbClr val="CED0FE"/>
            </a:solidFill>
            <a:ln>
              <a:solidFill>
                <a:srgbClr val="000099"/>
              </a:solidFill>
            </a:ln>
          </p:spPr>
          <p:txBody>
            <a:bodyPr wrap="square" rtlCol="0" anchor="ctr">
              <a:noAutofit/>
            </a:bodyPr>
            <a:lstStyle/>
            <a:p>
              <a:pPr algn="ctr"/>
              <a:r>
                <a:rPr lang="zh-CN" altLang="en-US" sz="2000" b="1" dirty="0">
                  <a:solidFill>
                    <a:srgbClr val="0000CC"/>
                  </a:solidFill>
                  <a:latin typeface="微软雅黑" panose="020B0503020204020204" pitchFamily="34" charset="-122"/>
                  <a:ea typeface="微软雅黑" panose="020B0503020204020204" pitchFamily="34" charset="-122"/>
                </a:rPr>
                <a:t>寄存器</a:t>
              </a:r>
              <a:r>
                <a:rPr lang="en-US" altLang="zh-CN" sz="2000" b="1" dirty="0">
                  <a:solidFill>
                    <a:srgbClr val="0000CC"/>
                  </a:solidFill>
                  <a:latin typeface="微软雅黑" panose="020B0503020204020204" pitchFamily="34" charset="-122"/>
                  <a:ea typeface="微软雅黑" panose="020B0503020204020204" pitchFamily="34" charset="-122"/>
                </a:rPr>
                <a:t>A</a:t>
              </a:r>
              <a:endParaRPr lang="zh-CN" altLang="en-US" sz="2000" b="1" dirty="0">
                <a:solidFill>
                  <a:srgbClr val="0000CC"/>
                </a:solidFill>
                <a:latin typeface="微软雅黑" panose="020B0503020204020204" pitchFamily="34" charset="-122"/>
                <a:ea typeface="微软雅黑" panose="020B0503020204020204" pitchFamily="34" charset="-122"/>
              </a:endParaRPr>
            </a:p>
          </p:txBody>
        </p:sp>
        <p:cxnSp>
          <p:nvCxnSpPr>
            <p:cNvPr id="10" name="肘形连接符 9"/>
            <p:cNvCxnSpPr>
              <a:stCxn id="2" idx="0"/>
            </p:cNvCxnSpPr>
            <p:nvPr/>
          </p:nvCxnSpPr>
          <p:spPr bwMode="auto">
            <a:xfrm rot="16200000" flipH="1">
              <a:off x="7717235" y="3441887"/>
              <a:ext cx="2062459" cy="1224138"/>
            </a:xfrm>
            <a:prstGeom prst="bentConnector5">
              <a:avLst>
                <a:gd name="adj1" fmla="val -23314"/>
                <a:gd name="adj2" fmla="val 203621"/>
                <a:gd name="adj3" fmla="val 119105"/>
              </a:avLst>
            </a:prstGeom>
            <a:noFill/>
            <a:ln w="76200" cap="flat" cmpd="sng" algn="ctr">
              <a:solidFill>
                <a:schemeClr val="accent1">
                  <a:lumMod val="75000"/>
                </a:schemeClr>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直接箭头连接符 13"/>
            <p:cNvCxnSpPr/>
            <p:nvPr/>
          </p:nvCxnSpPr>
          <p:spPr bwMode="auto">
            <a:xfrm flipV="1">
              <a:off x="9360532" y="3886824"/>
              <a:ext cx="3" cy="478280"/>
            </a:xfrm>
            <a:prstGeom prst="straightConnector1">
              <a:avLst/>
            </a:prstGeom>
            <a:noFill/>
            <a:ln w="76200" cap="flat" cmpd="sng" algn="ctr">
              <a:solidFill>
                <a:schemeClr val="accent1">
                  <a:lumMod val="75000"/>
                </a:schemeClr>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直接箭头连接符 16"/>
            <p:cNvCxnSpPr/>
            <p:nvPr/>
          </p:nvCxnSpPr>
          <p:spPr bwMode="auto">
            <a:xfrm flipV="1">
              <a:off x="6732240" y="3933056"/>
              <a:ext cx="3" cy="478280"/>
            </a:xfrm>
            <a:prstGeom prst="straightConnector1">
              <a:avLst/>
            </a:prstGeom>
            <a:noFill/>
            <a:ln w="76200" cap="flat" cmpd="sng" algn="ctr">
              <a:solidFill>
                <a:schemeClr val="accent1">
                  <a:lumMod val="75000"/>
                </a:schemeClr>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1617278733"/>
      </p:ext>
    </p:extLst>
  </p:cSld>
  <p:clrMapOvr>
    <a:masterClrMapping/>
  </p:clrMapOvr>
  <p:transition spd="slow">
    <p:random/>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Rectangle 3"/>
          <p:cNvSpPr>
            <a:spLocks noGrp="1" noRot="1" noChangeArrowheads="1"/>
          </p:cNvSpPr>
          <p:nvPr>
            <p:ph idx="1"/>
          </p:nvPr>
        </p:nvSpPr>
        <p:spPr>
          <a:xfrm>
            <a:off x="548580" y="1340768"/>
            <a:ext cx="8343900" cy="5112915"/>
          </a:xfrm>
        </p:spPr>
        <p:txBody>
          <a:bodyPr/>
          <a:lstStyle/>
          <a:p>
            <a:pPr marL="0" indent="0" eaLnBrk="1" hangingPunct="1">
              <a:lnSpc>
                <a:spcPct val="150000"/>
              </a:lnSpc>
              <a:spcBef>
                <a:spcPts val="0"/>
              </a:spcBef>
              <a:buFontTx/>
              <a:buNone/>
              <a:defRPr/>
            </a:pPr>
            <a:r>
              <a:rPr lang="zh-CN" altLang="en-US" sz="2800" b="1" dirty="0" smtClean="0">
                <a:solidFill>
                  <a:srgbClr val="C00000"/>
                </a:solidFill>
                <a:latin typeface="微软雅黑" panose="020B0503020204020204" pitchFamily="34" charset="-122"/>
                <a:ea typeface="微软雅黑" panose="020B0503020204020204" pitchFamily="34" charset="-122"/>
              </a:rPr>
              <a:t>二、</a:t>
            </a:r>
            <a:r>
              <a:rPr lang="zh-CN" altLang="zh-CN" sz="2800" b="1" dirty="0" smtClean="0">
                <a:solidFill>
                  <a:srgbClr val="C00000"/>
                </a:solidFill>
                <a:latin typeface="微软雅黑" panose="020B0503020204020204" pitchFamily="34" charset="-122"/>
                <a:ea typeface="微软雅黑" panose="020B0503020204020204" pitchFamily="34" charset="-122"/>
              </a:rPr>
              <a:t>存储器</a:t>
            </a:r>
            <a:endParaRPr lang="en-US" altLang="zh-CN" sz="2800" b="1" dirty="0" smtClean="0">
              <a:solidFill>
                <a:srgbClr val="C00000"/>
              </a:solidFill>
              <a:latin typeface="微软雅黑" panose="020B0503020204020204" pitchFamily="34" charset="-122"/>
              <a:ea typeface="微软雅黑" panose="020B0503020204020204" pitchFamily="34" charset="-122"/>
            </a:endParaRPr>
          </a:p>
          <a:p>
            <a:pPr eaLnBrk="1" hangingPunct="1">
              <a:lnSpc>
                <a:spcPct val="150000"/>
              </a:lnSpc>
              <a:spcBef>
                <a:spcPts val="0"/>
              </a:spcBef>
              <a:buFont typeface="Wingdings" panose="05000000000000000000" pitchFamily="2" charset="2"/>
              <a:buChar char="n"/>
              <a:defRPr/>
            </a:pPr>
            <a:r>
              <a:rPr lang="zh-CN" altLang="en-US" sz="2400" dirty="0" smtClean="0">
                <a:latin typeface="微软雅黑" panose="020B0503020204020204" pitchFamily="34" charset="-122"/>
                <a:ea typeface="微软雅黑" panose="020B0503020204020204" pitchFamily="34" charset="-122"/>
              </a:rPr>
              <a:t>功能</a:t>
            </a:r>
            <a:r>
              <a:rPr lang="zh-CN" altLang="en-US"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以</a:t>
            </a:r>
            <a:r>
              <a:rPr lang="zh-CN" altLang="en-US" sz="2400" dirty="0">
                <a:latin typeface="微软雅黑" panose="020B0503020204020204" pitchFamily="34" charset="-122"/>
                <a:ea typeface="微软雅黑" panose="020B0503020204020204" pitchFamily="34" charset="-122"/>
              </a:rPr>
              <a:t>二进制</a:t>
            </a:r>
            <a:r>
              <a:rPr lang="zh-CN" altLang="en-US" sz="2400" dirty="0" smtClean="0">
                <a:latin typeface="微软雅黑" panose="020B0503020204020204" pitchFamily="34" charset="-122"/>
                <a:ea typeface="微软雅黑" panose="020B0503020204020204" pitchFamily="34" charset="-122"/>
              </a:rPr>
              <a:t>形式存储</a:t>
            </a:r>
            <a:r>
              <a:rPr lang="zh-CN" altLang="en-US" sz="2400" dirty="0" smtClean="0">
                <a:latin typeface="微软雅黑" panose="020B0503020204020204" pitchFamily="34" charset="-122"/>
                <a:ea typeface="微软雅黑" panose="020B0503020204020204" pitchFamily="34" charset="-122"/>
              </a:rPr>
              <a:t>数据</a:t>
            </a:r>
            <a:r>
              <a:rPr lang="zh-CN" altLang="en-US" sz="2400" dirty="0" smtClean="0">
                <a:latin typeface="微软雅黑" panose="020B0503020204020204" pitchFamily="34" charset="-122"/>
                <a:ea typeface="微软雅黑" panose="020B0503020204020204" pitchFamily="34" charset="-122"/>
              </a:rPr>
              <a:t>和运算</a:t>
            </a:r>
            <a:r>
              <a:rPr lang="zh-CN" altLang="en-US" sz="2400" dirty="0" smtClean="0">
                <a:latin typeface="微软雅黑" panose="020B0503020204020204" pitchFamily="34" charset="-122"/>
                <a:ea typeface="微软雅黑" panose="020B0503020204020204" pitchFamily="34" charset="-122"/>
              </a:rPr>
              <a:t>过程</a:t>
            </a:r>
            <a:endParaRPr lang="zh-CN" altLang="en-US" sz="2400" dirty="0" smtClean="0">
              <a:latin typeface="微软雅黑" panose="020B0503020204020204" pitchFamily="34" charset="-122"/>
              <a:ea typeface="微软雅黑" panose="020B0503020204020204" pitchFamily="34" charset="-122"/>
            </a:endParaRPr>
          </a:p>
          <a:p>
            <a:pPr eaLnBrk="1" hangingPunct="1">
              <a:lnSpc>
                <a:spcPct val="150000"/>
              </a:lnSpc>
              <a:spcBef>
                <a:spcPts val="0"/>
              </a:spcBef>
              <a:buFont typeface="Wingdings" panose="05000000000000000000" pitchFamily="2" charset="2"/>
              <a:buChar char="n"/>
              <a:defRPr/>
            </a:pPr>
            <a:r>
              <a:rPr lang="zh-CN" altLang="en-US" sz="2400" dirty="0" smtClean="0">
                <a:latin typeface="微软雅黑" panose="020B0503020204020204" pitchFamily="34" charset="-122"/>
                <a:ea typeface="微软雅黑" panose="020B0503020204020204" pitchFamily="34" charset="-122"/>
              </a:rPr>
              <a:t>主存：半导体器件，一个半导体触发器记忆一个二进制位</a:t>
            </a:r>
          </a:p>
          <a:p>
            <a:pPr eaLnBrk="1" hangingPunct="1">
              <a:lnSpc>
                <a:spcPct val="150000"/>
              </a:lnSpc>
              <a:spcBef>
                <a:spcPts val="0"/>
              </a:spcBef>
              <a:buFont typeface="Wingdings" panose="05000000000000000000" pitchFamily="2" charset="2"/>
              <a:buChar char="n"/>
              <a:defRPr/>
            </a:pPr>
            <a:r>
              <a:rPr lang="zh-CN" altLang="zh-CN" sz="2400" dirty="0" smtClean="0">
                <a:solidFill>
                  <a:schemeClr val="tx2"/>
                </a:solidFill>
                <a:latin typeface="微软雅黑" panose="020B0503020204020204" pitchFamily="34" charset="-122"/>
                <a:ea typeface="微软雅黑" panose="020B0503020204020204" pitchFamily="34" charset="-122"/>
              </a:rPr>
              <a:t>存储单元</a:t>
            </a:r>
            <a:r>
              <a:rPr lang="zh-CN" altLang="en-US" sz="2400" dirty="0" smtClean="0">
                <a:latin typeface="微软雅黑" panose="020B0503020204020204" pitchFamily="34" charset="-122"/>
                <a:ea typeface="微软雅黑" panose="020B0503020204020204" pitchFamily="34" charset="-122"/>
              </a:rPr>
              <a:t>：</a:t>
            </a:r>
            <a:r>
              <a:rPr lang="zh-CN" altLang="zh-CN" sz="2400" dirty="0" smtClean="0">
                <a:latin typeface="微软雅黑" panose="020B0503020204020204" pitchFamily="34" charset="-122"/>
                <a:ea typeface="微软雅黑" panose="020B0503020204020204" pitchFamily="34" charset="-122"/>
              </a:rPr>
              <a:t> n个触发器组成一个存储单元</a:t>
            </a:r>
          </a:p>
          <a:p>
            <a:pPr eaLnBrk="1" hangingPunct="1">
              <a:lnSpc>
                <a:spcPct val="150000"/>
              </a:lnSpc>
              <a:spcBef>
                <a:spcPts val="0"/>
              </a:spcBef>
              <a:buFont typeface="Wingdings" panose="05000000000000000000" pitchFamily="2" charset="2"/>
              <a:buChar char="n"/>
              <a:defRPr/>
            </a:pPr>
            <a:r>
              <a:rPr lang="zh-CN" altLang="en-US" sz="2400" dirty="0" smtClean="0">
                <a:solidFill>
                  <a:schemeClr val="tx2"/>
                </a:solidFill>
                <a:latin typeface="微软雅黑" panose="020B0503020204020204" pitchFamily="34" charset="-122"/>
                <a:ea typeface="微软雅黑" panose="020B0503020204020204" pitchFamily="34" charset="-122"/>
              </a:rPr>
              <a:t>存储器</a:t>
            </a:r>
            <a:r>
              <a:rPr lang="zh-CN" altLang="zh-CN" sz="2400" dirty="0" smtClean="0">
                <a:solidFill>
                  <a:schemeClr val="tx2"/>
                </a:solidFill>
                <a:latin typeface="微软雅黑" panose="020B0503020204020204" pitchFamily="34" charset="-122"/>
                <a:ea typeface="微软雅黑" panose="020B0503020204020204" pitchFamily="34" charset="-122"/>
              </a:rPr>
              <a:t>地址</a:t>
            </a:r>
            <a:r>
              <a:rPr lang="zh-CN" altLang="en-US" sz="2400" dirty="0" smtClean="0">
                <a:latin typeface="微软雅黑" panose="020B0503020204020204" pitchFamily="34" charset="-122"/>
                <a:ea typeface="微软雅黑" panose="020B0503020204020204" pitchFamily="34" charset="-122"/>
              </a:rPr>
              <a:t>：</a:t>
            </a:r>
            <a:r>
              <a:rPr lang="zh-CN" altLang="zh-CN" sz="2400" dirty="0" smtClean="0">
                <a:latin typeface="微软雅黑" panose="020B0503020204020204" pitchFamily="34" charset="-122"/>
                <a:ea typeface="微软雅黑" panose="020B0503020204020204" pitchFamily="34" charset="-122"/>
              </a:rPr>
              <a:t>存储器是由许多存储单元组成</a:t>
            </a:r>
            <a:r>
              <a:rPr lang="zh-CN" altLang="en-US" sz="2400" dirty="0" smtClean="0">
                <a:latin typeface="微软雅黑" panose="020B0503020204020204" pitchFamily="34" charset="-122"/>
                <a:ea typeface="微软雅黑" panose="020B0503020204020204" pitchFamily="34" charset="-122"/>
              </a:rPr>
              <a:t>，</a:t>
            </a:r>
            <a:r>
              <a:rPr lang="zh-CN" altLang="zh-CN" sz="2400" dirty="0" smtClean="0">
                <a:latin typeface="微软雅黑" panose="020B0503020204020204" pitchFamily="34" charset="-122"/>
                <a:ea typeface="微软雅黑" panose="020B0503020204020204" pitchFamily="34" charset="-122"/>
              </a:rPr>
              <a:t>每个存储单元的编号</a:t>
            </a:r>
            <a:r>
              <a:rPr lang="zh-CN" altLang="en-US" sz="2400" dirty="0" smtClean="0">
                <a:latin typeface="微软雅黑" panose="020B0503020204020204" pitchFamily="34" charset="-122"/>
                <a:ea typeface="微软雅黑" panose="020B0503020204020204" pitchFamily="34" charset="-122"/>
              </a:rPr>
              <a:t>，</a:t>
            </a:r>
            <a:r>
              <a:rPr lang="zh-CN" altLang="zh-CN" sz="2400" dirty="0" smtClean="0">
                <a:latin typeface="微软雅黑" panose="020B0503020204020204" pitchFamily="34" charset="-122"/>
                <a:ea typeface="微软雅黑" panose="020B0503020204020204" pitchFamily="34" charset="-122"/>
              </a:rPr>
              <a:t>称为地址</a:t>
            </a:r>
          </a:p>
          <a:p>
            <a:pPr eaLnBrk="1" hangingPunct="1">
              <a:lnSpc>
                <a:spcPct val="150000"/>
              </a:lnSpc>
              <a:spcBef>
                <a:spcPts val="0"/>
              </a:spcBef>
              <a:buFont typeface="Wingdings" panose="05000000000000000000" pitchFamily="2" charset="2"/>
              <a:buChar char="n"/>
              <a:defRPr/>
            </a:pPr>
            <a:r>
              <a:rPr lang="zh-CN" altLang="zh-CN" sz="2400" dirty="0" smtClean="0">
                <a:solidFill>
                  <a:schemeClr val="tx2"/>
                </a:solidFill>
                <a:latin typeface="微软雅黑" panose="020B0503020204020204" pitchFamily="34" charset="-122"/>
                <a:ea typeface="微软雅黑" panose="020B0503020204020204" pitchFamily="34" charset="-122"/>
              </a:rPr>
              <a:t>存储容量</a:t>
            </a:r>
            <a:r>
              <a:rPr lang="zh-CN" altLang="en-US" sz="2400" dirty="0" smtClean="0">
                <a:latin typeface="微软雅黑" panose="020B0503020204020204" pitchFamily="34" charset="-122"/>
                <a:ea typeface="微软雅黑" panose="020B0503020204020204" pitchFamily="34" charset="-122"/>
              </a:rPr>
              <a:t>：</a:t>
            </a:r>
            <a:r>
              <a:rPr lang="zh-CN" altLang="zh-CN" sz="2400" dirty="0" smtClean="0">
                <a:latin typeface="微软雅黑" panose="020B0503020204020204" pitchFamily="34" charset="-122"/>
                <a:ea typeface="微软雅黑" panose="020B0503020204020204" pitchFamily="34" charset="-122"/>
              </a:rPr>
              <a:t>存储器所有存储单元的总数。通常用单位“KB、MB、GB”等表示</a:t>
            </a:r>
          </a:p>
          <a:p>
            <a:pPr eaLnBrk="1" hangingPunct="1">
              <a:lnSpc>
                <a:spcPct val="150000"/>
              </a:lnSpc>
              <a:spcBef>
                <a:spcPts val="0"/>
              </a:spcBef>
              <a:buFont typeface="Wingdings" panose="05000000000000000000" pitchFamily="2" charset="2"/>
              <a:buChar char="n"/>
              <a:defRPr/>
            </a:pPr>
            <a:r>
              <a:rPr lang="zh-CN" altLang="zh-CN" sz="2400" dirty="0" smtClean="0">
                <a:latin typeface="微软雅黑" panose="020B0503020204020204" pitchFamily="34" charset="-122"/>
                <a:ea typeface="微软雅黑" panose="020B0503020204020204" pitchFamily="34" charset="-122"/>
              </a:rPr>
              <a:t>内存储器（主存）</a:t>
            </a:r>
            <a:r>
              <a:rPr lang="zh-CN" altLang="en-US" sz="2400" dirty="0" smtClean="0">
                <a:latin typeface="微软雅黑" panose="020B0503020204020204" pitchFamily="34" charset="-122"/>
                <a:ea typeface="微软雅黑" panose="020B0503020204020204" pitchFamily="34" charset="-122"/>
              </a:rPr>
              <a:t>和</a:t>
            </a:r>
            <a:r>
              <a:rPr lang="zh-CN" altLang="zh-CN" sz="2400" dirty="0" smtClean="0">
                <a:latin typeface="微软雅黑" panose="020B0503020204020204" pitchFamily="34" charset="-122"/>
                <a:ea typeface="微软雅黑" panose="020B0503020204020204" pitchFamily="34" charset="-122"/>
              </a:rPr>
              <a:t>外存储器(辅存）</a:t>
            </a:r>
          </a:p>
        </p:txBody>
      </p:sp>
      <p:sp>
        <p:nvSpPr>
          <p:cNvPr id="4" name="Rectangle 2"/>
          <p:cNvSpPr txBox="1">
            <a:spLocks noChangeArrowheads="1"/>
          </p:cNvSpPr>
          <p:nvPr/>
        </p:nvSpPr>
        <p:spPr bwMode="auto">
          <a:xfrm>
            <a:off x="1247775" y="188913"/>
            <a:ext cx="5988050" cy="86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ea typeface="宋体" pitchFamily="2" charset="-122"/>
              </a:defRPr>
            </a:lvl2pPr>
            <a:lvl3pPr algn="ctr" rtl="0" fontAlgn="base">
              <a:spcBef>
                <a:spcPct val="0"/>
              </a:spcBef>
              <a:spcAft>
                <a:spcPct val="0"/>
              </a:spcAft>
              <a:defRPr sz="4400">
                <a:solidFill>
                  <a:schemeClr val="tx2"/>
                </a:solidFill>
                <a:latin typeface="Arial" charset="0"/>
                <a:ea typeface="宋体" pitchFamily="2" charset="-122"/>
              </a:defRPr>
            </a:lvl3pPr>
            <a:lvl4pPr algn="ctr" rtl="0" fontAlgn="base">
              <a:spcBef>
                <a:spcPct val="0"/>
              </a:spcBef>
              <a:spcAft>
                <a:spcPct val="0"/>
              </a:spcAft>
              <a:defRPr sz="4400">
                <a:solidFill>
                  <a:schemeClr val="tx2"/>
                </a:solidFill>
                <a:latin typeface="Arial" charset="0"/>
                <a:ea typeface="宋体" pitchFamily="2" charset="-122"/>
              </a:defRPr>
            </a:lvl4pPr>
            <a:lvl5pPr algn="ctr" rtl="0" fontAlgn="base">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algn="l">
              <a:lnSpc>
                <a:spcPct val="150000"/>
              </a:lnSpc>
              <a:spcBef>
                <a:spcPct val="50000"/>
              </a:spcBef>
              <a:defRPr/>
            </a:pPr>
            <a:r>
              <a:rPr lang="en-US" altLang="zh-CN" sz="3600" b="1" kern="0" dirty="0" smtClean="0">
                <a:latin typeface="微软雅黑" panose="020B0503020204020204" pitchFamily="34" charset="-122"/>
                <a:ea typeface="微软雅黑" panose="020B0503020204020204" pitchFamily="34" charset="-122"/>
              </a:rPr>
              <a:t>1.4  </a:t>
            </a:r>
            <a:r>
              <a:rPr lang="zh-CN" altLang="en-US" sz="3600" b="1" kern="0" dirty="0" smtClean="0">
                <a:latin typeface="微软雅黑" panose="020B0503020204020204" pitchFamily="34" charset="-122"/>
                <a:ea typeface="微软雅黑" panose="020B0503020204020204" pitchFamily="34" charset="-122"/>
              </a:rPr>
              <a:t>计算机系统的硬件组成</a:t>
            </a:r>
            <a:endParaRPr lang="zh-CN" altLang="en-US" sz="3600" b="1" kern="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82447256"/>
      </p:ext>
    </p:extLst>
  </p:cSld>
  <p:clrMapOvr>
    <a:masterClrMapping/>
  </p:clrMapOvr>
  <p:transition spd="slow">
    <p:random/>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9" name="Rectangle 3"/>
          <p:cNvSpPr>
            <a:spLocks noRot="1" noChangeArrowheads="1"/>
          </p:cNvSpPr>
          <p:nvPr/>
        </p:nvSpPr>
        <p:spPr bwMode="auto">
          <a:xfrm>
            <a:off x="395288" y="1341438"/>
            <a:ext cx="8424862" cy="4895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marL="0" indent="0" eaLnBrk="1" hangingPunct="1">
              <a:lnSpc>
                <a:spcPct val="150000"/>
              </a:lnSpc>
              <a:spcBef>
                <a:spcPts val="0"/>
              </a:spcBef>
              <a:buClr>
                <a:schemeClr val="hlink"/>
              </a:buClr>
              <a:buSzPct val="70000"/>
              <a:buFontTx/>
              <a:buNone/>
              <a:defRPr/>
            </a:pPr>
            <a:r>
              <a:rPr lang="zh-CN" altLang="en-US" sz="2800" b="1" dirty="0" smtClean="0">
                <a:solidFill>
                  <a:srgbClr val="A50021"/>
                </a:solidFill>
                <a:latin typeface="微软雅黑" panose="020B0503020204020204" pitchFamily="34" charset="-122"/>
                <a:ea typeface="微软雅黑" panose="020B0503020204020204" pitchFamily="34" charset="-122"/>
              </a:rPr>
              <a:t>三、控制器</a:t>
            </a:r>
            <a:endParaRPr lang="en-US" altLang="zh-CN" sz="2800" b="1" dirty="0" smtClean="0">
              <a:solidFill>
                <a:srgbClr val="A50021"/>
              </a:solidFill>
              <a:latin typeface="微软雅黑" panose="020B0503020204020204" pitchFamily="34" charset="-122"/>
              <a:ea typeface="微软雅黑" panose="020B0503020204020204" pitchFamily="34" charset="-122"/>
            </a:endParaRPr>
          </a:p>
          <a:p>
            <a:pPr marL="0" indent="0" eaLnBrk="1" hangingPunct="1">
              <a:lnSpc>
                <a:spcPct val="130000"/>
              </a:lnSpc>
              <a:spcBef>
                <a:spcPts val="0"/>
              </a:spcBef>
              <a:spcAft>
                <a:spcPts val="0"/>
              </a:spcAft>
              <a:buClr>
                <a:schemeClr val="hlink"/>
              </a:buClr>
              <a:buSzPct val="90000"/>
              <a:buNone/>
              <a:defRPr/>
            </a:pPr>
            <a:r>
              <a:rPr lang="en-US" altLang="zh-CN" sz="2800" b="1" dirty="0">
                <a:solidFill>
                  <a:srgbClr val="0000CC"/>
                </a:solidFill>
                <a:latin typeface="微软雅黑" panose="020B0503020204020204" pitchFamily="34" charset="-122"/>
                <a:ea typeface="微软雅黑" panose="020B0503020204020204" pitchFamily="34" charset="-122"/>
              </a:rPr>
              <a:t>1</a:t>
            </a:r>
            <a:r>
              <a:rPr lang="zh-CN" altLang="en-US" sz="2800" b="1" dirty="0">
                <a:solidFill>
                  <a:srgbClr val="0000CC"/>
                </a:solidFill>
                <a:latin typeface="微软雅黑" panose="020B0503020204020204" pitchFamily="34" charset="-122"/>
                <a:ea typeface="微软雅黑" panose="020B0503020204020204" pitchFamily="34" charset="-122"/>
              </a:rPr>
              <a:t>、功能：控制计算机各部件有条不紊地工作</a:t>
            </a:r>
            <a:endParaRPr lang="en-US" altLang="zh-CN" sz="2800" b="1" dirty="0">
              <a:solidFill>
                <a:srgbClr val="0000CC"/>
              </a:solidFill>
              <a:latin typeface="微软雅黑" panose="020B0503020204020204" pitchFamily="34" charset="-122"/>
              <a:ea typeface="微软雅黑" panose="020B0503020204020204" pitchFamily="34" charset="-122"/>
            </a:endParaRPr>
          </a:p>
          <a:p>
            <a:pPr marL="0" indent="0" eaLnBrk="1" hangingPunct="1">
              <a:lnSpc>
                <a:spcPct val="130000"/>
              </a:lnSpc>
              <a:spcBef>
                <a:spcPts val="0"/>
              </a:spcBef>
              <a:spcAft>
                <a:spcPts val="0"/>
              </a:spcAft>
              <a:buClr>
                <a:schemeClr val="hlink"/>
              </a:buClr>
              <a:buSzPct val="90000"/>
              <a:buNone/>
              <a:defRPr/>
            </a:pPr>
            <a:r>
              <a:rPr lang="en-US" altLang="zh-CN" sz="2800" b="1" dirty="0">
                <a:solidFill>
                  <a:srgbClr val="0000CC"/>
                </a:solidFill>
                <a:latin typeface="微软雅黑" panose="020B0503020204020204" pitchFamily="34" charset="-122"/>
                <a:ea typeface="微软雅黑" panose="020B0503020204020204" pitchFamily="34" charset="-122"/>
              </a:rPr>
              <a:t>2</a:t>
            </a:r>
            <a:r>
              <a:rPr lang="zh-CN" altLang="en-US" sz="2800" b="1" dirty="0">
                <a:solidFill>
                  <a:srgbClr val="0000CC"/>
                </a:solidFill>
                <a:latin typeface="微软雅黑" panose="020B0503020204020204" pitchFamily="34" charset="-122"/>
                <a:ea typeface="微软雅黑" panose="020B0503020204020204" pitchFamily="34" charset="-122"/>
              </a:rPr>
              <a:t>、计算机设计思想：冯</a:t>
            </a:r>
            <a:r>
              <a:rPr lang="en-US" altLang="zh-CN" sz="2800" b="1" dirty="0">
                <a:solidFill>
                  <a:srgbClr val="0000CC"/>
                </a:solidFill>
                <a:latin typeface="微软雅黑" panose="020B0503020204020204" pitchFamily="34" charset="-122"/>
                <a:ea typeface="微软雅黑" panose="020B0503020204020204" pitchFamily="34" charset="-122"/>
              </a:rPr>
              <a:t>·</a:t>
            </a:r>
            <a:r>
              <a:rPr lang="zh-CN" altLang="en-US" sz="2800" b="1" dirty="0">
                <a:solidFill>
                  <a:srgbClr val="0000CC"/>
                </a:solidFill>
                <a:latin typeface="微软雅黑" panose="020B0503020204020204" pitchFamily="34" charset="-122"/>
                <a:ea typeface="微软雅黑" panose="020B0503020204020204" pitchFamily="34" charset="-122"/>
              </a:rPr>
              <a:t>诺依曼原理</a:t>
            </a:r>
            <a:endParaRPr lang="en-US" altLang="zh-CN" sz="2800" b="1" dirty="0">
              <a:solidFill>
                <a:srgbClr val="0000CC"/>
              </a:solidFill>
              <a:latin typeface="微软雅黑" panose="020B0503020204020204" pitchFamily="34" charset="-122"/>
              <a:ea typeface="微软雅黑" panose="020B0503020204020204" pitchFamily="34" charset="-122"/>
            </a:endParaRPr>
          </a:p>
          <a:p>
            <a:pPr eaLnBrk="1" hangingPunct="1">
              <a:lnSpc>
                <a:spcPct val="150000"/>
              </a:lnSpc>
              <a:spcBef>
                <a:spcPts val="0"/>
              </a:spcBef>
              <a:buClr>
                <a:schemeClr val="hlink"/>
              </a:buClr>
              <a:buSzPct val="70000"/>
              <a:buFont typeface="Wingdings" panose="05000000000000000000" pitchFamily="2" charset="2"/>
              <a:buChar char="n"/>
              <a:defRPr/>
            </a:pPr>
            <a:r>
              <a:rPr lang="zh-CN" altLang="en-US" sz="2400" dirty="0" smtClean="0">
                <a:latin typeface="微软雅黑" panose="020B0503020204020204" pitchFamily="34" charset="-122"/>
                <a:ea typeface="微软雅黑" panose="020B0503020204020204" pitchFamily="34" charset="-122"/>
              </a:rPr>
              <a:t>采用二进制形式表示数据和</a:t>
            </a:r>
            <a:r>
              <a:rPr lang="zh-CN" altLang="en-US" sz="2400" dirty="0" smtClean="0">
                <a:latin typeface="微软雅黑" panose="020B0503020204020204" pitchFamily="34" charset="-122"/>
                <a:ea typeface="微软雅黑" panose="020B0503020204020204" pitchFamily="34" charset="-122"/>
              </a:rPr>
              <a:t>指令</a:t>
            </a:r>
            <a:endParaRPr lang="zh-CN" altLang="en-US" sz="2400" dirty="0" smtClean="0">
              <a:latin typeface="微软雅黑" panose="020B0503020204020204" pitchFamily="34" charset="-122"/>
              <a:ea typeface="微软雅黑" panose="020B0503020204020204" pitchFamily="34" charset="-122"/>
            </a:endParaRPr>
          </a:p>
          <a:p>
            <a:pPr eaLnBrk="1" hangingPunct="1">
              <a:lnSpc>
                <a:spcPct val="150000"/>
              </a:lnSpc>
              <a:spcBef>
                <a:spcPts val="0"/>
              </a:spcBef>
              <a:buClr>
                <a:schemeClr val="hlink"/>
              </a:buClr>
              <a:buSzPct val="70000"/>
              <a:buFont typeface="Wingdings" panose="05000000000000000000" pitchFamily="2" charset="2"/>
              <a:buChar char="n"/>
              <a:defRPr/>
            </a:pPr>
            <a:r>
              <a:rPr lang="zh-CN" altLang="en-US" sz="2400" dirty="0" smtClean="0">
                <a:latin typeface="微软雅黑" panose="020B0503020204020204" pitchFamily="34" charset="-122"/>
                <a:ea typeface="微软雅黑" panose="020B0503020204020204" pitchFamily="34" charset="-122"/>
              </a:rPr>
              <a:t>存储程序：指令以代码的形式事先输入到计算机的主存储器中，这些指令按一定的逻辑和规则组成</a:t>
            </a:r>
            <a:r>
              <a:rPr lang="zh-CN" altLang="en-US" sz="2400" dirty="0" smtClean="0">
                <a:latin typeface="微软雅黑" panose="020B0503020204020204" pitchFamily="34" charset="-122"/>
                <a:ea typeface="微软雅黑" panose="020B0503020204020204" pitchFamily="34" charset="-122"/>
              </a:rPr>
              <a:t>程序</a:t>
            </a:r>
            <a:endParaRPr lang="zh-CN" altLang="en-US" sz="2400" dirty="0" smtClean="0">
              <a:latin typeface="微软雅黑" panose="020B0503020204020204" pitchFamily="34" charset="-122"/>
              <a:ea typeface="微软雅黑" panose="020B0503020204020204" pitchFamily="34" charset="-122"/>
            </a:endParaRPr>
          </a:p>
          <a:p>
            <a:pPr eaLnBrk="1" hangingPunct="1">
              <a:lnSpc>
                <a:spcPct val="150000"/>
              </a:lnSpc>
              <a:spcBef>
                <a:spcPts val="0"/>
              </a:spcBef>
              <a:buClr>
                <a:schemeClr val="hlink"/>
              </a:buClr>
              <a:buSzPct val="70000"/>
              <a:buFont typeface="Wingdings" panose="05000000000000000000" pitchFamily="2" charset="2"/>
              <a:buChar char="n"/>
              <a:defRPr/>
            </a:pPr>
            <a:r>
              <a:rPr lang="zh-CN" altLang="en-US" sz="2400" dirty="0" smtClean="0">
                <a:latin typeface="微软雅黑" panose="020B0503020204020204" pitchFamily="34" charset="-122"/>
                <a:ea typeface="微软雅黑" panose="020B0503020204020204" pitchFamily="34" charset="-122"/>
              </a:rPr>
              <a:t>程序控制：程序启动后，会按规定顺序逐条执行程序中的指令，自动完成预定的信息处理</a:t>
            </a:r>
            <a:r>
              <a:rPr lang="zh-CN" altLang="en-US" sz="2400" dirty="0" smtClean="0">
                <a:latin typeface="微软雅黑" panose="020B0503020204020204" pitchFamily="34" charset="-122"/>
                <a:ea typeface="微软雅黑" panose="020B0503020204020204" pitchFamily="34" charset="-122"/>
              </a:rPr>
              <a:t>任务</a:t>
            </a:r>
            <a:endParaRPr lang="zh-CN" altLang="en-US" sz="2400" dirty="0" smtClean="0">
              <a:latin typeface="微软雅黑" panose="020B0503020204020204" pitchFamily="34" charset="-122"/>
              <a:ea typeface="微软雅黑" panose="020B0503020204020204" pitchFamily="34" charset="-122"/>
            </a:endParaRPr>
          </a:p>
        </p:txBody>
      </p:sp>
      <p:sp>
        <p:nvSpPr>
          <p:cNvPr id="4" name="Rectangle 2"/>
          <p:cNvSpPr txBox="1">
            <a:spLocks noChangeArrowheads="1"/>
          </p:cNvSpPr>
          <p:nvPr/>
        </p:nvSpPr>
        <p:spPr bwMode="auto">
          <a:xfrm>
            <a:off x="1247775" y="188913"/>
            <a:ext cx="5988050" cy="86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ea typeface="宋体" pitchFamily="2" charset="-122"/>
              </a:defRPr>
            </a:lvl2pPr>
            <a:lvl3pPr algn="ctr" rtl="0" fontAlgn="base">
              <a:spcBef>
                <a:spcPct val="0"/>
              </a:spcBef>
              <a:spcAft>
                <a:spcPct val="0"/>
              </a:spcAft>
              <a:defRPr sz="4400">
                <a:solidFill>
                  <a:schemeClr val="tx2"/>
                </a:solidFill>
                <a:latin typeface="Arial" charset="0"/>
                <a:ea typeface="宋体" pitchFamily="2" charset="-122"/>
              </a:defRPr>
            </a:lvl3pPr>
            <a:lvl4pPr algn="ctr" rtl="0" fontAlgn="base">
              <a:spcBef>
                <a:spcPct val="0"/>
              </a:spcBef>
              <a:spcAft>
                <a:spcPct val="0"/>
              </a:spcAft>
              <a:defRPr sz="4400">
                <a:solidFill>
                  <a:schemeClr val="tx2"/>
                </a:solidFill>
                <a:latin typeface="Arial" charset="0"/>
                <a:ea typeface="宋体" pitchFamily="2" charset="-122"/>
              </a:defRPr>
            </a:lvl4pPr>
            <a:lvl5pPr algn="ctr" rtl="0" fontAlgn="base">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algn="l">
              <a:lnSpc>
                <a:spcPct val="150000"/>
              </a:lnSpc>
              <a:spcBef>
                <a:spcPct val="50000"/>
              </a:spcBef>
              <a:defRPr/>
            </a:pPr>
            <a:r>
              <a:rPr lang="en-US" altLang="zh-CN" sz="3600" b="1" kern="0" dirty="0" smtClean="0">
                <a:latin typeface="微软雅黑" panose="020B0503020204020204" pitchFamily="34" charset="-122"/>
                <a:ea typeface="微软雅黑" panose="020B0503020204020204" pitchFamily="34" charset="-122"/>
              </a:rPr>
              <a:t>1.4  </a:t>
            </a:r>
            <a:r>
              <a:rPr lang="zh-CN" altLang="en-US" sz="3600" b="1" kern="0" dirty="0" smtClean="0">
                <a:latin typeface="微软雅黑" panose="020B0503020204020204" pitchFamily="34" charset="-122"/>
                <a:ea typeface="微软雅黑" panose="020B0503020204020204" pitchFamily="34" charset="-122"/>
              </a:rPr>
              <a:t>计算机系统的硬件组成</a:t>
            </a:r>
            <a:endParaRPr lang="zh-CN" altLang="en-US" sz="3600" b="1" kern="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23711369"/>
      </p:ext>
    </p:extLst>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8067" name="Rectangle 1027"/>
          <p:cNvSpPr>
            <a:spLocks noGrp="1" noRot="1" noChangeArrowheads="1"/>
          </p:cNvSpPr>
          <p:nvPr>
            <p:ph idx="1"/>
          </p:nvPr>
        </p:nvSpPr>
        <p:spPr>
          <a:xfrm>
            <a:off x="539750" y="1412875"/>
            <a:ext cx="8424738" cy="5019675"/>
          </a:xfrm>
        </p:spPr>
        <p:txBody>
          <a:bodyPr/>
          <a:lstStyle/>
          <a:p>
            <a:pPr marL="0" indent="0" eaLnBrk="1" hangingPunct="1">
              <a:lnSpc>
                <a:spcPct val="130000"/>
              </a:lnSpc>
              <a:spcBef>
                <a:spcPts val="600"/>
              </a:spcBef>
              <a:buFontTx/>
              <a:buNone/>
              <a:defRPr/>
            </a:pPr>
            <a:r>
              <a:rPr lang="en-US" altLang="zh-CN" sz="2800" dirty="0" smtClean="0">
                <a:solidFill>
                  <a:srgbClr val="0000CC"/>
                </a:solidFill>
                <a:latin typeface="微软雅黑" panose="020B0503020204020204" pitchFamily="34" charset="-122"/>
                <a:ea typeface="微软雅黑" panose="020B0503020204020204" pitchFamily="34" charset="-122"/>
              </a:rPr>
              <a:t>3</a:t>
            </a:r>
            <a:r>
              <a:rPr lang="zh-CN" altLang="en-US" sz="2800" dirty="0" smtClean="0">
                <a:solidFill>
                  <a:srgbClr val="0000CC"/>
                </a:solidFill>
                <a:latin typeface="微软雅黑" panose="020B0503020204020204" pitchFamily="34" charset="-122"/>
                <a:ea typeface="微软雅黑" panose="020B0503020204020204" pitchFamily="34" charset="-122"/>
              </a:rPr>
              <a:t>、控制器的工作过程</a:t>
            </a:r>
            <a:endParaRPr lang="en-US" altLang="zh-CN" sz="2800" dirty="0" smtClean="0">
              <a:solidFill>
                <a:srgbClr val="0000CC"/>
              </a:solidFill>
              <a:latin typeface="微软雅黑" panose="020B0503020204020204" pitchFamily="34" charset="-122"/>
              <a:ea typeface="微软雅黑" panose="020B0503020204020204" pitchFamily="34" charset="-122"/>
            </a:endParaRPr>
          </a:p>
          <a:p>
            <a:pPr eaLnBrk="1" hangingPunct="1">
              <a:lnSpc>
                <a:spcPct val="130000"/>
              </a:lnSpc>
              <a:spcBef>
                <a:spcPts val="600"/>
              </a:spcBef>
              <a:buFont typeface="Wingdings" panose="05000000000000000000" pitchFamily="2" charset="2"/>
              <a:buChar char="n"/>
              <a:defRPr/>
            </a:pPr>
            <a:r>
              <a:rPr lang="zh-CN" altLang="en-US" sz="2200" dirty="0" smtClean="0">
                <a:latin typeface="微软雅黑" panose="020B0503020204020204" pitchFamily="34" charset="-122"/>
                <a:ea typeface="微软雅黑" panose="020B0503020204020204" pitchFamily="34" charset="-122"/>
              </a:rPr>
              <a:t>流程：</a:t>
            </a:r>
            <a:endParaRPr lang="en-US" altLang="zh-CN" sz="2200" dirty="0" smtClean="0">
              <a:latin typeface="微软雅黑" panose="020B0503020204020204" pitchFamily="34" charset="-122"/>
              <a:ea typeface="微软雅黑" panose="020B0503020204020204" pitchFamily="34" charset="-122"/>
            </a:endParaRPr>
          </a:p>
          <a:p>
            <a:pPr lvl="1" eaLnBrk="1" hangingPunct="1">
              <a:lnSpc>
                <a:spcPct val="130000"/>
              </a:lnSpc>
              <a:spcBef>
                <a:spcPts val="600"/>
              </a:spcBef>
              <a:buFont typeface="Wingdings" panose="05000000000000000000" pitchFamily="2" charset="2"/>
              <a:buChar char="ü"/>
              <a:defRPr/>
            </a:pPr>
            <a:r>
              <a:rPr lang="zh-CN" altLang="en-US" sz="2200" dirty="0" smtClean="0">
                <a:solidFill>
                  <a:srgbClr val="FF3300"/>
                </a:solidFill>
                <a:latin typeface="微软雅黑" panose="020B0503020204020204" pitchFamily="34" charset="-122"/>
                <a:ea typeface="微软雅黑" panose="020B0503020204020204" pitchFamily="34" charset="-122"/>
              </a:rPr>
              <a:t>按程序</a:t>
            </a:r>
            <a:r>
              <a:rPr lang="zh-CN" altLang="en-US" sz="2200" dirty="0" smtClean="0">
                <a:solidFill>
                  <a:srgbClr val="FF3300"/>
                </a:solidFill>
                <a:latin typeface="微软雅黑" panose="020B0503020204020204" pitchFamily="34" charset="-122"/>
                <a:ea typeface="微软雅黑" panose="020B0503020204020204" pitchFamily="34" charset="-122"/>
              </a:rPr>
              <a:t>的指令序列</a:t>
            </a:r>
            <a:r>
              <a:rPr lang="zh-CN" altLang="en-US" sz="2200" dirty="0" smtClean="0">
                <a:solidFill>
                  <a:srgbClr val="FF3300"/>
                </a:solidFill>
                <a:latin typeface="微软雅黑" panose="020B0503020204020204" pitchFamily="34" charset="-122"/>
                <a:ea typeface="微软雅黑" panose="020B0503020204020204" pitchFamily="34" charset="-122"/>
              </a:rPr>
              <a:t>，从</a:t>
            </a:r>
            <a:r>
              <a:rPr lang="zh-CN" altLang="en-US" sz="2200" dirty="0" smtClean="0">
                <a:solidFill>
                  <a:srgbClr val="FF3300"/>
                </a:solidFill>
                <a:latin typeface="微软雅黑" panose="020B0503020204020204" pitchFamily="34" charset="-122"/>
                <a:ea typeface="微软雅黑" panose="020B0503020204020204" pitchFamily="34" charset="-122"/>
              </a:rPr>
              <a:t>存储器取出一条指令放到控制器</a:t>
            </a:r>
            <a:r>
              <a:rPr lang="zh-CN" altLang="en-US" sz="2200" dirty="0" smtClean="0">
                <a:solidFill>
                  <a:srgbClr val="FF3300"/>
                </a:solidFill>
                <a:latin typeface="微软雅黑" panose="020B0503020204020204" pitchFamily="34" charset="-122"/>
                <a:ea typeface="微软雅黑" panose="020B0503020204020204" pitchFamily="34" charset="-122"/>
              </a:rPr>
              <a:t>中</a:t>
            </a:r>
            <a:endParaRPr lang="en-US" altLang="zh-CN" sz="2200" dirty="0" smtClean="0">
              <a:solidFill>
                <a:srgbClr val="FF3300"/>
              </a:solidFill>
              <a:latin typeface="微软雅黑" panose="020B0503020204020204" pitchFamily="34" charset="-122"/>
              <a:ea typeface="微软雅黑" panose="020B0503020204020204" pitchFamily="34" charset="-122"/>
            </a:endParaRPr>
          </a:p>
          <a:p>
            <a:pPr lvl="1" eaLnBrk="1" hangingPunct="1">
              <a:lnSpc>
                <a:spcPct val="130000"/>
              </a:lnSpc>
              <a:spcBef>
                <a:spcPts val="600"/>
              </a:spcBef>
              <a:buFont typeface="Wingdings" panose="05000000000000000000" pitchFamily="2" charset="2"/>
              <a:buChar char="ü"/>
              <a:defRPr/>
            </a:pPr>
            <a:r>
              <a:rPr lang="zh-CN" altLang="en-US" sz="2200" dirty="0" smtClean="0">
                <a:solidFill>
                  <a:srgbClr val="FF3300"/>
                </a:solidFill>
                <a:latin typeface="微软雅黑" panose="020B0503020204020204" pitchFamily="34" charset="-122"/>
                <a:ea typeface="微软雅黑" panose="020B0503020204020204" pitchFamily="34" charset="-122"/>
              </a:rPr>
              <a:t>译码器对该指令的操作码进行</a:t>
            </a:r>
            <a:r>
              <a:rPr lang="zh-CN" altLang="en-US" sz="2200" dirty="0" smtClean="0">
                <a:solidFill>
                  <a:srgbClr val="FF3300"/>
                </a:solidFill>
                <a:latin typeface="微软雅黑" panose="020B0503020204020204" pitchFamily="34" charset="-122"/>
                <a:ea typeface="微软雅黑" panose="020B0503020204020204" pitchFamily="34" charset="-122"/>
              </a:rPr>
              <a:t>判别</a:t>
            </a:r>
            <a:endParaRPr lang="en-US" altLang="zh-CN" sz="2200" dirty="0" smtClean="0">
              <a:solidFill>
                <a:srgbClr val="FF3300"/>
              </a:solidFill>
              <a:latin typeface="微软雅黑" panose="020B0503020204020204" pitchFamily="34" charset="-122"/>
              <a:ea typeface="微软雅黑" panose="020B0503020204020204" pitchFamily="34" charset="-122"/>
            </a:endParaRPr>
          </a:p>
          <a:p>
            <a:pPr lvl="1" eaLnBrk="1" hangingPunct="1">
              <a:lnSpc>
                <a:spcPct val="130000"/>
              </a:lnSpc>
              <a:spcBef>
                <a:spcPts val="600"/>
              </a:spcBef>
              <a:buFont typeface="Wingdings" panose="05000000000000000000" pitchFamily="2" charset="2"/>
              <a:buChar char="ü"/>
              <a:defRPr/>
            </a:pPr>
            <a:r>
              <a:rPr lang="zh-CN" altLang="en-US" sz="2200" dirty="0" smtClean="0">
                <a:solidFill>
                  <a:srgbClr val="FF3300"/>
                </a:solidFill>
                <a:latin typeface="微软雅黑" panose="020B0503020204020204" pitchFamily="34" charset="-122"/>
                <a:ea typeface="微软雅黑" panose="020B0503020204020204" pitchFamily="34" charset="-122"/>
              </a:rPr>
              <a:t>根据指令性质，进行相应的</a:t>
            </a:r>
            <a:r>
              <a:rPr lang="zh-CN" altLang="en-US" sz="2200" dirty="0" smtClean="0">
                <a:solidFill>
                  <a:srgbClr val="FF3300"/>
                </a:solidFill>
                <a:latin typeface="微软雅黑" panose="020B0503020204020204" pitchFamily="34" charset="-122"/>
                <a:ea typeface="微软雅黑" panose="020B0503020204020204" pitchFamily="34" charset="-122"/>
              </a:rPr>
              <a:t>操作</a:t>
            </a:r>
            <a:endParaRPr lang="en-US" altLang="zh-CN" sz="2200" dirty="0" smtClean="0">
              <a:solidFill>
                <a:srgbClr val="FF3300"/>
              </a:solidFill>
              <a:latin typeface="微软雅黑" panose="020B0503020204020204" pitchFamily="34" charset="-122"/>
              <a:ea typeface="微软雅黑" panose="020B0503020204020204" pitchFamily="34" charset="-122"/>
            </a:endParaRPr>
          </a:p>
          <a:p>
            <a:pPr lvl="1" eaLnBrk="1" hangingPunct="1">
              <a:lnSpc>
                <a:spcPct val="130000"/>
              </a:lnSpc>
              <a:spcBef>
                <a:spcPts val="600"/>
              </a:spcBef>
              <a:buFont typeface="Wingdings" panose="05000000000000000000" pitchFamily="2" charset="2"/>
              <a:buChar char="ü"/>
              <a:defRPr/>
            </a:pPr>
            <a:r>
              <a:rPr lang="zh-CN" altLang="en-US" sz="2200" dirty="0" smtClean="0">
                <a:solidFill>
                  <a:srgbClr val="FF3300"/>
                </a:solidFill>
                <a:latin typeface="微软雅黑" panose="020B0503020204020204" pitchFamily="34" charset="-122"/>
                <a:ea typeface="微软雅黑" panose="020B0503020204020204" pitchFamily="34" charset="-122"/>
              </a:rPr>
              <a:t>接着从存储器取出下一条指令，依次</a:t>
            </a:r>
            <a:r>
              <a:rPr lang="zh-CN" altLang="en-US" sz="2200" dirty="0" smtClean="0">
                <a:solidFill>
                  <a:srgbClr val="FF3300"/>
                </a:solidFill>
                <a:latin typeface="微软雅黑" panose="020B0503020204020204" pitchFamily="34" charset="-122"/>
                <a:ea typeface="微软雅黑" panose="020B0503020204020204" pitchFamily="34" charset="-122"/>
              </a:rPr>
              <a:t>类推</a:t>
            </a:r>
            <a:endParaRPr lang="zh-CN" altLang="en-US" sz="2200" dirty="0" smtClean="0">
              <a:solidFill>
                <a:srgbClr val="FF3300"/>
              </a:solidFill>
              <a:latin typeface="微软雅黑" panose="020B0503020204020204" pitchFamily="34" charset="-122"/>
              <a:ea typeface="微软雅黑" panose="020B0503020204020204" pitchFamily="34" charset="-122"/>
            </a:endParaRPr>
          </a:p>
          <a:p>
            <a:pPr eaLnBrk="1" hangingPunct="1">
              <a:lnSpc>
                <a:spcPct val="130000"/>
              </a:lnSpc>
              <a:spcBef>
                <a:spcPts val="600"/>
              </a:spcBef>
              <a:buFont typeface="Wingdings" panose="05000000000000000000" pitchFamily="2" charset="2"/>
              <a:buChar char="n"/>
              <a:defRPr/>
            </a:pPr>
            <a:r>
              <a:rPr lang="zh-CN" altLang="en-US" sz="2200" dirty="0" smtClean="0">
                <a:solidFill>
                  <a:schemeClr val="tx2"/>
                </a:solidFill>
                <a:latin typeface="微软雅黑" panose="020B0503020204020204" pitchFamily="34" charset="-122"/>
                <a:ea typeface="微软雅黑" panose="020B0503020204020204" pitchFamily="34" charset="-122"/>
              </a:rPr>
              <a:t>取指周期：</a:t>
            </a:r>
            <a:r>
              <a:rPr lang="zh-CN" altLang="en-US" sz="2200" dirty="0" smtClean="0">
                <a:latin typeface="微软雅黑" panose="020B0503020204020204" pitchFamily="34" charset="-122"/>
                <a:ea typeface="微软雅黑" panose="020B0503020204020204" pitchFamily="34" charset="-122"/>
              </a:rPr>
              <a:t>取出指令的一段时间</a:t>
            </a:r>
            <a:endParaRPr lang="en-US" altLang="zh-CN" sz="2200" dirty="0" smtClean="0">
              <a:latin typeface="微软雅黑" panose="020B0503020204020204" pitchFamily="34" charset="-122"/>
              <a:ea typeface="微软雅黑" panose="020B0503020204020204" pitchFamily="34" charset="-122"/>
            </a:endParaRPr>
          </a:p>
          <a:p>
            <a:pPr eaLnBrk="1" hangingPunct="1">
              <a:lnSpc>
                <a:spcPct val="130000"/>
              </a:lnSpc>
              <a:spcBef>
                <a:spcPts val="600"/>
              </a:spcBef>
              <a:buFont typeface="Wingdings" panose="05000000000000000000" pitchFamily="2" charset="2"/>
              <a:buChar char="n"/>
              <a:defRPr/>
            </a:pPr>
            <a:r>
              <a:rPr lang="zh-CN" altLang="en-US" sz="2200" dirty="0" smtClean="0">
                <a:solidFill>
                  <a:schemeClr val="tx2"/>
                </a:solidFill>
                <a:latin typeface="微软雅黑" panose="020B0503020204020204" pitchFamily="34" charset="-122"/>
                <a:ea typeface="微软雅黑" panose="020B0503020204020204" pitchFamily="34" charset="-122"/>
              </a:rPr>
              <a:t>执行周期</a:t>
            </a:r>
            <a:r>
              <a:rPr lang="zh-CN" altLang="en-US" sz="2200" dirty="0" smtClean="0">
                <a:latin typeface="微软雅黑" panose="020B0503020204020204" pitchFamily="34" charset="-122"/>
                <a:ea typeface="微软雅黑" panose="020B0503020204020204" pitchFamily="34" charset="-122"/>
              </a:rPr>
              <a:t>：执行指令的一段时间</a:t>
            </a:r>
            <a:endParaRPr lang="en-US" altLang="zh-CN" sz="2200" dirty="0" smtClean="0">
              <a:latin typeface="微软雅黑" panose="020B0503020204020204" pitchFamily="34" charset="-122"/>
              <a:ea typeface="微软雅黑" panose="020B0503020204020204" pitchFamily="34" charset="-122"/>
            </a:endParaRPr>
          </a:p>
          <a:p>
            <a:pPr eaLnBrk="1" hangingPunct="1">
              <a:lnSpc>
                <a:spcPct val="130000"/>
              </a:lnSpc>
              <a:spcBef>
                <a:spcPts val="600"/>
              </a:spcBef>
              <a:buFont typeface="Wingdings" panose="05000000000000000000" pitchFamily="2" charset="2"/>
              <a:buChar char="n"/>
              <a:defRPr/>
            </a:pPr>
            <a:r>
              <a:rPr lang="zh-CN" altLang="en-US" sz="2200" dirty="0" smtClean="0">
                <a:solidFill>
                  <a:schemeClr val="tx2"/>
                </a:solidFill>
                <a:latin typeface="微软雅黑" panose="020B0503020204020204" pitchFamily="34" charset="-122"/>
                <a:ea typeface="微软雅黑" panose="020B0503020204020204" pitchFamily="34" charset="-122"/>
              </a:rPr>
              <a:t>指令周期：取指周期＋</a:t>
            </a:r>
            <a:r>
              <a:rPr lang="zh-CN" altLang="en-US" sz="2200" dirty="0" smtClean="0">
                <a:latin typeface="微软雅黑" panose="020B0503020204020204" pitchFamily="34" charset="-122"/>
                <a:ea typeface="微软雅黑" panose="020B0503020204020204" pitchFamily="34" charset="-122"/>
              </a:rPr>
              <a:t>执行周期</a:t>
            </a:r>
            <a:endParaRPr lang="zh-CN" altLang="en-US" sz="2200" dirty="0" smtClean="0">
              <a:solidFill>
                <a:schemeClr val="tx2"/>
              </a:solidFill>
              <a:latin typeface="微软雅黑" panose="020B0503020204020204" pitchFamily="34" charset="-122"/>
              <a:ea typeface="微软雅黑" panose="020B0503020204020204" pitchFamily="34" charset="-122"/>
            </a:endParaRPr>
          </a:p>
        </p:txBody>
      </p:sp>
      <p:sp>
        <p:nvSpPr>
          <p:cNvPr id="4" name="Rectangle 2"/>
          <p:cNvSpPr txBox="1">
            <a:spLocks noChangeArrowheads="1"/>
          </p:cNvSpPr>
          <p:nvPr/>
        </p:nvSpPr>
        <p:spPr bwMode="auto">
          <a:xfrm>
            <a:off x="1247775" y="188913"/>
            <a:ext cx="5988050" cy="86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ea typeface="宋体" pitchFamily="2" charset="-122"/>
              </a:defRPr>
            </a:lvl2pPr>
            <a:lvl3pPr algn="ctr" rtl="0" fontAlgn="base">
              <a:spcBef>
                <a:spcPct val="0"/>
              </a:spcBef>
              <a:spcAft>
                <a:spcPct val="0"/>
              </a:spcAft>
              <a:defRPr sz="4400">
                <a:solidFill>
                  <a:schemeClr val="tx2"/>
                </a:solidFill>
                <a:latin typeface="Arial" charset="0"/>
                <a:ea typeface="宋体" pitchFamily="2" charset="-122"/>
              </a:defRPr>
            </a:lvl3pPr>
            <a:lvl4pPr algn="ctr" rtl="0" fontAlgn="base">
              <a:spcBef>
                <a:spcPct val="0"/>
              </a:spcBef>
              <a:spcAft>
                <a:spcPct val="0"/>
              </a:spcAft>
              <a:defRPr sz="4400">
                <a:solidFill>
                  <a:schemeClr val="tx2"/>
                </a:solidFill>
                <a:latin typeface="Arial" charset="0"/>
                <a:ea typeface="宋体" pitchFamily="2" charset="-122"/>
              </a:defRPr>
            </a:lvl4pPr>
            <a:lvl5pPr algn="ctr" rtl="0" fontAlgn="base">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algn="l">
              <a:lnSpc>
                <a:spcPct val="150000"/>
              </a:lnSpc>
              <a:spcBef>
                <a:spcPct val="50000"/>
              </a:spcBef>
              <a:defRPr/>
            </a:pPr>
            <a:r>
              <a:rPr lang="en-US" altLang="zh-CN" sz="3600" b="1" kern="0" dirty="0" smtClean="0">
                <a:latin typeface="微软雅黑" panose="020B0503020204020204" pitchFamily="34" charset="-122"/>
                <a:ea typeface="微软雅黑" panose="020B0503020204020204" pitchFamily="34" charset="-122"/>
              </a:rPr>
              <a:t>1.4  </a:t>
            </a:r>
            <a:r>
              <a:rPr lang="zh-CN" altLang="en-US" sz="3600" b="1" kern="0" dirty="0" smtClean="0">
                <a:latin typeface="微软雅黑" panose="020B0503020204020204" pitchFamily="34" charset="-122"/>
                <a:ea typeface="微软雅黑" panose="020B0503020204020204" pitchFamily="34" charset="-122"/>
              </a:rPr>
              <a:t>计算机系统的硬件组成</a:t>
            </a:r>
            <a:endParaRPr lang="zh-CN" altLang="en-US" sz="3600" b="1" kern="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51499258"/>
      </p:ext>
    </p:extLst>
  </p:cSld>
  <p:clrMapOvr>
    <a:masterClrMapping/>
  </p:clrMapOvr>
  <p:transition spd="slow">
    <p:random/>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9091" name="Rectangle 1027"/>
          <p:cNvSpPr>
            <a:spLocks noGrp="1" noRot="1" noChangeArrowheads="1"/>
          </p:cNvSpPr>
          <p:nvPr>
            <p:ph idx="1"/>
          </p:nvPr>
        </p:nvSpPr>
        <p:spPr>
          <a:xfrm>
            <a:off x="395288" y="1412875"/>
            <a:ext cx="8331200" cy="4464050"/>
          </a:xfrm>
          <a:extLst>
            <a:ext uri="{909E8E84-426E-40DD-AFC4-6F175D3DCCD1}">
              <a14:hiddenFill xmlns:a14="http://schemas.microsoft.com/office/drawing/2010/main">
                <a:solidFill>
                  <a:schemeClr val="bg1"/>
                </a:solidFill>
              </a14:hiddenFill>
            </a:ext>
          </a:extLst>
        </p:spPr>
        <p:txBody>
          <a:bodyPr/>
          <a:lstStyle/>
          <a:p>
            <a:pPr marL="0" indent="0" eaLnBrk="1" hangingPunct="1">
              <a:lnSpc>
                <a:spcPct val="150000"/>
              </a:lnSpc>
              <a:buFontTx/>
              <a:buNone/>
              <a:defRPr/>
            </a:pPr>
            <a:r>
              <a:rPr lang="en-US" altLang="zh-CN" sz="2800" b="1" dirty="0">
                <a:solidFill>
                  <a:srgbClr val="0000CC"/>
                </a:solidFill>
                <a:latin typeface="微软雅黑" panose="020B0503020204020204" pitchFamily="34" charset="-122"/>
                <a:ea typeface="微软雅黑" panose="020B0503020204020204" pitchFamily="34" charset="-122"/>
              </a:rPr>
              <a:t>4</a:t>
            </a:r>
            <a:r>
              <a:rPr lang="zh-CN" altLang="en-US" sz="2800" b="1" dirty="0" smtClean="0">
                <a:solidFill>
                  <a:srgbClr val="0000CC"/>
                </a:solidFill>
                <a:latin typeface="微软雅黑" panose="020B0503020204020204" pitchFamily="34" charset="-122"/>
                <a:ea typeface="微软雅黑" panose="020B0503020204020204" pitchFamily="34" charset="-122"/>
              </a:rPr>
              <a:t>、指令字和数据字，指令流和数据流 </a:t>
            </a:r>
            <a:endParaRPr lang="en-US" altLang="zh-CN" sz="2800" b="1" dirty="0" smtClean="0">
              <a:solidFill>
                <a:srgbClr val="0000CC"/>
              </a:solidFill>
              <a:latin typeface="微软雅黑" panose="020B0503020204020204" pitchFamily="34" charset="-122"/>
              <a:ea typeface="微软雅黑" panose="020B0503020204020204" pitchFamily="34" charset="-122"/>
            </a:endParaRPr>
          </a:p>
          <a:p>
            <a:pPr eaLnBrk="1" hangingPunct="1">
              <a:lnSpc>
                <a:spcPct val="150000"/>
              </a:lnSpc>
              <a:defRPr/>
            </a:pPr>
            <a:r>
              <a:rPr lang="zh-CN" altLang="en-US" sz="2400" dirty="0" smtClean="0">
                <a:latin typeface="微软雅黑" panose="020B0503020204020204" pitchFamily="34" charset="-122"/>
                <a:ea typeface="微软雅黑" panose="020B0503020204020204" pitchFamily="34" charset="-122"/>
              </a:rPr>
              <a:t>某字为一条指令，则称为</a:t>
            </a:r>
            <a:r>
              <a:rPr lang="zh-CN" altLang="en-US" sz="2400" dirty="0" smtClean="0">
                <a:solidFill>
                  <a:schemeClr val="tx2"/>
                </a:solidFill>
                <a:latin typeface="微软雅黑" panose="020B0503020204020204" pitchFamily="34" charset="-122"/>
                <a:ea typeface="微软雅黑" panose="020B0503020204020204" pitchFamily="34" charset="-122"/>
              </a:rPr>
              <a:t>指令字</a:t>
            </a:r>
          </a:p>
          <a:p>
            <a:pPr eaLnBrk="1" hangingPunct="1">
              <a:lnSpc>
                <a:spcPct val="150000"/>
              </a:lnSpc>
              <a:defRPr/>
            </a:pPr>
            <a:r>
              <a:rPr lang="zh-CN" altLang="en-US" sz="2400" dirty="0" smtClean="0">
                <a:latin typeface="微软雅黑" panose="020B0503020204020204" pitchFamily="34" charset="-122"/>
                <a:ea typeface="微软雅黑" panose="020B0503020204020204" pitchFamily="34" charset="-122"/>
              </a:rPr>
              <a:t>某字代表要处理的数据，称为</a:t>
            </a:r>
            <a:r>
              <a:rPr lang="zh-CN" altLang="en-US" sz="2400" dirty="0" smtClean="0">
                <a:solidFill>
                  <a:schemeClr val="tx2"/>
                </a:solidFill>
                <a:latin typeface="微软雅黑" panose="020B0503020204020204" pitchFamily="34" charset="-122"/>
                <a:ea typeface="微软雅黑" panose="020B0503020204020204" pitchFamily="34" charset="-122"/>
              </a:rPr>
              <a:t>数据字</a:t>
            </a:r>
          </a:p>
          <a:p>
            <a:pPr eaLnBrk="1" hangingPunct="1">
              <a:lnSpc>
                <a:spcPct val="150000"/>
              </a:lnSpc>
              <a:defRPr/>
            </a:pPr>
            <a:r>
              <a:rPr lang="zh-CN" altLang="en-US" sz="2400" dirty="0" smtClean="0">
                <a:latin typeface="微软雅黑" panose="020B0503020204020204" pitchFamily="34" charset="-122"/>
                <a:ea typeface="微软雅黑" panose="020B0503020204020204" pitchFamily="34" charset="-122"/>
              </a:rPr>
              <a:t>取指周期中从内存读出的信息是</a:t>
            </a:r>
            <a:r>
              <a:rPr lang="zh-CN" altLang="en-US" sz="2400" dirty="0" smtClean="0">
                <a:solidFill>
                  <a:schemeClr val="tx2"/>
                </a:solidFill>
                <a:latin typeface="微软雅黑" panose="020B0503020204020204" pitchFamily="34" charset="-122"/>
                <a:ea typeface="微软雅黑" panose="020B0503020204020204" pitchFamily="34" charset="-122"/>
              </a:rPr>
              <a:t>指令流</a:t>
            </a:r>
            <a:r>
              <a:rPr lang="zh-CN" altLang="en-US" sz="2400" dirty="0" smtClean="0">
                <a:latin typeface="微软雅黑" panose="020B0503020204020204" pitchFamily="34" charset="-122"/>
                <a:ea typeface="微软雅黑" panose="020B0503020204020204" pitchFamily="34" charset="-122"/>
              </a:rPr>
              <a:t>，它流向控制器</a:t>
            </a:r>
          </a:p>
          <a:p>
            <a:pPr eaLnBrk="1" hangingPunct="1">
              <a:lnSpc>
                <a:spcPct val="150000"/>
              </a:lnSpc>
              <a:defRPr/>
            </a:pPr>
            <a:r>
              <a:rPr lang="zh-CN" altLang="en-US" sz="2400" dirty="0" smtClean="0">
                <a:latin typeface="微软雅黑" panose="020B0503020204020204" pitchFamily="34" charset="-122"/>
                <a:ea typeface="微软雅黑" panose="020B0503020204020204" pitchFamily="34" charset="-122"/>
              </a:rPr>
              <a:t>执行周期中从内存读出的信息流是</a:t>
            </a:r>
            <a:r>
              <a:rPr lang="zh-CN" altLang="en-US" sz="2400" dirty="0" smtClean="0">
                <a:solidFill>
                  <a:schemeClr val="tx2"/>
                </a:solidFill>
                <a:latin typeface="微软雅黑" panose="020B0503020204020204" pitchFamily="34" charset="-122"/>
                <a:ea typeface="微软雅黑" panose="020B0503020204020204" pitchFamily="34" charset="-122"/>
              </a:rPr>
              <a:t>数据流</a:t>
            </a:r>
            <a:r>
              <a:rPr lang="zh-CN" altLang="en-US" sz="2400" dirty="0" smtClean="0">
                <a:latin typeface="微软雅黑" panose="020B0503020204020204" pitchFamily="34" charset="-122"/>
                <a:ea typeface="微软雅黑" panose="020B0503020204020204" pitchFamily="34" charset="-122"/>
              </a:rPr>
              <a:t>，它由内存流向运算器</a:t>
            </a:r>
          </a:p>
        </p:txBody>
      </p:sp>
      <p:sp>
        <p:nvSpPr>
          <p:cNvPr id="5" name="Rectangle 2"/>
          <p:cNvSpPr txBox="1">
            <a:spLocks noChangeArrowheads="1"/>
          </p:cNvSpPr>
          <p:nvPr/>
        </p:nvSpPr>
        <p:spPr bwMode="auto">
          <a:xfrm>
            <a:off x="1247775" y="188913"/>
            <a:ext cx="5988050" cy="86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ea typeface="宋体" pitchFamily="2" charset="-122"/>
              </a:defRPr>
            </a:lvl2pPr>
            <a:lvl3pPr algn="ctr" rtl="0" fontAlgn="base">
              <a:spcBef>
                <a:spcPct val="0"/>
              </a:spcBef>
              <a:spcAft>
                <a:spcPct val="0"/>
              </a:spcAft>
              <a:defRPr sz="4400">
                <a:solidFill>
                  <a:schemeClr val="tx2"/>
                </a:solidFill>
                <a:latin typeface="Arial" charset="0"/>
                <a:ea typeface="宋体" pitchFamily="2" charset="-122"/>
              </a:defRPr>
            </a:lvl3pPr>
            <a:lvl4pPr algn="ctr" rtl="0" fontAlgn="base">
              <a:spcBef>
                <a:spcPct val="0"/>
              </a:spcBef>
              <a:spcAft>
                <a:spcPct val="0"/>
              </a:spcAft>
              <a:defRPr sz="4400">
                <a:solidFill>
                  <a:schemeClr val="tx2"/>
                </a:solidFill>
                <a:latin typeface="Arial" charset="0"/>
                <a:ea typeface="宋体" pitchFamily="2" charset="-122"/>
              </a:defRPr>
            </a:lvl4pPr>
            <a:lvl5pPr algn="ctr" rtl="0" fontAlgn="base">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algn="l">
              <a:lnSpc>
                <a:spcPct val="150000"/>
              </a:lnSpc>
              <a:spcBef>
                <a:spcPct val="50000"/>
              </a:spcBef>
              <a:defRPr/>
            </a:pPr>
            <a:r>
              <a:rPr lang="en-US" altLang="zh-CN" sz="3600" b="1" kern="0" dirty="0" smtClean="0">
                <a:latin typeface="微软雅黑" panose="020B0503020204020204" pitchFamily="34" charset="-122"/>
                <a:ea typeface="微软雅黑" panose="020B0503020204020204" pitchFamily="34" charset="-122"/>
              </a:rPr>
              <a:t>1.4  </a:t>
            </a:r>
            <a:r>
              <a:rPr lang="zh-CN" altLang="en-US" sz="3600" b="1" kern="0" dirty="0" smtClean="0">
                <a:latin typeface="微软雅黑" panose="020B0503020204020204" pitchFamily="34" charset="-122"/>
                <a:ea typeface="微软雅黑" panose="020B0503020204020204" pitchFamily="34" charset="-122"/>
              </a:rPr>
              <a:t>计算机系统的硬件组成</a:t>
            </a:r>
            <a:endParaRPr lang="zh-CN" altLang="en-US" sz="3600" b="1" kern="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38008665"/>
      </p:ext>
    </p:extLst>
  </p:cSld>
  <p:clrMapOvr>
    <a:masterClrMapping/>
  </p:clrMapOvr>
  <p:transition spd="slow">
    <p:random/>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p:cNvSpPr>
            <a:spLocks noGrp="1" noChangeArrowheads="1"/>
          </p:cNvSpPr>
          <p:nvPr>
            <p:ph type="body" idx="1"/>
          </p:nvPr>
        </p:nvSpPr>
        <p:spPr>
          <a:xfrm>
            <a:off x="468313" y="1412776"/>
            <a:ext cx="4967287" cy="1079500"/>
          </a:xfrm>
        </p:spPr>
        <p:txBody>
          <a:bodyPr/>
          <a:lstStyle/>
          <a:p>
            <a:pPr eaLnBrk="1" hangingPunct="1">
              <a:lnSpc>
                <a:spcPct val="150000"/>
              </a:lnSpc>
              <a:buFont typeface="Wingdings" pitchFamily="2" charset="2"/>
              <a:buChar char="n"/>
            </a:pPr>
            <a:r>
              <a:rPr lang="zh-CN" altLang="en-US" sz="2400" b="1" dirty="0" smtClean="0">
                <a:solidFill>
                  <a:srgbClr val="C00000"/>
                </a:solidFill>
                <a:latin typeface="微软雅黑" panose="020B0503020204020204" pitchFamily="34" charset="-122"/>
                <a:ea typeface="微软雅黑" panose="020B0503020204020204" pitchFamily="34" charset="-122"/>
              </a:rPr>
              <a:t>算筹：与算盘并存于不同地域，后被算盘取代。</a:t>
            </a:r>
          </a:p>
        </p:txBody>
      </p:sp>
      <p:pic>
        <p:nvPicPr>
          <p:cNvPr id="30723" name="Picture 4" descr="3759f0e28e9c848023"/>
          <p:cNvPicPr>
            <a:picLocks noChangeAspect="1" noChangeArrowheads="1"/>
          </p:cNvPicPr>
          <p:nvPr/>
        </p:nvPicPr>
        <p:blipFill>
          <a:blip r:embed="rId3">
            <a:extLst>
              <a:ext uri="{28A0092B-C50C-407E-A947-70E740481C1C}">
                <a14:useLocalDpi xmlns:a14="http://schemas.microsoft.com/office/drawing/2010/main" val="0"/>
              </a:ext>
            </a:extLst>
          </a:blip>
          <a:srcRect l="10005" t="18353" r="10005" b="12236"/>
          <a:stretch>
            <a:fillRect/>
          </a:stretch>
        </p:blipFill>
        <p:spPr bwMode="auto">
          <a:xfrm>
            <a:off x="5724525" y="1052736"/>
            <a:ext cx="2286000" cy="164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4" name="Picture 5" descr="pic_812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850" y="2708920"/>
            <a:ext cx="7991475" cy="229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5" name="Picture 6" descr="pic_8122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8313" y="4941168"/>
            <a:ext cx="7847012"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6" name="Picture 7" descr="pic_8122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9750" y="5733256"/>
            <a:ext cx="739140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2"/>
          <p:cNvSpPr txBox="1">
            <a:spLocks noChangeArrowheads="1"/>
          </p:cNvSpPr>
          <p:nvPr/>
        </p:nvSpPr>
        <p:spPr bwMode="auto">
          <a:xfrm>
            <a:off x="1258888" y="188913"/>
            <a:ext cx="5335587" cy="86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ea typeface="宋体" pitchFamily="2" charset="-122"/>
              </a:defRPr>
            </a:lvl2pPr>
            <a:lvl3pPr algn="ctr" rtl="0" fontAlgn="base">
              <a:spcBef>
                <a:spcPct val="0"/>
              </a:spcBef>
              <a:spcAft>
                <a:spcPct val="0"/>
              </a:spcAft>
              <a:defRPr sz="4400">
                <a:solidFill>
                  <a:schemeClr val="tx2"/>
                </a:solidFill>
                <a:latin typeface="Arial" charset="0"/>
                <a:ea typeface="宋体" pitchFamily="2" charset="-122"/>
              </a:defRPr>
            </a:lvl3pPr>
            <a:lvl4pPr algn="ctr" rtl="0" fontAlgn="base">
              <a:spcBef>
                <a:spcPct val="0"/>
              </a:spcBef>
              <a:spcAft>
                <a:spcPct val="0"/>
              </a:spcAft>
              <a:defRPr sz="4400">
                <a:solidFill>
                  <a:schemeClr val="tx2"/>
                </a:solidFill>
                <a:latin typeface="Arial" charset="0"/>
                <a:ea typeface="宋体" pitchFamily="2" charset="-122"/>
              </a:defRPr>
            </a:lvl4pPr>
            <a:lvl5pPr algn="ctr" rtl="0" fontAlgn="base">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algn="l">
              <a:lnSpc>
                <a:spcPct val="150000"/>
              </a:lnSpc>
              <a:spcBef>
                <a:spcPct val="50000"/>
              </a:spcBef>
              <a:defRPr/>
            </a:pPr>
            <a:r>
              <a:rPr lang="en-US" altLang="zh-CN" sz="3600" b="1" kern="0" dirty="0" smtClean="0">
                <a:latin typeface="微软雅黑" panose="020B0503020204020204" pitchFamily="34" charset="-122"/>
                <a:ea typeface="微软雅黑" panose="020B0503020204020204" pitchFamily="34" charset="-122"/>
              </a:rPr>
              <a:t>1.1  </a:t>
            </a:r>
            <a:r>
              <a:rPr lang="zh-CN" altLang="en-US" sz="3600" b="1" kern="0" dirty="0" smtClean="0">
                <a:latin typeface="微软雅黑" panose="020B0503020204020204" pitchFamily="34" charset="-122"/>
                <a:ea typeface="微软雅黑" panose="020B0503020204020204" pitchFamily="34" charset="-122"/>
              </a:rPr>
              <a:t>计算机发展简史</a:t>
            </a:r>
            <a:endParaRPr lang="zh-CN" altLang="en-US" sz="3600" b="1" kern="0" dirty="0">
              <a:latin typeface="微软雅黑" panose="020B0503020204020204" pitchFamily="34" charset="-122"/>
              <a:ea typeface="微软雅黑" panose="020B0503020204020204" pitchFamily="34" charset="-122"/>
            </a:endParaRPr>
          </a:p>
        </p:txBody>
      </p:sp>
      <p:sp>
        <p:nvSpPr>
          <p:cNvPr id="8" name="Rectangle 3"/>
          <p:cNvSpPr txBox="1">
            <a:spLocks noChangeArrowheads="1"/>
          </p:cNvSpPr>
          <p:nvPr/>
        </p:nvSpPr>
        <p:spPr bwMode="auto">
          <a:xfrm>
            <a:off x="468313" y="6237312"/>
            <a:ext cx="8208143" cy="720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indent="0" eaLnBrk="1" hangingPunct="1">
              <a:lnSpc>
                <a:spcPct val="150000"/>
              </a:lnSpc>
              <a:buNone/>
            </a:pPr>
            <a:r>
              <a:rPr lang="en-US" altLang="zh-CN" sz="2400" b="1" kern="0" dirty="0" smtClean="0">
                <a:solidFill>
                  <a:srgbClr val="C00000"/>
                </a:solidFill>
                <a:latin typeface="微软雅黑" panose="020B0503020204020204" pitchFamily="34" charset="-122"/>
                <a:ea typeface="微软雅黑" panose="020B0503020204020204" pitchFamily="34" charset="-122"/>
              </a:rPr>
              <a:t>         2356      +       4789                =     7145</a:t>
            </a:r>
            <a:endParaRPr lang="zh-CN" altLang="en-US" sz="2400" b="1" kern="0" dirty="0" smtClean="0">
              <a:solidFill>
                <a:srgbClr val="C0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4754" name="AutoShape 1039"/>
          <p:cNvSpPr>
            <a:spLocks noChangeArrowheads="1"/>
          </p:cNvSpPr>
          <p:nvPr/>
        </p:nvSpPr>
        <p:spPr bwMode="auto">
          <a:xfrm>
            <a:off x="2555875" y="4797326"/>
            <a:ext cx="3455988" cy="1223962"/>
          </a:xfrm>
          <a:prstGeom prst="wedgeRoundRectCallout">
            <a:avLst>
              <a:gd name="adj1" fmla="val 21238"/>
              <a:gd name="adj2" fmla="val -208661"/>
              <a:gd name="adj3" fmla="val 16667"/>
            </a:avLst>
          </a:prstGeom>
          <a:solidFill>
            <a:schemeClr val="bg1"/>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just">
              <a:spcBef>
                <a:spcPct val="0"/>
              </a:spcBef>
              <a:buFont typeface="Wingdings" pitchFamily="2" charset="2"/>
              <a:buChar char="n"/>
            </a:pPr>
            <a:r>
              <a:rPr lang="zh-CN" altLang="en-US" sz="2000">
                <a:latin typeface="微软雅黑" panose="020B0503020204020204" pitchFamily="34" charset="-122"/>
                <a:ea typeface="微软雅黑" panose="020B0503020204020204" pitchFamily="34" charset="-122"/>
              </a:rPr>
              <a:t>参加运算的数据从存储器的哪个单元取出</a:t>
            </a:r>
          </a:p>
          <a:p>
            <a:pPr algn="just">
              <a:spcBef>
                <a:spcPct val="0"/>
              </a:spcBef>
              <a:buFont typeface="Wingdings" pitchFamily="2" charset="2"/>
              <a:buChar char="n"/>
            </a:pPr>
            <a:r>
              <a:rPr lang="zh-CN" altLang="en-US" sz="2000">
                <a:latin typeface="微软雅黑" panose="020B0503020204020204" pitchFamily="34" charset="-122"/>
                <a:ea typeface="微软雅黑" panose="020B0503020204020204" pitchFamily="34" charset="-122"/>
              </a:rPr>
              <a:t>运算结果存到哪个单元</a:t>
            </a:r>
          </a:p>
        </p:txBody>
      </p:sp>
      <p:sp>
        <p:nvSpPr>
          <p:cNvPr id="74755" name="Rectangle 1027"/>
          <p:cNvSpPr>
            <a:spLocks noGrp="1" noRot="1" noChangeArrowheads="1"/>
          </p:cNvSpPr>
          <p:nvPr>
            <p:ph type="body" sz="half" idx="1"/>
          </p:nvPr>
        </p:nvSpPr>
        <p:spPr>
          <a:xfrm>
            <a:off x="323850" y="1412875"/>
            <a:ext cx="8512175" cy="1323975"/>
          </a:xfrm>
        </p:spPr>
        <p:txBody>
          <a:bodyPr/>
          <a:lstStyle/>
          <a:p>
            <a:pPr marL="0" indent="0" eaLnBrk="1" hangingPunct="1">
              <a:buFontTx/>
              <a:buNone/>
            </a:pPr>
            <a:r>
              <a:rPr lang="en-US" altLang="zh-CN" sz="2800" b="1" dirty="0" smtClean="0">
                <a:solidFill>
                  <a:srgbClr val="0000CC"/>
                </a:solidFill>
                <a:latin typeface="微软雅黑" panose="020B0503020204020204" pitchFamily="34" charset="-122"/>
                <a:ea typeface="微软雅黑" panose="020B0503020204020204" pitchFamily="34" charset="-122"/>
              </a:rPr>
              <a:t>5</a:t>
            </a:r>
            <a:r>
              <a:rPr lang="zh-CN" altLang="en-US" sz="2800" b="1" dirty="0" smtClean="0">
                <a:solidFill>
                  <a:srgbClr val="0000CC"/>
                </a:solidFill>
                <a:latin typeface="微软雅黑" panose="020B0503020204020204" pitchFamily="34" charset="-122"/>
                <a:ea typeface="微软雅黑" panose="020B0503020204020204" pitchFamily="34" charset="-122"/>
              </a:rPr>
              <a:t>、指令格式：指出操作性质和操作数地址</a:t>
            </a:r>
          </a:p>
        </p:txBody>
      </p:sp>
      <p:graphicFrame>
        <p:nvGraphicFramePr>
          <p:cNvPr id="402460" name="Group 1052"/>
          <p:cNvGraphicFramePr>
            <a:graphicFrameLocks noGrp="1"/>
          </p:cNvGraphicFramePr>
          <p:nvPr>
            <p:extLst>
              <p:ext uri="{D42A27DB-BD31-4B8C-83A1-F6EECF244321}">
                <p14:modId xmlns:p14="http://schemas.microsoft.com/office/powerpoint/2010/main" val="688577626"/>
              </p:ext>
            </p:extLst>
          </p:nvPr>
        </p:nvGraphicFramePr>
        <p:xfrm>
          <a:off x="323850" y="2420938"/>
          <a:ext cx="5472113" cy="430212"/>
        </p:xfrm>
        <a:graphic>
          <a:graphicData uri="http://schemas.openxmlformats.org/drawingml/2006/table">
            <a:tbl>
              <a:tblPr/>
              <a:tblGrid>
                <a:gridCol w="2871967"/>
                <a:gridCol w="2600146"/>
              </a:tblGrid>
              <a:tr h="430212">
                <a:tc>
                  <a:txBody>
                    <a:bodyPr/>
                    <a:lstStyle>
                      <a:lvl1pPr algn="just">
                        <a:spcBef>
                          <a:spcPct val="20000"/>
                        </a:spcBef>
                        <a:buClr>
                          <a:schemeClr val="hlink"/>
                        </a:buClr>
                        <a:buSzPct val="70000"/>
                        <a:buFont typeface="Wingdings" pitchFamily="2" charset="2"/>
                        <a:defRPr sz="2600" b="1">
                          <a:solidFill>
                            <a:schemeClr val="tx1"/>
                          </a:solidFill>
                          <a:latin typeface="Arial" charset="0"/>
                          <a:ea typeface="宋体" pitchFamily="2" charset="-122"/>
                        </a:defRPr>
                      </a:lvl1pPr>
                      <a:lvl2pPr indent="65088" algn="just">
                        <a:spcBef>
                          <a:spcPct val="10000"/>
                        </a:spcBef>
                        <a:buClr>
                          <a:schemeClr val="accent2"/>
                        </a:buClr>
                        <a:buSzPct val="85000"/>
                        <a:buFont typeface="Wingdings" pitchFamily="2" charset="2"/>
                        <a:defRPr sz="2400" b="1">
                          <a:solidFill>
                            <a:schemeClr val="tx1"/>
                          </a:solidFill>
                          <a:latin typeface="Arial" charset="0"/>
                          <a:ea typeface="宋体" pitchFamily="2" charset="-122"/>
                        </a:defRPr>
                      </a:lvl2pPr>
                      <a:lvl3pPr indent="161925" algn="just">
                        <a:spcBef>
                          <a:spcPct val="10000"/>
                        </a:spcBef>
                        <a:buClr>
                          <a:schemeClr val="hlink"/>
                        </a:buClr>
                        <a:buSzPct val="80000"/>
                        <a:buFont typeface="Wingdings" pitchFamily="2" charset="2"/>
                        <a:defRPr sz="2000" b="1">
                          <a:solidFill>
                            <a:schemeClr val="tx1"/>
                          </a:solidFill>
                          <a:latin typeface="Arial" charset="0"/>
                          <a:ea typeface="宋体" pitchFamily="2" charset="-122"/>
                        </a:defRPr>
                      </a:lvl3pPr>
                      <a:lvl4pPr indent="144463" algn="just">
                        <a:spcBef>
                          <a:spcPct val="10000"/>
                        </a:spcBef>
                        <a:buClr>
                          <a:schemeClr val="accent2"/>
                        </a:buClr>
                        <a:buSzPct val="90000"/>
                        <a:buFont typeface="Wingdings" pitchFamily="2" charset="2"/>
                        <a:defRPr b="1">
                          <a:solidFill>
                            <a:schemeClr val="tx1"/>
                          </a:solidFill>
                          <a:latin typeface="Arial" charset="0"/>
                          <a:ea typeface="宋体" pitchFamily="2" charset="-122"/>
                        </a:defRPr>
                      </a:lvl4pPr>
                      <a:lvl5pPr indent="144463">
                        <a:spcBef>
                          <a:spcPct val="20000"/>
                        </a:spcBef>
                        <a:buClr>
                          <a:schemeClr val="hlink"/>
                        </a:buClr>
                        <a:buSzPct val="85000"/>
                        <a:buFont typeface="Wingdings" pitchFamily="2" charset="2"/>
                        <a:defRPr b="1">
                          <a:solidFill>
                            <a:schemeClr val="tx1"/>
                          </a:solidFill>
                          <a:latin typeface="Arial" charset="0"/>
                          <a:ea typeface="宋体" pitchFamily="2" charset="-122"/>
                        </a:defRPr>
                      </a:lvl5pPr>
                      <a:lvl6pPr indent="144463" fontAlgn="base">
                        <a:spcBef>
                          <a:spcPct val="20000"/>
                        </a:spcBef>
                        <a:spcAft>
                          <a:spcPct val="0"/>
                        </a:spcAft>
                        <a:buClr>
                          <a:schemeClr val="hlink"/>
                        </a:buClr>
                        <a:buSzPct val="85000"/>
                        <a:buFont typeface="Wingdings" pitchFamily="2" charset="2"/>
                        <a:defRPr b="1">
                          <a:solidFill>
                            <a:schemeClr val="tx1"/>
                          </a:solidFill>
                          <a:latin typeface="Arial" charset="0"/>
                          <a:ea typeface="宋体" pitchFamily="2" charset="-122"/>
                        </a:defRPr>
                      </a:lvl6pPr>
                      <a:lvl7pPr indent="144463" fontAlgn="base">
                        <a:spcBef>
                          <a:spcPct val="20000"/>
                        </a:spcBef>
                        <a:spcAft>
                          <a:spcPct val="0"/>
                        </a:spcAft>
                        <a:buClr>
                          <a:schemeClr val="hlink"/>
                        </a:buClr>
                        <a:buSzPct val="85000"/>
                        <a:buFont typeface="Wingdings" pitchFamily="2" charset="2"/>
                        <a:defRPr b="1">
                          <a:solidFill>
                            <a:schemeClr val="tx1"/>
                          </a:solidFill>
                          <a:latin typeface="Arial" charset="0"/>
                          <a:ea typeface="宋体" pitchFamily="2" charset="-122"/>
                        </a:defRPr>
                      </a:lvl7pPr>
                      <a:lvl8pPr indent="144463" fontAlgn="base">
                        <a:spcBef>
                          <a:spcPct val="20000"/>
                        </a:spcBef>
                        <a:spcAft>
                          <a:spcPct val="0"/>
                        </a:spcAft>
                        <a:buClr>
                          <a:schemeClr val="hlink"/>
                        </a:buClr>
                        <a:buSzPct val="85000"/>
                        <a:buFont typeface="Wingdings" pitchFamily="2" charset="2"/>
                        <a:defRPr b="1">
                          <a:solidFill>
                            <a:schemeClr val="tx1"/>
                          </a:solidFill>
                          <a:latin typeface="Arial" charset="0"/>
                          <a:ea typeface="宋体" pitchFamily="2" charset="-122"/>
                        </a:defRPr>
                      </a:lvl8pPr>
                      <a:lvl9pPr indent="144463" fontAlgn="base">
                        <a:spcBef>
                          <a:spcPct val="20000"/>
                        </a:spcBef>
                        <a:spcAft>
                          <a:spcPct val="0"/>
                        </a:spcAft>
                        <a:buClr>
                          <a:schemeClr val="hlink"/>
                        </a:buClr>
                        <a:buSzPct val="85000"/>
                        <a:buFont typeface="Wingdings" pitchFamily="2" charset="2"/>
                        <a:defRPr b="1">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200" b="0" i="0" u="none" strike="noStrike" cap="none" normalizeH="0" baseline="0" smtClean="0">
                          <a:ln>
                            <a:noFill/>
                          </a:ln>
                          <a:solidFill>
                            <a:schemeClr val="hlink"/>
                          </a:solidFill>
                          <a:effectLst/>
                          <a:latin typeface="Arial" charset="0"/>
                          <a:ea typeface="宋体" pitchFamily="2" charset="-122"/>
                        </a:rPr>
                        <a:t>操作码</a:t>
                      </a:r>
                    </a:p>
                  </a:txBody>
                  <a:tcPr marL="91432" marR="914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lgn="just">
                        <a:spcBef>
                          <a:spcPct val="20000"/>
                        </a:spcBef>
                        <a:buClr>
                          <a:schemeClr val="hlink"/>
                        </a:buClr>
                        <a:buSzPct val="70000"/>
                        <a:buFont typeface="Wingdings" pitchFamily="2" charset="2"/>
                        <a:defRPr sz="2600" b="1">
                          <a:solidFill>
                            <a:schemeClr val="tx1"/>
                          </a:solidFill>
                          <a:latin typeface="Arial" charset="0"/>
                          <a:ea typeface="宋体" pitchFamily="2" charset="-122"/>
                        </a:defRPr>
                      </a:lvl1pPr>
                      <a:lvl2pPr indent="65088" algn="just">
                        <a:spcBef>
                          <a:spcPct val="10000"/>
                        </a:spcBef>
                        <a:buClr>
                          <a:schemeClr val="accent2"/>
                        </a:buClr>
                        <a:buSzPct val="85000"/>
                        <a:buFont typeface="Wingdings" pitchFamily="2" charset="2"/>
                        <a:defRPr sz="2400" b="1">
                          <a:solidFill>
                            <a:schemeClr val="tx1"/>
                          </a:solidFill>
                          <a:latin typeface="Arial" charset="0"/>
                          <a:ea typeface="宋体" pitchFamily="2" charset="-122"/>
                        </a:defRPr>
                      </a:lvl2pPr>
                      <a:lvl3pPr indent="161925" algn="just">
                        <a:spcBef>
                          <a:spcPct val="10000"/>
                        </a:spcBef>
                        <a:buClr>
                          <a:schemeClr val="hlink"/>
                        </a:buClr>
                        <a:buSzPct val="80000"/>
                        <a:buFont typeface="Wingdings" pitchFamily="2" charset="2"/>
                        <a:defRPr sz="2000" b="1">
                          <a:solidFill>
                            <a:schemeClr val="tx1"/>
                          </a:solidFill>
                          <a:latin typeface="Arial" charset="0"/>
                          <a:ea typeface="宋体" pitchFamily="2" charset="-122"/>
                        </a:defRPr>
                      </a:lvl3pPr>
                      <a:lvl4pPr indent="144463" algn="just">
                        <a:spcBef>
                          <a:spcPct val="10000"/>
                        </a:spcBef>
                        <a:buClr>
                          <a:schemeClr val="accent2"/>
                        </a:buClr>
                        <a:buSzPct val="90000"/>
                        <a:buFont typeface="Wingdings" pitchFamily="2" charset="2"/>
                        <a:defRPr b="1">
                          <a:solidFill>
                            <a:schemeClr val="tx1"/>
                          </a:solidFill>
                          <a:latin typeface="Arial" charset="0"/>
                          <a:ea typeface="宋体" pitchFamily="2" charset="-122"/>
                        </a:defRPr>
                      </a:lvl4pPr>
                      <a:lvl5pPr indent="144463">
                        <a:spcBef>
                          <a:spcPct val="20000"/>
                        </a:spcBef>
                        <a:buClr>
                          <a:schemeClr val="hlink"/>
                        </a:buClr>
                        <a:buSzPct val="85000"/>
                        <a:buFont typeface="Wingdings" pitchFamily="2" charset="2"/>
                        <a:defRPr b="1">
                          <a:solidFill>
                            <a:schemeClr val="tx1"/>
                          </a:solidFill>
                          <a:latin typeface="Arial" charset="0"/>
                          <a:ea typeface="宋体" pitchFamily="2" charset="-122"/>
                        </a:defRPr>
                      </a:lvl5pPr>
                      <a:lvl6pPr indent="144463" fontAlgn="base">
                        <a:spcBef>
                          <a:spcPct val="20000"/>
                        </a:spcBef>
                        <a:spcAft>
                          <a:spcPct val="0"/>
                        </a:spcAft>
                        <a:buClr>
                          <a:schemeClr val="hlink"/>
                        </a:buClr>
                        <a:buSzPct val="85000"/>
                        <a:buFont typeface="Wingdings" pitchFamily="2" charset="2"/>
                        <a:defRPr b="1">
                          <a:solidFill>
                            <a:schemeClr val="tx1"/>
                          </a:solidFill>
                          <a:latin typeface="Arial" charset="0"/>
                          <a:ea typeface="宋体" pitchFamily="2" charset="-122"/>
                        </a:defRPr>
                      </a:lvl6pPr>
                      <a:lvl7pPr indent="144463" fontAlgn="base">
                        <a:spcBef>
                          <a:spcPct val="20000"/>
                        </a:spcBef>
                        <a:spcAft>
                          <a:spcPct val="0"/>
                        </a:spcAft>
                        <a:buClr>
                          <a:schemeClr val="hlink"/>
                        </a:buClr>
                        <a:buSzPct val="85000"/>
                        <a:buFont typeface="Wingdings" pitchFamily="2" charset="2"/>
                        <a:defRPr b="1">
                          <a:solidFill>
                            <a:schemeClr val="tx1"/>
                          </a:solidFill>
                          <a:latin typeface="Arial" charset="0"/>
                          <a:ea typeface="宋体" pitchFamily="2" charset="-122"/>
                        </a:defRPr>
                      </a:lvl7pPr>
                      <a:lvl8pPr indent="144463" fontAlgn="base">
                        <a:spcBef>
                          <a:spcPct val="20000"/>
                        </a:spcBef>
                        <a:spcAft>
                          <a:spcPct val="0"/>
                        </a:spcAft>
                        <a:buClr>
                          <a:schemeClr val="hlink"/>
                        </a:buClr>
                        <a:buSzPct val="85000"/>
                        <a:buFont typeface="Wingdings" pitchFamily="2" charset="2"/>
                        <a:defRPr b="1">
                          <a:solidFill>
                            <a:schemeClr val="tx1"/>
                          </a:solidFill>
                          <a:latin typeface="Arial" charset="0"/>
                          <a:ea typeface="宋体" pitchFamily="2" charset="-122"/>
                        </a:defRPr>
                      </a:lvl8pPr>
                      <a:lvl9pPr indent="144463" fontAlgn="base">
                        <a:spcBef>
                          <a:spcPct val="20000"/>
                        </a:spcBef>
                        <a:spcAft>
                          <a:spcPct val="0"/>
                        </a:spcAft>
                        <a:buClr>
                          <a:schemeClr val="hlink"/>
                        </a:buClr>
                        <a:buSzPct val="85000"/>
                        <a:buFont typeface="Wingdings" pitchFamily="2" charset="2"/>
                        <a:defRPr b="1">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200" b="0" i="0" u="none" strike="noStrike" cap="none" normalizeH="0" baseline="0" dirty="0" smtClean="0">
                          <a:ln>
                            <a:noFill/>
                          </a:ln>
                          <a:solidFill>
                            <a:schemeClr val="hlink"/>
                          </a:solidFill>
                          <a:effectLst/>
                          <a:latin typeface="Arial" charset="0"/>
                          <a:ea typeface="宋体" pitchFamily="2" charset="-122"/>
                        </a:rPr>
                        <a:t>地址码</a:t>
                      </a:r>
                    </a:p>
                  </a:txBody>
                  <a:tcPr marL="91432" marR="914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solidFill>
                  </a:tcPr>
                </a:tc>
              </a:tr>
            </a:tbl>
          </a:graphicData>
        </a:graphic>
      </p:graphicFrame>
      <p:sp>
        <p:nvSpPr>
          <p:cNvPr id="74764" name="AutoShape 1038"/>
          <p:cNvSpPr>
            <a:spLocks noChangeArrowheads="1"/>
          </p:cNvSpPr>
          <p:nvPr/>
        </p:nvSpPr>
        <p:spPr bwMode="auto">
          <a:xfrm>
            <a:off x="323850" y="3354388"/>
            <a:ext cx="3313113" cy="1079500"/>
          </a:xfrm>
          <a:prstGeom prst="wedgeRoundRectCallout">
            <a:avLst>
              <a:gd name="adj1" fmla="val -25389"/>
              <a:gd name="adj2" fmla="val -94111"/>
              <a:gd name="adj3" fmla="val 16667"/>
            </a:avLst>
          </a:prstGeom>
          <a:solidFill>
            <a:schemeClr val="bg1"/>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just">
              <a:spcBef>
                <a:spcPct val="0"/>
              </a:spcBef>
              <a:buFontTx/>
              <a:buNone/>
            </a:pPr>
            <a:r>
              <a:rPr lang="zh-CN" altLang="en-US" sz="2000" dirty="0">
                <a:latin typeface="微软雅黑" panose="020B0503020204020204" pitchFamily="34" charset="-122"/>
                <a:ea typeface="微软雅黑" panose="020B0503020204020204" pitchFamily="34" charset="-122"/>
              </a:rPr>
              <a:t>指出指令所进行的操作：加、减、乘、除、取数、存数等 </a:t>
            </a:r>
          </a:p>
        </p:txBody>
      </p:sp>
      <p:graphicFrame>
        <p:nvGraphicFramePr>
          <p:cNvPr id="402459" name="Group 1051"/>
          <p:cNvGraphicFramePr>
            <a:graphicFrameLocks noGrp="1"/>
          </p:cNvGraphicFramePr>
          <p:nvPr>
            <p:extLst>
              <p:ext uri="{D42A27DB-BD31-4B8C-83A1-F6EECF244321}">
                <p14:modId xmlns:p14="http://schemas.microsoft.com/office/powerpoint/2010/main" val="1765321217"/>
              </p:ext>
            </p:extLst>
          </p:nvPr>
        </p:nvGraphicFramePr>
        <p:xfrm>
          <a:off x="6300788" y="2337271"/>
          <a:ext cx="2605087" cy="3756025"/>
        </p:xfrm>
        <a:graphic>
          <a:graphicData uri="http://schemas.openxmlformats.org/drawingml/2006/table">
            <a:tbl>
              <a:tblPr/>
              <a:tblGrid>
                <a:gridCol w="1266825"/>
                <a:gridCol w="1338262"/>
              </a:tblGrid>
              <a:tr h="431660">
                <a:tc>
                  <a:txBody>
                    <a:bodyPr/>
                    <a:lstStyle>
                      <a:lvl1pPr algn="just">
                        <a:spcBef>
                          <a:spcPct val="20000"/>
                        </a:spcBef>
                        <a:buClr>
                          <a:schemeClr val="hlink"/>
                        </a:buClr>
                        <a:buSzPct val="70000"/>
                        <a:buFont typeface="Wingdings" pitchFamily="2" charset="2"/>
                        <a:defRPr sz="2600" b="1">
                          <a:solidFill>
                            <a:schemeClr val="tx1"/>
                          </a:solidFill>
                          <a:latin typeface="Arial" charset="0"/>
                          <a:ea typeface="宋体" pitchFamily="2" charset="-122"/>
                        </a:defRPr>
                      </a:lvl1pPr>
                      <a:lvl2pPr indent="65088" algn="just">
                        <a:spcBef>
                          <a:spcPct val="10000"/>
                        </a:spcBef>
                        <a:buClr>
                          <a:schemeClr val="accent2"/>
                        </a:buClr>
                        <a:buSzPct val="85000"/>
                        <a:buFont typeface="Wingdings" pitchFamily="2" charset="2"/>
                        <a:defRPr sz="2400" b="1">
                          <a:solidFill>
                            <a:schemeClr val="tx1"/>
                          </a:solidFill>
                          <a:latin typeface="Arial" charset="0"/>
                          <a:ea typeface="宋体" pitchFamily="2" charset="-122"/>
                        </a:defRPr>
                      </a:lvl2pPr>
                      <a:lvl3pPr indent="161925" algn="just">
                        <a:spcBef>
                          <a:spcPct val="10000"/>
                        </a:spcBef>
                        <a:buClr>
                          <a:schemeClr val="hlink"/>
                        </a:buClr>
                        <a:buSzPct val="80000"/>
                        <a:buFont typeface="Wingdings" pitchFamily="2" charset="2"/>
                        <a:defRPr sz="2000" b="1">
                          <a:solidFill>
                            <a:schemeClr val="tx1"/>
                          </a:solidFill>
                          <a:latin typeface="Arial" charset="0"/>
                          <a:ea typeface="宋体" pitchFamily="2" charset="-122"/>
                        </a:defRPr>
                      </a:lvl3pPr>
                      <a:lvl4pPr indent="144463" algn="just">
                        <a:spcBef>
                          <a:spcPct val="10000"/>
                        </a:spcBef>
                        <a:buClr>
                          <a:schemeClr val="accent2"/>
                        </a:buClr>
                        <a:buSzPct val="90000"/>
                        <a:buFont typeface="Wingdings" pitchFamily="2" charset="2"/>
                        <a:defRPr b="1">
                          <a:solidFill>
                            <a:schemeClr val="tx1"/>
                          </a:solidFill>
                          <a:latin typeface="Arial" charset="0"/>
                          <a:ea typeface="宋体" pitchFamily="2" charset="-122"/>
                        </a:defRPr>
                      </a:lvl4pPr>
                      <a:lvl5pPr indent="144463">
                        <a:spcBef>
                          <a:spcPct val="20000"/>
                        </a:spcBef>
                        <a:buClr>
                          <a:schemeClr val="hlink"/>
                        </a:buClr>
                        <a:buSzPct val="85000"/>
                        <a:buFont typeface="Wingdings" pitchFamily="2" charset="2"/>
                        <a:defRPr b="1">
                          <a:solidFill>
                            <a:schemeClr val="tx1"/>
                          </a:solidFill>
                          <a:latin typeface="Arial" charset="0"/>
                          <a:ea typeface="宋体" pitchFamily="2" charset="-122"/>
                        </a:defRPr>
                      </a:lvl5pPr>
                      <a:lvl6pPr indent="144463" fontAlgn="base">
                        <a:spcBef>
                          <a:spcPct val="20000"/>
                        </a:spcBef>
                        <a:spcAft>
                          <a:spcPct val="0"/>
                        </a:spcAft>
                        <a:buClr>
                          <a:schemeClr val="hlink"/>
                        </a:buClr>
                        <a:buSzPct val="85000"/>
                        <a:buFont typeface="Wingdings" pitchFamily="2" charset="2"/>
                        <a:defRPr b="1">
                          <a:solidFill>
                            <a:schemeClr val="tx1"/>
                          </a:solidFill>
                          <a:latin typeface="Arial" charset="0"/>
                          <a:ea typeface="宋体" pitchFamily="2" charset="-122"/>
                        </a:defRPr>
                      </a:lvl6pPr>
                      <a:lvl7pPr indent="144463" fontAlgn="base">
                        <a:spcBef>
                          <a:spcPct val="20000"/>
                        </a:spcBef>
                        <a:spcAft>
                          <a:spcPct val="0"/>
                        </a:spcAft>
                        <a:buClr>
                          <a:schemeClr val="hlink"/>
                        </a:buClr>
                        <a:buSzPct val="85000"/>
                        <a:buFont typeface="Wingdings" pitchFamily="2" charset="2"/>
                        <a:defRPr b="1">
                          <a:solidFill>
                            <a:schemeClr val="tx1"/>
                          </a:solidFill>
                          <a:latin typeface="Arial" charset="0"/>
                          <a:ea typeface="宋体" pitchFamily="2" charset="-122"/>
                        </a:defRPr>
                      </a:lvl7pPr>
                      <a:lvl8pPr indent="144463" fontAlgn="base">
                        <a:spcBef>
                          <a:spcPct val="20000"/>
                        </a:spcBef>
                        <a:spcAft>
                          <a:spcPct val="0"/>
                        </a:spcAft>
                        <a:buClr>
                          <a:schemeClr val="hlink"/>
                        </a:buClr>
                        <a:buSzPct val="85000"/>
                        <a:buFont typeface="Wingdings" pitchFamily="2" charset="2"/>
                        <a:defRPr b="1">
                          <a:solidFill>
                            <a:schemeClr val="tx1"/>
                          </a:solidFill>
                          <a:latin typeface="Arial" charset="0"/>
                          <a:ea typeface="宋体" pitchFamily="2" charset="-122"/>
                        </a:defRPr>
                      </a:lvl8pPr>
                      <a:lvl9pPr indent="144463" fontAlgn="base">
                        <a:spcBef>
                          <a:spcPct val="20000"/>
                        </a:spcBef>
                        <a:spcAft>
                          <a:spcPct val="0"/>
                        </a:spcAft>
                        <a:buClr>
                          <a:schemeClr val="hlink"/>
                        </a:buClr>
                        <a:buSzPct val="85000"/>
                        <a:buFont typeface="Wingdings" pitchFamily="2" charset="2"/>
                        <a:defRPr b="1">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200" b="0" i="0" u="none" strike="noStrike" cap="none" normalizeH="0" baseline="0" dirty="0" smtClean="0">
                          <a:ln>
                            <a:noFill/>
                          </a:ln>
                          <a:solidFill>
                            <a:schemeClr val="tx1"/>
                          </a:solidFill>
                          <a:effectLst/>
                          <a:latin typeface="Arial" charset="0"/>
                          <a:ea typeface="宋体" pitchFamily="2" charset="-122"/>
                        </a:rPr>
                        <a:t>指令</a:t>
                      </a: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lgn="just">
                        <a:spcBef>
                          <a:spcPct val="20000"/>
                        </a:spcBef>
                        <a:buClr>
                          <a:schemeClr val="hlink"/>
                        </a:buClr>
                        <a:buSzPct val="70000"/>
                        <a:buFont typeface="Wingdings" pitchFamily="2" charset="2"/>
                        <a:defRPr sz="2600" b="1">
                          <a:solidFill>
                            <a:schemeClr val="tx1"/>
                          </a:solidFill>
                          <a:latin typeface="Arial" charset="0"/>
                          <a:ea typeface="宋体" pitchFamily="2" charset="-122"/>
                        </a:defRPr>
                      </a:lvl1pPr>
                      <a:lvl2pPr indent="65088" algn="just">
                        <a:spcBef>
                          <a:spcPct val="10000"/>
                        </a:spcBef>
                        <a:buClr>
                          <a:schemeClr val="accent2"/>
                        </a:buClr>
                        <a:buSzPct val="85000"/>
                        <a:buFont typeface="Wingdings" pitchFamily="2" charset="2"/>
                        <a:defRPr sz="2400" b="1">
                          <a:solidFill>
                            <a:schemeClr val="tx1"/>
                          </a:solidFill>
                          <a:latin typeface="Arial" charset="0"/>
                          <a:ea typeface="宋体" pitchFamily="2" charset="-122"/>
                        </a:defRPr>
                      </a:lvl2pPr>
                      <a:lvl3pPr indent="161925" algn="just">
                        <a:spcBef>
                          <a:spcPct val="10000"/>
                        </a:spcBef>
                        <a:buClr>
                          <a:schemeClr val="hlink"/>
                        </a:buClr>
                        <a:buSzPct val="80000"/>
                        <a:buFont typeface="Wingdings" pitchFamily="2" charset="2"/>
                        <a:defRPr sz="2000" b="1">
                          <a:solidFill>
                            <a:schemeClr val="tx1"/>
                          </a:solidFill>
                          <a:latin typeface="Arial" charset="0"/>
                          <a:ea typeface="宋体" pitchFamily="2" charset="-122"/>
                        </a:defRPr>
                      </a:lvl3pPr>
                      <a:lvl4pPr indent="144463" algn="just">
                        <a:spcBef>
                          <a:spcPct val="10000"/>
                        </a:spcBef>
                        <a:buClr>
                          <a:schemeClr val="accent2"/>
                        </a:buClr>
                        <a:buSzPct val="90000"/>
                        <a:buFont typeface="Wingdings" pitchFamily="2" charset="2"/>
                        <a:defRPr b="1">
                          <a:solidFill>
                            <a:schemeClr val="tx1"/>
                          </a:solidFill>
                          <a:latin typeface="Arial" charset="0"/>
                          <a:ea typeface="宋体" pitchFamily="2" charset="-122"/>
                        </a:defRPr>
                      </a:lvl4pPr>
                      <a:lvl5pPr indent="144463">
                        <a:spcBef>
                          <a:spcPct val="20000"/>
                        </a:spcBef>
                        <a:buClr>
                          <a:schemeClr val="hlink"/>
                        </a:buClr>
                        <a:buSzPct val="85000"/>
                        <a:buFont typeface="Wingdings" pitchFamily="2" charset="2"/>
                        <a:defRPr b="1">
                          <a:solidFill>
                            <a:schemeClr val="tx1"/>
                          </a:solidFill>
                          <a:latin typeface="Arial" charset="0"/>
                          <a:ea typeface="宋体" pitchFamily="2" charset="-122"/>
                        </a:defRPr>
                      </a:lvl5pPr>
                      <a:lvl6pPr indent="144463" fontAlgn="base">
                        <a:spcBef>
                          <a:spcPct val="20000"/>
                        </a:spcBef>
                        <a:spcAft>
                          <a:spcPct val="0"/>
                        </a:spcAft>
                        <a:buClr>
                          <a:schemeClr val="hlink"/>
                        </a:buClr>
                        <a:buSzPct val="85000"/>
                        <a:buFont typeface="Wingdings" pitchFamily="2" charset="2"/>
                        <a:defRPr b="1">
                          <a:solidFill>
                            <a:schemeClr val="tx1"/>
                          </a:solidFill>
                          <a:latin typeface="Arial" charset="0"/>
                          <a:ea typeface="宋体" pitchFamily="2" charset="-122"/>
                        </a:defRPr>
                      </a:lvl6pPr>
                      <a:lvl7pPr indent="144463" fontAlgn="base">
                        <a:spcBef>
                          <a:spcPct val="20000"/>
                        </a:spcBef>
                        <a:spcAft>
                          <a:spcPct val="0"/>
                        </a:spcAft>
                        <a:buClr>
                          <a:schemeClr val="hlink"/>
                        </a:buClr>
                        <a:buSzPct val="85000"/>
                        <a:buFont typeface="Wingdings" pitchFamily="2" charset="2"/>
                        <a:defRPr b="1">
                          <a:solidFill>
                            <a:schemeClr val="tx1"/>
                          </a:solidFill>
                          <a:latin typeface="Arial" charset="0"/>
                          <a:ea typeface="宋体" pitchFamily="2" charset="-122"/>
                        </a:defRPr>
                      </a:lvl7pPr>
                      <a:lvl8pPr indent="144463" fontAlgn="base">
                        <a:spcBef>
                          <a:spcPct val="20000"/>
                        </a:spcBef>
                        <a:spcAft>
                          <a:spcPct val="0"/>
                        </a:spcAft>
                        <a:buClr>
                          <a:schemeClr val="hlink"/>
                        </a:buClr>
                        <a:buSzPct val="85000"/>
                        <a:buFont typeface="Wingdings" pitchFamily="2" charset="2"/>
                        <a:defRPr b="1">
                          <a:solidFill>
                            <a:schemeClr val="tx1"/>
                          </a:solidFill>
                          <a:latin typeface="Arial" charset="0"/>
                          <a:ea typeface="宋体" pitchFamily="2" charset="-122"/>
                        </a:defRPr>
                      </a:lvl8pPr>
                      <a:lvl9pPr indent="144463" fontAlgn="base">
                        <a:spcBef>
                          <a:spcPct val="20000"/>
                        </a:spcBef>
                        <a:spcAft>
                          <a:spcPct val="0"/>
                        </a:spcAft>
                        <a:buClr>
                          <a:schemeClr val="hlink"/>
                        </a:buClr>
                        <a:buSzPct val="85000"/>
                        <a:buFont typeface="Wingdings" pitchFamily="2" charset="2"/>
                        <a:defRPr b="1">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200" b="0" i="0" u="none" strike="noStrike" cap="none" normalizeH="0" baseline="0" smtClean="0">
                          <a:ln>
                            <a:noFill/>
                          </a:ln>
                          <a:solidFill>
                            <a:schemeClr val="tx1"/>
                          </a:solidFill>
                          <a:effectLst/>
                          <a:latin typeface="Arial" charset="0"/>
                          <a:ea typeface="宋体" pitchFamily="2" charset="-122"/>
                        </a:rPr>
                        <a:t>操作码</a:t>
                      </a: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3324365">
                <a:tc>
                  <a:txBody>
                    <a:bodyPr/>
                    <a:lstStyle>
                      <a:lvl1pPr algn="just">
                        <a:spcBef>
                          <a:spcPct val="20000"/>
                        </a:spcBef>
                        <a:buClr>
                          <a:schemeClr val="hlink"/>
                        </a:buClr>
                        <a:buSzPct val="70000"/>
                        <a:buFont typeface="Wingdings" pitchFamily="2" charset="2"/>
                        <a:defRPr sz="2600" b="1">
                          <a:solidFill>
                            <a:schemeClr val="tx1"/>
                          </a:solidFill>
                          <a:latin typeface="Arial" charset="0"/>
                          <a:ea typeface="宋体" pitchFamily="2" charset="-122"/>
                        </a:defRPr>
                      </a:lvl1pPr>
                      <a:lvl2pPr indent="65088" algn="just">
                        <a:spcBef>
                          <a:spcPct val="10000"/>
                        </a:spcBef>
                        <a:buClr>
                          <a:schemeClr val="accent2"/>
                        </a:buClr>
                        <a:buSzPct val="85000"/>
                        <a:buFont typeface="Wingdings" pitchFamily="2" charset="2"/>
                        <a:defRPr sz="2400" b="1">
                          <a:solidFill>
                            <a:schemeClr val="tx1"/>
                          </a:solidFill>
                          <a:latin typeface="Arial" charset="0"/>
                          <a:ea typeface="宋体" pitchFamily="2" charset="-122"/>
                        </a:defRPr>
                      </a:lvl2pPr>
                      <a:lvl3pPr indent="161925" algn="just">
                        <a:spcBef>
                          <a:spcPct val="10000"/>
                        </a:spcBef>
                        <a:buClr>
                          <a:schemeClr val="hlink"/>
                        </a:buClr>
                        <a:buSzPct val="80000"/>
                        <a:buFont typeface="Wingdings" pitchFamily="2" charset="2"/>
                        <a:defRPr sz="2000" b="1">
                          <a:solidFill>
                            <a:schemeClr val="tx1"/>
                          </a:solidFill>
                          <a:latin typeface="Arial" charset="0"/>
                          <a:ea typeface="宋体" pitchFamily="2" charset="-122"/>
                        </a:defRPr>
                      </a:lvl3pPr>
                      <a:lvl4pPr indent="144463" algn="just">
                        <a:spcBef>
                          <a:spcPct val="10000"/>
                        </a:spcBef>
                        <a:buClr>
                          <a:schemeClr val="accent2"/>
                        </a:buClr>
                        <a:buSzPct val="90000"/>
                        <a:buFont typeface="Wingdings" pitchFamily="2" charset="2"/>
                        <a:defRPr b="1">
                          <a:solidFill>
                            <a:schemeClr val="tx1"/>
                          </a:solidFill>
                          <a:latin typeface="Arial" charset="0"/>
                          <a:ea typeface="宋体" pitchFamily="2" charset="-122"/>
                        </a:defRPr>
                      </a:lvl4pPr>
                      <a:lvl5pPr indent="144463">
                        <a:spcBef>
                          <a:spcPct val="20000"/>
                        </a:spcBef>
                        <a:buClr>
                          <a:schemeClr val="hlink"/>
                        </a:buClr>
                        <a:buSzPct val="85000"/>
                        <a:buFont typeface="Wingdings" pitchFamily="2" charset="2"/>
                        <a:defRPr b="1">
                          <a:solidFill>
                            <a:schemeClr val="tx1"/>
                          </a:solidFill>
                          <a:latin typeface="Arial" charset="0"/>
                          <a:ea typeface="宋体" pitchFamily="2" charset="-122"/>
                        </a:defRPr>
                      </a:lvl5pPr>
                      <a:lvl6pPr indent="144463" fontAlgn="base">
                        <a:spcBef>
                          <a:spcPct val="20000"/>
                        </a:spcBef>
                        <a:spcAft>
                          <a:spcPct val="0"/>
                        </a:spcAft>
                        <a:buClr>
                          <a:schemeClr val="hlink"/>
                        </a:buClr>
                        <a:buSzPct val="85000"/>
                        <a:buFont typeface="Wingdings" pitchFamily="2" charset="2"/>
                        <a:defRPr b="1">
                          <a:solidFill>
                            <a:schemeClr val="tx1"/>
                          </a:solidFill>
                          <a:latin typeface="Arial" charset="0"/>
                          <a:ea typeface="宋体" pitchFamily="2" charset="-122"/>
                        </a:defRPr>
                      </a:lvl6pPr>
                      <a:lvl7pPr indent="144463" fontAlgn="base">
                        <a:spcBef>
                          <a:spcPct val="20000"/>
                        </a:spcBef>
                        <a:spcAft>
                          <a:spcPct val="0"/>
                        </a:spcAft>
                        <a:buClr>
                          <a:schemeClr val="hlink"/>
                        </a:buClr>
                        <a:buSzPct val="85000"/>
                        <a:buFont typeface="Wingdings" pitchFamily="2" charset="2"/>
                        <a:defRPr b="1">
                          <a:solidFill>
                            <a:schemeClr val="tx1"/>
                          </a:solidFill>
                          <a:latin typeface="Arial" charset="0"/>
                          <a:ea typeface="宋体" pitchFamily="2" charset="-122"/>
                        </a:defRPr>
                      </a:lvl7pPr>
                      <a:lvl8pPr indent="144463" fontAlgn="base">
                        <a:spcBef>
                          <a:spcPct val="20000"/>
                        </a:spcBef>
                        <a:spcAft>
                          <a:spcPct val="0"/>
                        </a:spcAft>
                        <a:buClr>
                          <a:schemeClr val="hlink"/>
                        </a:buClr>
                        <a:buSzPct val="85000"/>
                        <a:buFont typeface="Wingdings" pitchFamily="2" charset="2"/>
                        <a:defRPr b="1">
                          <a:solidFill>
                            <a:schemeClr val="tx1"/>
                          </a:solidFill>
                          <a:latin typeface="Arial" charset="0"/>
                          <a:ea typeface="宋体" pitchFamily="2" charset="-122"/>
                        </a:defRPr>
                      </a:lvl8pPr>
                      <a:lvl9pPr indent="144463" fontAlgn="base">
                        <a:spcBef>
                          <a:spcPct val="20000"/>
                        </a:spcBef>
                        <a:spcAft>
                          <a:spcPct val="0"/>
                        </a:spcAft>
                        <a:buClr>
                          <a:schemeClr val="hlink"/>
                        </a:buClr>
                        <a:buSzPct val="85000"/>
                        <a:buFont typeface="Wingdings" pitchFamily="2" charset="2"/>
                        <a:defRPr b="1">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200" b="0" i="0" u="none" strike="noStrike" cap="none" normalizeH="0" baseline="0" dirty="0" smtClean="0">
                          <a:ln>
                            <a:noFill/>
                          </a:ln>
                          <a:solidFill>
                            <a:schemeClr val="tx1"/>
                          </a:solidFill>
                          <a:effectLst/>
                          <a:latin typeface="Arial" charset="0"/>
                          <a:ea typeface="宋体" pitchFamily="2" charset="-122"/>
                        </a:rPr>
                        <a:t>加法</a:t>
                      </a: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200" b="0" i="0" u="none" strike="noStrike" cap="none" normalizeH="0" baseline="0" dirty="0" smtClean="0">
                          <a:ln>
                            <a:noFill/>
                          </a:ln>
                          <a:solidFill>
                            <a:schemeClr val="tx1"/>
                          </a:solidFill>
                          <a:effectLst/>
                          <a:latin typeface="Arial" charset="0"/>
                          <a:ea typeface="宋体" pitchFamily="2" charset="-122"/>
                        </a:rPr>
                        <a:t>减法</a:t>
                      </a: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200" b="0" i="0" u="none" strike="noStrike" cap="none" normalizeH="0" baseline="0" dirty="0" smtClean="0">
                          <a:ln>
                            <a:noFill/>
                          </a:ln>
                          <a:solidFill>
                            <a:schemeClr val="tx1"/>
                          </a:solidFill>
                          <a:effectLst/>
                          <a:latin typeface="Arial" charset="0"/>
                          <a:ea typeface="宋体" pitchFamily="2" charset="-122"/>
                        </a:rPr>
                        <a:t>乘法</a:t>
                      </a: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200" b="0" i="0" u="none" strike="noStrike" cap="none" normalizeH="0" baseline="0" dirty="0" smtClean="0">
                          <a:ln>
                            <a:noFill/>
                          </a:ln>
                          <a:solidFill>
                            <a:schemeClr val="tx1"/>
                          </a:solidFill>
                          <a:effectLst/>
                          <a:latin typeface="Arial" charset="0"/>
                          <a:ea typeface="宋体" pitchFamily="2" charset="-122"/>
                        </a:rPr>
                        <a:t>除法</a:t>
                      </a: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200" b="0" i="0" u="none" strike="noStrike" cap="none" normalizeH="0" baseline="0" dirty="0" smtClean="0">
                          <a:ln>
                            <a:noFill/>
                          </a:ln>
                          <a:solidFill>
                            <a:schemeClr val="tx1"/>
                          </a:solidFill>
                          <a:effectLst/>
                          <a:latin typeface="Arial" charset="0"/>
                          <a:ea typeface="宋体" pitchFamily="2" charset="-122"/>
                        </a:rPr>
                        <a:t>取数</a:t>
                      </a: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200" b="0" i="0" u="none" strike="noStrike" cap="none" normalizeH="0" baseline="0" dirty="0" smtClean="0">
                          <a:ln>
                            <a:noFill/>
                          </a:ln>
                          <a:solidFill>
                            <a:schemeClr val="tx1"/>
                          </a:solidFill>
                          <a:effectLst/>
                          <a:latin typeface="Arial" charset="0"/>
                          <a:ea typeface="宋体" pitchFamily="2" charset="-122"/>
                        </a:rPr>
                        <a:t>存数</a:t>
                      </a: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200" b="0" i="0" u="none" strike="noStrike" cap="none" normalizeH="0" baseline="0" dirty="0" smtClean="0">
                          <a:ln>
                            <a:noFill/>
                          </a:ln>
                          <a:solidFill>
                            <a:schemeClr val="tx1"/>
                          </a:solidFill>
                          <a:effectLst/>
                          <a:latin typeface="Arial" charset="0"/>
                          <a:ea typeface="宋体" pitchFamily="2" charset="-122"/>
                        </a:rPr>
                        <a:t>打印</a:t>
                      </a:r>
                      <a:br>
                        <a:rPr kumimoji="0" lang="zh-CN" altLang="en-US" sz="2200" b="0" i="0" u="none" strike="noStrike" cap="none" normalizeH="0" baseline="0" dirty="0" smtClean="0">
                          <a:ln>
                            <a:noFill/>
                          </a:ln>
                          <a:solidFill>
                            <a:schemeClr val="tx1"/>
                          </a:solidFill>
                          <a:effectLst/>
                          <a:latin typeface="Arial" charset="0"/>
                          <a:ea typeface="宋体" pitchFamily="2" charset="-122"/>
                        </a:rPr>
                      </a:br>
                      <a:r>
                        <a:rPr kumimoji="0" lang="zh-CN" altLang="en-US" sz="2200" b="0" i="0" u="none" strike="noStrike" cap="none" normalizeH="0" baseline="0" dirty="0" smtClean="0">
                          <a:ln>
                            <a:noFill/>
                          </a:ln>
                          <a:solidFill>
                            <a:schemeClr val="tx1"/>
                          </a:solidFill>
                          <a:effectLst/>
                          <a:latin typeface="Arial" charset="0"/>
                          <a:ea typeface="宋体" pitchFamily="2" charset="-122"/>
                        </a:rPr>
                        <a:t>停机</a:t>
                      </a: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lgn="just">
                        <a:spcBef>
                          <a:spcPct val="20000"/>
                        </a:spcBef>
                        <a:buClr>
                          <a:schemeClr val="hlink"/>
                        </a:buClr>
                        <a:buSzPct val="70000"/>
                        <a:buFont typeface="Wingdings" pitchFamily="2" charset="2"/>
                        <a:defRPr sz="2600" b="1">
                          <a:solidFill>
                            <a:schemeClr val="tx1"/>
                          </a:solidFill>
                          <a:latin typeface="Arial" charset="0"/>
                          <a:ea typeface="宋体" pitchFamily="2" charset="-122"/>
                        </a:defRPr>
                      </a:lvl1pPr>
                      <a:lvl2pPr indent="65088" algn="just">
                        <a:spcBef>
                          <a:spcPct val="10000"/>
                        </a:spcBef>
                        <a:buClr>
                          <a:schemeClr val="accent2"/>
                        </a:buClr>
                        <a:buSzPct val="85000"/>
                        <a:buFont typeface="Wingdings" pitchFamily="2" charset="2"/>
                        <a:defRPr sz="2400" b="1">
                          <a:solidFill>
                            <a:schemeClr val="tx1"/>
                          </a:solidFill>
                          <a:latin typeface="Arial" charset="0"/>
                          <a:ea typeface="宋体" pitchFamily="2" charset="-122"/>
                        </a:defRPr>
                      </a:lvl2pPr>
                      <a:lvl3pPr indent="161925" algn="just">
                        <a:spcBef>
                          <a:spcPct val="10000"/>
                        </a:spcBef>
                        <a:buClr>
                          <a:schemeClr val="hlink"/>
                        </a:buClr>
                        <a:buSzPct val="80000"/>
                        <a:buFont typeface="Wingdings" pitchFamily="2" charset="2"/>
                        <a:defRPr sz="2000" b="1">
                          <a:solidFill>
                            <a:schemeClr val="tx1"/>
                          </a:solidFill>
                          <a:latin typeface="Arial" charset="0"/>
                          <a:ea typeface="宋体" pitchFamily="2" charset="-122"/>
                        </a:defRPr>
                      </a:lvl3pPr>
                      <a:lvl4pPr indent="144463" algn="just">
                        <a:spcBef>
                          <a:spcPct val="10000"/>
                        </a:spcBef>
                        <a:buClr>
                          <a:schemeClr val="accent2"/>
                        </a:buClr>
                        <a:buSzPct val="90000"/>
                        <a:buFont typeface="Wingdings" pitchFamily="2" charset="2"/>
                        <a:defRPr b="1">
                          <a:solidFill>
                            <a:schemeClr val="tx1"/>
                          </a:solidFill>
                          <a:latin typeface="Arial" charset="0"/>
                          <a:ea typeface="宋体" pitchFamily="2" charset="-122"/>
                        </a:defRPr>
                      </a:lvl4pPr>
                      <a:lvl5pPr indent="144463">
                        <a:spcBef>
                          <a:spcPct val="20000"/>
                        </a:spcBef>
                        <a:buClr>
                          <a:schemeClr val="hlink"/>
                        </a:buClr>
                        <a:buSzPct val="85000"/>
                        <a:buFont typeface="Wingdings" pitchFamily="2" charset="2"/>
                        <a:defRPr b="1">
                          <a:solidFill>
                            <a:schemeClr val="tx1"/>
                          </a:solidFill>
                          <a:latin typeface="Arial" charset="0"/>
                          <a:ea typeface="宋体" pitchFamily="2" charset="-122"/>
                        </a:defRPr>
                      </a:lvl5pPr>
                      <a:lvl6pPr indent="144463" fontAlgn="base">
                        <a:spcBef>
                          <a:spcPct val="20000"/>
                        </a:spcBef>
                        <a:spcAft>
                          <a:spcPct val="0"/>
                        </a:spcAft>
                        <a:buClr>
                          <a:schemeClr val="hlink"/>
                        </a:buClr>
                        <a:buSzPct val="85000"/>
                        <a:buFont typeface="Wingdings" pitchFamily="2" charset="2"/>
                        <a:defRPr b="1">
                          <a:solidFill>
                            <a:schemeClr val="tx1"/>
                          </a:solidFill>
                          <a:latin typeface="Arial" charset="0"/>
                          <a:ea typeface="宋体" pitchFamily="2" charset="-122"/>
                        </a:defRPr>
                      </a:lvl6pPr>
                      <a:lvl7pPr indent="144463" fontAlgn="base">
                        <a:spcBef>
                          <a:spcPct val="20000"/>
                        </a:spcBef>
                        <a:spcAft>
                          <a:spcPct val="0"/>
                        </a:spcAft>
                        <a:buClr>
                          <a:schemeClr val="hlink"/>
                        </a:buClr>
                        <a:buSzPct val="85000"/>
                        <a:buFont typeface="Wingdings" pitchFamily="2" charset="2"/>
                        <a:defRPr b="1">
                          <a:solidFill>
                            <a:schemeClr val="tx1"/>
                          </a:solidFill>
                          <a:latin typeface="Arial" charset="0"/>
                          <a:ea typeface="宋体" pitchFamily="2" charset="-122"/>
                        </a:defRPr>
                      </a:lvl7pPr>
                      <a:lvl8pPr indent="144463" fontAlgn="base">
                        <a:spcBef>
                          <a:spcPct val="20000"/>
                        </a:spcBef>
                        <a:spcAft>
                          <a:spcPct val="0"/>
                        </a:spcAft>
                        <a:buClr>
                          <a:schemeClr val="hlink"/>
                        </a:buClr>
                        <a:buSzPct val="85000"/>
                        <a:buFont typeface="Wingdings" pitchFamily="2" charset="2"/>
                        <a:defRPr b="1">
                          <a:solidFill>
                            <a:schemeClr val="tx1"/>
                          </a:solidFill>
                          <a:latin typeface="Arial" charset="0"/>
                          <a:ea typeface="宋体" pitchFamily="2" charset="-122"/>
                        </a:defRPr>
                      </a:lvl8pPr>
                      <a:lvl9pPr indent="144463" fontAlgn="base">
                        <a:spcBef>
                          <a:spcPct val="20000"/>
                        </a:spcBef>
                        <a:spcAft>
                          <a:spcPct val="0"/>
                        </a:spcAft>
                        <a:buClr>
                          <a:schemeClr val="hlink"/>
                        </a:buClr>
                        <a:buSzPct val="85000"/>
                        <a:buFont typeface="Wingdings" pitchFamily="2" charset="2"/>
                        <a:defRPr b="1">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200" b="0" i="0" u="none" strike="noStrike" cap="none" normalizeH="0" baseline="0" dirty="0" smtClean="0">
                          <a:ln>
                            <a:noFill/>
                          </a:ln>
                          <a:solidFill>
                            <a:schemeClr val="tx1"/>
                          </a:solidFill>
                          <a:effectLst/>
                          <a:latin typeface="Arial" charset="0"/>
                          <a:ea typeface="宋体" pitchFamily="2" charset="-122"/>
                        </a:rPr>
                        <a:t>001</a:t>
                      </a: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200" b="0" i="0" u="none" strike="noStrike" cap="none" normalizeH="0" baseline="0" dirty="0" smtClean="0">
                          <a:ln>
                            <a:noFill/>
                          </a:ln>
                          <a:solidFill>
                            <a:schemeClr val="tx1"/>
                          </a:solidFill>
                          <a:effectLst/>
                          <a:latin typeface="Arial" charset="0"/>
                          <a:ea typeface="宋体" pitchFamily="2" charset="-122"/>
                        </a:rPr>
                        <a:t>010</a:t>
                      </a: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200" b="0" i="0" u="none" strike="noStrike" cap="none" normalizeH="0" baseline="0" dirty="0" smtClean="0">
                          <a:ln>
                            <a:noFill/>
                          </a:ln>
                          <a:solidFill>
                            <a:schemeClr val="tx1"/>
                          </a:solidFill>
                          <a:effectLst/>
                          <a:latin typeface="Arial" charset="0"/>
                          <a:ea typeface="宋体" pitchFamily="2" charset="-122"/>
                        </a:rPr>
                        <a:t>011</a:t>
                      </a: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200" b="0" i="0" u="none" strike="noStrike" cap="none" normalizeH="0" baseline="0" dirty="0" smtClean="0">
                          <a:ln>
                            <a:noFill/>
                          </a:ln>
                          <a:solidFill>
                            <a:schemeClr val="tx1"/>
                          </a:solidFill>
                          <a:effectLst/>
                          <a:latin typeface="Arial" charset="0"/>
                          <a:ea typeface="宋体" pitchFamily="2" charset="-122"/>
                        </a:rPr>
                        <a:t>100</a:t>
                      </a: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200" b="0" i="0" u="none" strike="noStrike" cap="none" normalizeH="0" baseline="0" dirty="0" smtClean="0">
                          <a:ln>
                            <a:noFill/>
                          </a:ln>
                          <a:solidFill>
                            <a:schemeClr val="tx1"/>
                          </a:solidFill>
                          <a:effectLst/>
                          <a:latin typeface="Arial" charset="0"/>
                          <a:ea typeface="宋体" pitchFamily="2" charset="-122"/>
                        </a:rPr>
                        <a:t>101</a:t>
                      </a: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200" b="0" i="0" u="none" strike="noStrike" cap="none" normalizeH="0" baseline="0" dirty="0" smtClean="0">
                          <a:ln>
                            <a:noFill/>
                          </a:ln>
                          <a:solidFill>
                            <a:schemeClr val="tx1"/>
                          </a:solidFill>
                          <a:effectLst/>
                          <a:latin typeface="Arial" charset="0"/>
                          <a:ea typeface="宋体" pitchFamily="2" charset="-122"/>
                        </a:rPr>
                        <a:t>110</a:t>
                      </a: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200" b="0" i="0" u="none" strike="noStrike" cap="none" normalizeH="0" baseline="0" dirty="0" smtClean="0">
                          <a:ln>
                            <a:noFill/>
                          </a:ln>
                          <a:solidFill>
                            <a:schemeClr val="tx1"/>
                          </a:solidFill>
                          <a:effectLst/>
                          <a:latin typeface="Arial" charset="0"/>
                          <a:ea typeface="宋体" pitchFamily="2" charset="-122"/>
                        </a:rPr>
                        <a:t>111</a:t>
                      </a: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200" b="0" i="0" u="none" strike="noStrike" cap="none" normalizeH="0" baseline="0" dirty="0" smtClean="0">
                          <a:ln>
                            <a:noFill/>
                          </a:ln>
                          <a:solidFill>
                            <a:schemeClr val="tx1"/>
                          </a:solidFill>
                          <a:effectLst/>
                          <a:latin typeface="Arial" charset="0"/>
                          <a:ea typeface="宋体" pitchFamily="2" charset="-122"/>
                        </a:rPr>
                        <a:t>000</a:t>
                      </a: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r>
            </a:tbl>
          </a:graphicData>
        </a:graphic>
      </p:graphicFrame>
      <p:sp>
        <p:nvSpPr>
          <p:cNvPr id="9" name="Rectangle 2"/>
          <p:cNvSpPr txBox="1">
            <a:spLocks noChangeArrowheads="1"/>
          </p:cNvSpPr>
          <p:nvPr/>
        </p:nvSpPr>
        <p:spPr bwMode="auto">
          <a:xfrm>
            <a:off x="1247775" y="188913"/>
            <a:ext cx="5988050" cy="86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ea typeface="宋体" pitchFamily="2" charset="-122"/>
              </a:defRPr>
            </a:lvl2pPr>
            <a:lvl3pPr algn="ctr" rtl="0" fontAlgn="base">
              <a:spcBef>
                <a:spcPct val="0"/>
              </a:spcBef>
              <a:spcAft>
                <a:spcPct val="0"/>
              </a:spcAft>
              <a:defRPr sz="4400">
                <a:solidFill>
                  <a:schemeClr val="tx2"/>
                </a:solidFill>
                <a:latin typeface="Arial" charset="0"/>
                <a:ea typeface="宋体" pitchFamily="2" charset="-122"/>
              </a:defRPr>
            </a:lvl3pPr>
            <a:lvl4pPr algn="ctr" rtl="0" fontAlgn="base">
              <a:spcBef>
                <a:spcPct val="0"/>
              </a:spcBef>
              <a:spcAft>
                <a:spcPct val="0"/>
              </a:spcAft>
              <a:defRPr sz="4400">
                <a:solidFill>
                  <a:schemeClr val="tx2"/>
                </a:solidFill>
                <a:latin typeface="Arial" charset="0"/>
                <a:ea typeface="宋体" pitchFamily="2" charset="-122"/>
              </a:defRPr>
            </a:lvl4pPr>
            <a:lvl5pPr algn="ctr" rtl="0" fontAlgn="base">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algn="l">
              <a:lnSpc>
                <a:spcPct val="150000"/>
              </a:lnSpc>
              <a:spcBef>
                <a:spcPct val="50000"/>
              </a:spcBef>
              <a:defRPr/>
            </a:pPr>
            <a:r>
              <a:rPr lang="en-US" altLang="zh-CN" sz="3600" b="1" kern="0" dirty="0" smtClean="0">
                <a:latin typeface="微软雅黑" panose="020B0503020204020204" pitchFamily="34" charset="-122"/>
                <a:ea typeface="微软雅黑" panose="020B0503020204020204" pitchFamily="34" charset="-122"/>
              </a:rPr>
              <a:t>1.4  </a:t>
            </a:r>
            <a:r>
              <a:rPr lang="zh-CN" altLang="en-US" sz="3600" b="1" kern="0" dirty="0" smtClean="0">
                <a:latin typeface="微软雅黑" panose="020B0503020204020204" pitchFamily="34" charset="-122"/>
                <a:ea typeface="微软雅黑" panose="020B0503020204020204" pitchFamily="34" charset="-122"/>
              </a:rPr>
              <a:t>计算机系统的硬件组成</a:t>
            </a:r>
            <a:endParaRPr lang="zh-CN" altLang="en-US" sz="3600" b="1" kern="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09395785"/>
      </p:ext>
    </p:extLst>
  </p:cSld>
  <p:clrMapOvr>
    <a:masterClrMapping/>
  </p:clrMapOvr>
  <p:transition spd="slow">
    <p:random/>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1027"/>
          <p:cNvSpPr>
            <a:spLocks noGrp="1" noRot="1" noChangeArrowheads="1"/>
          </p:cNvSpPr>
          <p:nvPr>
            <p:ph idx="1"/>
          </p:nvPr>
        </p:nvSpPr>
        <p:spPr>
          <a:xfrm>
            <a:off x="395536" y="1341438"/>
            <a:ext cx="8352928" cy="5183187"/>
          </a:xfrm>
        </p:spPr>
        <p:txBody>
          <a:bodyPr/>
          <a:lstStyle/>
          <a:p>
            <a:pPr marL="0" indent="0" eaLnBrk="1" hangingPunct="1">
              <a:lnSpc>
                <a:spcPct val="130000"/>
              </a:lnSpc>
              <a:spcBef>
                <a:spcPts val="300"/>
              </a:spcBef>
              <a:buFontTx/>
              <a:buNone/>
            </a:pPr>
            <a:r>
              <a:rPr lang="zh-CN" altLang="en-US" sz="2800" b="1" dirty="0" smtClean="0">
                <a:solidFill>
                  <a:srgbClr val="C00000"/>
                </a:solidFill>
                <a:latin typeface="微软雅黑" panose="020B0503020204020204" pitchFamily="34" charset="-122"/>
                <a:ea typeface="微软雅黑" panose="020B0503020204020204" pitchFamily="34" charset="-122"/>
              </a:rPr>
              <a:t>四、适配器与输入输出设备</a:t>
            </a:r>
            <a:endParaRPr lang="en-US" altLang="zh-CN" sz="2800" b="1" dirty="0" smtClean="0">
              <a:solidFill>
                <a:srgbClr val="C00000"/>
              </a:solidFill>
              <a:latin typeface="微软雅黑" panose="020B0503020204020204" pitchFamily="34" charset="-122"/>
              <a:ea typeface="微软雅黑" panose="020B0503020204020204" pitchFamily="34" charset="-122"/>
            </a:endParaRPr>
          </a:p>
          <a:p>
            <a:pPr marL="0" indent="0" eaLnBrk="1" hangingPunct="1">
              <a:lnSpc>
                <a:spcPct val="130000"/>
              </a:lnSpc>
              <a:spcBef>
                <a:spcPts val="300"/>
              </a:spcBef>
              <a:buNone/>
            </a:pPr>
            <a:r>
              <a:rPr lang="en-US" altLang="zh-CN" sz="2400" b="1" dirty="0" smtClean="0">
                <a:solidFill>
                  <a:srgbClr val="000099"/>
                </a:solidFill>
                <a:latin typeface="微软雅黑" panose="020B0503020204020204" pitchFamily="34" charset="-122"/>
                <a:ea typeface="微软雅黑" panose="020B0503020204020204" pitchFamily="34" charset="-122"/>
              </a:rPr>
              <a:t>1</a:t>
            </a:r>
            <a:r>
              <a:rPr lang="zh-CN" altLang="en-US" sz="2400" b="1" dirty="0" smtClean="0">
                <a:solidFill>
                  <a:srgbClr val="000099"/>
                </a:solidFill>
                <a:latin typeface="微软雅黑" panose="020B0503020204020204" pitchFamily="34" charset="-122"/>
                <a:ea typeface="微软雅黑" panose="020B0503020204020204" pitchFamily="34" charset="-122"/>
              </a:rPr>
              <a:t>、输入设备</a:t>
            </a:r>
            <a:r>
              <a:rPr lang="zh-CN" altLang="en-US" sz="2400" b="1" dirty="0" smtClean="0">
                <a:solidFill>
                  <a:srgbClr val="000099"/>
                </a:solidFill>
                <a:latin typeface="微软雅黑" panose="020B0503020204020204" pitchFamily="34" charset="-122"/>
                <a:ea typeface="微软雅黑" panose="020B0503020204020204" pitchFamily="34" charset="-122"/>
              </a:rPr>
              <a:t>：</a:t>
            </a:r>
            <a:r>
              <a:rPr lang="zh-CN" altLang="en-US" sz="2400" dirty="0" smtClean="0">
                <a:solidFill>
                  <a:srgbClr val="000000"/>
                </a:solidFill>
                <a:latin typeface="微软雅黑" panose="020B0503020204020204" pitchFamily="34" charset="-122"/>
                <a:ea typeface="微软雅黑" panose="020B0503020204020204" pitchFamily="34" charset="-122"/>
              </a:rPr>
              <a:t>把某种形式的信息变换为机器内部所能接收和识别的二进制信息形式</a:t>
            </a:r>
          </a:p>
          <a:p>
            <a:pPr marL="0" indent="0" eaLnBrk="1" hangingPunct="1">
              <a:lnSpc>
                <a:spcPct val="130000"/>
              </a:lnSpc>
              <a:spcBef>
                <a:spcPts val="300"/>
              </a:spcBef>
              <a:buNone/>
            </a:pPr>
            <a:r>
              <a:rPr lang="en-US" altLang="zh-CN" sz="2400" b="1" dirty="0" smtClean="0">
                <a:solidFill>
                  <a:srgbClr val="000099"/>
                </a:solidFill>
                <a:latin typeface="微软雅黑" panose="020B0503020204020204" pitchFamily="34" charset="-122"/>
                <a:ea typeface="微软雅黑" panose="020B0503020204020204" pitchFamily="34" charset="-122"/>
              </a:rPr>
              <a:t>2</a:t>
            </a:r>
            <a:r>
              <a:rPr lang="zh-CN" altLang="en-US" sz="2400" b="1" dirty="0" smtClean="0">
                <a:solidFill>
                  <a:srgbClr val="000099"/>
                </a:solidFill>
                <a:latin typeface="微软雅黑" panose="020B0503020204020204" pitchFamily="34" charset="-122"/>
                <a:ea typeface="微软雅黑" panose="020B0503020204020204" pitchFamily="34" charset="-122"/>
              </a:rPr>
              <a:t>、输出设备</a:t>
            </a:r>
            <a:r>
              <a:rPr lang="zh-CN" altLang="en-US" sz="2400" b="1" dirty="0" smtClean="0">
                <a:solidFill>
                  <a:schemeClr val="hlink"/>
                </a:solidFill>
                <a:latin typeface="微软雅黑" panose="020B0503020204020204" pitchFamily="34" charset="-122"/>
                <a:ea typeface="微软雅黑" panose="020B0503020204020204" pitchFamily="34" charset="-122"/>
              </a:rPr>
              <a:t>：</a:t>
            </a:r>
            <a:r>
              <a:rPr lang="zh-CN" altLang="en-US" sz="2400" dirty="0" smtClean="0">
                <a:solidFill>
                  <a:srgbClr val="000000"/>
                </a:solidFill>
                <a:latin typeface="微软雅黑" panose="020B0503020204020204" pitchFamily="34" charset="-122"/>
                <a:ea typeface="微软雅黑" panose="020B0503020204020204" pitchFamily="34" charset="-122"/>
              </a:rPr>
              <a:t>把计算机处理的结果变换为人或其它机器所能接收和识别的信息形式</a:t>
            </a:r>
            <a:endParaRPr lang="zh-CN" altLang="en-US" sz="2400" dirty="0" smtClean="0">
              <a:latin typeface="微软雅黑" panose="020B0503020204020204" pitchFamily="34" charset="-122"/>
              <a:ea typeface="微软雅黑" panose="020B0503020204020204" pitchFamily="34" charset="-122"/>
            </a:endParaRPr>
          </a:p>
          <a:p>
            <a:pPr marL="0" indent="0" eaLnBrk="1" hangingPunct="1">
              <a:lnSpc>
                <a:spcPct val="130000"/>
              </a:lnSpc>
              <a:spcBef>
                <a:spcPts val="300"/>
              </a:spcBef>
              <a:buNone/>
            </a:pPr>
            <a:r>
              <a:rPr lang="en-US" altLang="zh-CN" sz="2400" b="1" dirty="0" smtClean="0">
                <a:solidFill>
                  <a:srgbClr val="000099"/>
                </a:solidFill>
                <a:latin typeface="微软雅黑" panose="020B0503020204020204" pitchFamily="34" charset="-122"/>
                <a:ea typeface="微软雅黑" panose="020B0503020204020204" pitchFamily="34" charset="-122"/>
              </a:rPr>
              <a:t>3</a:t>
            </a:r>
            <a:r>
              <a:rPr lang="zh-CN" altLang="en-US" sz="2400" b="1" dirty="0" smtClean="0">
                <a:solidFill>
                  <a:srgbClr val="000099"/>
                </a:solidFill>
                <a:latin typeface="微软雅黑" panose="020B0503020204020204" pitchFamily="34" charset="-122"/>
                <a:ea typeface="微软雅黑" panose="020B0503020204020204" pitchFamily="34" charset="-122"/>
              </a:rPr>
              <a:t>、</a:t>
            </a:r>
            <a:r>
              <a:rPr lang="en-US" altLang="zh-CN" sz="2400" b="1" dirty="0" smtClean="0">
                <a:solidFill>
                  <a:srgbClr val="000099"/>
                </a:solidFill>
                <a:latin typeface="微软雅黑" panose="020B0503020204020204" pitchFamily="34" charset="-122"/>
                <a:ea typeface="微软雅黑" panose="020B0503020204020204" pitchFamily="34" charset="-122"/>
              </a:rPr>
              <a:t>I/O</a:t>
            </a:r>
            <a:r>
              <a:rPr lang="zh-CN" altLang="en-US" sz="2400" b="1" dirty="0" smtClean="0">
                <a:solidFill>
                  <a:srgbClr val="000099"/>
                </a:solidFill>
                <a:latin typeface="微软雅黑" panose="020B0503020204020204" pitchFamily="34" charset="-122"/>
                <a:ea typeface="微软雅黑" panose="020B0503020204020204" pitchFamily="34" charset="-122"/>
              </a:rPr>
              <a:t>设备</a:t>
            </a:r>
            <a:r>
              <a:rPr lang="zh-CN" altLang="en-US" sz="2400" b="1" dirty="0" smtClean="0">
                <a:solidFill>
                  <a:schemeClr val="hlink"/>
                </a:solidFill>
                <a:latin typeface="微软雅黑" panose="020B0503020204020204" pitchFamily="34" charset="-122"/>
                <a:ea typeface="微软雅黑" panose="020B0503020204020204" pitchFamily="34" charset="-122"/>
              </a:rPr>
              <a:t>：</a:t>
            </a:r>
            <a:r>
              <a:rPr lang="zh-CN" altLang="en-US" sz="2400" dirty="0" smtClean="0">
                <a:solidFill>
                  <a:srgbClr val="000000"/>
                </a:solidFill>
                <a:latin typeface="微软雅黑" panose="020B0503020204020204" pitchFamily="34" charset="-122"/>
                <a:ea typeface="微软雅黑" panose="020B0503020204020204" pitchFamily="34" charset="-122"/>
              </a:rPr>
              <a:t>通常统称为</a:t>
            </a:r>
            <a:r>
              <a:rPr lang="zh-CN" altLang="en-US" sz="2400" dirty="0" smtClean="0">
                <a:solidFill>
                  <a:schemeClr val="hlink"/>
                </a:solidFill>
                <a:latin typeface="微软雅黑" panose="020B0503020204020204" pitchFamily="34" charset="-122"/>
                <a:ea typeface="微软雅黑" panose="020B0503020204020204" pitchFamily="34" charset="-122"/>
              </a:rPr>
              <a:t>外围设备</a:t>
            </a:r>
            <a:endParaRPr lang="zh-CN" altLang="en-US" sz="2400" dirty="0" smtClean="0">
              <a:solidFill>
                <a:srgbClr val="000000"/>
              </a:solidFill>
              <a:latin typeface="微软雅黑" panose="020B0503020204020204" pitchFamily="34" charset="-122"/>
              <a:ea typeface="微软雅黑" panose="020B0503020204020204" pitchFamily="34" charset="-122"/>
            </a:endParaRPr>
          </a:p>
          <a:p>
            <a:pPr marL="0" indent="0" eaLnBrk="1" hangingPunct="1">
              <a:lnSpc>
                <a:spcPct val="130000"/>
              </a:lnSpc>
              <a:spcBef>
                <a:spcPts val="300"/>
              </a:spcBef>
              <a:buNone/>
            </a:pPr>
            <a:r>
              <a:rPr lang="en-US" altLang="zh-CN" sz="2400" b="1" dirty="0" smtClean="0">
                <a:solidFill>
                  <a:srgbClr val="000099"/>
                </a:solidFill>
                <a:latin typeface="微软雅黑" panose="020B0503020204020204" pitchFamily="34" charset="-122"/>
                <a:ea typeface="微软雅黑" panose="020B0503020204020204" pitchFamily="34" charset="-122"/>
              </a:rPr>
              <a:t>4</a:t>
            </a:r>
            <a:r>
              <a:rPr lang="zh-CN" altLang="en-US" sz="2400" b="1" dirty="0" smtClean="0">
                <a:solidFill>
                  <a:srgbClr val="000099"/>
                </a:solidFill>
                <a:latin typeface="微软雅黑" panose="020B0503020204020204" pitchFamily="34" charset="-122"/>
                <a:ea typeface="微软雅黑" panose="020B0503020204020204" pitchFamily="34" charset="-122"/>
              </a:rPr>
              <a:t>、适配器</a:t>
            </a:r>
            <a:r>
              <a:rPr lang="en-US" altLang="zh-CN" sz="2400" b="1" dirty="0" smtClean="0">
                <a:solidFill>
                  <a:srgbClr val="000099"/>
                </a:solidFill>
                <a:latin typeface="微软雅黑" panose="020B0503020204020204" pitchFamily="34" charset="-122"/>
                <a:ea typeface="微软雅黑" panose="020B0503020204020204" pitchFamily="34" charset="-122"/>
              </a:rPr>
              <a:t>(I/O</a:t>
            </a:r>
            <a:r>
              <a:rPr lang="zh-CN" altLang="en-US" sz="2400" b="1" dirty="0" smtClean="0">
                <a:solidFill>
                  <a:srgbClr val="000099"/>
                </a:solidFill>
                <a:latin typeface="微软雅黑" panose="020B0503020204020204" pitchFamily="34" charset="-122"/>
                <a:ea typeface="微软雅黑" panose="020B0503020204020204" pitchFamily="34" charset="-122"/>
              </a:rPr>
              <a:t>接口</a:t>
            </a:r>
            <a:r>
              <a:rPr lang="en-US" altLang="zh-CN" sz="2400" b="1" dirty="0" smtClean="0">
                <a:solidFill>
                  <a:srgbClr val="000099"/>
                </a:solidFill>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：相当与一个</a:t>
            </a:r>
            <a:r>
              <a:rPr lang="zh-CN" altLang="en-US" sz="2400" dirty="0" smtClean="0">
                <a:latin typeface="微软雅黑" panose="020B0503020204020204" pitchFamily="34" charset="-122"/>
                <a:ea typeface="微软雅黑" panose="020B0503020204020204" pitchFamily="34" charset="-122"/>
              </a:rPr>
              <a:t>转换器，保障外围设备</a:t>
            </a:r>
            <a:r>
              <a:rPr lang="zh-CN" altLang="en-US" sz="2400" dirty="0" smtClean="0">
                <a:latin typeface="微软雅黑" panose="020B0503020204020204" pitchFamily="34" charset="-122"/>
                <a:ea typeface="微软雅黑" panose="020B0503020204020204" pitchFamily="34" charset="-122"/>
              </a:rPr>
              <a:t>用计算机所要求的形式发送或接受信息</a:t>
            </a:r>
          </a:p>
          <a:p>
            <a:pPr marL="0" indent="0" eaLnBrk="1" hangingPunct="1">
              <a:lnSpc>
                <a:spcPct val="130000"/>
              </a:lnSpc>
              <a:spcBef>
                <a:spcPts val="300"/>
              </a:spcBef>
              <a:buNone/>
            </a:pPr>
            <a:r>
              <a:rPr lang="en-US" altLang="zh-CN" sz="2400" b="1" dirty="0" smtClean="0">
                <a:solidFill>
                  <a:srgbClr val="000099"/>
                </a:solidFill>
                <a:latin typeface="微软雅黑" panose="020B0503020204020204" pitchFamily="34" charset="-122"/>
                <a:ea typeface="微软雅黑" panose="020B0503020204020204" pitchFamily="34" charset="-122"/>
              </a:rPr>
              <a:t>5</a:t>
            </a:r>
            <a:r>
              <a:rPr lang="zh-CN" altLang="en-US" sz="2400" b="1" dirty="0" smtClean="0">
                <a:solidFill>
                  <a:srgbClr val="000099"/>
                </a:solidFill>
                <a:latin typeface="微软雅黑" panose="020B0503020204020204" pitchFamily="34" charset="-122"/>
                <a:ea typeface="微软雅黑" panose="020B0503020204020204" pitchFamily="34" charset="-122"/>
              </a:rPr>
              <a:t>、系统</a:t>
            </a:r>
            <a:r>
              <a:rPr lang="zh-CN" altLang="en-US" sz="2400" b="1" dirty="0" smtClean="0">
                <a:solidFill>
                  <a:srgbClr val="000099"/>
                </a:solidFill>
                <a:latin typeface="微软雅黑" panose="020B0503020204020204" pitchFamily="34" charset="-122"/>
                <a:ea typeface="微软雅黑" panose="020B0503020204020204" pitchFamily="34" charset="-122"/>
              </a:rPr>
              <a:t>总线</a:t>
            </a:r>
            <a:r>
              <a:rPr lang="zh-CN" altLang="en-US" sz="2400" dirty="0" smtClean="0">
                <a:latin typeface="微软雅黑" panose="020B0503020204020204" pitchFamily="34" charset="-122"/>
                <a:ea typeface="微软雅黑" panose="020B0503020204020204" pitchFamily="34" charset="-122"/>
              </a:rPr>
              <a:t>：构成计算机系统的信息</a:t>
            </a:r>
            <a:r>
              <a:rPr lang="zh-CN" altLang="en-US" sz="2400" dirty="0" smtClean="0">
                <a:latin typeface="微软雅黑" panose="020B0503020204020204" pitchFamily="34" charset="-122"/>
                <a:ea typeface="微软雅黑" panose="020B0503020204020204" pitchFamily="34" charset="-122"/>
              </a:rPr>
              <a:t>链接，是</a:t>
            </a:r>
            <a:r>
              <a:rPr lang="zh-CN" altLang="en-US" sz="2400" dirty="0" smtClean="0">
                <a:latin typeface="微软雅黑" panose="020B0503020204020204" pitchFamily="34" charset="-122"/>
                <a:ea typeface="微软雅黑" panose="020B0503020204020204" pitchFamily="34" charset="-122"/>
              </a:rPr>
              <a:t>多个系统部件之间进行数据传送的公共通路</a:t>
            </a:r>
          </a:p>
        </p:txBody>
      </p:sp>
      <p:sp>
        <p:nvSpPr>
          <p:cNvPr id="6" name="Rectangle 2"/>
          <p:cNvSpPr txBox="1">
            <a:spLocks noChangeArrowheads="1"/>
          </p:cNvSpPr>
          <p:nvPr/>
        </p:nvSpPr>
        <p:spPr bwMode="auto">
          <a:xfrm>
            <a:off x="1247775" y="188913"/>
            <a:ext cx="5988050" cy="86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ea typeface="宋体" pitchFamily="2" charset="-122"/>
              </a:defRPr>
            </a:lvl2pPr>
            <a:lvl3pPr algn="ctr" rtl="0" fontAlgn="base">
              <a:spcBef>
                <a:spcPct val="0"/>
              </a:spcBef>
              <a:spcAft>
                <a:spcPct val="0"/>
              </a:spcAft>
              <a:defRPr sz="4400">
                <a:solidFill>
                  <a:schemeClr val="tx2"/>
                </a:solidFill>
                <a:latin typeface="Arial" charset="0"/>
                <a:ea typeface="宋体" pitchFamily="2" charset="-122"/>
              </a:defRPr>
            </a:lvl3pPr>
            <a:lvl4pPr algn="ctr" rtl="0" fontAlgn="base">
              <a:spcBef>
                <a:spcPct val="0"/>
              </a:spcBef>
              <a:spcAft>
                <a:spcPct val="0"/>
              </a:spcAft>
              <a:defRPr sz="4400">
                <a:solidFill>
                  <a:schemeClr val="tx2"/>
                </a:solidFill>
                <a:latin typeface="Arial" charset="0"/>
                <a:ea typeface="宋体" pitchFamily="2" charset="-122"/>
              </a:defRPr>
            </a:lvl4pPr>
            <a:lvl5pPr algn="ctr" rtl="0" fontAlgn="base">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algn="l">
              <a:lnSpc>
                <a:spcPct val="150000"/>
              </a:lnSpc>
              <a:spcBef>
                <a:spcPct val="50000"/>
              </a:spcBef>
              <a:defRPr/>
            </a:pPr>
            <a:r>
              <a:rPr lang="en-US" altLang="zh-CN" sz="3600" b="1" kern="0" dirty="0" smtClean="0">
                <a:latin typeface="微软雅黑" panose="020B0503020204020204" pitchFamily="34" charset="-122"/>
                <a:ea typeface="微软雅黑" panose="020B0503020204020204" pitchFamily="34" charset="-122"/>
              </a:rPr>
              <a:t>1.4  </a:t>
            </a:r>
            <a:r>
              <a:rPr lang="zh-CN" altLang="en-US" sz="3600" b="1" kern="0" dirty="0" smtClean="0">
                <a:latin typeface="微软雅黑" panose="020B0503020204020204" pitchFamily="34" charset="-122"/>
                <a:ea typeface="微软雅黑" panose="020B0503020204020204" pitchFamily="34" charset="-122"/>
              </a:rPr>
              <a:t>计算机系统的硬件组成</a:t>
            </a:r>
            <a:endParaRPr lang="zh-CN" altLang="en-US" sz="3600" b="1" kern="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01346072"/>
      </p:ext>
    </p:extLst>
  </p:cSld>
  <p:clrMapOvr>
    <a:masterClrMapping/>
  </p:clrMapOvr>
  <p:transition spd="slow">
    <p:random/>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44"/>
          <p:cNvSpPr>
            <a:spLocks noChangeArrowheads="1"/>
          </p:cNvSpPr>
          <p:nvPr/>
        </p:nvSpPr>
        <p:spPr bwMode="auto">
          <a:xfrm>
            <a:off x="107950" y="1425575"/>
            <a:ext cx="4092575" cy="60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1" tIns="36511" rIns="73021" bIns="36511"/>
          <a:lstStyle>
            <a:lvl1pPr marL="342900" indent="-342900"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just" eaLnBrk="1" hangingPunct="1">
              <a:buClr>
                <a:schemeClr val="hlink"/>
              </a:buClr>
              <a:buSzPct val="70000"/>
              <a:buFont typeface="Wingdings" pitchFamily="2" charset="2"/>
              <a:buNone/>
            </a:pPr>
            <a:r>
              <a:rPr lang="zh-CN" altLang="en-US" sz="2600" b="1">
                <a:solidFill>
                  <a:srgbClr val="C00000"/>
                </a:solidFill>
                <a:latin typeface="微软雅黑" panose="020B0503020204020204" pitchFamily="34" charset="-122"/>
                <a:ea typeface="微软雅黑" panose="020B0503020204020204" pitchFamily="34" charset="-122"/>
              </a:rPr>
              <a:t>软件＝程序＋数据＋文档</a:t>
            </a:r>
          </a:p>
        </p:txBody>
      </p:sp>
      <p:grpSp>
        <p:nvGrpSpPr>
          <p:cNvPr id="78851" name="Group 45"/>
          <p:cNvGrpSpPr>
            <a:grpSpLocks/>
          </p:cNvGrpSpPr>
          <p:nvPr/>
        </p:nvGrpSpPr>
        <p:grpSpPr bwMode="auto">
          <a:xfrm>
            <a:off x="468313" y="1516063"/>
            <a:ext cx="8441743" cy="5195335"/>
            <a:chOff x="96" y="528"/>
            <a:chExt cx="5346" cy="3561"/>
          </a:xfrm>
        </p:grpSpPr>
        <p:sp>
          <p:nvSpPr>
            <p:cNvPr id="78853" name="Rectangle 3"/>
            <p:cNvSpPr>
              <a:spLocks noChangeArrowheads="1"/>
            </p:cNvSpPr>
            <p:nvPr/>
          </p:nvSpPr>
          <p:spPr bwMode="auto">
            <a:xfrm>
              <a:off x="96" y="2265"/>
              <a:ext cx="895" cy="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3" tIns="44448" rIns="90483" bIns="44448">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spcBef>
                  <a:spcPct val="0"/>
                </a:spcBef>
                <a:buFontTx/>
                <a:buNone/>
              </a:pPr>
              <a:r>
                <a:rPr kumimoji="1" lang="zh-CN" altLang="en-US" sz="2400">
                  <a:latin typeface="微软雅黑" panose="020B0503020204020204" pitchFamily="34" charset="-122"/>
                  <a:ea typeface="微软雅黑" panose="020B0503020204020204" pitchFamily="34" charset="-122"/>
                </a:rPr>
                <a:t>软件分类</a:t>
              </a:r>
            </a:p>
          </p:txBody>
        </p:sp>
        <p:sp>
          <p:nvSpPr>
            <p:cNvPr id="78854" name="Line 4"/>
            <p:cNvSpPr>
              <a:spLocks noChangeShapeType="1"/>
            </p:cNvSpPr>
            <p:nvPr/>
          </p:nvSpPr>
          <p:spPr bwMode="auto">
            <a:xfrm>
              <a:off x="789" y="2400"/>
              <a:ext cx="21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78855" name="Line 5"/>
            <p:cNvSpPr>
              <a:spLocks noChangeShapeType="1"/>
            </p:cNvSpPr>
            <p:nvPr/>
          </p:nvSpPr>
          <p:spPr bwMode="auto">
            <a:xfrm flipH="1">
              <a:off x="1008" y="1609"/>
              <a:ext cx="0" cy="155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78856" name="Line 8"/>
            <p:cNvSpPr>
              <a:spLocks noChangeShapeType="1"/>
            </p:cNvSpPr>
            <p:nvPr/>
          </p:nvSpPr>
          <p:spPr bwMode="auto">
            <a:xfrm>
              <a:off x="2352" y="672"/>
              <a:ext cx="30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78857" name="Rectangle 9"/>
            <p:cNvSpPr>
              <a:spLocks noChangeArrowheads="1"/>
            </p:cNvSpPr>
            <p:nvPr/>
          </p:nvSpPr>
          <p:spPr bwMode="auto">
            <a:xfrm>
              <a:off x="2652" y="528"/>
              <a:ext cx="1285" cy="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3" tIns="44448" rIns="90483" bIns="44448">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spcBef>
                  <a:spcPct val="0"/>
                </a:spcBef>
                <a:buFontTx/>
                <a:buNone/>
              </a:pPr>
              <a:r>
                <a:rPr kumimoji="1" lang="zh-CN" altLang="en-US" sz="2400">
                  <a:latin typeface="微软雅黑" panose="020B0503020204020204" pitchFamily="34" charset="-122"/>
                  <a:ea typeface="微软雅黑" panose="020B0503020204020204" pitchFamily="34" charset="-122"/>
                </a:rPr>
                <a:t>操作系统 	</a:t>
              </a:r>
            </a:p>
          </p:txBody>
        </p:sp>
        <p:sp>
          <p:nvSpPr>
            <p:cNvPr id="78858" name="Line 10"/>
            <p:cNvSpPr>
              <a:spLocks noChangeShapeType="1"/>
            </p:cNvSpPr>
            <p:nvPr/>
          </p:nvSpPr>
          <p:spPr bwMode="auto">
            <a:xfrm>
              <a:off x="2352" y="951"/>
              <a:ext cx="30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78859" name="Rectangle 11"/>
            <p:cNvSpPr>
              <a:spLocks noChangeArrowheads="1"/>
            </p:cNvSpPr>
            <p:nvPr/>
          </p:nvSpPr>
          <p:spPr bwMode="auto">
            <a:xfrm>
              <a:off x="2640" y="813"/>
              <a:ext cx="1285" cy="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3" tIns="44448" rIns="90483" bIns="44448">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spcBef>
                  <a:spcPct val="0"/>
                </a:spcBef>
                <a:buFontTx/>
                <a:buNone/>
              </a:pPr>
              <a:r>
                <a:rPr kumimoji="1" lang="zh-CN" altLang="en-US" sz="2400">
                  <a:latin typeface="微软雅黑" panose="020B0503020204020204" pitchFamily="34" charset="-122"/>
                  <a:ea typeface="微软雅黑" panose="020B0503020204020204" pitchFamily="34" charset="-122"/>
                </a:rPr>
                <a:t>语言处理程序</a:t>
              </a:r>
            </a:p>
          </p:txBody>
        </p:sp>
        <p:sp>
          <p:nvSpPr>
            <p:cNvPr id="78860" name="Line 12"/>
            <p:cNvSpPr>
              <a:spLocks noChangeShapeType="1"/>
            </p:cNvSpPr>
            <p:nvPr/>
          </p:nvSpPr>
          <p:spPr bwMode="auto">
            <a:xfrm>
              <a:off x="2349" y="2064"/>
              <a:ext cx="30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78861" name="Rectangle 13"/>
            <p:cNvSpPr>
              <a:spLocks noChangeArrowheads="1"/>
            </p:cNvSpPr>
            <p:nvPr/>
          </p:nvSpPr>
          <p:spPr bwMode="auto">
            <a:xfrm>
              <a:off x="2550" y="1888"/>
              <a:ext cx="1090" cy="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3" tIns="44448" rIns="90483" bIns="44448">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spcBef>
                  <a:spcPct val="0"/>
                </a:spcBef>
                <a:buFontTx/>
                <a:buNone/>
              </a:pPr>
              <a:r>
                <a:rPr kumimoji="1" lang="zh-CN" altLang="en-US" sz="2400">
                  <a:latin typeface="微软雅黑" panose="020B0503020204020204" pitchFamily="34" charset="-122"/>
                  <a:ea typeface="微软雅黑" panose="020B0503020204020204" pitchFamily="34" charset="-122"/>
                </a:rPr>
                <a:t>服务性程序</a:t>
              </a:r>
            </a:p>
          </p:txBody>
        </p:sp>
        <p:sp>
          <p:nvSpPr>
            <p:cNvPr id="78862" name="Line 14"/>
            <p:cNvSpPr>
              <a:spLocks noChangeShapeType="1"/>
            </p:cNvSpPr>
            <p:nvPr/>
          </p:nvSpPr>
          <p:spPr bwMode="auto">
            <a:xfrm>
              <a:off x="1018" y="3141"/>
              <a:ext cx="127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78863" name="Rectangle 15"/>
            <p:cNvSpPr>
              <a:spLocks noChangeArrowheads="1"/>
            </p:cNvSpPr>
            <p:nvPr/>
          </p:nvSpPr>
          <p:spPr bwMode="auto">
            <a:xfrm>
              <a:off x="1292" y="2990"/>
              <a:ext cx="895" cy="315"/>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3" tIns="44448" rIns="90483" bIns="44448">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spcBef>
                  <a:spcPct val="0"/>
                </a:spcBef>
                <a:buFontTx/>
                <a:buNone/>
              </a:pPr>
              <a:r>
                <a:rPr kumimoji="1" lang="zh-CN" altLang="en-US" sz="2400">
                  <a:latin typeface="微软雅黑" panose="020B0503020204020204" pitchFamily="34" charset="-122"/>
                  <a:ea typeface="微软雅黑" panose="020B0503020204020204" pitchFamily="34" charset="-122"/>
                </a:rPr>
                <a:t>应用软件</a:t>
              </a:r>
            </a:p>
          </p:txBody>
        </p:sp>
        <p:sp>
          <p:nvSpPr>
            <p:cNvPr id="78864" name="Line 17"/>
            <p:cNvSpPr>
              <a:spLocks noChangeShapeType="1"/>
            </p:cNvSpPr>
            <p:nvPr/>
          </p:nvSpPr>
          <p:spPr bwMode="auto">
            <a:xfrm>
              <a:off x="2349" y="2875"/>
              <a:ext cx="30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78865" name="Line 18"/>
            <p:cNvSpPr>
              <a:spLocks noChangeShapeType="1"/>
            </p:cNvSpPr>
            <p:nvPr/>
          </p:nvSpPr>
          <p:spPr bwMode="auto">
            <a:xfrm>
              <a:off x="2350" y="1323"/>
              <a:ext cx="30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78866" name="Line 19"/>
            <p:cNvSpPr>
              <a:spLocks noChangeShapeType="1"/>
            </p:cNvSpPr>
            <p:nvPr/>
          </p:nvSpPr>
          <p:spPr bwMode="auto">
            <a:xfrm>
              <a:off x="2349" y="3121"/>
              <a:ext cx="30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78867" name="Line 20"/>
            <p:cNvSpPr>
              <a:spLocks noChangeShapeType="1"/>
            </p:cNvSpPr>
            <p:nvPr/>
          </p:nvSpPr>
          <p:spPr bwMode="auto">
            <a:xfrm>
              <a:off x="2349" y="3365"/>
              <a:ext cx="30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78868" name="Rectangle 21"/>
            <p:cNvSpPr>
              <a:spLocks noChangeArrowheads="1"/>
            </p:cNvSpPr>
            <p:nvPr/>
          </p:nvSpPr>
          <p:spPr bwMode="auto">
            <a:xfrm>
              <a:off x="2626" y="2738"/>
              <a:ext cx="1090" cy="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3" tIns="44448" rIns="90483" bIns="44448">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spcBef>
                  <a:spcPct val="0"/>
                </a:spcBef>
                <a:buFontTx/>
                <a:buNone/>
              </a:pPr>
              <a:r>
                <a:rPr kumimoji="1" lang="zh-CN" altLang="en-US" sz="2400">
                  <a:latin typeface="微软雅黑" panose="020B0503020204020204" pitchFamily="34" charset="-122"/>
                  <a:ea typeface="微软雅黑" panose="020B0503020204020204" pitchFamily="34" charset="-122"/>
                </a:rPr>
                <a:t>办公软件包</a:t>
              </a:r>
            </a:p>
          </p:txBody>
        </p:sp>
        <p:sp>
          <p:nvSpPr>
            <p:cNvPr id="78869" name="Rectangle 22"/>
            <p:cNvSpPr>
              <a:spLocks noChangeArrowheads="1"/>
            </p:cNvSpPr>
            <p:nvPr/>
          </p:nvSpPr>
          <p:spPr bwMode="auto">
            <a:xfrm>
              <a:off x="2640" y="1152"/>
              <a:ext cx="1480" cy="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3" tIns="44448" rIns="90483" bIns="44448">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spcBef>
                  <a:spcPct val="0"/>
                </a:spcBef>
                <a:buFontTx/>
                <a:buNone/>
              </a:pPr>
              <a:r>
                <a:rPr kumimoji="1" lang="zh-CN" altLang="en-US" sz="2400" dirty="0">
                  <a:latin typeface="微软雅黑" panose="020B0503020204020204" pitchFamily="34" charset="-122"/>
                  <a:ea typeface="微软雅黑" panose="020B0503020204020204" pitchFamily="34" charset="-122"/>
                </a:rPr>
                <a:t>数据库管理系统</a:t>
              </a:r>
            </a:p>
          </p:txBody>
        </p:sp>
        <p:sp>
          <p:nvSpPr>
            <p:cNvPr id="78870" name="Rectangle 23"/>
            <p:cNvSpPr>
              <a:spLocks noChangeArrowheads="1"/>
            </p:cNvSpPr>
            <p:nvPr/>
          </p:nvSpPr>
          <p:spPr bwMode="auto">
            <a:xfrm>
              <a:off x="2627" y="2998"/>
              <a:ext cx="700" cy="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3" tIns="44448" rIns="90483" bIns="44448">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spcBef>
                  <a:spcPct val="0"/>
                </a:spcBef>
                <a:buFontTx/>
                <a:buNone/>
              </a:pPr>
              <a:r>
                <a:rPr kumimoji="1" lang="zh-CN" altLang="en-US" sz="2400">
                  <a:latin typeface="微软雅黑" panose="020B0503020204020204" pitchFamily="34" charset="-122"/>
                  <a:ea typeface="微软雅黑" panose="020B0503020204020204" pitchFamily="34" charset="-122"/>
                </a:rPr>
                <a:t>浏览器</a:t>
              </a:r>
            </a:p>
          </p:txBody>
        </p:sp>
        <p:sp>
          <p:nvSpPr>
            <p:cNvPr id="78871" name="Rectangle 24"/>
            <p:cNvSpPr>
              <a:spLocks noChangeArrowheads="1"/>
            </p:cNvSpPr>
            <p:nvPr/>
          </p:nvSpPr>
          <p:spPr bwMode="auto">
            <a:xfrm>
              <a:off x="2641" y="3243"/>
              <a:ext cx="1285" cy="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3" tIns="44448" rIns="90483" bIns="44448">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spcBef>
                  <a:spcPct val="0"/>
                </a:spcBef>
                <a:buFontTx/>
                <a:buNone/>
              </a:pPr>
              <a:r>
                <a:rPr kumimoji="1" lang="zh-CN" altLang="en-US" sz="2400">
                  <a:latin typeface="微软雅黑" panose="020B0503020204020204" pitchFamily="34" charset="-122"/>
                  <a:ea typeface="微软雅黑" panose="020B0503020204020204" pitchFamily="34" charset="-122"/>
                </a:rPr>
                <a:t>实时控制软件</a:t>
              </a:r>
            </a:p>
          </p:txBody>
        </p:sp>
        <p:sp>
          <p:nvSpPr>
            <p:cNvPr id="78872" name="Line 25"/>
            <p:cNvSpPr>
              <a:spLocks noChangeShapeType="1"/>
            </p:cNvSpPr>
            <p:nvPr/>
          </p:nvSpPr>
          <p:spPr bwMode="auto">
            <a:xfrm>
              <a:off x="3456" y="2064"/>
              <a:ext cx="19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78873" name="Line 26"/>
            <p:cNvSpPr>
              <a:spLocks noChangeShapeType="1"/>
            </p:cNvSpPr>
            <p:nvPr/>
          </p:nvSpPr>
          <p:spPr bwMode="auto">
            <a:xfrm>
              <a:off x="3651" y="1581"/>
              <a:ext cx="0" cy="97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78874" name="Line 27"/>
            <p:cNvSpPr>
              <a:spLocks noChangeShapeType="1"/>
            </p:cNvSpPr>
            <p:nvPr/>
          </p:nvSpPr>
          <p:spPr bwMode="auto">
            <a:xfrm>
              <a:off x="3654" y="1578"/>
              <a:ext cx="30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78875" name="Line 28"/>
            <p:cNvSpPr>
              <a:spLocks noChangeShapeType="1"/>
            </p:cNvSpPr>
            <p:nvPr/>
          </p:nvSpPr>
          <p:spPr bwMode="auto">
            <a:xfrm>
              <a:off x="3654" y="1826"/>
              <a:ext cx="30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78876" name="Line 29"/>
            <p:cNvSpPr>
              <a:spLocks noChangeShapeType="1"/>
            </p:cNvSpPr>
            <p:nvPr/>
          </p:nvSpPr>
          <p:spPr bwMode="auto">
            <a:xfrm>
              <a:off x="3654" y="2070"/>
              <a:ext cx="30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78877" name="Rectangle 30"/>
            <p:cNvSpPr>
              <a:spLocks noChangeArrowheads="1"/>
            </p:cNvSpPr>
            <p:nvPr/>
          </p:nvSpPr>
          <p:spPr bwMode="auto">
            <a:xfrm>
              <a:off x="3962" y="1459"/>
              <a:ext cx="1480" cy="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3" tIns="44448" rIns="90483" bIns="44448">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spcBef>
                  <a:spcPct val="0"/>
                </a:spcBef>
                <a:buFontTx/>
                <a:buNone/>
              </a:pPr>
              <a:r>
                <a:rPr kumimoji="1" lang="zh-CN" altLang="en-US" sz="2400">
                  <a:latin typeface="微软雅黑" panose="020B0503020204020204" pitchFamily="34" charset="-122"/>
                  <a:ea typeface="微软雅黑" panose="020B0503020204020204" pitchFamily="34" charset="-122"/>
                </a:rPr>
                <a:t>诊断、排错程序</a:t>
              </a:r>
            </a:p>
          </p:txBody>
        </p:sp>
        <p:sp>
          <p:nvSpPr>
            <p:cNvPr id="78878" name="Rectangle 31"/>
            <p:cNvSpPr>
              <a:spLocks noChangeArrowheads="1"/>
            </p:cNvSpPr>
            <p:nvPr/>
          </p:nvSpPr>
          <p:spPr bwMode="auto">
            <a:xfrm>
              <a:off x="3935" y="1703"/>
              <a:ext cx="1090" cy="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3" tIns="44448" rIns="90483" bIns="44448">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spcBef>
                  <a:spcPct val="0"/>
                </a:spcBef>
                <a:buFontTx/>
                <a:buNone/>
              </a:pPr>
              <a:r>
                <a:rPr kumimoji="1" lang="zh-CN" altLang="en-US" sz="2400">
                  <a:latin typeface="微软雅黑" panose="020B0503020204020204" pitchFamily="34" charset="-122"/>
                  <a:ea typeface="微软雅黑" panose="020B0503020204020204" pitchFamily="34" charset="-122"/>
                </a:rPr>
                <a:t>反病毒程序</a:t>
              </a:r>
            </a:p>
          </p:txBody>
        </p:sp>
        <p:sp>
          <p:nvSpPr>
            <p:cNvPr id="78879" name="Rectangle 32"/>
            <p:cNvSpPr>
              <a:spLocks noChangeArrowheads="1"/>
            </p:cNvSpPr>
            <p:nvPr/>
          </p:nvSpPr>
          <p:spPr bwMode="auto">
            <a:xfrm>
              <a:off x="3916" y="2187"/>
              <a:ext cx="895" cy="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3" tIns="44448" rIns="90483" bIns="44448">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spcBef>
                  <a:spcPct val="0"/>
                </a:spcBef>
                <a:buFontTx/>
                <a:buNone/>
              </a:pPr>
              <a:r>
                <a:rPr kumimoji="1" lang="zh-CN" altLang="en-US" sz="2400">
                  <a:latin typeface="微软雅黑" panose="020B0503020204020204" pitchFamily="34" charset="-122"/>
                  <a:ea typeface="微软雅黑" panose="020B0503020204020204" pitchFamily="34" charset="-122"/>
                </a:rPr>
                <a:t>备份程序</a:t>
              </a:r>
            </a:p>
          </p:txBody>
        </p:sp>
        <p:sp>
          <p:nvSpPr>
            <p:cNvPr id="78880" name="Rectangle 33"/>
            <p:cNvSpPr>
              <a:spLocks noChangeArrowheads="1"/>
            </p:cNvSpPr>
            <p:nvPr/>
          </p:nvSpPr>
          <p:spPr bwMode="auto">
            <a:xfrm>
              <a:off x="3931" y="2436"/>
              <a:ext cx="1285" cy="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3" tIns="44448" rIns="90483" bIns="44448">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spcBef>
                  <a:spcPct val="0"/>
                </a:spcBef>
                <a:buFontTx/>
                <a:buNone/>
              </a:pPr>
              <a:r>
                <a:rPr kumimoji="1" lang="zh-CN" altLang="en-US" sz="2400">
                  <a:latin typeface="微软雅黑" panose="020B0503020204020204" pitchFamily="34" charset="-122"/>
                  <a:ea typeface="微软雅黑" panose="020B0503020204020204" pitchFamily="34" charset="-122"/>
                </a:rPr>
                <a:t>文件压缩程序</a:t>
              </a:r>
            </a:p>
          </p:txBody>
        </p:sp>
        <p:sp>
          <p:nvSpPr>
            <p:cNvPr id="78881" name="Line 34"/>
            <p:cNvSpPr>
              <a:spLocks noChangeShapeType="1"/>
            </p:cNvSpPr>
            <p:nvPr/>
          </p:nvSpPr>
          <p:spPr bwMode="auto">
            <a:xfrm>
              <a:off x="1008" y="1602"/>
              <a:ext cx="132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78882" name="Line 35"/>
            <p:cNvSpPr>
              <a:spLocks noChangeShapeType="1"/>
            </p:cNvSpPr>
            <p:nvPr/>
          </p:nvSpPr>
          <p:spPr bwMode="auto">
            <a:xfrm>
              <a:off x="2352" y="672"/>
              <a:ext cx="0" cy="139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78883" name="Line 36"/>
            <p:cNvSpPr>
              <a:spLocks noChangeShapeType="1"/>
            </p:cNvSpPr>
            <p:nvPr/>
          </p:nvSpPr>
          <p:spPr bwMode="auto">
            <a:xfrm>
              <a:off x="3675" y="2315"/>
              <a:ext cx="30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78884" name="Line 37"/>
            <p:cNvSpPr>
              <a:spLocks noChangeShapeType="1"/>
            </p:cNvSpPr>
            <p:nvPr/>
          </p:nvSpPr>
          <p:spPr bwMode="auto">
            <a:xfrm>
              <a:off x="3664" y="2550"/>
              <a:ext cx="30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78885" name="Rectangle 38"/>
            <p:cNvSpPr>
              <a:spLocks noChangeArrowheads="1"/>
            </p:cNvSpPr>
            <p:nvPr/>
          </p:nvSpPr>
          <p:spPr bwMode="auto">
            <a:xfrm>
              <a:off x="3944" y="1948"/>
              <a:ext cx="895" cy="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3" tIns="44448" rIns="90483" bIns="44448">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spcBef>
                  <a:spcPct val="0"/>
                </a:spcBef>
                <a:buFontTx/>
                <a:buNone/>
              </a:pPr>
              <a:r>
                <a:rPr kumimoji="1" lang="zh-CN" altLang="en-US" sz="2400">
                  <a:latin typeface="微软雅黑" panose="020B0503020204020204" pitchFamily="34" charset="-122"/>
                  <a:ea typeface="微软雅黑" panose="020B0503020204020204" pitchFamily="34" charset="-122"/>
                </a:rPr>
                <a:t>卸载程序</a:t>
              </a:r>
            </a:p>
          </p:txBody>
        </p:sp>
        <p:sp>
          <p:nvSpPr>
            <p:cNvPr id="78886" name="Line 39"/>
            <p:cNvSpPr>
              <a:spLocks noChangeShapeType="1"/>
            </p:cNvSpPr>
            <p:nvPr/>
          </p:nvSpPr>
          <p:spPr bwMode="auto">
            <a:xfrm>
              <a:off x="2359" y="3611"/>
              <a:ext cx="30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78887" name="Line 40"/>
            <p:cNvSpPr>
              <a:spLocks noChangeShapeType="1"/>
            </p:cNvSpPr>
            <p:nvPr/>
          </p:nvSpPr>
          <p:spPr bwMode="auto">
            <a:xfrm>
              <a:off x="2359" y="3936"/>
              <a:ext cx="30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78888" name="Rectangle 41"/>
            <p:cNvSpPr>
              <a:spLocks noChangeArrowheads="1"/>
            </p:cNvSpPr>
            <p:nvPr/>
          </p:nvSpPr>
          <p:spPr bwMode="auto">
            <a:xfrm>
              <a:off x="2643" y="3488"/>
              <a:ext cx="1675" cy="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3" tIns="44448" rIns="90483" bIns="44448">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spcBef>
                  <a:spcPct val="0"/>
                </a:spcBef>
                <a:buFontTx/>
                <a:buNone/>
              </a:pPr>
              <a:r>
                <a:rPr kumimoji="1" lang="zh-CN" altLang="en-US" sz="2400">
                  <a:latin typeface="微软雅黑" panose="020B0503020204020204" pitchFamily="34" charset="-122"/>
                  <a:ea typeface="微软雅黑" panose="020B0503020204020204" pitchFamily="34" charset="-122"/>
                </a:rPr>
                <a:t>图形图像处理软件</a:t>
              </a:r>
            </a:p>
          </p:txBody>
        </p:sp>
        <p:sp>
          <p:nvSpPr>
            <p:cNvPr id="78889" name="Rectangle 42"/>
            <p:cNvSpPr>
              <a:spLocks noChangeArrowheads="1"/>
            </p:cNvSpPr>
            <p:nvPr/>
          </p:nvSpPr>
          <p:spPr bwMode="auto">
            <a:xfrm>
              <a:off x="2650" y="3774"/>
              <a:ext cx="1285" cy="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3" tIns="44448" rIns="90483" bIns="44448">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spcBef>
                  <a:spcPct val="0"/>
                </a:spcBef>
                <a:buFontTx/>
                <a:buNone/>
              </a:pPr>
              <a:r>
                <a:rPr kumimoji="1" lang="zh-CN" altLang="en-US" sz="2400">
                  <a:latin typeface="微软雅黑" panose="020B0503020204020204" pitchFamily="34" charset="-122"/>
                  <a:ea typeface="微软雅黑" panose="020B0503020204020204" pitchFamily="34" charset="-122"/>
                </a:rPr>
                <a:t>其它应用软件</a:t>
              </a:r>
            </a:p>
          </p:txBody>
        </p:sp>
        <p:sp>
          <p:nvSpPr>
            <p:cNvPr id="78890" name="Line 43"/>
            <p:cNvSpPr>
              <a:spLocks noChangeShapeType="1"/>
            </p:cNvSpPr>
            <p:nvPr/>
          </p:nvSpPr>
          <p:spPr bwMode="auto">
            <a:xfrm>
              <a:off x="2359" y="2881"/>
              <a:ext cx="0" cy="104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78891" name="Rectangle 6"/>
            <p:cNvSpPr>
              <a:spLocks noChangeArrowheads="1"/>
            </p:cNvSpPr>
            <p:nvPr/>
          </p:nvSpPr>
          <p:spPr bwMode="auto">
            <a:xfrm>
              <a:off x="1292" y="1443"/>
              <a:ext cx="895" cy="315"/>
            </a:xfrm>
            <a:prstGeom prst="rect">
              <a:avLst/>
            </a:prstGeom>
            <a:solidFill>
              <a:srgbClr val="FFFFFF"/>
            </a:solidFill>
            <a:ln w="12700">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3" tIns="44448" rIns="90483" bIns="44448">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spcBef>
                  <a:spcPct val="0"/>
                </a:spcBef>
                <a:buFontTx/>
                <a:buNone/>
              </a:pPr>
              <a:r>
                <a:rPr kumimoji="1" lang="zh-CN" altLang="en-US" sz="2400">
                  <a:latin typeface="微软雅黑" panose="020B0503020204020204" pitchFamily="34" charset="-122"/>
                  <a:ea typeface="微软雅黑" panose="020B0503020204020204" pitchFamily="34" charset="-122"/>
                </a:rPr>
                <a:t>系统软件</a:t>
              </a:r>
            </a:p>
          </p:txBody>
        </p:sp>
      </p:grpSp>
      <p:sp>
        <p:nvSpPr>
          <p:cNvPr id="43" name="Rectangle 2"/>
          <p:cNvSpPr txBox="1">
            <a:spLocks noChangeArrowheads="1"/>
          </p:cNvSpPr>
          <p:nvPr/>
        </p:nvSpPr>
        <p:spPr bwMode="auto">
          <a:xfrm>
            <a:off x="1247775" y="188913"/>
            <a:ext cx="5988050" cy="86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ea typeface="宋体" pitchFamily="2" charset="-122"/>
              </a:defRPr>
            </a:lvl2pPr>
            <a:lvl3pPr algn="ctr" rtl="0" fontAlgn="base">
              <a:spcBef>
                <a:spcPct val="0"/>
              </a:spcBef>
              <a:spcAft>
                <a:spcPct val="0"/>
              </a:spcAft>
              <a:defRPr sz="4400">
                <a:solidFill>
                  <a:schemeClr val="tx2"/>
                </a:solidFill>
                <a:latin typeface="Arial" charset="0"/>
                <a:ea typeface="宋体" pitchFamily="2" charset="-122"/>
              </a:defRPr>
            </a:lvl3pPr>
            <a:lvl4pPr algn="ctr" rtl="0" fontAlgn="base">
              <a:spcBef>
                <a:spcPct val="0"/>
              </a:spcBef>
              <a:spcAft>
                <a:spcPct val="0"/>
              </a:spcAft>
              <a:defRPr sz="4400">
                <a:solidFill>
                  <a:schemeClr val="tx2"/>
                </a:solidFill>
                <a:latin typeface="Arial" charset="0"/>
                <a:ea typeface="宋体" pitchFamily="2" charset="-122"/>
              </a:defRPr>
            </a:lvl4pPr>
            <a:lvl5pPr algn="ctr" rtl="0" fontAlgn="base">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algn="l">
              <a:lnSpc>
                <a:spcPct val="150000"/>
              </a:lnSpc>
              <a:spcBef>
                <a:spcPct val="50000"/>
              </a:spcBef>
              <a:defRPr/>
            </a:pPr>
            <a:r>
              <a:rPr lang="en-US" altLang="zh-CN" sz="3600" b="1" kern="0" dirty="0" smtClean="0">
                <a:latin typeface="微软雅黑" panose="020B0503020204020204" pitchFamily="34" charset="-122"/>
                <a:ea typeface="微软雅黑" panose="020B0503020204020204" pitchFamily="34" charset="-122"/>
              </a:rPr>
              <a:t>1.5  </a:t>
            </a:r>
            <a:r>
              <a:rPr lang="zh-CN" altLang="en-US" sz="3600" b="1" kern="0" dirty="0" smtClean="0">
                <a:latin typeface="微软雅黑" panose="020B0503020204020204" pitchFamily="34" charset="-122"/>
                <a:ea typeface="微软雅黑" panose="020B0503020204020204" pitchFamily="34" charset="-122"/>
              </a:rPr>
              <a:t>计算机</a:t>
            </a:r>
            <a:r>
              <a:rPr lang="zh-CN" altLang="en-US" sz="3600" b="1" kern="0" dirty="0">
                <a:latin typeface="微软雅黑" panose="020B0503020204020204" pitchFamily="34" charset="-122"/>
                <a:ea typeface="微软雅黑" panose="020B0503020204020204" pitchFamily="34" charset="-122"/>
              </a:rPr>
              <a:t>系统</a:t>
            </a:r>
            <a:r>
              <a:rPr lang="zh-CN" altLang="en-US" sz="3600" b="1" kern="0" dirty="0" smtClean="0">
                <a:latin typeface="微软雅黑" panose="020B0503020204020204" pitchFamily="34" charset="-122"/>
                <a:ea typeface="微软雅黑" panose="020B0503020204020204" pitchFamily="34" charset="-122"/>
              </a:rPr>
              <a:t>的软件分类</a:t>
            </a:r>
            <a:endParaRPr lang="zh-CN" altLang="en-US" sz="3600" b="1" kern="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4825682"/>
      </p:ext>
    </p:extLst>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7" name="Rectangle 3"/>
          <p:cNvSpPr>
            <a:spLocks noGrp="1" noRot="1" noChangeArrowheads="1"/>
          </p:cNvSpPr>
          <p:nvPr>
            <p:ph idx="1"/>
          </p:nvPr>
        </p:nvSpPr>
        <p:spPr>
          <a:xfrm>
            <a:off x="228600" y="1371600"/>
            <a:ext cx="8458200" cy="5257800"/>
          </a:xfrm>
        </p:spPr>
        <p:txBody>
          <a:bodyPr/>
          <a:lstStyle/>
          <a:p>
            <a:pPr marL="0" indent="0" eaLnBrk="1" hangingPunct="1">
              <a:lnSpc>
                <a:spcPct val="150000"/>
              </a:lnSpc>
              <a:buFontTx/>
              <a:buNone/>
              <a:defRPr/>
            </a:pPr>
            <a:r>
              <a:rPr lang="zh-CN" altLang="en-US" b="1" dirty="0" smtClean="0">
                <a:solidFill>
                  <a:schemeClr val="hlink"/>
                </a:solidFill>
                <a:latin typeface="微软雅黑" panose="020B0503020204020204" pitchFamily="34" charset="-122"/>
                <a:ea typeface="微软雅黑" panose="020B0503020204020204" pitchFamily="34" charset="-122"/>
              </a:rPr>
              <a:t>一、机器语言和目的程序</a:t>
            </a:r>
          </a:p>
          <a:p>
            <a:pPr eaLnBrk="1" hangingPunct="1">
              <a:lnSpc>
                <a:spcPct val="150000"/>
              </a:lnSpc>
              <a:buFont typeface="Wingdings" panose="05000000000000000000" pitchFamily="2" charset="2"/>
              <a:buChar char="n"/>
              <a:defRPr/>
            </a:pPr>
            <a:r>
              <a:rPr lang="zh-CN" altLang="en-US" sz="2800" dirty="0" smtClean="0">
                <a:latin typeface="微软雅黑" panose="020B0503020204020204" pitchFamily="34" charset="-122"/>
                <a:ea typeface="微软雅黑" panose="020B0503020204020204" pitchFamily="34" charset="-122"/>
              </a:rPr>
              <a:t>早期计算机中，人们直接用</a:t>
            </a:r>
            <a:r>
              <a:rPr lang="zh-CN" altLang="en-US" sz="2800" dirty="0" smtClean="0">
                <a:solidFill>
                  <a:schemeClr val="hlink"/>
                </a:solidFill>
                <a:latin typeface="微软雅黑" panose="020B0503020204020204" pitchFamily="34" charset="-122"/>
                <a:ea typeface="微软雅黑" panose="020B0503020204020204" pitchFamily="34" charset="-122"/>
              </a:rPr>
              <a:t>机器语言</a:t>
            </a:r>
            <a:r>
              <a:rPr lang="zh-CN" altLang="en-US" sz="2800" dirty="0" smtClean="0">
                <a:latin typeface="微软雅黑" panose="020B0503020204020204" pitchFamily="34" charset="-122"/>
                <a:ea typeface="微软雅黑" panose="020B0503020204020204" pitchFamily="34" charset="-122"/>
              </a:rPr>
              <a:t>编写程序，计算机完全可以“识别”并能执行，所以又叫做目的程序</a:t>
            </a:r>
          </a:p>
          <a:p>
            <a:pPr eaLnBrk="1" hangingPunct="1">
              <a:lnSpc>
                <a:spcPct val="150000"/>
              </a:lnSpc>
              <a:buFont typeface="Wingdings" panose="05000000000000000000" pitchFamily="2" charset="2"/>
              <a:buChar char="n"/>
              <a:defRPr/>
            </a:pPr>
            <a:r>
              <a:rPr lang="zh-CN" altLang="en-US" sz="2800" dirty="0" smtClean="0">
                <a:latin typeface="微软雅黑" panose="020B0503020204020204" pitchFamily="34" charset="-122"/>
                <a:ea typeface="微软雅黑" panose="020B0503020204020204" pitchFamily="34" charset="-122"/>
              </a:rPr>
              <a:t>用机器语言编写程序很繁琐，又耗费大量的人力和时间，容易出错，出错后寻找错误也相当费事，大大限制了计算机的使用</a:t>
            </a:r>
            <a:endParaRPr lang="en-US" altLang="zh-CN" sz="2800" dirty="0" smtClean="0">
              <a:latin typeface="微软雅黑" panose="020B0503020204020204" pitchFamily="34" charset="-122"/>
              <a:ea typeface="微软雅黑" panose="020B0503020204020204" pitchFamily="34" charset="-122"/>
            </a:endParaRPr>
          </a:p>
          <a:p>
            <a:pPr marL="0" indent="0" eaLnBrk="1" hangingPunct="1">
              <a:lnSpc>
                <a:spcPct val="150000"/>
              </a:lnSpc>
              <a:buFontTx/>
              <a:buNone/>
              <a:defRPr/>
            </a:pPr>
            <a:endParaRPr lang="zh-CN" altLang="en-US" sz="2800" b="1" dirty="0" smtClean="0">
              <a:latin typeface="微软雅黑" panose="020B0503020204020204" pitchFamily="34" charset="-122"/>
              <a:ea typeface="微软雅黑" panose="020B0503020204020204" pitchFamily="34" charset="-122"/>
            </a:endParaRPr>
          </a:p>
        </p:txBody>
      </p:sp>
      <p:sp>
        <p:nvSpPr>
          <p:cNvPr id="4" name="Rectangle 2"/>
          <p:cNvSpPr txBox="1">
            <a:spLocks noChangeArrowheads="1"/>
          </p:cNvSpPr>
          <p:nvPr/>
        </p:nvSpPr>
        <p:spPr bwMode="auto">
          <a:xfrm>
            <a:off x="1247775" y="188913"/>
            <a:ext cx="5988050" cy="86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ea typeface="宋体" pitchFamily="2" charset="-122"/>
              </a:defRPr>
            </a:lvl2pPr>
            <a:lvl3pPr algn="ctr" rtl="0" fontAlgn="base">
              <a:spcBef>
                <a:spcPct val="0"/>
              </a:spcBef>
              <a:spcAft>
                <a:spcPct val="0"/>
              </a:spcAft>
              <a:defRPr sz="4400">
                <a:solidFill>
                  <a:schemeClr val="tx2"/>
                </a:solidFill>
                <a:latin typeface="Arial" charset="0"/>
                <a:ea typeface="宋体" pitchFamily="2" charset="-122"/>
              </a:defRPr>
            </a:lvl3pPr>
            <a:lvl4pPr algn="ctr" rtl="0" fontAlgn="base">
              <a:spcBef>
                <a:spcPct val="0"/>
              </a:spcBef>
              <a:spcAft>
                <a:spcPct val="0"/>
              </a:spcAft>
              <a:defRPr sz="4400">
                <a:solidFill>
                  <a:schemeClr val="tx2"/>
                </a:solidFill>
                <a:latin typeface="Arial" charset="0"/>
                <a:ea typeface="宋体" pitchFamily="2" charset="-122"/>
              </a:defRPr>
            </a:lvl4pPr>
            <a:lvl5pPr algn="ctr" rtl="0" fontAlgn="base">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algn="l">
              <a:lnSpc>
                <a:spcPct val="150000"/>
              </a:lnSpc>
              <a:spcBef>
                <a:spcPct val="50000"/>
              </a:spcBef>
              <a:defRPr/>
            </a:pPr>
            <a:r>
              <a:rPr lang="en-US" altLang="zh-CN" sz="3600" b="1" kern="0" dirty="0" smtClean="0">
                <a:latin typeface="微软雅黑" panose="020B0503020204020204" pitchFamily="34" charset="-122"/>
                <a:ea typeface="微软雅黑" panose="020B0503020204020204" pitchFamily="34" charset="-122"/>
              </a:rPr>
              <a:t>1.5  </a:t>
            </a:r>
            <a:r>
              <a:rPr lang="zh-CN" altLang="en-US" sz="3600" b="1" kern="0" dirty="0" smtClean="0">
                <a:latin typeface="微软雅黑" panose="020B0503020204020204" pitchFamily="34" charset="-122"/>
                <a:ea typeface="微软雅黑" panose="020B0503020204020204" pitchFamily="34" charset="-122"/>
              </a:rPr>
              <a:t>计算机系统的软件分类</a:t>
            </a:r>
            <a:endParaRPr lang="zh-CN" altLang="en-US" sz="3600" b="1" kern="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44212627"/>
      </p:ext>
    </p:extLst>
  </p:cSld>
  <p:clrMapOvr>
    <a:masterClrMapping/>
  </p:clrMapOvr>
  <p:transition spd="slow">
    <p:random/>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4451" name="Rectangle 3"/>
          <p:cNvSpPr>
            <a:spLocks noGrp="1" noRot="1" noChangeArrowheads="1"/>
          </p:cNvSpPr>
          <p:nvPr>
            <p:ph idx="1"/>
          </p:nvPr>
        </p:nvSpPr>
        <p:spPr>
          <a:xfrm>
            <a:off x="468313" y="1484313"/>
            <a:ext cx="8074025" cy="4968875"/>
          </a:xfrm>
        </p:spPr>
        <p:txBody>
          <a:bodyPr/>
          <a:lstStyle/>
          <a:p>
            <a:pPr marL="0" indent="0" eaLnBrk="1" hangingPunct="1">
              <a:lnSpc>
                <a:spcPct val="150000"/>
              </a:lnSpc>
              <a:spcBef>
                <a:spcPts val="0"/>
              </a:spcBef>
              <a:buFontTx/>
              <a:buNone/>
              <a:defRPr/>
            </a:pPr>
            <a:r>
              <a:rPr lang="zh-CN" altLang="en-US" sz="2800" b="1" dirty="0" smtClean="0">
                <a:solidFill>
                  <a:schemeClr val="hlink"/>
                </a:solidFill>
                <a:latin typeface="微软雅黑" panose="020B0503020204020204" pitchFamily="34" charset="-122"/>
                <a:ea typeface="微软雅黑" panose="020B0503020204020204" pitchFamily="34" charset="-122"/>
              </a:rPr>
              <a:t>二</a:t>
            </a:r>
            <a:r>
              <a:rPr lang="zh-CN" altLang="en-US" sz="2800" b="1" dirty="0" smtClean="0">
                <a:solidFill>
                  <a:schemeClr val="hlink"/>
                </a:solidFill>
                <a:latin typeface="微软雅黑" panose="020B0503020204020204" pitchFamily="34" charset="-122"/>
                <a:ea typeface="微软雅黑" panose="020B0503020204020204" pitchFamily="34" charset="-122"/>
              </a:rPr>
              <a:t>、汇编语言和汇编程序</a:t>
            </a:r>
            <a:endParaRPr lang="en-US" altLang="zh-CN" sz="2800" b="1" dirty="0" smtClean="0">
              <a:latin typeface="微软雅黑" panose="020B0503020204020204" pitchFamily="34" charset="-122"/>
              <a:ea typeface="微软雅黑" panose="020B0503020204020204" pitchFamily="34" charset="-122"/>
            </a:endParaRPr>
          </a:p>
          <a:p>
            <a:pPr eaLnBrk="1" hangingPunct="1">
              <a:lnSpc>
                <a:spcPct val="150000"/>
              </a:lnSpc>
              <a:spcBef>
                <a:spcPts val="0"/>
              </a:spcBef>
              <a:buFont typeface="Wingdings" panose="05000000000000000000" pitchFamily="2" charset="2"/>
              <a:buChar char="n"/>
              <a:defRPr/>
            </a:pPr>
            <a:r>
              <a:rPr lang="zh-CN" altLang="en-US" sz="2400" dirty="0" smtClean="0">
                <a:latin typeface="微软雅黑" panose="020B0503020204020204" pitchFamily="34" charset="-122"/>
                <a:ea typeface="微软雅黑" panose="020B0503020204020204" pitchFamily="34" charset="-122"/>
              </a:rPr>
              <a:t>为了编程方便，人们发明了</a:t>
            </a:r>
            <a:r>
              <a:rPr lang="zh-CN" altLang="en-US" sz="2400" dirty="0" smtClean="0">
                <a:solidFill>
                  <a:schemeClr val="hlink"/>
                </a:solidFill>
                <a:latin typeface="微软雅黑" panose="020B0503020204020204" pitchFamily="34" charset="-122"/>
                <a:ea typeface="微软雅黑" panose="020B0503020204020204" pitchFamily="34" charset="-122"/>
              </a:rPr>
              <a:t>汇编语言</a:t>
            </a:r>
            <a:endParaRPr lang="en-US" altLang="zh-CN" sz="2400" dirty="0" smtClean="0">
              <a:solidFill>
                <a:schemeClr val="hlink"/>
              </a:solidFill>
              <a:latin typeface="微软雅黑" panose="020B0503020204020204" pitchFamily="34" charset="-122"/>
              <a:ea typeface="微软雅黑" panose="020B0503020204020204" pitchFamily="34" charset="-122"/>
            </a:endParaRPr>
          </a:p>
          <a:p>
            <a:pPr eaLnBrk="1" hangingPunct="1">
              <a:lnSpc>
                <a:spcPct val="150000"/>
              </a:lnSpc>
              <a:spcBef>
                <a:spcPts val="0"/>
              </a:spcBef>
              <a:buFont typeface="Wingdings" panose="05000000000000000000" pitchFamily="2" charset="2"/>
              <a:buChar char="n"/>
              <a:defRPr/>
            </a:pPr>
            <a:endParaRPr lang="zh-CN" altLang="en-US" sz="2400" b="1" dirty="0" smtClean="0">
              <a:solidFill>
                <a:schemeClr val="hlink"/>
              </a:solidFill>
              <a:latin typeface="微软雅黑" panose="020B0503020204020204" pitchFamily="34" charset="-122"/>
              <a:ea typeface="微软雅黑" panose="020B0503020204020204" pitchFamily="34" charset="-122"/>
            </a:endParaRPr>
          </a:p>
          <a:p>
            <a:pPr eaLnBrk="1" hangingPunct="1">
              <a:lnSpc>
                <a:spcPct val="150000"/>
              </a:lnSpc>
              <a:spcBef>
                <a:spcPts val="0"/>
              </a:spcBef>
              <a:buFont typeface="Wingdings" pitchFamily="2" charset="2"/>
              <a:buNone/>
              <a:defRPr/>
            </a:pPr>
            <a:endParaRPr lang="zh-CN" altLang="en-US" sz="2400" b="1" dirty="0" smtClean="0">
              <a:latin typeface="微软雅黑" panose="020B0503020204020204" pitchFamily="34" charset="-122"/>
              <a:ea typeface="微软雅黑" panose="020B0503020204020204" pitchFamily="34" charset="-122"/>
            </a:endParaRPr>
          </a:p>
          <a:p>
            <a:pPr eaLnBrk="1" hangingPunct="1">
              <a:lnSpc>
                <a:spcPct val="150000"/>
              </a:lnSpc>
              <a:spcBef>
                <a:spcPts val="0"/>
              </a:spcBef>
              <a:buFont typeface="Wingdings" pitchFamily="2" charset="2"/>
              <a:buNone/>
              <a:defRPr/>
            </a:pPr>
            <a:endParaRPr lang="zh-CN" altLang="en-US" sz="2400" b="1" dirty="0" smtClean="0">
              <a:latin typeface="微软雅黑" panose="020B0503020204020204" pitchFamily="34" charset="-122"/>
              <a:ea typeface="微软雅黑" panose="020B0503020204020204" pitchFamily="34" charset="-122"/>
            </a:endParaRPr>
          </a:p>
          <a:p>
            <a:pPr eaLnBrk="1" hangingPunct="1">
              <a:lnSpc>
                <a:spcPct val="150000"/>
              </a:lnSpc>
              <a:spcBef>
                <a:spcPts val="0"/>
              </a:spcBef>
              <a:buFont typeface="Wingdings" panose="05000000000000000000" pitchFamily="2" charset="2"/>
              <a:buChar char="n"/>
              <a:defRPr/>
            </a:pPr>
            <a:r>
              <a:rPr lang="zh-CN" altLang="en-US" sz="2400" dirty="0" smtClean="0">
                <a:latin typeface="微软雅黑" panose="020B0503020204020204" pitchFamily="34" charset="-122"/>
                <a:ea typeface="微软雅黑" panose="020B0503020204020204" pitchFamily="34" charset="-122"/>
              </a:rPr>
              <a:t>汇编程序，用来把</a:t>
            </a:r>
            <a:r>
              <a:rPr lang="zh-CN" altLang="en-US" sz="2400" dirty="0" smtClean="0">
                <a:latin typeface="微软雅黑" panose="020B0503020204020204" pitchFamily="34" charset="-122"/>
                <a:ea typeface="微软雅黑" panose="020B0503020204020204" pitchFamily="34" charset="-122"/>
              </a:rPr>
              <a:t>符号语言表示的程序（称为</a:t>
            </a:r>
            <a:r>
              <a:rPr lang="zh-CN" altLang="en-US" sz="2400" dirty="0" smtClean="0">
                <a:solidFill>
                  <a:schemeClr val="hlink"/>
                </a:solidFill>
                <a:latin typeface="微软雅黑" panose="020B0503020204020204" pitchFamily="34" charset="-122"/>
                <a:ea typeface="微软雅黑" panose="020B0503020204020204" pitchFamily="34" charset="-122"/>
              </a:rPr>
              <a:t>汇编源程序</a:t>
            </a:r>
            <a:r>
              <a:rPr lang="zh-CN" altLang="en-US" sz="2400" dirty="0" smtClean="0">
                <a:latin typeface="微软雅黑" panose="020B0503020204020204" pitchFamily="34" charset="-122"/>
                <a:ea typeface="微软雅黑" panose="020B0503020204020204" pitchFamily="34" charset="-122"/>
              </a:rPr>
              <a:t>）翻译成用机器语言表示的</a:t>
            </a:r>
            <a:r>
              <a:rPr lang="zh-CN" altLang="en-US" sz="2400" dirty="0" smtClean="0">
                <a:solidFill>
                  <a:srgbClr val="C00000"/>
                </a:solidFill>
                <a:latin typeface="微软雅黑" panose="020B0503020204020204" pitchFamily="34" charset="-122"/>
                <a:ea typeface="微软雅黑" panose="020B0503020204020204" pitchFamily="34" charset="-122"/>
              </a:rPr>
              <a:t>目的程序</a:t>
            </a:r>
          </a:p>
        </p:txBody>
      </p:sp>
      <p:sp>
        <p:nvSpPr>
          <p:cNvPr id="80899" name="AutoShape 4"/>
          <p:cNvSpPr>
            <a:spLocks noChangeArrowheads="1"/>
          </p:cNvSpPr>
          <p:nvPr/>
        </p:nvSpPr>
        <p:spPr bwMode="auto">
          <a:xfrm>
            <a:off x="1763688" y="3212976"/>
            <a:ext cx="6324823" cy="864096"/>
          </a:xfrm>
          <a:prstGeom prst="wedgeRoundRectCallout">
            <a:avLst>
              <a:gd name="adj1" fmla="val 15060"/>
              <a:gd name="adj2" fmla="val -121164"/>
              <a:gd name="adj3" fmla="val 16667"/>
            </a:avLst>
          </a:prstGeom>
          <a:solidFill>
            <a:srgbClr val="CED0FE"/>
          </a:solidFill>
          <a:ln w="9525">
            <a:solidFill>
              <a:schemeClr val="tx1"/>
            </a:solidFill>
            <a:miter lim="800000"/>
            <a:headEnd/>
            <a:tailEnd/>
          </a:ln>
          <a:effectLst/>
          <a:extLst/>
        </p:spPr>
        <p:txBody>
          <a:bodyPr wrap="none"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buFontTx/>
              <a:buNone/>
            </a:pPr>
            <a:r>
              <a:rPr lang="zh-CN" altLang="en-US" sz="2400" dirty="0">
                <a:latin typeface="微软雅黑" panose="020B0503020204020204" pitchFamily="34" charset="-122"/>
                <a:ea typeface="微软雅黑" panose="020B0503020204020204" pitchFamily="34" charset="-122"/>
              </a:rPr>
              <a:t>用约定的文字、符号和数字（</a:t>
            </a:r>
            <a:r>
              <a:rPr lang="zh-CN" altLang="en-US" sz="2400" dirty="0">
                <a:solidFill>
                  <a:schemeClr val="hlink"/>
                </a:solidFill>
                <a:latin typeface="微软雅黑" panose="020B0503020204020204" pitchFamily="34" charset="-122"/>
                <a:ea typeface="微软雅黑" panose="020B0503020204020204" pitchFamily="34" charset="-122"/>
              </a:rPr>
              <a:t>助记符</a:t>
            </a:r>
            <a:r>
              <a:rPr lang="zh-CN" altLang="en-US" sz="2400" dirty="0">
                <a:latin typeface="微软雅黑" panose="020B0503020204020204" pitchFamily="34" charset="-122"/>
                <a:ea typeface="微软雅黑" panose="020B0503020204020204" pitchFamily="34" charset="-122"/>
              </a:rPr>
              <a:t>）</a:t>
            </a:r>
          </a:p>
          <a:p>
            <a:pPr algn="ctr" eaLnBrk="1" hangingPunct="1">
              <a:buFontTx/>
              <a:buNone/>
            </a:pPr>
            <a:r>
              <a:rPr lang="zh-CN" altLang="en-US" sz="2400" dirty="0" smtClean="0">
                <a:latin typeface="微软雅黑" panose="020B0503020204020204" pitchFamily="34" charset="-122"/>
                <a:ea typeface="微软雅黑" panose="020B0503020204020204" pitchFamily="34" charset="-122"/>
              </a:rPr>
              <a:t>按规定的</a:t>
            </a:r>
            <a:r>
              <a:rPr lang="zh-CN" altLang="en-US" sz="2400" dirty="0">
                <a:latin typeface="微软雅黑" panose="020B0503020204020204" pitchFamily="34" charset="-122"/>
                <a:ea typeface="微软雅黑" panose="020B0503020204020204" pitchFamily="34" charset="-122"/>
              </a:rPr>
              <a:t>格式来表示各种不同的指令</a:t>
            </a:r>
          </a:p>
        </p:txBody>
      </p:sp>
      <p:sp>
        <p:nvSpPr>
          <p:cNvPr id="7" name="Rectangle 2"/>
          <p:cNvSpPr txBox="1">
            <a:spLocks noChangeArrowheads="1"/>
          </p:cNvSpPr>
          <p:nvPr/>
        </p:nvSpPr>
        <p:spPr bwMode="auto">
          <a:xfrm>
            <a:off x="1247775" y="188913"/>
            <a:ext cx="5988050" cy="86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ea typeface="宋体" pitchFamily="2" charset="-122"/>
              </a:defRPr>
            </a:lvl2pPr>
            <a:lvl3pPr algn="ctr" rtl="0" fontAlgn="base">
              <a:spcBef>
                <a:spcPct val="0"/>
              </a:spcBef>
              <a:spcAft>
                <a:spcPct val="0"/>
              </a:spcAft>
              <a:defRPr sz="4400">
                <a:solidFill>
                  <a:schemeClr val="tx2"/>
                </a:solidFill>
                <a:latin typeface="Arial" charset="0"/>
                <a:ea typeface="宋体" pitchFamily="2" charset="-122"/>
              </a:defRPr>
            </a:lvl3pPr>
            <a:lvl4pPr algn="ctr" rtl="0" fontAlgn="base">
              <a:spcBef>
                <a:spcPct val="0"/>
              </a:spcBef>
              <a:spcAft>
                <a:spcPct val="0"/>
              </a:spcAft>
              <a:defRPr sz="4400">
                <a:solidFill>
                  <a:schemeClr val="tx2"/>
                </a:solidFill>
                <a:latin typeface="Arial" charset="0"/>
                <a:ea typeface="宋体" pitchFamily="2" charset="-122"/>
              </a:defRPr>
            </a:lvl4pPr>
            <a:lvl5pPr algn="ctr" rtl="0" fontAlgn="base">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algn="l">
              <a:lnSpc>
                <a:spcPct val="150000"/>
              </a:lnSpc>
              <a:spcBef>
                <a:spcPct val="50000"/>
              </a:spcBef>
              <a:defRPr/>
            </a:pPr>
            <a:r>
              <a:rPr lang="en-US" altLang="zh-CN" sz="3600" b="1" kern="0" dirty="0" smtClean="0">
                <a:latin typeface="微软雅黑" panose="020B0503020204020204" pitchFamily="34" charset="-122"/>
                <a:ea typeface="微软雅黑" panose="020B0503020204020204" pitchFamily="34" charset="-122"/>
              </a:rPr>
              <a:t>1.5  </a:t>
            </a:r>
            <a:r>
              <a:rPr lang="zh-CN" altLang="en-US" sz="3600" b="1" kern="0" dirty="0" smtClean="0">
                <a:latin typeface="微软雅黑" panose="020B0503020204020204" pitchFamily="34" charset="-122"/>
                <a:ea typeface="微软雅黑" panose="020B0503020204020204" pitchFamily="34" charset="-122"/>
              </a:rPr>
              <a:t>计算机系统的软件分类</a:t>
            </a:r>
            <a:endParaRPr lang="zh-CN" altLang="en-US" sz="3600" b="1" kern="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53435698"/>
      </p:ext>
    </p:extLst>
  </p:cSld>
  <p:clrMapOvr>
    <a:masterClrMapping/>
  </p:clrMapOvr>
  <p:transition spd="slow">
    <p:random/>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5" name="Rectangle 3"/>
          <p:cNvSpPr>
            <a:spLocks noGrp="1" noRot="1" noChangeArrowheads="1"/>
          </p:cNvSpPr>
          <p:nvPr>
            <p:ph idx="1"/>
          </p:nvPr>
        </p:nvSpPr>
        <p:spPr>
          <a:xfrm>
            <a:off x="611188" y="1341438"/>
            <a:ext cx="8086725" cy="5040312"/>
          </a:xfrm>
        </p:spPr>
        <p:txBody>
          <a:bodyPr/>
          <a:lstStyle/>
          <a:p>
            <a:pPr marL="0" indent="0" eaLnBrk="1" hangingPunct="1">
              <a:lnSpc>
                <a:spcPct val="130000"/>
              </a:lnSpc>
              <a:spcBef>
                <a:spcPts val="600"/>
              </a:spcBef>
              <a:buFontTx/>
              <a:buNone/>
              <a:defRPr/>
            </a:pPr>
            <a:r>
              <a:rPr lang="zh-CN" altLang="en-US" sz="2800" b="1" dirty="0" smtClean="0">
                <a:solidFill>
                  <a:srgbClr val="C00000"/>
                </a:solidFill>
                <a:latin typeface="微软雅黑" panose="020B0503020204020204" pitchFamily="34" charset="-122"/>
                <a:ea typeface="微软雅黑" panose="020B0503020204020204" pitchFamily="34" charset="-122"/>
              </a:rPr>
              <a:t>三、高级语言</a:t>
            </a:r>
            <a:endParaRPr lang="en-US" altLang="zh-CN" sz="2800" b="1" dirty="0" smtClean="0">
              <a:solidFill>
                <a:srgbClr val="C00000"/>
              </a:solidFill>
              <a:latin typeface="微软雅黑" panose="020B0503020204020204" pitchFamily="34" charset="-122"/>
              <a:ea typeface="微软雅黑" panose="020B0503020204020204" pitchFamily="34" charset="-122"/>
            </a:endParaRPr>
          </a:p>
          <a:p>
            <a:pPr eaLnBrk="1" hangingPunct="1">
              <a:lnSpc>
                <a:spcPct val="130000"/>
              </a:lnSpc>
              <a:spcBef>
                <a:spcPts val="600"/>
              </a:spcBef>
              <a:buFont typeface="Wingdings" panose="05000000000000000000" pitchFamily="2" charset="2"/>
              <a:buChar char="n"/>
              <a:defRPr/>
            </a:pPr>
            <a:r>
              <a:rPr lang="zh-CN" altLang="en-US" sz="2600" dirty="0" smtClean="0">
                <a:latin typeface="微软雅黑" panose="020B0503020204020204" pitchFamily="34" charset="-122"/>
                <a:ea typeface="微软雅黑" panose="020B0503020204020204" pitchFamily="34" charset="-122"/>
              </a:rPr>
              <a:t>为进一步</a:t>
            </a:r>
            <a:r>
              <a:rPr lang="zh-CN" altLang="en-US" sz="2600" dirty="0" smtClean="0">
                <a:latin typeface="微软雅黑" panose="020B0503020204020204" pitchFamily="34" charset="-122"/>
                <a:ea typeface="微软雅黑" panose="020B0503020204020204" pitchFamily="34" charset="-122"/>
              </a:rPr>
              <a:t>方便程序开发和应用，使不熟悉具体计算机的人也能很</a:t>
            </a:r>
            <a:r>
              <a:rPr lang="zh-CN" altLang="en-US" sz="2600" dirty="0" smtClean="0">
                <a:latin typeface="微软雅黑" panose="020B0503020204020204" pitchFamily="34" charset="-122"/>
                <a:ea typeface="微软雅黑" panose="020B0503020204020204" pitchFamily="34" charset="-122"/>
              </a:rPr>
              <a:t>方便使用</a:t>
            </a:r>
            <a:r>
              <a:rPr lang="zh-CN" altLang="en-US" sz="2600" dirty="0" smtClean="0">
                <a:latin typeface="微软雅黑" panose="020B0503020204020204" pitchFamily="34" charset="-122"/>
                <a:ea typeface="微软雅黑" panose="020B0503020204020204" pitchFamily="34" charset="-122"/>
              </a:rPr>
              <a:t>计算机，人们又创造了各种接近于数学语言的</a:t>
            </a:r>
            <a:r>
              <a:rPr lang="zh-CN" altLang="en-US" sz="2600" dirty="0" smtClean="0">
                <a:solidFill>
                  <a:schemeClr val="hlink"/>
                </a:solidFill>
                <a:latin typeface="微软雅黑" panose="020B0503020204020204" pitchFamily="34" charset="-122"/>
                <a:ea typeface="微软雅黑" panose="020B0503020204020204" pitchFamily="34" charset="-122"/>
              </a:rPr>
              <a:t>算法语言（高级程序设计语言）</a:t>
            </a:r>
          </a:p>
          <a:p>
            <a:pPr eaLnBrk="1" hangingPunct="1">
              <a:lnSpc>
                <a:spcPct val="130000"/>
              </a:lnSpc>
              <a:spcBef>
                <a:spcPts val="600"/>
              </a:spcBef>
              <a:buFont typeface="Wingdings" panose="05000000000000000000" pitchFamily="2" charset="2"/>
              <a:buChar char="n"/>
              <a:defRPr/>
            </a:pPr>
            <a:r>
              <a:rPr lang="zh-CN" altLang="en-US" sz="2600" dirty="0" smtClean="0">
                <a:latin typeface="微软雅黑" panose="020B0503020204020204" pitchFamily="34" charset="-122"/>
                <a:ea typeface="微软雅黑" panose="020B0503020204020204" pitchFamily="34" charset="-122"/>
              </a:rPr>
              <a:t>算法语言：一套基本符号以及由这套基本符号构成程序的规则。比较接近数学语言，直观通用，与具体机器无关，只要稍加学习就能掌握，便于计算机的推广使用。</a:t>
            </a:r>
          </a:p>
        </p:txBody>
      </p:sp>
      <p:sp>
        <p:nvSpPr>
          <p:cNvPr id="5" name="Rectangle 2"/>
          <p:cNvSpPr txBox="1">
            <a:spLocks noChangeArrowheads="1"/>
          </p:cNvSpPr>
          <p:nvPr/>
        </p:nvSpPr>
        <p:spPr bwMode="auto">
          <a:xfrm>
            <a:off x="1247775" y="188913"/>
            <a:ext cx="5988050" cy="86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ea typeface="宋体" pitchFamily="2" charset="-122"/>
              </a:defRPr>
            </a:lvl2pPr>
            <a:lvl3pPr algn="ctr" rtl="0" fontAlgn="base">
              <a:spcBef>
                <a:spcPct val="0"/>
              </a:spcBef>
              <a:spcAft>
                <a:spcPct val="0"/>
              </a:spcAft>
              <a:defRPr sz="4400">
                <a:solidFill>
                  <a:schemeClr val="tx2"/>
                </a:solidFill>
                <a:latin typeface="Arial" charset="0"/>
                <a:ea typeface="宋体" pitchFamily="2" charset="-122"/>
              </a:defRPr>
            </a:lvl3pPr>
            <a:lvl4pPr algn="ctr" rtl="0" fontAlgn="base">
              <a:spcBef>
                <a:spcPct val="0"/>
              </a:spcBef>
              <a:spcAft>
                <a:spcPct val="0"/>
              </a:spcAft>
              <a:defRPr sz="4400">
                <a:solidFill>
                  <a:schemeClr val="tx2"/>
                </a:solidFill>
                <a:latin typeface="Arial" charset="0"/>
                <a:ea typeface="宋体" pitchFamily="2" charset="-122"/>
              </a:defRPr>
            </a:lvl4pPr>
            <a:lvl5pPr algn="ctr" rtl="0" fontAlgn="base">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algn="l">
              <a:lnSpc>
                <a:spcPct val="150000"/>
              </a:lnSpc>
              <a:spcBef>
                <a:spcPct val="50000"/>
              </a:spcBef>
              <a:defRPr/>
            </a:pPr>
            <a:r>
              <a:rPr lang="en-US" altLang="zh-CN" sz="3600" b="1" kern="0" dirty="0" smtClean="0">
                <a:latin typeface="微软雅黑" panose="020B0503020204020204" pitchFamily="34" charset="-122"/>
                <a:ea typeface="微软雅黑" panose="020B0503020204020204" pitchFamily="34" charset="-122"/>
              </a:rPr>
              <a:t>1.5  </a:t>
            </a:r>
            <a:r>
              <a:rPr lang="zh-CN" altLang="en-US" sz="3600" b="1" kern="0" dirty="0" smtClean="0">
                <a:latin typeface="微软雅黑" panose="020B0503020204020204" pitchFamily="34" charset="-122"/>
                <a:ea typeface="微软雅黑" panose="020B0503020204020204" pitchFamily="34" charset="-122"/>
              </a:rPr>
              <a:t>计算机系统的软件分类</a:t>
            </a:r>
            <a:endParaRPr lang="zh-CN" altLang="en-US" sz="3600" b="1" kern="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96055917"/>
      </p:ext>
    </p:extLst>
  </p:cSld>
  <p:clrMapOvr>
    <a:masterClrMapping/>
  </p:clrMapOvr>
  <p:transition spd="slow">
    <p:random/>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2946" name="Rectangle 3"/>
          <p:cNvSpPr>
            <a:spLocks noGrp="1" noRot="1" noChangeArrowheads="1"/>
          </p:cNvSpPr>
          <p:nvPr>
            <p:ph idx="1"/>
          </p:nvPr>
        </p:nvSpPr>
        <p:spPr>
          <a:xfrm>
            <a:off x="395288" y="1341438"/>
            <a:ext cx="8559800" cy="5183187"/>
          </a:xfrm>
        </p:spPr>
        <p:txBody>
          <a:bodyPr/>
          <a:lstStyle/>
          <a:p>
            <a:pPr eaLnBrk="1" hangingPunct="1">
              <a:lnSpc>
                <a:spcPct val="130000"/>
              </a:lnSpc>
              <a:spcBef>
                <a:spcPct val="0"/>
              </a:spcBef>
              <a:buFont typeface="Wingdings" pitchFamily="2" charset="2"/>
              <a:buChar char="n"/>
            </a:pPr>
            <a:r>
              <a:rPr lang="zh-CN" altLang="en-US" sz="2800" b="1" dirty="0" smtClean="0">
                <a:solidFill>
                  <a:schemeClr val="hlink"/>
                </a:solidFill>
                <a:latin typeface="微软雅黑" panose="020B0503020204020204" pitchFamily="34" charset="-122"/>
                <a:ea typeface="微软雅黑" panose="020B0503020204020204" pitchFamily="34" charset="-122"/>
              </a:rPr>
              <a:t>编译程序</a:t>
            </a:r>
            <a:endParaRPr lang="en-US" altLang="zh-CN" sz="2800" b="1" dirty="0" smtClean="0">
              <a:latin typeface="微软雅黑" panose="020B0503020204020204" pitchFamily="34" charset="-122"/>
              <a:ea typeface="微软雅黑" panose="020B0503020204020204" pitchFamily="34" charset="-122"/>
            </a:endParaRPr>
          </a:p>
          <a:p>
            <a:pPr eaLnBrk="1" hangingPunct="1">
              <a:lnSpc>
                <a:spcPct val="130000"/>
              </a:lnSpc>
              <a:spcBef>
                <a:spcPct val="0"/>
              </a:spcBef>
              <a:buFont typeface="Wingdings" pitchFamily="2" charset="2"/>
              <a:buChar char="p"/>
            </a:pPr>
            <a:r>
              <a:rPr lang="zh-CN" altLang="en-US" sz="2400" dirty="0" smtClean="0">
                <a:latin typeface="微软雅黑" panose="020B0503020204020204" pitchFamily="34" charset="-122"/>
                <a:ea typeface="微软雅黑" panose="020B0503020204020204" pitchFamily="34" charset="-122"/>
              </a:rPr>
              <a:t>用程序设计语言编写的程序称为</a:t>
            </a:r>
            <a:r>
              <a:rPr lang="zh-CN" altLang="en-US" sz="2400" dirty="0" smtClean="0">
                <a:solidFill>
                  <a:schemeClr val="hlink"/>
                </a:solidFill>
                <a:latin typeface="微软雅黑" panose="020B0503020204020204" pitchFamily="34" charset="-122"/>
                <a:ea typeface="微软雅黑" panose="020B0503020204020204" pitchFamily="34" charset="-122"/>
              </a:rPr>
              <a:t>源程序</a:t>
            </a:r>
            <a:r>
              <a:rPr lang="zh-CN" altLang="en-US" sz="2400" dirty="0" smtClean="0">
                <a:latin typeface="微软雅黑" panose="020B0503020204020204" pitchFamily="34" charset="-122"/>
                <a:ea typeface="微软雅黑" panose="020B0503020204020204" pitchFamily="34" charset="-122"/>
              </a:rPr>
              <a:t>，它不能</a:t>
            </a:r>
            <a:r>
              <a:rPr lang="zh-CN" altLang="en-US" sz="2400" dirty="0" smtClean="0">
                <a:latin typeface="微软雅黑" panose="020B0503020204020204" pitchFamily="34" charset="-122"/>
                <a:ea typeface="微软雅黑" panose="020B0503020204020204" pitchFamily="34" charset="-122"/>
              </a:rPr>
              <a:t>由机器直接识别和执行，必须给计算机配备一个即懂算法语言又懂机器语言的“翻译”，才能把源程序翻译为机器语言</a:t>
            </a:r>
          </a:p>
          <a:p>
            <a:pPr eaLnBrk="1" hangingPunct="1">
              <a:lnSpc>
                <a:spcPct val="130000"/>
              </a:lnSpc>
              <a:spcBef>
                <a:spcPct val="0"/>
              </a:spcBef>
              <a:buFont typeface="Wingdings" pitchFamily="2" charset="2"/>
              <a:buChar char="p"/>
            </a:pPr>
            <a:r>
              <a:rPr lang="zh-CN" altLang="en-US" sz="2400" dirty="0" smtClean="0">
                <a:latin typeface="微软雅黑" panose="020B0503020204020204" pitchFamily="34" charset="-122"/>
                <a:ea typeface="微软雅黑" panose="020B0503020204020204" pitchFamily="34" charset="-122"/>
              </a:rPr>
              <a:t>通常</a:t>
            </a:r>
            <a:r>
              <a:rPr lang="zh-CN" altLang="en-US" sz="2400" dirty="0" smtClean="0">
                <a:latin typeface="微软雅黑" panose="020B0503020204020204" pitchFamily="34" charset="-122"/>
                <a:ea typeface="微软雅黑" panose="020B0503020204020204" pitchFamily="34" charset="-122"/>
              </a:rPr>
              <a:t>采用两种方法</a:t>
            </a:r>
            <a:endParaRPr lang="zh-CN" altLang="en-US" sz="2400" dirty="0" smtClean="0">
              <a:latin typeface="微软雅黑" panose="020B0503020204020204" pitchFamily="34" charset="-122"/>
              <a:ea typeface="微软雅黑" panose="020B0503020204020204" pitchFamily="34" charset="-122"/>
            </a:endParaRPr>
          </a:p>
          <a:p>
            <a:pPr lvl="1" eaLnBrk="1" hangingPunct="1">
              <a:lnSpc>
                <a:spcPct val="130000"/>
              </a:lnSpc>
              <a:spcBef>
                <a:spcPct val="0"/>
              </a:spcBef>
            </a:pPr>
            <a:r>
              <a:rPr lang="zh-CN" altLang="en-US" sz="2400" dirty="0" smtClean="0">
                <a:solidFill>
                  <a:srgbClr val="000066"/>
                </a:solidFill>
                <a:latin typeface="微软雅黑" panose="020B0503020204020204" pitchFamily="34" charset="-122"/>
                <a:ea typeface="微软雅黑" panose="020B0503020204020204" pitchFamily="34" charset="-122"/>
              </a:rPr>
              <a:t>编译系统：</a:t>
            </a:r>
            <a:r>
              <a:rPr lang="zh-CN" altLang="en-US" sz="2400" dirty="0" smtClean="0">
                <a:solidFill>
                  <a:schemeClr val="hlink"/>
                </a:solidFill>
                <a:latin typeface="微软雅黑" panose="020B0503020204020204" pitchFamily="34" charset="-122"/>
                <a:ea typeface="微软雅黑" panose="020B0503020204020204" pitchFamily="34" charset="-122"/>
              </a:rPr>
              <a:t> </a:t>
            </a:r>
            <a:r>
              <a:rPr lang="zh-CN" altLang="en-US" sz="2400" dirty="0" smtClean="0">
                <a:latin typeface="微软雅黑" panose="020B0503020204020204" pitchFamily="34" charset="-122"/>
                <a:ea typeface="微软雅黑" panose="020B0503020204020204" pitchFamily="34" charset="-122"/>
              </a:rPr>
              <a:t>用</a:t>
            </a:r>
            <a:r>
              <a:rPr lang="zh-CN" altLang="en-US" sz="2400" dirty="0" smtClean="0">
                <a:solidFill>
                  <a:schemeClr val="hlink"/>
                </a:solidFill>
                <a:latin typeface="微软雅黑" panose="020B0503020204020204" pitchFamily="34" charset="-122"/>
                <a:ea typeface="微软雅黑" panose="020B0503020204020204" pitchFamily="34" charset="-122"/>
              </a:rPr>
              <a:t>编译程序</a:t>
            </a:r>
            <a:r>
              <a:rPr lang="zh-CN" altLang="en-US" sz="2400" dirty="0" smtClean="0">
                <a:latin typeface="微软雅黑" panose="020B0503020204020204" pitchFamily="34" charset="-122"/>
                <a:ea typeface="微软雅黑" panose="020B0503020204020204" pitchFamily="34" charset="-122"/>
              </a:rPr>
              <a:t>将源程序编译成机器语言形式的目的程序，然后在目标系统运行</a:t>
            </a:r>
          </a:p>
          <a:p>
            <a:pPr lvl="1" eaLnBrk="1" hangingPunct="1">
              <a:lnSpc>
                <a:spcPct val="130000"/>
              </a:lnSpc>
              <a:spcBef>
                <a:spcPct val="0"/>
              </a:spcBef>
            </a:pPr>
            <a:r>
              <a:rPr lang="zh-CN" altLang="en-US" sz="2400" dirty="0" smtClean="0">
                <a:solidFill>
                  <a:srgbClr val="000066"/>
                </a:solidFill>
                <a:latin typeface="微软雅黑" panose="020B0503020204020204" pitchFamily="34" charset="-122"/>
                <a:ea typeface="微软雅黑" panose="020B0503020204020204" pitchFamily="34" charset="-122"/>
              </a:rPr>
              <a:t>解释系统 ：</a:t>
            </a:r>
            <a:r>
              <a:rPr lang="zh-CN" altLang="en-US" sz="2400" dirty="0" smtClean="0">
                <a:latin typeface="微软雅黑" panose="020B0503020204020204" pitchFamily="34" charset="-122"/>
                <a:ea typeface="微软雅黑" panose="020B0503020204020204" pitchFamily="34" charset="-122"/>
              </a:rPr>
              <a:t>逐个解释并立即执行源程序的语句，它不是编出目的程序后再执行，而是直接逐一解释语句并得出计算结果</a:t>
            </a:r>
          </a:p>
        </p:txBody>
      </p:sp>
      <p:sp>
        <p:nvSpPr>
          <p:cNvPr id="6" name="Rectangle 2"/>
          <p:cNvSpPr txBox="1">
            <a:spLocks noChangeArrowheads="1"/>
          </p:cNvSpPr>
          <p:nvPr/>
        </p:nvSpPr>
        <p:spPr bwMode="auto">
          <a:xfrm>
            <a:off x="1247775" y="188913"/>
            <a:ext cx="5988050" cy="86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ea typeface="宋体" pitchFamily="2" charset="-122"/>
              </a:defRPr>
            </a:lvl2pPr>
            <a:lvl3pPr algn="ctr" rtl="0" fontAlgn="base">
              <a:spcBef>
                <a:spcPct val="0"/>
              </a:spcBef>
              <a:spcAft>
                <a:spcPct val="0"/>
              </a:spcAft>
              <a:defRPr sz="4400">
                <a:solidFill>
                  <a:schemeClr val="tx2"/>
                </a:solidFill>
                <a:latin typeface="Arial" charset="0"/>
                <a:ea typeface="宋体" pitchFamily="2" charset="-122"/>
              </a:defRPr>
            </a:lvl3pPr>
            <a:lvl4pPr algn="ctr" rtl="0" fontAlgn="base">
              <a:spcBef>
                <a:spcPct val="0"/>
              </a:spcBef>
              <a:spcAft>
                <a:spcPct val="0"/>
              </a:spcAft>
              <a:defRPr sz="4400">
                <a:solidFill>
                  <a:schemeClr val="tx2"/>
                </a:solidFill>
                <a:latin typeface="Arial" charset="0"/>
                <a:ea typeface="宋体" pitchFamily="2" charset="-122"/>
              </a:defRPr>
            </a:lvl4pPr>
            <a:lvl5pPr algn="ctr" rtl="0" fontAlgn="base">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algn="l">
              <a:lnSpc>
                <a:spcPct val="150000"/>
              </a:lnSpc>
              <a:spcBef>
                <a:spcPct val="50000"/>
              </a:spcBef>
              <a:defRPr/>
            </a:pPr>
            <a:r>
              <a:rPr lang="en-US" altLang="zh-CN" sz="3600" b="1" kern="0" dirty="0" smtClean="0">
                <a:latin typeface="微软雅黑" panose="020B0503020204020204" pitchFamily="34" charset="-122"/>
                <a:ea typeface="微软雅黑" panose="020B0503020204020204" pitchFamily="34" charset="-122"/>
              </a:rPr>
              <a:t>1.5  </a:t>
            </a:r>
            <a:r>
              <a:rPr lang="zh-CN" altLang="en-US" sz="3600" b="1" kern="0" dirty="0" smtClean="0">
                <a:latin typeface="微软雅黑" panose="020B0503020204020204" pitchFamily="34" charset="-122"/>
                <a:ea typeface="微软雅黑" panose="020B0503020204020204" pitchFamily="34" charset="-122"/>
              </a:rPr>
              <a:t>计算机系统的软件分类</a:t>
            </a:r>
            <a:endParaRPr lang="zh-CN" altLang="en-US" sz="3600" b="1" kern="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42217799"/>
      </p:ext>
    </p:extLst>
  </p:cSld>
  <p:clrMapOvr>
    <a:masterClrMapping/>
  </p:clrMapOvr>
  <p:transition spd="slow">
    <p:random/>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3970" name="Group 56"/>
          <p:cNvGrpSpPr>
            <a:grpSpLocks/>
          </p:cNvGrpSpPr>
          <p:nvPr/>
        </p:nvGrpSpPr>
        <p:grpSpPr bwMode="auto">
          <a:xfrm>
            <a:off x="179388" y="1341438"/>
            <a:ext cx="8732836" cy="5078413"/>
            <a:chOff x="113" y="845"/>
            <a:chExt cx="5501" cy="3199"/>
          </a:xfrm>
        </p:grpSpPr>
        <p:sp>
          <p:nvSpPr>
            <p:cNvPr id="83972" name="Rectangle 7"/>
            <p:cNvSpPr>
              <a:spLocks noChangeArrowheads="1"/>
            </p:cNvSpPr>
            <p:nvPr/>
          </p:nvSpPr>
          <p:spPr bwMode="auto">
            <a:xfrm>
              <a:off x="1731" y="864"/>
              <a:ext cx="1281" cy="234"/>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folHlink">
                      <a:alpha val="50195"/>
                    </a:schemeClr>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bIns="0"/>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a:spcBef>
                  <a:spcPct val="0"/>
                </a:spcBef>
                <a:buFontTx/>
                <a:buNone/>
              </a:pPr>
              <a:r>
                <a:rPr lang="zh-CN" altLang="en-US" sz="2000" b="1">
                  <a:latin typeface="微软雅黑" panose="020B0503020204020204" pitchFamily="34" charset="-122"/>
                  <a:ea typeface="微软雅黑" panose="020B0503020204020204" pitchFamily="34" charset="-122"/>
                </a:rPr>
                <a:t>用 户 级</a:t>
              </a:r>
            </a:p>
          </p:txBody>
        </p:sp>
        <p:sp>
          <p:nvSpPr>
            <p:cNvPr id="83973" name="Line 8"/>
            <p:cNvSpPr>
              <a:spLocks noChangeShapeType="1"/>
            </p:cNvSpPr>
            <p:nvPr/>
          </p:nvSpPr>
          <p:spPr bwMode="auto">
            <a:xfrm>
              <a:off x="2372" y="1098"/>
              <a:ext cx="0" cy="234"/>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83974" name="Rectangle 9"/>
            <p:cNvSpPr>
              <a:spLocks noChangeArrowheads="1"/>
            </p:cNvSpPr>
            <p:nvPr/>
          </p:nvSpPr>
          <p:spPr bwMode="auto">
            <a:xfrm>
              <a:off x="1731" y="1308"/>
              <a:ext cx="1281" cy="233"/>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folHlink">
                      <a:alpha val="50195"/>
                    </a:schemeClr>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bIns="0"/>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a:spcBef>
                  <a:spcPct val="0"/>
                </a:spcBef>
                <a:buFontTx/>
                <a:buNone/>
              </a:pPr>
              <a:r>
                <a:rPr lang="zh-CN" altLang="en-US" sz="2000" b="1">
                  <a:latin typeface="微软雅黑" panose="020B0503020204020204" pitchFamily="34" charset="-122"/>
                  <a:ea typeface="微软雅黑" panose="020B0503020204020204" pitchFamily="34" charset="-122"/>
                </a:rPr>
                <a:t>高 级 语 言 级</a:t>
              </a:r>
            </a:p>
          </p:txBody>
        </p:sp>
        <p:sp>
          <p:nvSpPr>
            <p:cNvPr id="83975" name="Line 10"/>
            <p:cNvSpPr>
              <a:spLocks noChangeShapeType="1"/>
            </p:cNvSpPr>
            <p:nvPr/>
          </p:nvSpPr>
          <p:spPr bwMode="auto">
            <a:xfrm>
              <a:off x="2372" y="1527"/>
              <a:ext cx="0" cy="233"/>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83976" name="Rectangle 11"/>
            <p:cNvSpPr>
              <a:spLocks noChangeArrowheads="1"/>
            </p:cNvSpPr>
            <p:nvPr/>
          </p:nvSpPr>
          <p:spPr bwMode="auto">
            <a:xfrm>
              <a:off x="1731" y="1760"/>
              <a:ext cx="1281" cy="234"/>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folHlink">
                      <a:alpha val="50195"/>
                    </a:schemeClr>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bIns="0"/>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a:spcBef>
                  <a:spcPct val="0"/>
                </a:spcBef>
                <a:buFontTx/>
                <a:buNone/>
              </a:pPr>
              <a:r>
                <a:rPr lang="zh-CN" altLang="en-US" sz="2000" b="1">
                  <a:latin typeface="微软雅黑" panose="020B0503020204020204" pitchFamily="34" charset="-122"/>
                  <a:ea typeface="微软雅黑" panose="020B0503020204020204" pitchFamily="34" charset="-122"/>
                </a:rPr>
                <a:t>汇 编 语 言 级</a:t>
              </a:r>
              <a:endParaRPr lang="zh-CN" altLang="en-US" sz="1000" b="1">
                <a:latin typeface="微软雅黑" panose="020B0503020204020204" pitchFamily="34" charset="-122"/>
                <a:ea typeface="微软雅黑" panose="020B0503020204020204" pitchFamily="34" charset="-122"/>
              </a:endParaRPr>
            </a:p>
          </p:txBody>
        </p:sp>
        <p:sp>
          <p:nvSpPr>
            <p:cNvPr id="83977" name="Line 12"/>
            <p:cNvSpPr>
              <a:spLocks noChangeShapeType="1"/>
            </p:cNvSpPr>
            <p:nvPr/>
          </p:nvSpPr>
          <p:spPr bwMode="auto">
            <a:xfrm>
              <a:off x="2372" y="1994"/>
              <a:ext cx="0" cy="233"/>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83978" name="Rectangle 13"/>
            <p:cNvSpPr>
              <a:spLocks noChangeArrowheads="1"/>
            </p:cNvSpPr>
            <p:nvPr/>
          </p:nvSpPr>
          <p:spPr bwMode="auto">
            <a:xfrm>
              <a:off x="1731" y="2227"/>
              <a:ext cx="1281" cy="23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folHlink">
                      <a:alpha val="50195"/>
                    </a:schemeClr>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bIns="0"/>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a:spcBef>
                  <a:spcPct val="0"/>
                </a:spcBef>
                <a:buFontTx/>
                <a:buNone/>
              </a:pPr>
              <a:r>
                <a:rPr lang="zh-CN" altLang="en-US" sz="2000" b="1">
                  <a:latin typeface="微软雅黑" panose="020B0503020204020204" pitchFamily="34" charset="-122"/>
                  <a:ea typeface="微软雅黑" panose="020B0503020204020204" pitchFamily="34" charset="-122"/>
                </a:rPr>
                <a:t>系 统 软 件 级</a:t>
              </a:r>
            </a:p>
          </p:txBody>
        </p:sp>
        <p:sp>
          <p:nvSpPr>
            <p:cNvPr id="83979" name="Line 14"/>
            <p:cNvSpPr>
              <a:spLocks noChangeShapeType="1"/>
            </p:cNvSpPr>
            <p:nvPr/>
          </p:nvSpPr>
          <p:spPr bwMode="auto">
            <a:xfrm>
              <a:off x="2372" y="2462"/>
              <a:ext cx="0" cy="156"/>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83980" name="Line 15"/>
            <p:cNvSpPr>
              <a:spLocks noChangeShapeType="1"/>
            </p:cNvSpPr>
            <p:nvPr/>
          </p:nvSpPr>
          <p:spPr bwMode="auto">
            <a:xfrm>
              <a:off x="1603" y="2618"/>
              <a:ext cx="1664" cy="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83981" name="Line 16"/>
            <p:cNvSpPr>
              <a:spLocks noChangeShapeType="1"/>
            </p:cNvSpPr>
            <p:nvPr/>
          </p:nvSpPr>
          <p:spPr bwMode="auto">
            <a:xfrm>
              <a:off x="1603" y="2696"/>
              <a:ext cx="1664" cy="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83982" name="AutoShape 17"/>
            <p:cNvSpPr>
              <a:spLocks/>
            </p:cNvSpPr>
            <p:nvPr/>
          </p:nvSpPr>
          <p:spPr bwMode="auto">
            <a:xfrm>
              <a:off x="766" y="987"/>
              <a:ext cx="128" cy="937"/>
            </a:xfrm>
            <a:prstGeom prst="leftBrace">
              <a:avLst>
                <a:gd name="adj1" fmla="val 61003"/>
                <a:gd name="adj2" fmla="val 50000"/>
              </a:avLst>
            </a:prstGeom>
            <a:noFill/>
            <a:ln w="9525">
              <a:solidFill>
                <a:srgbClr val="000000"/>
              </a:solidFill>
              <a:round/>
              <a:headEnd/>
              <a:tailEnd/>
            </a:ln>
            <a:effectLst/>
            <a:extLst>
              <a:ext uri="{909E8E84-426E-40DD-AFC4-6F175D3DCCD1}">
                <a14:hiddenFill xmlns:a14="http://schemas.microsoft.com/office/drawing/2010/main">
                  <a:solidFill>
                    <a:schemeClr val="folHlink">
                      <a:alpha val="50195"/>
                    </a:schemeClr>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2400" b="1">
                <a:latin typeface="微软雅黑" panose="020B0503020204020204" pitchFamily="34" charset="-122"/>
                <a:ea typeface="微软雅黑" panose="020B0503020204020204" pitchFamily="34" charset="-122"/>
              </a:endParaRPr>
            </a:p>
          </p:txBody>
        </p:sp>
        <p:sp>
          <p:nvSpPr>
            <p:cNvPr id="83983" name="Line 18"/>
            <p:cNvSpPr>
              <a:spLocks noChangeShapeType="1"/>
            </p:cNvSpPr>
            <p:nvPr/>
          </p:nvSpPr>
          <p:spPr bwMode="auto">
            <a:xfrm>
              <a:off x="2372" y="2618"/>
              <a:ext cx="0" cy="233"/>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83984" name="Rectangle 19"/>
            <p:cNvSpPr>
              <a:spLocks noChangeArrowheads="1"/>
            </p:cNvSpPr>
            <p:nvPr/>
          </p:nvSpPr>
          <p:spPr bwMode="auto">
            <a:xfrm>
              <a:off x="1731" y="2851"/>
              <a:ext cx="1281" cy="234"/>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folHlink">
                      <a:alpha val="50195"/>
                    </a:schemeClr>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bIns="0"/>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a:spcBef>
                  <a:spcPct val="0"/>
                </a:spcBef>
                <a:buFontTx/>
                <a:buNone/>
              </a:pP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机 器 级</a:t>
              </a:r>
            </a:p>
          </p:txBody>
        </p:sp>
        <p:sp>
          <p:nvSpPr>
            <p:cNvPr id="83985" name="Line 20"/>
            <p:cNvSpPr>
              <a:spLocks noChangeShapeType="1"/>
            </p:cNvSpPr>
            <p:nvPr/>
          </p:nvSpPr>
          <p:spPr bwMode="auto">
            <a:xfrm>
              <a:off x="2372" y="3085"/>
              <a:ext cx="0" cy="234"/>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83986" name="Rectangle 21"/>
            <p:cNvSpPr>
              <a:spLocks noChangeArrowheads="1"/>
            </p:cNvSpPr>
            <p:nvPr/>
          </p:nvSpPr>
          <p:spPr bwMode="auto">
            <a:xfrm>
              <a:off x="1731" y="3319"/>
              <a:ext cx="1281" cy="234"/>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folHlink">
                      <a:alpha val="50195"/>
                    </a:schemeClr>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bIns="0"/>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a:spcBef>
                  <a:spcPct val="0"/>
                </a:spcBef>
                <a:buFontTx/>
                <a:buNone/>
              </a:pPr>
              <a:r>
                <a:rPr lang="zh-CN" altLang="en-US" sz="2000" b="1">
                  <a:latin typeface="微软雅黑" panose="020B0503020204020204" pitchFamily="34" charset="-122"/>
                  <a:ea typeface="微软雅黑" panose="020B0503020204020204" pitchFamily="34" charset="-122"/>
                </a:rPr>
                <a:t>控 制 级</a:t>
              </a:r>
              <a:endParaRPr lang="zh-CN" altLang="en-US" sz="1000" b="1">
                <a:latin typeface="微软雅黑" panose="020B0503020204020204" pitchFamily="34" charset="-122"/>
                <a:ea typeface="微软雅黑" panose="020B0503020204020204" pitchFamily="34" charset="-122"/>
              </a:endParaRPr>
            </a:p>
          </p:txBody>
        </p:sp>
        <p:sp>
          <p:nvSpPr>
            <p:cNvPr id="83987" name="Line 22"/>
            <p:cNvSpPr>
              <a:spLocks noChangeShapeType="1"/>
            </p:cNvSpPr>
            <p:nvPr/>
          </p:nvSpPr>
          <p:spPr bwMode="auto">
            <a:xfrm>
              <a:off x="2372" y="3553"/>
              <a:ext cx="0" cy="233"/>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83988" name="Rectangle 23"/>
            <p:cNvSpPr>
              <a:spLocks noChangeArrowheads="1"/>
            </p:cNvSpPr>
            <p:nvPr/>
          </p:nvSpPr>
          <p:spPr bwMode="auto">
            <a:xfrm>
              <a:off x="1731" y="3786"/>
              <a:ext cx="1281" cy="234"/>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folHlink">
                      <a:alpha val="50195"/>
                    </a:schemeClr>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bIns="0"/>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a:spcBef>
                  <a:spcPct val="0"/>
                </a:spcBef>
                <a:buFontTx/>
                <a:buNone/>
              </a:pPr>
              <a:r>
                <a:rPr lang="zh-CN" altLang="en-US" sz="2000" b="1">
                  <a:latin typeface="微软雅黑" panose="020B0503020204020204" pitchFamily="34" charset="-122"/>
                  <a:ea typeface="微软雅黑" panose="020B0503020204020204" pitchFamily="34" charset="-122"/>
                </a:rPr>
                <a:t>数 字 逻 辑 级</a:t>
              </a:r>
            </a:p>
          </p:txBody>
        </p:sp>
        <p:sp>
          <p:nvSpPr>
            <p:cNvPr id="83989" name="AutoShape 24"/>
            <p:cNvSpPr>
              <a:spLocks/>
            </p:cNvSpPr>
            <p:nvPr/>
          </p:nvSpPr>
          <p:spPr bwMode="auto">
            <a:xfrm>
              <a:off x="1603" y="1527"/>
              <a:ext cx="128" cy="700"/>
            </a:xfrm>
            <a:prstGeom prst="leftBrace">
              <a:avLst>
                <a:gd name="adj1" fmla="val 45573"/>
                <a:gd name="adj2" fmla="val 50000"/>
              </a:avLst>
            </a:prstGeom>
            <a:noFill/>
            <a:ln w="9525">
              <a:solidFill>
                <a:srgbClr val="000000"/>
              </a:solidFill>
              <a:round/>
              <a:headEnd/>
              <a:tailEnd/>
            </a:ln>
            <a:effectLst/>
            <a:extLst>
              <a:ext uri="{909E8E84-426E-40DD-AFC4-6F175D3DCCD1}">
                <a14:hiddenFill xmlns:a14="http://schemas.microsoft.com/office/drawing/2010/main">
                  <a:solidFill>
                    <a:schemeClr val="folHlink">
                      <a:alpha val="50195"/>
                    </a:schemeClr>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2400" b="1">
                <a:latin typeface="微软雅黑" panose="020B0503020204020204" pitchFamily="34" charset="-122"/>
                <a:ea typeface="微软雅黑" panose="020B0503020204020204" pitchFamily="34" charset="-122"/>
              </a:endParaRPr>
            </a:p>
          </p:txBody>
        </p:sp>
        <p:sp>
          <p:nvSpPr>
            <p:cNvPr id="83990" name="Text Box 29"/>
            <p:cNvSpPr txBox="1">
              <a:spLocks noChangeArrowheads="1"/>
            </p:cNvSpPr>
            <p:nvPr/>
          </p:nvSpPr>
          <p:spPr bwMode="auto">
            <a:xfrm>
              <a:off x="793" y="855"/>
              <a:ext cx="845" cy="288"/>
            </a:xfrm>
            <a:prstGeom prst="rect">
              <a:avLst/>
            </a:prstGeom>
            <a:noFill/>
            <a:ln>
              <a:noFill/>
            </a:ln>
            <a:effectLst/>
            <a:extLst>
              <a:ext uri="{909E8E84-426E-40DD-AFC4-6F175D3DCCD1}">
                <a14:hiddenFill xmlns:a14="http://schemas.microsoft.com/office/drawing/2010/main">
                  <a:solidFill>
                    <a:schemeClr val="folHlink">
                      <a:alpha val="50195"/>
                    </a:scheme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just">
                <a:spcBef>
                  <a:spcPct val="0"/>
                </a:spcBef>
                <a:buFontTx/>
                <a:buNone/>
              </a:pPr>
              <a:r>
                <a:rPr lang="en-US" altLang="zh-CN" sz="1000" b="1">
                  <a:latin typeface="微软雅黑" panose="020B0503020204020204" pitchFamily="34" charset="-122"/>
                  <a:ea typeface="微软雅黑" panose="020B0503020204020204" pitchFamily="34" charset="-122"/>
                </a:rPr>
                <a:t>  </a:t>
              </a:r>
              <a:r>
                <a:rPr lang="zh-CN" altLang="en-US" sz="2000" b="1">
                  <a:latin typeface="微软雅黑" panose="020B0503020204020204" pitchFamily="34" charset="-122"/>
                  <a:ea typeface="微软雅黑" panose="020B0503020204020204" pitchFamily="34" charset="-122"/>
                </a:rPr>
                <a:t>应用软件</a:t>
              </a:r>
              <a:r>
                <a:rPr lang="zh-CN" altLang="en-US" sz="1000" b="1">
                  <a:latin typeface="微软雅黑" panose="020B0503020204020204" pitchFamily="34" charset="-122"/>
                  <a:ea typeface="微软雅黑" panose="020B0503020204020204" pitchFamily="34" charset="-122"/>
                </a:rPr>
                <a:t>    </a:t>
              </a:r>
            </a:p>
          </p:txBody>
        </p:sp>
        <p:sp>
          <p:nvSpPr>
            <p:cNvPr id="83991" name="Text Box 30"/>
            <p:cNvSpPr txBox="1">
              <a:spLocks noChangeArrowheads="1"/>
            </p:cNvSpPr>
            <p:nvPr/>
          </p:nvSpPr>
          <p:spPr bwMode="auto">
            <a:xfrm>
              <a:off x="866" y="1739"/>
              <a:ext cx="834" cy="288"/>
            </a:xfrm>
            <a:prstGeom prst="rect">
              <a:avLst/>
            </a:prstGeom>
            <a:noFill/>
            <a:ln>
              <a:noFill/>
            </a:ln>
            <a:effectLst/>
            <a:extLst>
              <a:ext uri="{909E8E84-426E-40DD-AFC4-6F175D3DCCD1}">
                <a14:hiddenFill xmlns:a14="http://schemas.microsoft.com/office/drawing/2010/main">
                  <a:solidFill>
                    <a:schemeClr val="folHlink">
                      <a:alpha val="50195"/>
                    </a:scheme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just">
                <a:spcBef>
                  <a:spcPct val="0"/>
                </a:spcBef>
                <a:buFontTx/>
                <a:buNone/>
              </a:pPr>
              <a:r>
                <a:rPr lang="zh-CN" altLang="en-US" sz="2000" b="1">
                  <a:latin typeface="微软雅黑" panose="020B0503020204020204" pitchFamily="34" charset="-122"/>
                  <a:ea typeface="微软雅黑" panose="020B0503020204020204" pitchFamily="34" charset="-122"/>
                </a:rPr>
                <a:t>系统软件</a:t>
              </a:r>
              <a:endParaRPr lang="zh-CN" altLang="en-US" sz="1000" b="1">
                <a:latin typeface="微软雅黑" panose="020B0503020204020204" pitchFamily="34" charset="-122"/>
                <a:ea typeface="微软雅黑" panose="020B0503020204020204" pitchFamily="34" charset="-122"/>
              </a:endParaRPr>
            </a:p>
          </p:txBody>
        </p:sp>
        <p:sp>
          <p:nvSpPr>
            <p:cNvPr id="83992" name="Text Box 31"/>
            <p:cNvSpPr txBox="1">
              <a:spLocks noChangeArrowheads="1"/>
            </p:cNvSpPr>
            <p:nvPr/>
          </p:nvSpPr>
          <p:spPr bwMode="auto">
            <a:xfrm>
              <a:off x="4143" y="1090"/>
              <a:ext cx="1290" cy="286"/>
            </a:xfrm>
            <a:prstGeom prst="rect">
              <a:avLst/>
            </a:prstGeom>
            <a:noFill/>
            <a:ln>
              <a:noFill/>
            </a:ln>
            <a:effectLst/>
            <a:extLst>
              <a:ext uri="{909E8E84-426E-40DD-AFC4-6F175D3DCCD1}">
                <a14:hiddenFill xmlns:a14="http://schemas.microsoft.com/office/drawing/2010/main">
                  <a:solidFill>
                    <a:schemeClr val="folHlink">
                      <a:alpha val="50195"/>
                    </a:scheme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just">
                <a:spcBef>
                  <a:spcPct val="0"/>
                </a:spcBef>
                <a:buFontTx/>
                <a:buNone/>
              </a:pPr>
              <a:endParaRPr lang="en-US" altLang="zh-CN" sz="2000" b="1">
                <a:latin typeface="微软雅黑" panose="020B0503020204020204" pitchFamily="34" charset="-122"/>
                <a:ea typeface="微软雅黑" panose="020B0503020204020204" pitchFamily="34" charset="-122"/>
              </a:endParaRPr>
            </a:p>
            <a:p>
              <a:pPr algn="just">
                <a:spcBef>
                  <a:spcPct val="0"/>
                </a:spcBef>
                <a:buFontTx/>
                <a:buNone/>
              </a:pPr>
              <a:r>
                <a:rPr lang="en-US" altLang="zh-CN" sz="1000" b="1">
                  <a:latin typeface="微软雅黑" panose="020B0503020204020204" pitchFamily="34" charset="-122"/>
                  <a:ea typeface="微软雅黑" panose="020B0503020204020204" pitchFamily="34" charset="-122"/>
                </a:rPr>
                <a:t>                                      </a:t>
              </a:r>
            </a:p>
          </p:txBody>
        </p:sp>
        <p:sp>
          <p:nvSpPr>
            <p:cNvPr id="83993" name="Text Box 33"/>
            <p:cNvSpPr txBox="1">
              <a:spLocks noChangeArrowheads="1"/>
            </p:cNvSpPr>
            <p:nvPr/>
          </p:nvSpPr>
          <p:spPr bwMode="auto">
            <a:xfrm>
              <a:off x="1221" y="2681"/>
              <a:ext cx="656" cy="956"/>
            </a:xfrm>
            <a:prstGeom prst="rect">
              <a:avLst/>
            </a:prstGeom>
            <a:noFill/>
            <a:ln>
              <a:noFill/>
            </a:ln>
            <a:effectLst/>
            <a:extLst>
              <a:ext uri="{909E8E84-426E-40DD-AFC4-6F175D3DCCD1}">
                <a14:hiddenFill xmlns:a14="http://schemas.microsoft.com/office/drawing/2010/main">
                  <a:solidFill>
                    <a:schemeClr val="folHlink">
                      <a:alpha val="50195"/>
                    </a:scheme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just">
                <a:spcBef>
                  <a:spcPct val="0"/>
                </a:spcBef>
                <a:buFontTx/>
                <a:buNone/>
              </a:pPr>
              <a:r>
                <a:rPr lang="en-US" altLang="zh-CN" sz="1000" b="1">
                  <a:latin typeface="微软雅黑" panose="020B0503020204020204" pitchFamily="34" charset="-122"/>
                  <a:ea typeface="微软雅黑" panose="020B0503020204020204" pitchFamily="34" charset="-122"/>
                </a:rPr>
                <a:t>                       </a:t>
              </a:r>
            </a:p>
            <a:p>
              <a:pPr algn="just">
                <a:spcBef>
                  <a:spcPct val="0"/>
                </a:spcBef>
                <a:buFontTx/>
                <a:buNone/>
              </a:pPr>
              <a:r>
                <a:rPr lang="en-US" altLang="zh-CN" sz="1000" b="1">
                  <a:latin typeface="微软雅黑" panose="020B0503020204020204" pitchFamily="34" charset="-122"/>
                  <a:ea typeface="微软雅黑" panose="020B0503020204020204" pitchFamily="34" charset="-122"/>
                </a:rPr>
                <a:t>             </a:t>
              </a:r>
            </a:p>
          </p:txBody>
        </p:sp>
        <p:sp>
          <p:nvSpPr>
            <p:cNvPr id="83994" name="Text Box 35"/>
            <p:cNvSpPr txBox="1">
              <a:spLocks noChangeArrowheads="1"/>
            </p:cNvSpPr>
            <p:nvPr/>
          </p:nvSpPr>
          <p:spPr bwMode="auto">
            <a:xfrm>
              <a:off x="575" y="2508"/>
              <a:ext cx="1289" cy="382"/>
            </a:xfrm>
            <a:prstGeom prst="rect">
              <a:avLst/>
            </a:prstGeom>
            <a:noFill/>
            <a:ln>
              <a:noFill/>
            </a:ln>
            <a:effectLst/>
            <a:extLst>
              <a:ext uri="{909E8E84-426E-40DD-AFC4-6F175D3DCCD1}">
                <a14:hiddenFill xmlns:a14="http://schemas.microsoft.com/office/drawing/2010/main">
                  <a:solidFill>
                    <a:schemeClr val="folHlink">
                      <a:alpha val="50195"/>
                    </a:scheme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just">
                <a:spcBef>
                  <a:spcPct val="0"/>
                </a:spcBef>
                <a:buFontTx/>
                <a:buNone/>
              </a:pPr>
              <a:r>
                <a:rPr lang="zh-CN" altLang="en-US" sz="2000" b="1">
                  <a:solidFill>
                    <a:schemeClr val="hlink"/>
                  </a:solidFill>
                  <a:latin typeface="微软雅黑" panose="020B0503020204020204" pitchFamily="34" charset="-122"/>
                  <a:ea typeface="微软雅黑" panose="020B0503020204020204" pitchFamily="34" charset="-122"/>
                </a:rPr>
                <a:t>软硬件界面</a:t>
              </a:r>
              <a:endParaRPr lang="zh-CN" altLang="en-US" sz="1000" b="1">
                <a:solidFill>
                  <a:schemeClr val="hlink"/>
                </a:solidFill>
                <a:latin typeface="微软雅黑" panose="020B0503020204020204" pitchFamily="34" charset="-122"/>
                <a:ea typeface="微软雅黑" panose="020B0503020204020204" pitchFamily="34" charset="-122"/>
              </a:endParaRPr>
            </a:p>
          </p:txBody>
        </p:sp>
        <p:sp>
          <p:nvSpPr>
            <p:cNvPr id="83995" name="AutoShape 36"/>
            <p:cNvSpPr>
              <a:spLocks/>
            </p:cNvSpPr>
            <p:nvPr/>
          </p:nvSpPr>
          <p:spPr bwMode="auto">
            <a:xfrm>
              <a:off x="1046" y="3091"/>
              <a:ext cx="129" cy="384"/>
            </a:xfrm>
            <a:prstGeom prst="leftBrace">
              <a:avLst>
                <a:gd name="adj1" fmla="val 24806"/>
                <a:gd name="adj2" fmla="val 50000"/>
              </a:avLst>
            </a:prstGeom>
            <a:noFill/>
            <a:ln w="9525">
              <a:solidFill>
                <a:srgbClr val="000000"/>
              </a:solidFill>
              <a:round/>
              <a:headEnd/>
              <a:tailEnd/>
            </a:ln>
            <a:effectLst/>
            <a:extLst>
              <a:ext uri="{909E8E84-426E-40DD-AFC4-6F175D3DCCD1}">
                <a14:hiddenFill xmlns:a14="http://schemas.microsoft.com/office/drawing/2010/main">
                  <a:solidFill>
                    <a:schemeClr val="folHlink">
                      <a:alpha val="50195"/>
                    </a:schemeClr>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2400" b="1">
                <a:latin typeface="微软雅黑" panose="020B0503020204020204" pitchFamily="34" charset="-122"/>
                <a:ea typeface="微软雅黑" panose="020B0503020204020204" pitchFamily="34" charset="-122"/>
              </a:endParaRPr>
            </a:p>
          </p:txBody>
        </p:sp>
        <p:sp>
          <p:nvSpPr>
            <p:cNvPr id="83996" name="Text Box 37"/>
            <p:cNvSpPr txBox="1">
              <a:spLocks noChangeArrowheads="1"/>
            </p:cNvSpPr>
            <p:nvPr/>
          </p:nvSpPr>
          <p:spPr bwMode="auto">
            <a:xfrm>
              <a:off x="385" y="3142"/>
              <a:ext cx="773" cy="287"/>
            </a:xfrm>
            <a:prstGeom prst="rect">
              <a:avLst/>
            </a:prstGeom>
            <a:noFill/>
            <a:ln>
              <a:noFill/>
            </a:ln>
            <a:effectLst/>
            <a:extLst>
              <a:ext uri="{909E8E84-426E-40DD-AFC4-6F175D3DCCD1}">
                <a14:hiddenFill xmlns:a14="http://schemas.microsoft.com/office/drawing/2010/main">
                  <a:solidFill>
                    <a:schemeClr val="folHlink">
                      <a:alpha val="50195"/>
                    </a:scheme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just">
                <a:spcBef>
                  <a:spcPct val="0"/>
                </a:spcBef>
                <a:buFontTx/>
                <a:buNone/>
              </a:pPr>
              <a:r>
                <a:rPr lang="zh-CN" altLang="en-US" sz="2400" b="1">
                  <a:latin typeface="微软雅黑" panose="020B0503020204020204" pitchFamily="34" charset="-122"/>
                  <a:ea typeface="微软雅黑" panose="020B0503020204020204" pitchFamily="34" charset="-122"/>
                </a:rPr>
                <a:t>物理机</a:t>
              </a:r>
            </a:p>
          </p:txBody>
        </p:sp>
        <p:sp>
          <p:nvSpPr>
            <p:cNvPr id="83997" name="Text Box 41"/>
            <p:cNvSpPr txBox="1">
              <a:spLocks noChangeArrowheads="1"/>
            </p:cNvSpPr>
            <p:nvPr/>
          </p:nvSpPr>
          <p:spPr bwMode="auto">
            <a:xfrm>
              <a:off x="113" y="1298"/>
              <a:ext cx="79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zh-CN" altLang="en-US" sz="2400" b="1">
                  <a:latin typeface="微软雅黑" panose="020B0503020204020204" pitchFamily="34" charset="-122"/>
                  <a:ea typeface="微软雅黑" panose="020B0503020204020204" pitchFamily="34" charset="-122"/>
                </a:rPr>
                <a:t>虚拟机</a:t>
              </a:r>
            </a:p>
          </p:txBody>
        </p:sp>
        <p:sp>
          <p:nvSpPr>
            <p:cNvPr id="83998" name="Text Box 42"/>
            <p:cNvSpPr txBox="1">
              <a:spLocks noChangeArrowheads="1"/>
            </p:cNvSpPr>
            <p:nvPr/>
          </p:nvSpPr>
          <p:spPr bwMode="auto">
            <a:xfrm>
              <a:off x="1224" y="2927"/>
              <a:ext cx="52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zh-CN" altLang="en-US" sz="2400" b="1">
                  <a:latin typeface="微软雅黑" panose="020B0503020204020204" pitchFamily="34" charset="-122"/>
                  <a:ea typeface="微软雅黑" panose="020B0503020204020204" pitchFamily="34" charset="-122"/>
                </a:rPr>
                <a:t>硬件</a:t>
              </a:r>
            </a:p>
          </p:txBody>
        </p:sp>
        <p:sp>
          <p:nvSpPr>
            <p:cNvPr id="83999" name="Text Box 43"/>
            <p:cNvSpPr txBox="1">
              <a:spLocks noChangeArrowheads="1"/>
            </p:cNvSpPr>
            <p:nvPr/>
          </p:nvSpPr>
          <p:spPr bwMode="auto">
            <a:xfrm>
              <a:off x="1206" y="3355"/>
              <a:ext cx="5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50000"/>
                </a:spcBef>
                <a:buFontTx/>
                <a:buNone/>
              </a:pPr>
              <a:r>
                <a:rPr kumimoji="1" lang="zh-CN" altLang="en-US" sz="2400" b="1">
                  <a:latin typeface="微软雅黑" panose="020B0503020204020204" pitchFamily="34" charset="-122"/>
                  <a:ea typeface="微软雅黑" panose="020B0503020204020204" pitchFamily="34" charset="-122"/>
                </a:rPr>
                <a:t>固件</a:t>
              </a:r>
            </a:p>
          </p:txBody>
        </p:sp>
        <p:sp>
          <p:nvSpPr>
            <p:cNvPr id="84001" name="Text Box 49"/>
            <p:cNvSpPr txBox="1">
              <a:spLocks noChangeArrowheads="1"/>
            </p:cNvSpPr>
            <p:nvPr/>
          </p:nvSpPr>
          <p:spPr bwMode="auto">
            <a:xfrm>
              <a:off x="3061" y="3753"/>
              <a:ext cx="2553"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2400" b="1">
                  <a:solidFill>
                    <a:srgbClr val="000099"/>
                  </a:solidFill>
                  <a:latin typeface="微软雅黑" panose="020B0503020204020204" pitchFamily="34" charset="-122"/>
                  <a:ea typeface="微软雅黑" panose="020B0503020204020204" pitchFamily="34" charset="-122"/>
                </a:rPr>
                <a:t>Level 0 </a:t>
              </a:r>
              <a:r>
                <a:rPr lang="en-US" altLang="zh-CN" sz="2400" b="1">
                  <a:latin typeface="微软雅黑" panose="020B0503020204020204" pitchFamily="34" charset="-122"/>
                  <a:ea typeface="微软雅黑" panose="020B0503020204020204" pitchFamily="34" charset="-122"/>
                </a:rPr>
                <a:t>(</a:t>
              </a:r>
              <a:r>
                <a:rPr lang="zh-CN" altLang="en-US" sz="2400" b="1">
                  <a:latin typeface="微软雅黑" panose="020B0503020204020204" pitchFamily="34" charset="-122"/>
                  <a:ea typeface="微软雅黑" panose="020B0503020204020204" pitchFamily="34" charset="-122"/>
                </a:rPr>
                <a:t>门电路、电子线路</a:t>
              </a:r>
              <a:r>
                <a:rPr lang="en-US" altLang="zh-CN" sz="2400" b="1">
                  <a:latin typeface="微软雅黑" panose="020B0503020204020204" pitchFamily="34" charset="-122"/>
                  <a:ea typeface="微软雅黑" panose="020B0503020204020204" pitchFamily="34" charset="-122"/>
                </a:rPr>
                <a:t>)</a:t>
              </a:r>
              <a:endParaRPr lang="en-US" altLang="zh-CN" sz="2400" b="1">
                <a:solidFill>
                  <a:srgbClr val="000099"/>
                </a:solidFill>
                <a:latin typeface="微软雅黑" panose="020B0503020204020204" pitchFamily="34" charset="-122"/>
                <a:ea typeface="微软雅黑" panose="020B0503020204020204" pitchFamily="34" charset="-122"/>
              </a:endParaRPr>
            </a:p>
          </p:txBody>
        </p:sp>
        <p:sp>
          <p:nvSpPr>
            <p:cNvPr id="84002" name="Text Box 50"/>
            <p:cNvSpPr txBox="1">
              <a:spLocks noChangeArrowheads="1"/>
            </p:cNvSpPr>
            <p:nvPr/>
          </p:nvSpPr>
          <p:spPr bwMode="auto">
            <a:xfrm>
              <a:off x="3061" y="3287"/>
              <a:ext cx="2359"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2400" b="1">
                  <a:solidFill>
                    <a:srgbClr val="000099"/>
                  </a:solidFill>
                  <a:latin typeface="微软雅黑" panose="020B0503020204020204" pitchFamily="34" charset="-122"/>
                  <a:ea typeface="微软雅黑" panose="020B0503020204020204" pitchFamily="34" charset="-122"/>
                </a:rPr>
                <a:t>Level 1 </a:t>
              </a:r>
              <a:r>
                <a:rPr lang="en-US" altLang="zh-CN" sz="2400" b="1">
                  <a:latin typeface="微软雅黑" panose="020B0503020204020204" pitchFamily="34" charset="-122"/>
                  <a:ea typeface="微软雅黑" panose="020B0503020204020204" pitchFamily="34" charset="-122"/>
                </a:rPr>
                <a:t>(</a:t>
              </a:r>
              <a:r>
                <a:rPr lang="zh-CN" altLang="en-US" sz="2400" b="1">
                  <a:latin typeface="微软雅黑" panose="020B0503020204020204" pitchFamily="34" charset="-122"/>
                  <a:ea typeface="微软雅黑" panose="020B0503020204020204" pitchFamily="34" charset="-122"/>
                </a:rPr>
                <a:t>微程序或硬布线</a:t>
              </a:r>
              <a:r>
                <a:rPr lang="en-US" altLang="zh-CN" sz="2400" b="1">
                  <a:latin typeface="微软雅黑" panose="020B0503020204020204" pitchFamily="34" charset="-122"/>
                  <a:ea typeface="微软雅黑" panose="020B0503020204020204" pitchFamily="34" charset="-122"/>
                </a:rPr>
                <a:t>)</a:t>
              </a:r>
            </a:p>
          </p:txBody>
        </p:sp>
        <p:sp>
          <p:nvSpPr>
            <p:cNvPr id="84003" name="Text Box 51"/>
            <p:cNvSpPr txBox="1">
              <a:spLocks noChangeArrowheads="1"/>
            </p:cNvSpPr>
            <p:nvPr/>
          </p:nvSpPr>
          <p:spPr bwMode="auto">
            <a:xfrm>
              <a:off x="3061" y="2822"/>
              <a:ext cx="229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2400" b="1">
                  <a:solidFill>
                    <a:srgbClr val="000099"/>
                  </a:solidFill>
                  <a:latin typeface="微软雅黑" panose="020B0503020204020204" pitchFamily="34" charset="-122"/>
                  <a:ea typeface="微软雅黑" panose="020B0503020204020204" pitchFamily="34" charset="-122"/>
                </a:rPr>
                <a:t>Level 2 </a:t>
              </a:r>
              <a:r>
                <a:rPr lang="en-US" altLang="zh-CN" sz="2400" b="1">
                  <a:latin typeface="微软雅黑" panose="020B0503020204020204" pitchFamily="34" charset="-122"/>
                  <a:ea typeface="微软雅黑" panose="020B0503020204020204" pitchFamily="34" charset="-122"/>
                </a:rPr>
                <a:t>(</a:t>
              </a:r>
              <a:r>
                <a:rPr lang="zh-CN" altLang="en-US" sz="2400" b="1">
                  <a:latin typeface="微软雅黑" panose="020B0503020204020204" pitchFamily="34" charset="-122"/>
                  <a:ea typeface="微软雅黑" panose="020B0503020204020204" pitchFamily="34" charset="-122"/>
                </a:rPr>
                <a:t>指令集结构</a:t>
              </a:r>
              <a:r>
                <a:rPr lang="en-US" altLang="zh-CN" sz="2400" b="1">
                  <a:latin typeface="微软雅黑" panose="020B0503020204020204" pitchFamily="34" charset="-122"/>
                  <a:ea typeface="微软雅黑" panose="020B0503020204020204" pitchFamily="34" charset="-122"/>
                </a:rPr>
                <a:t>ISA)</a:t>
              </a:r>
              <a:endParaRPr lang="en-US" altLang="zh-CN" sz="2400" b="1">
                <a:solidFill>
                  <a:srgbClr val="000099"/>
                </a:solidFill>
                <a:latin typeface="微软雅黑" panose="020B0503020204020204" pitchFamily="34" charset="-122"/>
                <a:ea typeface="微软雅黑" panose="020B0503020204020204" pitchFamily="34" charset="-122"/>
              </a:endParaRPr>
            </a:p>
          </p:txBody>
        </p:sp>
        <p:sp>
          <p:nvSpPr>
            <p:cNvPr id="84004" name="Text Box 52"/>
            <p:cNvSpPr txBox="1">
              <a:spLocks noChangeArrowheads="1"/>
            </p:cNvSpPr>
            <p:nvPr/>
          </p:nvSpPr>
          <p:spPr bwMode="auto">
            <a:xfrm>
              <a:off x="3061" y="2196"/>
              <a:ext cx="2553"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2400" b="1">
                  <a:solidFill>
                    <a:srgbClr val="000099"/>
                  </a:solidFill>
                  <a:latin typeface="微软雅黑" panose="020B0503020204020204" pitchFamily="34" charset="-122"/>
                  <a:ea typeface="微软雅黑" panose="020B0503020204020204" pitchFamily="34" charset="-122"/>
                </a:rPr>
                <a:t>Level 3 </a:t>
              </a:r>
              <a:r>
                <a:rPr lang="en-US" altLang="zh-CN" sz="2400" b="1">
                  <a:latin typeface="微软雅黑" panose="020B0503020204020204" pitchFamily="34" charset="-122"/>
                  <a:ea typeface="微软雅黑" panose="020B0503020204020204" pitchFamily="34" charset="-122"/>
                </a:rPr>
                <a:t>(</a:t>
              </a:r>
              <a:r>
                <a:rPr lang="zh-CN" altLang="en-US" sz="2400" b="1">
                  <a:latin typeface="微软雅黑" panose="020B0503020204020204" pitchFamily="34" charset="-122"/>
                  <a:ea typeface="微软雅黑" panose="020B0503020204020204" pitchFamily="34" charset="-122"/>
                </a:rPr>
                <a:t>操作系统、库代码</a:t>
              </a:r>
              <a:r>
                <a:rPr lang="en-US" altLang="zh-CN" sz="2400" b="1">
                  <a:latin typeface="微软雅黑" panose="020B0503020204020204" pitchFamily="34" charset="-122"/>
                  <a:ea typeface="微软雅黑" panose="020B0503020204020204" pitchFamily="34" charset="-122"/>
                </a:rPr>
                <a:t>)</a:t>
              </a:r>
              <a:endParaRPr lang="en-US" altLang="zh-CN" sz="2400" b="1">
                <a:solidFill>
                  <a:srgbClr val="000099"/>
                </a:solidFill>
                <a:latin typeface="微软雅黑" panose="020B0503020204020204" pitchFamily="34" charset="-122"/>
                <a:ea typeface="微软雅黑" panose="020B0503020204020204" pitchFamily="34" charset="-122"/>
              </a:endParaRPr>
            </a:p>
          </p:txBody>
        </p:sp>
        <p:sp>
          <p:nvSpPr>
            <p:cNvPr id="84005" name="Text Box 53"/>
            <p:cNvSpPr txBox="1">
              <a:spLocks noChangeArrowheads="1"/>
            </p:cNvSpPr>
            <p:nvPr/>
          </p:nvSpPr>
          <p:spPr bwMode="auto">
            <a:xfrm>
              <a:off x="3061" y="1734"/>
              <a:ext cx="2165"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2400" b="1">
                  <a:solidFill>
                    <a:srgbClr val="000099"/>
                  </a:solidFill>
                  <a:latin typeface="微软雅黑" panose="020B0503020204020204" pitchFamily="34" charset="-122"/>
                  <a:ea typeface="微软雅黑" panose="020B0503020204020204" pitchFamily="34" charset="-122"/>
                </a:rPr>
                <a:t>Level 4 </a:t>
              </a:r>
              <a:r>
                <a:rPr lang="en-US" altLang="zh-CN" sz="2400" b="1">
                  <a:latin typeface="微软雅黑" panose="020B0503020204020204" pitchFamily="34" charset="-122"/>
                  <a:ea typeface="微软雅黑" panose="020B0503020204020204" pitchFamily="34" charset="-122"/>
                </a:rPr>
                <a:t>(</a:t>
              </a:r>
              <a:r>
                <a:rPr lang="zh-CN" altLang="en-US" sz="2400" b="1">
                  <a:latin typeface="微软雅黑" panose="020B0503020204020204" pitchFamily="34" charset="-122"/>
                  <a:ea typeface="微软雅黑" panose="020B0503020204020204" pitchFamily="34" charset="-122"/>
                </a:rPr>
                <a:t>汇编语言代码</a:t>
              </a:r>
              <a:r>
                <a:rPr lang="en-US" altLang="zh-CN" sz="2400" b="1">
                  <a:latin typeface="微软雅黑" panose="020B0503020204020204" pitchFamily="34" charset="-122"/>
                  <a:ea typeface="微软雅黑" panose="020B0503020204020204" pitchFamily="34" charset="-122"/>
                </a:rPr>
                <a:t>)</a:t>
              </a:r>
              <a:endParaRPr lang="en-US" altLang="zh-CN" sz="2400" b="1">
                <a:solidFill>
                  <a:srgbClr val="000099"/>
                </a:solidFill>
                <a:latin typeface="微软雅黑" panose="020B0503020204020204" pitchFamily="34" charset="-122"/>
                <a:ea typeface="微软雅黑" panose="020B0503020204020204" pitchFamily="34" charset="-122"/>
              </a:endParaRPr>
            </a:p>
          </p:txBody>
        </p:sp>
        <p:sp>
          <p:nvSpPr>
            <p:cNvPr id="84006" name="Text Box 54"/>
            <p:cNvSpPr txBox="1">
              <a:spLocks noChangeArrowheads="1"/>
            </p:cNvSpPr>
            <p:nvPr/>
          </p:nvSpPr>
          <p:spPr bwMode="auto">
            <a:xfrm>
              <a:off x="3061" y="1280"/>
              <a:ext cx="243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2400" b="1">
                  <a:solidFill>
                    <a:srgbClr val="000099"/>
                  </a:solidFill>
                  <a:latin typeface="微软雅黑" panose="020B0503020204020204" pitchFamily="34" charset="-122"/>
                  <a:ea typeface="微软雅黑" panose="020B0503020204020204" pitchFamily="34" charset="-122"/>
                </a:rPr>
                <a:t>Level 5 </a:t>
              </a:r>
              <a:r>
                <a:rPr lang="en-US" altLang="zh-CN" sz="2400" b="1">
                  <a:latin typeface="微软雅黑" panose="020B0503020204020204" pitchFamily="34" charset="-122"/>
                  <a:ea typeface="微软雅黑" panose="020B0503020204020204" pitchFamily="34" charset="-122"/>
                </a:rPr>
                <a:t>(C++</a:t>
              </a:r>
              <a:r>
                <a:rPr lang="zh-CN" altLang="en-US" sz="2400" b="1">
                  <a:latin typeface="微软雅黑" panose="020B0503020204020204" pitchFamily="34" charset="-122"/>
                  <a:ea typeface="微软雅黑" panose="020B0503020204020204" pitchFamily="34" charset="-122"/>
                </a:rPr>
                <a:t>，</a:t>
              </a:r>
              <a:r>
                <a:rPr lang="en-US" altLang="zh-CN" sz="2400" b="1">
                  <a:latin typeface="微软雅黑" panose="020B0503020204020204" pitchFamily="34" charset="-122"/>
                  <a:ea typeface="微软雅黑" panose="020B0503020204020204" pitchFamily="34" charset="-122"/>
                </a:rPr>
                <a:t>Java</a:t>
              </a:r>
              <a:r>
                <a:rPr lang="zh-CN" altLang="en-US" sz="2400" b="1">
                  <a:latin typeface="微软雅黑" panose="020B0503020204020204" pitchFamily="34" charset="-122"/>
                  <a:ea typeface="微软雅黑" panose="020B0503020204020204" pitchFamily="34" charset="-122"/>
                </a:rPr>
                <a:t>，等</a:t>
              </a:r>
              <a:r>
                <a:rPr lang="en-US" altLang="zh-CN" sz="2400" b="1">
                  <a:latin typeface="微软雅黑" panose="020B0503020204020204" pitchFamily="34" charset="-122"/>
                  <a:ea typeface="微软雅黑" panose="020B0503020204020204" pitchFamily="34" charset="-122"/>
                </a:rPr>
                <a:t>)</a:t>
              </a:r>
              <a:endParaRPr lang="en-US" altLang="zh-CN" sz="2400" b="1">
                <a:solidFill>
                  <a:srgbClr val="000099"/>
                </a:solidFill>
                <a:latin typeface="微软雅黑" panose="020B0503020204020204" pitchFamily="34" charset="-122"/>
                <a:ea typeface="微软雅黑" panose="020B0503020204020204" pitchFamily="34" charset="-122"/>
              </a:endParaRPr>
            </a:p>
          </p:txBody>
        </p:sp>
        <p:sp>
          <p:nvSpPr>
            <p:cNvPr id="84007" name="Text Box 55"/>
            <p:cNvSpPr txBox="1">
              <a:spLocks noChangeArrowheads="1"/>
            </p:cNvSpPr>
            <p:nvPr/>
          </p:nvSpPr>
          <p:spPr bwMode="auto">
            <a:xfrm>
              <a:off x="3061" y="845"/>
              <a:ext cx="1971"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2400" b="1">
                  <a:solidFill>
                    <a:srgbClr val="000099"/>
                  </a:solidFill>
                  <a:latin typeface="微软雅黑" panose="020B0503020204020204" pitchFamily="34" charset="-122"/>
                  <a:ea typeface="微软雅黑" panose="020B0503020204020204" pitchFamily="34" charset="-122"/>
                </a:rPr>
                <a:t>Level 6 </a:t>
              </a:r>
              <a:r>
                <a:rPr lang="en-US" altLang="zh-CN" sz="2400" b="1">
                  <a:latin typeface="微软雅黑" panose="020B0503020204020204" pitchFamily="34" charset="-122"/>
                  <a:ea typeface="微软雅黑" panose="020B0503020204020204" pitchFamily="34" charset="-122"/>
                </a:rPr>
                <a:t>(</a:t>
              </a:r>
              <a:r>
                <a:rPr lang="zh-CN" altLang="en-US" sz="2400" b="1">
                  <a:latin typeface="微软雅黑" panose="020B0503020204020204" pitchFamily="34" charset="-122"/>
                  <a:ea typeface="微软雅黑" panose="020B0503020204020204" pitchFamily="34" charset="-122"/>
                </a:rPr>
                <a:t>可执行程序</a:t>
              </a:r>
              <a:r>
                <a:rPr lang="en-US" altLang="zh-CN" sz="2400" b="1">
                  <a:latin typeface="微软雅黑" panose="020B0503020204020204" pitchFamily="34" charset="-122"/>
                  <a:ea typeface="微软雅黑" panose="020B0503020204020204" pitchFamily="34" charset="-122"/>
                </a:rPr>
                <a:t>)</a:t>
              </a:r>
              <a:endParaRPr lang="en-US" altLang="zh-CN" sz="2400" b="1">
                <a:solidFill>
                  <a:srgbClr val="000099"/>
                </a:solidFill>
                <a:latin typeface="微软雅黑" panose="020B0503020204020204" pitchFamily="34" charset="-122"/>
                <a:ea typeface="微软雅黑" panose="020B0503020204020204" pitchFamily="34" charset="-122"/>
              </a:endParaRPr>
            </a:p>
          </p:txBody>
        </p:sp>
      </p:grpSp>
      <p:sp>
        <p:nvSpPr>
          <p:cNvPr id="42" name="Rectangle 2"/>
          <p:cNvSpPr txBox="1">
            <a:spLocks noChangeArrowheads="1"/>
          </p:cNvSpPr>
          <p:nvPr/>
        </p:nvSpPr>
        <p:spPr bwMode="auto">
          <a:xfrm>
            <a:off x="1247775" y="188913"/>
            <a:ext cx="5988050" cy="86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ea typeface="宋体" pitchFamily="2" charset="-122"/>
              </a:defRPr>
            </a:lvl2pPr>
            <a:lvl3pPr algn="ctr" rtl="0" fontAlgn="base">
              <a:spcBef>
                <a:spcPct val="0"/>
              </a:spcBef>
              <a:spcAft>
                <a:spcPct val="0"/>
              </a:spcAft>
              <a:defRPr sz="4400">
                <a:solidFill>
                  <a:schemeClr val="tx2"/>
                </a:solidFill>
                <a:latin typeface="Arial" charset="0"/>
                <a:ea typeface="宋体" pitchFamily="2" charset="-122"/>
              </a:defRPr>
            </a:lvl3pPr>
            <a:lvl4pPr algn="ctr" rtl="0" fontAlgn="base">
              <a:spcBef>
                <a:spcPct val="0"/>
              </a:spcBef>
              <a:spcAft>
                <a:spcPct val="0"/>
              </a:spcAft>
              <a:defRPr sz="4400">
                <a:solidFill>
                  <a:schemeClr val="tx2"/>
                </a:solidFill>
                <a:latin typeface="Arial" charset="0"/>
                <a:ea typeface="宋体" pitchFamily="2" charset="-122"/>
              </a:defRPr>
            </a:lvl4pPr>
            <a:lvl5pPr algn="ctr" rtl="0" fontAlgn="base">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algn="l">
              <a:lnSpc>
                <a:spcPct val="150000"/>
              </a:lnSpc>
              <a:spcBef>
                <a:spcPct val="50000"/>
              </a:spcBef>
              <a:defRPr/>
            </a:pPr>
            <a:r>
              <a:rPr lang="en-US" altLang="zh-CN" sz="3600" b="1" kern="0" dirty="0" smtClean="0">
                <a:latin typeface="微软雅黑" panose="020B0503020204020204" pitchFamily="34" charset="-122"/>
                <a:ea typeface="微软雅黑" panose="020B0503020204020204" pitchFamily="34" charset="-122"/>
              </a:rPr>
              <a:t>1.6  </a:t>
            </a:r>
            <a:r>
              <a:rPr lang="zh-CN" altLang="en-US" sz="3600" b="1" kern="0" dirty="0" smtClean="0">
                <a:latin typeface="微软雅黑" panose="020B0503020204020204" pitchFamily="34" charset="-122"/>
                <a:ea typeface="微软雅黑" panose="020B0503020204020204" pitchFamily="34" charset="-122"/>
              </a:rPr>
              <a:t>计算机系统的层次结构</a:t>
            </a:r>
            <a:endParaRPr lang="zh-CN" altLang="en-US" sz="3600" b="1" kern="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18548190"/>
      </p:ext>
    </p:extLst>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rrowheads="1"/>
          </p:cNvSpPr>
          <p:nvPr>
            <p:ph type="title"/>
          </p:nvPr>
        </p:nvSpPr>
        <p:spPr>
          <a:xfrm>
            <a:off x="377825" y="188913"/>
            <a:ext cx="8540750" cy="762000"/>
          </a:xfrm>
        </p:spPr>
        <p:txBody>
          <a:bodyPr/>
          <a:lstStyle/>
          <a:p>
            <a:pPr eaLnBrk="1" hangingPunct="1"/>
            <a:r>
              <a:rPr lang="zh-CN" altLang="en-US" sz="4000" b="1" smtClean="0">
                <a:solidFill>
                  <a:srgbClr val="C00000"/>
                </a:solidFill>
                <a:latin typeface="微软雅黑" panose="020B0503020204020204" pitchFamily="34" charset="-122"/>
                <a:ea typeface="微软雅黑" panose="020B0503020204020204" pitchFamily="34" charset="-122"/>
              </a:rPr>
              <a:t>软件与硬件的逻辑等价性</a:t>
            </a:r>
          </a:p>
        </p:txBody>
      </p:sp>
      <p:sp>
        <p:nvSpPr>
          <p:cNvPr id="84995" name="Rectangle 3"/>
          <p:cNvSpPr>
            <a:spLocks noGrp="1" noRot="1" noChangeArrowheads="1"/>
          </p:cNvSpPr>
          <p:nvPr>
            <p:ph idx="1"/>
          </p:nvPr>
        </p:nvSpPr>
        <p:spPr>
          <a:xfrm>
            <a:off x="233363" y="3933503"/>
            <a:ext cx="8731250" cy="2735857"/>
          </a:xfrm>
        </p:spPr>
        <p:txBody>
          <a:bodyPr/>
          <a:lstStyle/>
          <a:p>
            <a:pPr eaLnBrk="1" hangingPunct="1">
              <a:lnSpc>
                <a:spcPct val="130000"/>
              </a:lnSpc>
              <a:buFont typeface="Wingdings" pitchFamily="2" charset="2"/>
              <a:buChar char="n"/>
            </a:pPr>
            <a:r>
              <a:rPr lang="zh-CN" altLang="en-US" sz="2400" dirty="0" smtClean="0">
                <a:latin typeface="微软雅黑" panose="020B0503020204020204" pitchFamily="34" charset="-122"/>
                <a:ea typeface="微软雅黑" panose="020B0503020204020204" pitchFamily="34" charset="-122"/>
              </a:rPr>
              <a:t>随着大规模集成电路技术的发展和软件硬化的趋势，计算机系统软、硬件界限已经变得模糊</a:t>
            </a:r>
            <a:r>
              <a:rPr lang="zh-CN" altLang="en-US" sz="2400" dirty="0" smtClean="0">
                <a:latin typeface="微软雅黑" panose="020B0503020204020204" pitchFamily="34" charset="-122"/>
                <a:ea typeface="微软雅黑" panose="020B0503020204020204" pitchFamily="34" charset="-122"/>
              </a:rPr>
              <a:t>了，任何</a:t>
            </a:r>
            <a:r>
              <a:rPr lang="zh-CN" altLang="en-US" sz="2400" dirty="0" smtClean="0">
                <a:latin typeface="微软雅黑" panose="020B0503020204020204" pitchFamily="34" charset="-122"/>
                <a:ea typeface="微软雅黑" panose="020B0503020204020204" pitchFamily="34" charset="-122"/>
              </a:rPr>
              <a:t>功能可以由软件来实现，也可以由硬件来</a:t>
            </a:r>
            <a:r>
              <a:rPr lang="zh-CN" altLang="en-US" sz="2400" dirty="0" smtClean="0">
                <a:latin typeface="微软雅黑" panose="020B0503020204020204" pitchFamily="34" charset="-122"/>
                <a:ea typeface="微软雅黑" panose="020B0503020204020204" pitchFamily="34" charset="-122"/>
              </a:rPr>
              <a:t>实现</a:t>
            </a:r>
            <a:endParaRPr lang="en-US" altLang="zh-CN" sz="2400" dirty="0">
              <a:latin typeface="微软雅黑" panose="020B0503020204020204" pitchFamily="34" charset="-122"/>
              <a:ea typeface="微软雅黑" panose="020B0503020204020204" pitchFamily="34" charset="-122"/>
            </a:endParaRPr>
          </a:p>
          <a:p>
            <a:pPr eaLnBrk="1" hangingPunct="1">
              <a:lnSpc>
                <a:spcPct val="130000"/>
              </a:lnSpc>
              <a:buFont typeface="Wingdings" pitchFamily="2" charset="2"/>
              <a:buChar char="n"/>
            </a:pPr>
            <a:r>
              <a:rPr lang="zh-CN" altLang="en-US" sz="2400" b="1" dirty="0" smtClean="0">
                <a:solidFill>
                  <a:srgbClr val="C00000"/>
                </a:solidFill>
                <a:latin typeface="微软雅黑" panose="020B0503020204020204" pitchFamily="34" charset="-122"/>
                <a:ea typeface="微软雅黑" panose="020B0503020204020204" pitchFamily="34" charset="-122"/>
              </a:rPr>
              <a:t>某种</a:t>
            </a:r>
            <a:r>
              <a:rPr lang="zh-CN" altLang="en-US" sz="2400" b="1" dirty="0" smtClean="0">
                <a:solidFill>
                  <a:srgbClr val="C00000"/>
                </a:solidFill>
                <a:latin typeface="微软雅黑" panose="020B0503020204020204" pitchFamily="34" charset="-122"/>
                <a:ea typeface="微软雅黑" panose="020B0503020204020204" pitchFamily="34" charset="-122"/>
              </a:rPr>
              <a:t>功能采用硬件方案还是软件方案，取决于器件价格、速度、可靠性、存储容量、变更周期等</a:t>
            </a:r>
          </a:p>
        </p:txBody>
      </p:sp>
      <p:sp>
        <p:nvSpPr>
          <p:cNvPr id="84996" name="Rectangle 6"/>
          <p:cNvSpPr>
            <a:spLocks noChangeArrowheads="1"/>
          </p:cNvSpPr>
          <p:nvPr/>
        </p:nvSpPr>
        <p:spPr bwMode="auto">
          <a:xfrm>
            <a:off x="323850" y="1412776"/>
            <a:ext cx="8640763" cy="2327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lnSpc>
                <a:spcPct val="130000"/>
              </a:lnSpc>
              <a:spcBef>
                <a:spcPts val="1200"/>
              </a:spcBef>
              <a:buClr>
                <a:schemeClr val="tx2"/>
              </a:buClr>
              <a:buSzPct val="95000"/>
              <a:buFont typeface="Wingdings" pitchFamily="2" charset="2"/>
              <a:buNone/>
            </a:pPr>
            <a:r>
              <a:rPr kumimoji="1" lang="zh-CN" altLang="en-US" sz="2800" b="1" dirty="0" smtClean="0">
                <a:solidFill>
                  <a:srgbClr val="000066"/>
                </a:solidFill>
                <a:latin typeface="微软雅黑" panose="020B0503020204020204" pitchFamily="34" charset="-122"/>
                <a:ea typeface="微软雅黑" panose="020B0503020204020204" pitchFamily="34" charset="-122"/>
              </a:rPr>
              <a:t>软件特点    </a:t>
            </a:r>
            <a:r>
              <a:rPr kumimoji="1" lang="zh-CN" altLang="en-US" sz="2400" dirty="0">
                <a:solidFill>
                  <a:srgbClr val="000066"/>
                </a:solidFill>
                <a:latin typeface="微软雅黑" panose="020B0503020204020204" pitchFamily="34" charset="-122"/>
                <a:ea typeface="微软雅黑" panose="020B0503020204020204" pitchFamily="34" charset="-122"/>
              </a:rPr>
              <a:t>易于实现各种逻辑和运算功能，但是常受到速度指标和软件容量的</a:t>
            </a:r>
            <a:r>
              <a:rPr kumimoji="1" lang="zh-CN" altLang="en-US" sz="2400" dirty="0" smtClean="0">
                <a:solidFill>
                  <a:srgbClr val="000066"/>
                </a:solidFill>
                <a:latin typeface="微软雅黑" panose="020B0503020204020204" pitchFamily="34" charset="-122"/>
                <a:ea typeface="微软雅黑" panose="020B0503020204020204" pitchFamily="34" charset="-122"/>
              </a:rPr>
              <a:t>制约</a:t>
            </a:r>
            <a:endParaRPr kumimoji="1" lang="zh-CN" altLang="en-US" sz="2400" dirty="0">
              <a:solidFill>
                <a:srgbClr val="000066"/>
              </a:solidFill>
              <a:latin typeface="微软雅黑" panose="020B0503020204020204" pitchFamily="34" charset="-122"/>
              <a:ea typeface="微软雅黑" panose="020B0503020204020204" pitchFamily="34" charset="-122"/>
            </a:endParaRPr>
          </a:p>
          <a:p>
            <a:pPr eaLnBrk="1" hangingPunct="1">
              <a:lnSpc>
                <a:spcPct val="130000"/>
              </a:lnSpc>
              <a:spcBef>
                <a:spcPts val="1200"/>
              </a:spcBef>
              <a:buClr>
                <a:schemeClr val="tx2"/>
              </a:buClr>
              <a:buSzPct val="95000"/>
              <a:buFont typeface="Wingdings" pitchFamily="2" charset="2"/>
              <a:buNone/>
            </a:pPr>
            <a:r>
              <a:rPr kumimoji="1" lang="zh-CN" altLang="en-US" sz="2800" b="1" dirty="0" smtClean="0">
                <a:solidFill>
                  <a:srgbClr val="000066"/>
                </a:solidFill>
                <a:latin typeface="微软雅黑" panose="020B0503020204020204" pitchFamily="34" charset="-122"/>
                <a:ea typeface="微软雅黑" panose="020B0503020204020204" pitchFamily="34" charset="-122"/>
              </a:rPr>
              <a:t>硬件特点    </a:t>
            </a:r>
            <a:r>
              <a:rPr kumimoji="1" lang="zh-CN" altLang="en-US" sz="2400" dirty="0">
                <a:solidFill>
                  <a:srgbClr val="000066"/>
                </a:solidFill>
                <a:latin typeface="微软雅黑" panose="020B0503020204020204" pitchFamily="34" charset="-122"/>
                <a:ea typeface="微软雅黑" panose="020B0503020204020204" pitchFamily="34" charset="-122"/>
              </a:rPr>
              <a:t>可以高速实现逻辑和运算功能，但是难以实现复杂功能或计算，受到控制复杂性指标的</a:t>
            </a:r>
            <a:r>
              <a:rPr kumimoji="1" lang="zh-CN" altLang="en-US" sz="2400" dirty="0" smtClean="0">
                <a:solidFill>
                  <a:srgbClr val="000066"/>
                </a:solidFill>
                <a:latin typeface="微软雅黑" panose="020B0503020204020204" pitchFamily="34" charset="-122"/>
                <a:ea typeface="微软雅黑" panose="020B0503020204020204" pitchFamily="34" charset="-122"/>
              </a:rPr>
              <a:t>制约</a:t>
            </a:r>
            <a:endParaRPr kumimoji="1" lang="zh-CN" altLang="en-US" sz="2400" dirty="0">
              <a:solidFill>
                <a:srgbClr val="000066"/>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79797682"/>
      </p:ext>
    </p:extLst>
  </p:cSld>
  <p:clrMapOvr>
    <a:masterClrMapping/>
  </p:clrMapOvr>
  <p:transition spd="slow">
    <p:random/>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88640"/>
            <a:ext cx="8229600" cy="1143000"/>
          </a:xfrm>
        </p:spPr>
        <p:txBody>
          <a:bodyPr/>
          <a:lstStyle/>
          <a:p>
            <a:r>
              <a:rPr lang="zh-CN" altLang="en-US" b="1" dirty="0" smtClean="0">
                <a:solidFill>
                  <a:srgbClr val="C00000"/>
                </a:solidFill>
                <a:latin typeface="微软雅黑" panose="020B0503020204020204" pitchFamily="34" charset="-122"/>
                <a:ea typeface="微软雅黑" panose="020B0503020204020204" pitchFamily="34" charset="-122"/>
              </a:rPr>
              <a:t>第</a:t>
            </a:r>
            <a:r>
              <a:rPr lang="en-US" altLang="zh-CN" b="1" dirty="0" smtClean="0">
                <a:solidFill>
                  <a:srgbClr val="C00000"/>
                </a:solidFill>
                <a:latin typeface="微软雅黑" panose="020B0503020204020204" pitchFamily="34" charset="-122"/>
                <a:ea typeface="微软雅黑" panose="020B0503020204020204" pitchFamily="34" charset="-122"/>
              </a:rPr>
              <a:t>1</a:t>
            </a:r>
            <a:r>
              <a:rPr lang="zh-CN" altLang="en-US" b="1" dirty="0" smtClean="0">
                <a:solidFill>
                  <a:srgbClr val="C00000"/>
                </a:solidFill>
                <a:latin typeface="微软雅黑" panose="020B0503020204020204" pitchFamily="34" charset="-122"/>
                <a:ea typeface="微软雅黑" panose="020B0503020204020204" pitchFamily="34" charset="-122"/>
              </a:rPr>
              <a:t>章 </a:t>
            </a:r>
            <a:r>
              <a:rPr lang="zh-CN" altLang="en-US" b="1" dirty="0" smtClean="0">
                <a:solidFill>
                  <a:srgbClr val="C00000"/>
                </a:solidFill>
                <a:latin typeface="微软雅黑" panose="020B0503020204020204" pitchFamily="34" charset="-122"/>
                <a:ea typeface="微软雅黑" panose="020B0503020204020204" pitchFamily="34" charset="-122"/>
              </a:rPr>
              <a:t>作 业</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457200" y="1340768"/>
            <a:ext cx="8229600" cy="2808312"/>
          </a:xfrm>
        </p:spPr>
        <p:txBody>
          <a:bodyPr anchor="ctr"/>
          <a:lstStyle/>
          <a:p>
            <a:pPr>
              <a:lnSpc>
                <a:spcPct val="200000"/>
              </a:lnSpc>
            </a:pPr>
            <a:r>
              <a:rPr lang="zh-CN" altLang="en-US" sz="2400" b="1" dirty="0" smtClean="0">
                <a:solidFill>
                  <a:srgbClr val="000099"/>
                </a:solidFill>
                <a:latin typeface="微软雅黑" panose="020B0503020204020204" pitchFamily="34" charset="-122"/>
                <a:ea typeface="微软雅黑" panose="020B0503020204020204" pitchFamily="34" charset="-122"/>
              </a:rPr>
              <a:t>了解个人计算机市场调研分析：包括主要零部件组成，各个零部件的品牌</a:t>
            </a:r>
            <a:r>
              <a:rPr lang="zh-CN" altLang="en-US" sz="2400" b="1" dirty="0">
                <a:solidFill>
                  <a:srgbClr val="000099"/>
                </a:solidFill>
                <a:latin typeface="微软雅黑" panose="020B0503020204020204" pitchFamily="34" charset="-122"/>
                <a:ea typeface="微软雅黑" panose="020B0503020204020204" pitchFamily="34" charset="-122"/>
              </a:rPr>
              <a:t>、技术参数</a:t>
            </a:r>
            <a:r>
              <a:rPr lang="zh-CN" altLang="en-US" sz="2400" b="1" dirty="0" smtClean="0">
                <a:solidFill>
                  <a:srgbClr val="000099"/>
                </a:solidFill>
                <a:latin typeface="微软雅黑" panose="020B0503020204020204" pitchFamily="34" charset="-122"/>
                <a:ea typeface="微软雅黑" panose="020B0503020204020204" pitchFamily="34" charset="-122"/>
              </a:rPr>
              <a:t>、</a:t>
            </a:r>
            <a:r>
              <a:rPr lang="zh-CN" altLang="en-US" sz="2400" b="1" dirty="0" smtClean="0">
                <a:solidFill>
                  <a:srgbClr val="000099"/>
                </a:solidFill>
                <a:latin typeface="微软雅黑" panose="020B0503020204020204" pitchFamily="34" charset="-122"/>
                <a:ea typeface="微软雅黑" panose="020B0503020204020204" pitchFamily="34" charset="-122"/>
              </a:rPr>
              <a:t>零售价格、技术</a:t>
            </a:r>
            <a:r>
              <a:rPr lang="zh-CN" altLang="en-US" sz="2400" b="1" dirty="0" smtClean="0">
                <a:solidFill>
                  <a:srgbClr val="000099"/>
                </a:solidFill>
                <a:latin typeface="微软雅黑" panose="020B0503020204020204" pitchFamily="34" charset="-122"/>
                <a:ea typeface="微软雅黑" panose="020B0503020204020204" pitchFamily="34" charset="-122"/>
              </a:rPr>
              <a:t>评价等</a:t>
            </a:r>
            <a:endParaRPr lang="en-US" altLang="zh-CN" sz="2400" b="1" dirty="0" smtClean="0">
              <a:solidFill>
                <a:srgbClr val="000099"/>
              </a:solidFill>
              <a:latin typeface="微软雅黑" panose="020B0503020204020204" pitchFamily="34" charset="-122"/>
              <a:ea typeface="微软雅黑" panose="020B0503020204020204" pitchFamily="34" charset="-122"/>
            </a:endParaRPr>
          </a:p>
          <a:p>
            <a:pPr>
              <a:lnSpc>
                <a:spcPct val="200000"/>
              </a:lnSpc>
            </a:pPr>
            <a:r>
              <a:rPr lang="zh-CN" altLang="en-US" sz="2400" b="1" dirty="0" smtClean="0">
                <a:solidFill>
                  <a:srgbClr val="000099"/>
                </a:solidFill>
                <a:latin typeface="微软雅黑" panose="020B0503020204020204" pitchFamily="34" charset="-122"/>
                <a:ea typeface="微软雅黑" panose="020B0503020204020204" pitchFamily="34" charset="-122"/>
              </a:rPr>
              <a:t>个人电脑及市场主流产品的配置对比分析</a:t>
            </a:r>
            <a:endParaRPr lang="en-US" altLang="zh-CN" sz="2400" b="1" dirty="0" smtClean="0">
              <a:solidFill>
                <a:srgbClr val="000099"/>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748495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323850" y="1341438"/>
            <a:ext cx="8281988" cy="719137"/>
          </a:xfrm>
          <a:ln>
            <a:solidFill>
              <a:schemeClr val="bg1"/>
            </a:solidFill>
            <a:miter lim="800000"/>
            <a:headEnd/>
            <a:tailEnd/>
          </a:ln>
        </p:spPr>
        <p:txBody>
          <a:bodyPr/>
          <a:lstStyle/>
          <a:p>
            <a:pPr algn="l" eaLnBrk="1" hangingPunct="1">
              <a:tabLst>
                <a:tab pos="4924425" algn="l"/>
              </a:tabLst>
            </a:pPr>
            <a:r>
              <a:rPr lang="zh-CN" altLang="en-US" sz="2800" b="1" smtClean="0">
                <a:solidFill>
                  <a:srgbClr val="C00000"/>
                </a:solidFill>
                <a:latin typeface="微软雅黑" panose="020B0503020204020204" pitchFamily="34" charset="-122"/>
                <a:ea typeface="微软雅黑" panose="020B0503020204020204" pitchFamily="34" charset="-122"/>
              </a:rPr>
              <a:t>西方的手动计算工具</a:t>
            </a:r>
            <a:endParaRPr lang="en-US" altLang="zh-CN" sz="2800" b="1" smtClean="0">
              <a:solidFill>
                <a:srgbClr val="C00000"/>
              </a:solidFill>
              <a:latin typeface="微软雅黑" panose="020B0503020204020204" pitchFamily="34" charset="-122"/>
              <a:ea typeface="微软雅黑" panose="020B0503020204020204" pitchFamily="34" charset="-122"/>
            </a:endParaRPr>
          </a:p>
        </p:txBody>
      </p:sp>
      <p:sp>
        <p:nvSpPr>
          <p:cNvPr id="31747" name="Rectangle 3"/>
          <p:cNvSpPr>
            <a:spLocks noGrp="1" noChangeArrowheads="1"/>
          </p:cNvSpPr>
          <p:nvPr>
            <p:ph type="body" idx="1"/>
          </p:nvPr>
        </p:nvSpPr>
        <p:spPr>
          <a:xfrm>
            <a:off x="268288" y="2205038"/>
            <a:ext cx="1657350" cy="1008062"/>
          </a:xfrm>
        </p:spPr>
        <p:txBody>
          <a:bodyPr/>
          <a:lstStyle/>
          <a:p>
            <a:pPr algn="ctr" eaLnBrk="1" hangingPunct="1">
              <a:buFontTx/>
              <a:buNone/>
            </a:pPr>
            <a:r>
              <a:rPr lang="zh-CN" altLang="en-US" sz="2400" b="1" smtClean="0">
                <a:latin typeface="微软雅黑" panose="020B0503020204020204" pitchFamily="34" charset="-122"/>
                <a:ea typeface="微软雅黑" panose="020B0503020204020204" pitchFamily="34" charset="-122"/>
              </a:rPr>
              <a:t>计算尺</a:t>
            </a:r>
          </a:p>
          <a:p>
            <a:pPr algn="ctr" eaLnBrk="1" hangingPunct="1">
              <a:buFontTx/>
              <a:buNone/>
            </a:pPr>
            <a:r>
              <a:rPr lang="zh-CN" altLang="en-US" sz="2400" b="1" smtClean="0">
                <a:latin typeface="微软雅黑" panose="020B0503020204020204" pitchFamily="34" charset="-122"/>
                <a:ea typeface="微软雅黑" panose="020B0503020204020204" pitchFamily="34" charset="-122"/>
              </a:rPr>
              <a:t>（查表法）</a:t>
            </a:r>
          </a:p>
        </p:txBody>
      </p:sp>
      <p:pic>
        <p:nvPicPr>
          <p:cNvPr id="31748" name="Picture 4" descr="keisanjaku"/>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1363" y="2060575"/>
            <a:ext cx="6769100" cy="116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9" name="Rectangle 5"/>
          <p:cNvSpPr>
            <a:spLocks noChangeArrowheads="1"/>
          </p:cNvSpPr>
          <p:nvPr/>
        </p:nvSpPr>
        <p:spPr bwMode="auto">
          <a:xfrm>
            <a:off x="323850" y="3500438"/>
            <a:ext cx="8362950" cy="2881312"/>
          </a:xfrm>
          <a:prstGeom prst="rect">
            <a:avLst/>
          </a:prstGeom>
          <a:solidFill>
            <a:srgbClr val="FFFFFF"/>
          </a:solidFill>
          <a:ln w="9525">
            <a:solidFill>
              <a:srgbClr val="000000"/>
            </a:solidFill>
            <a:miter lim="800000"/>
            <a:headEnd/>
            <a:tailEnd/>
          </a:ln>
        </p:spPr>
        <p:txBody>
          <a:bodyPr/>
          <a:lstStyle>
            <a:lvl1pPr marL="342900" indent="-342900"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pPr>
            <a:r>
              <a:rPr lang="zh-CN" altLang="en-US" sz="2400" b="1" dirty="0" smtClean="0">
                <a:latin typeface="微软雅黑" panose="020B0503020204020204" pitchFamily="34" charset="-122"/>
                <a:ea typeface="微软雅黑" panose="020B0503020204020204" pitchFamily="34" charset="-122"/>
              </a:rPr>
              <a:t>手摇</a:t>
            </a:r>
            <a:r>
              <a:rPr lang="zh-CN" altLang="en-US" sz="2400" b="1" dirty="0">
                <a:latin typeface="微软雅黑" panose="020B0503020204020204" pitchFamily="34" charset="-122"/>
                <a:ea typeface="微软雅黑" panose="020B0503020204020204" pitchFamily="34" charset="-122"/>
              </a:rPr>
              <a:t>计算机：利用齿轮产生进位</a:t>
            </a:r>
            <a:r>
              <a:rPr lang="zh-CN" altLang="en-US" sz="2400" dirty="0">
                <a:latin typeface="微软雅黑" panose="020B0503020204020204" pitchFamily="34" charset="-122"/>
                <a:ea typeface="微软雅黑" panose="020B0503020204020204" pitchFamily="34" charset="-122"/>
              </a:rPr>
              <a:t> </a:t>
            </a:r>
          </a:p>
          <a:p>
            <a:pPr eaLnBrk="1" hangingPunct="1">
              <a:spcBef>
                <a:spcPct val="0"/>
              </a:spcBef>
            </a:pPr>
            <a:endParaRPr lang="zh-CN" altLang="en-US" dirty="0">
              <a:latin typeface="微软雅黑" panose="020B0503020204020204" pitchFamily="34" charset="-122"/>
              <a:ea typeface="微软雅黑" panose="020B0503020204020204" pitchFamily="34" charset="-122"/>
            </a:endParaRPr>
          </a:p>
        </p:txBody>
      </p:sp>
      <p:pic>
        <p:nvPicPr>
          <p:cNvPr id="31750" name="Picture 6" descr="DSCF0097"/>
          <p:cNvPicPr>
            <a:picLocks noChangeAspect="1" noChangeArrowheads="1"/>
          </p:cNvPicPr>
          <p:nvPr/>
        </p:nvPicPr>
        <p:blipFill>
          <a:blip r:embed="rId4">
            <a:grayscl/>
            <a:extLst>
              <a:ext uri="{28A0092B-C50C-407E-A947-70E740481C1C}">
                <a14:useLocalDpi xmlns:a14="http://schemas.microsoft.com/office/drawing/2010/main" val="0"/>
              </a:ext>
            </a:extLst>
          </a:blip>
          <a:srcRect l="11295" t="13287" b="25099"/>
          <a:stretch>
            <a:fillRect/>
          </a:stretch>
        </p:blipFill>
        <p:spPr bwMode="auto">
          <a:xfrm>
            <a:off x="755650" y="4316413"/>
            <a:ext cx="3749675"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51" name="Picture 7" descr="DSCF0099"/>
          <p:cNvPicPr>
            <a:picLocks noChangeAspect="1" noChangeArrowheads="1"/>
          </p:cNvPicPr>
          <p:nvPr/>
        </p:nvPicPr>
        <p:blipFill>
          <a:blip r:embed="rId5">
            <a:grayscl/>
            <a:extLst>
              <a:ext uri="{28A0092B-C50C-407E-A947-70E740481C1C}">
                <a14:useLocalDpi xmlns:a14="http://schemas.microsoft.com/office/drawing/2010/main" val="0"/>
              </a:ext>
            </a:extLst>
          </a:blip>
          <a:srcRect l="16830" t="13583" r="7973" b="12993"/>
          <a:stretch>
            <a:fillRect/>
          </a:stretch>
        </p:blipFill>
        <p:spPr bwMode="auto">
          <a:xfrm>
            <a:off x="5148263" y="4195763"/>
            <a:ext cx="2879725" cy="2112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2"/>
          <p:cNvSpPr txBox="1">
            <a:spLocks noChangeArrowheads="1"/>
          </p:cNvSpPr>
          <p:nvPr/>
        </p:nvSpPr>
        <p:spPr bwMode="auto">
          <a:xfrm>
            <a:off x="1258888" y="188913"/>
            <a:ext cx="5335587" cy="86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ea typeface="宋体" pitchFamily="2" charset="-122"/>
              </a:defRPr>
            </a:lvl2pPr>
            <a:lvl3pPr algn="ctr" rtl="0" fontAlgn="base">
              <a:spcBef>
                <a:spcPct val="0"/>
              </a:spcBef>
              <a:spcAft>
                <a:spcPct val="0"/>
              </a:spcAft>
              <a:defRPr sz="4400">
                <a:solidFill>
                  <a:schemeClr val="tx2"/>
                </a:solidFill>
                <a:latin typeface="Arial" charset="0"/>
                <a:ea typeface="宋体" pitchFamily="2" charset="-122"/>
              </a:defRPr>
            </a:lvl3pPr>
            <a:lvl4pPr algn="ctr" rtl="0" fontAlgn="base">
              <a:spcBef>
                <a:spcPct val="0"/>
              </a:spcBef>
              <a:spcAft>
                <a:spcPct val="0"/>
              </a:spcAft>
              <a:defRPr sz="4400">
                <a:solidFill>
                  <a:schemeClr val="tx2"/>
                </a:solidFill>
                <a:latin typeface="Arial" charset="0"/>
                <a:ea typeface="宋体" pitchFamily="2" charset="-122"/>
              </a:defRPr>
            </a:lvl4pPr>
            <a:lvl5pPr algn="ctr" rtl="0" fontAlgn="base">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algn="l">
              <a:lnSpc>
                <a:spcPct val="150000"/>
              </a:lnSpc>
              <a:spcBef>
                <a:spcPct val="50000"/>
              </a:spcBef>
              <a:defRPr/>
            </a:pPr>
            <a:r>
              <a:rPr lang="en-US" altLang="zh-CN" sz="3600" b="1" kern="0" dirty="0" smtClean="0">
                <a:latin typeface="微软雅黑" panose="020B0503020204020204" pitchFamily="34" charset="-122"/>
                <a:ea typeface="微软雅黑" panose="020B0503020204020204" pitchFamily="34" charset="-122"/>
              </a:rPr>
              <a:t>1.1  </a:t>
            </a:r>
            <a:r>
              <a:rPr lang="zh-CN" altLang="en-US" sz="3600" b="1" kern="0" dirty="0" smtClean="0">
                <a:latin typeface="微软雅黑" panose="020B0503020204020204" pitchFamily="34" charset="-122"/>
                <a:ea typeface="微软雅黑" panose="020B0503020204020204" pitchFamily="34" charset="-122"/>
              </a:rPr>
              <a:t>计算机发展简史</a:t>
            </a:r>
            <a:endParaRPr lang="zh-CN" altLang="en-US" sz="3600" b="1" kern="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323850" y="260350"/>
            <a:ext cx="8064500" cy="792163"/>
          </a:xfrm>
        </p:spPr>
        <p:txBody>
          <a:bodyPr/>
          <a:lstStyle/>
          <a:p>
            <a:pPr eaLnBrk="1" hangingPunct="1"/>
            <a:r>
              <a:rPr lang="zh-CN" altLang="en-US" b="1" dirty="0" smtClean="0">
                <a:solidFill>
                  <a:schemeClr val="hlink"/>
                </a:solidFill>
                <a:latin typeface="微软雅黑" panose="020B0503020204020204" pitchFamily="34" charset="-122"/>
                <a:ea typeface="微软雅黑" panose="020B0503020204020204" pitchFamily="34" charset="-122"/>
              </a:rPr>
              <a:t>问题思考。。。</a:t>
            </a:r>
            <a:endParaRPr lang="zh-CN" altLang="en-US" b="1" dirty="0" smtClean="0">
              <a:latin typeface="微软雅黑" panose="020B0503020204020204" pitchFamily="34" charset="-122"/>
              <a:ea typeface="微软雅黑" panose="020B0503020204020204" pitchFamily="34" charset="-122"/>
            </a:endParaRPr>
          </a:p>
        </p:txBody>
      </p:sp>
      <p:sp>
        <p:nvSpPr>
          <p:cNvPr id="28675" name="Rectangle 3"/>
          <p:cNvSpPr>
            <a:spLocks noGrp="1" noChangeArrowheads="1"/>
          </p:cNvSpPr>
          <p:nvPr>
            <p:ph type="body" idx="1"/>
          </p:nvPr>
        </p:nvSpPr>
        <p:spPr>
          <a:xfrm>
            <a:off x="684213" y="1196752"/>
            <a:ext cx="8002587" cy="1656655"/>
          </a:xfrm>
        </p:spPr>
        <p:txBody>
          <a:bodyPr/>
          <a:lstStyle/>
          <a:p>
            <a:pPr eaLnBrk="1" hangingPunct="1">
              <a:lnSpc>
                <a:spcPct val="150000"/>
              </a:lnSpc>
            </a:pPr>
            <a:r>
              <a:rPr lang="zh-CN" altLang="en-US" b="1" dirty="0" smtClean="0">
                <a:latin typeface="微软雅黑" panose="020B0503020204020204" pitchFamily="34" charset="-122"/>
                <a:ea typeface="微软雅黑" panose="020B0503020204020204" pitchFamily="34" charset="-122"/>
              </a:rPr>
              <a:t>具备哪些条件才能让计算工具的工作过程脱离对人的依赖，自动完成？ </a:t>
            </a:r>
          </a:p>
        </p:txBody>
      </p:sp>
      <p:sp>
        <p:nvSpPr>
          <p:cNvPr id="2" name="矩形 1"/>
          <p:cNvSpPr/>
          <p:nvPr/>
        </p:nvSpPr>
        <p:spPr>
          <a:xfrm>
            <a:off x="524591" y="2911584"/>
            <a:ext cx="8103247" cy="2677656"/>
          </a:xfrm>
          <a:prstGeom prst="rect">
            <a:avLst/>
          </a:prstGeom>
        </p:spPr>
        <p:txBody>
          <a:bodyPr wrap="square">
            <a:spAutoFit/>
          </a:bodyPr>
          <a:lstStyle/>
          <a:p>
            <a:pPr lvl="1" eaLnBrk="1" hangingPunct="1">
              <a:lnSpc>
                <a:spcPct val="150000"/>
              </a:lnSpc>
              <a:buSzPct val="60000"/>
              <a:buFont typeface="Wingdings" pitchFamily="2" charset="2"/>
              <a:buChar char="n"/>
            </a:pPr>
            <a:r>
              <a:rPr lang="zh-CN" altLang="en-US" sz="2800" b="1" dirty="0" smtClean="0">
                <a:solidFill>
                  <a:srgbClr val="C00000"/>
                </a:solidFill>
                <a:latin typeface="微软雅黑" panose="020B0503020204020204" pitchFamily="34" charset="-122"/>
                <a:ea typeface="微软雅黑" panose="020B0503020204020204" pitchFamily="34" charset="-122"/>
              </a:rPr>
              <a:t> 条件</a:t>
            </a:r>
            <a:r>
              <a:rPr lang="zh-CN" altLang="en-US" sz="2800" b="1" dirty="0">
                <a:solidFill>
                  <a:srgbClr val="C00000"/>
                </a:solidFill>
                <a:latin typeface="微软雅黑" panose="020B0503020204020204" pitchFamily="34" charset="-122"/>
                <a:ea typeface="微软雅黑" panose="020B0503020204020204" pitchFamily="34" charset="-122"/>
              </a:rPr>
              <a:t>一：免除人工摇动或拨动</a:t>
            </a:r>
          </a:p>
          <a:p>
            <a:pPr lvl="1" eaLnBrk="1" hangingPunct="1">
              <a:lnSpc>
                <a:spcPct val="150000"/>
              </a:lnSpc>
              <a:buSzPct val="60000"/>
              <a:buFont typeface="Wingdings" pitchFamily="2" charset="2"/>
              <a:buNone/>
            </a:pPr>
            <a:r>
              <a:rPr lang="zh-CN" altLang="en-US" sz="2800" b="1" dirty="0">
                <a:solidFill>
                  <a:srgbClr val="C00000"/>
                </a:solidFill>
                <a:latin typeface="微软雅黑" panose="020B0503020204020204" pitchFamily="34" charset="-122"/>
                <a:ea typeface="微软雅黑" panose="020B0503020204020204" pitchFamily="34" charset="-122"/>
              </a:rPr>
              <a:t>             （具备内动力）</a:t>
            </a:r>
          </a:p>
          <a:p>
            <a:pPr lvl="1" eaLnBrk="1" hangingPunct="1">
              <a:lnSpc>
                <a:spcPct val="150000"/>
              </a:lnSpc>
              <a:buSzPct val="60000"/>
              <a:buFont typeface="Wingdings" pitchFamily="2" charset="2"/>
              <a:buChar char="n"/>
            </a:pPr>
            <a:r>
              <a:rPr lang="zh-CN" altLang="en-US" sz="2800" b="1" dirty="0" smtClean="0">
                <a:solidFill>
                  <a:srgbClr val="C00000"/>
                </a:solidFill>
                <a:latin typeface="微软雅黑" panose="020B0503020204020204" pitchFamily="34" charset="-122"/>
                <a:ea typeface="微软雅黑" panose="020B0503020204020204" pitchFamily="34" charset="-122"/>
              </a:rPr>
              <a:t> 条件</a:t>
            </a:r>
            <a:r>
              <a:rPr lang="zh-CN" altLang="en-US" sz="2800" b="1" dirty="0">
                <a:solidFill>
                  <a:srgbClr val="C00000"/>
                </a:solidFill>
                <a:latin typeface="微软雅黑" panose="020B0503020204020204" pitchFamily="34" charset="-122"/>
                <a:ea typeface="微软雅黑" panose="020B0503020204020204" pitchFamily="34" charset="-122"/>
              </a:rPr>
              <a:t>二：计算过程能够自动控制</a:t>
            </a:r>
          </a:p>
          <a:p>
            <a:pPr lvl="1" eaLnBrk="1" hangingPunct="1">
              <a:lnSpc>
                <a:spcPct val="150000"/>
              </a:lnSpc>
              <a:buSzPct val="60000"/>
              <a:buFont typeface="Wingdings" pitchFamily="2" charset="2"/>
              <a:buNone/>
            </a:pPr>
            <a:r>
              <a:rPr lang="en-US" altLang="zh-CN" sz="2800" b="1" dirty="0">
                <a:solidFill>
                  <a:srgbClr val="C00000"/>
                </a:solidFill>
                <a:latin typeface="微软雅黑" panose="020B0503020204020204" pitchFamily="34" charset="-122"/>
                <a:ea typeface="微软雅黑" panose="020B0503020204020204" pitchFamily="34" charset="-122"/>
              </a:rPr>
              <a:t>              </a:t>
            </a:r>
            <a:r>
              <a:rPr lang="zh-CN" altLang="en-US" sz="2800" b="1" dirty="0">
                <a:solidFill>
                  <a:srgbClr val="C00000"/>
                </a:solidFill>
                <a:latin typeface="微软雅黑" panose="020B0503020204020204" pitchFamily="34" charset="-122"/>
                <a:ea typeface="微软雅黑" panose="020B0503020204020204" pitchFamily="34" charset="-122"/>
              </a:rPr>
              <a:t>（存储不同的计算过程）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animEffect transition="in" filter="fade">
                                      <p:cBhvr>
                                        <p:cTn id="7" dur="1000"/>
                                        <p:tgtEl>
                                          <p:spTgt spid="28675">
                                            <p:txEl>
                                              <p:pRg st="0" end="0"/>
                                            </p:txEl>
                                          </p:spTgt>
                                        </p:tgtEl>
                                      </p:cBhvr>
                                    </p:animEffect>
                                    <p:anim calcmode="lin" valueType="num">
                                      <p:cBhvr>
                                        <p:cTn id="8" dur="1000" fill="hold"/>
                                        <p:tgtEl>
                                          <p:spTgt spid="2867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8675">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250825" y="1340768"/>
            <a:ext cx="3817119" cy="720725"/>
          </a:xfrm>
        </p:spPr>
        <p:txBody>
          <a:bodyPr/>
          <a:lstStyle/>
          <a:p>
            <a:pPr algn="l" eaLnBrk="1" hangingPunct="1">
              <a:lnSpc>
                <a:spcPct val="120000"/>
              </a:lnSpc>
            </a:pPr>
            <a:r>
              <a:rPr lang="en-US" altLang="zh-CN" sz="2800" b="1" dirty="0" smtClean="0">
                <a:solidFill>
                  <a:srgbClr val="0000CC"/>
                </a:solidFill>
                <a:latin typeface="微软雅黑" panose="020B0503020204020204" pitchFamily="34" charset="-122"/>
                <a:ea typeface="微软雅黑" panose="020B0503020204020204" pitchFamily="34" charset="-122"/>
              </a:rPr>
              <a:t>2</a:t>
            </a:r>
            <a:r>
              <a:rPr lang="zh-CN" altLang="en-US" sz="2800" b="1" dirty="0" smtClean="0">
                <a:solidFill>
                  <a:srgbClr val="0000CC"/>
                </a:solidFill>
                <a:latin typeface="微软雅黑" panose="020B0503020204020204" pitchFamily="34" charset="-122"/>
                <a:ea typeface="微软雅黑" panose="020B0503020204020204" pitchFamily="34" charset="-122"/>
              </a:rPr>
              <a:t>、</a:t>
            </a:r>
            <a:r>
              <a:rPr lang="en-US" altLang="zh-CN" sz="2800" b="1" dirty="0" err="1" smtClean="0">
                <a:solidFill>
                  <a:srgbClr val="0000CC"/>
                </a:solidFill>
                <a:latin typeface="微软雅黑" panose="020B0503020204020204" pitchFamily="34" charset="-122"/>
                <a:ea typeface="微软雅黑" panose="020B0503020204020204" pitchFamily="34" charset="-122"/>
              </a:rPr>
              <a:t>内动力计算</a:t>
            </a:r>
            <a:endParaRPr lang="zh-CN" altLang="en-US" sz="1600" b="1" dirty="0" smtClean="0">
              <a:solidFill>
                <a:srgbClr val="0000CC"/>
              </a:solidFill>
              <a:latin typeface="微软雅黑" panose="020B0503020204020204" pitchFamily="34" charset="-122"/>
              <a:ea typeface="微软雅黑" panose="020B0503020204020204" pitchFamily="34" charset="-122"/>
            </a:endParaRPr>
          </a:p>
        </p:txBody>
      </p:sp>
      <p:sp>
        <p:nvSpPr>
          <p:cNvPr id="299011" name="Rectangle 3"/>
          <p:cNvSpPr>
            <a:spLocks noGrp="1" noChangeArrowheads="1"/>
          </p:cNvSpPr>
          <p:nvPr>
            <p:ph type="body" idx="1"/>
          </p:nvPr>
        </p:nvSpPr>
        <p:spPr>
          <a:xfrm>
            <a:off x="166688" y="2132856"/>
            <a:ext cx="4405312" cy="1512168"/>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lnSpc>
                <a:spcPct val="130000"/>
              </a:lnSpc>
              <a:spcBef>
                <a:spcPct val="0"/>
              </a:spcBef>
              <a:buFontTx/>
              <a:buNone/>
              <a:defRPr/>
            </a:pPr>
            <a:r>
              <a:rPr lang="en-US" altLang="zh-CN" sz="2200" b="1" kern="1200" dirty="0" err="1" smtClean="0">
                <a:solidFill>
                  <a:srgbClr val="C00000"/>
                </a:solidFill>
                <a:latin typeface="微软雅黑" panose="020B0503020204020204" pitchFamily="34" charset="-122"/>
                <a:ea typeface="微软雅黑" panose="020B0503020204020204" pitchFamily="34" charset="-122"/>
              </a:rPr>
              <a:t>B.Pascal</a:t>
            </a:r>
            <a:r>
              <a:rPr lang="zh-CN" altLang="en-US" sz="2200" b="1" kern="1200" dirty="0" smtClean="0">
                <a:solidFill>
                  <a:srgbClr val="C00000"/>
                </a:solidFill>
                <a:latin typeface="微软雅黑" panose="020B0503020204020204" pitchFamily="34" charset="-122"/>
                <a:ea typeface="微软雅黑" panose="020B0503020204020204" pitchFamily="34" charset="-122"/>
              </a:rPr>
              <a:t>加法器：</a:t>
            </a:r>
            <a:endParaRPr lang="en-US" altLang="zh-CN" sz="2200" b="1" kern="1200" dirty="0" smtClean="0">
              <a:solidFill>
                <a:srgbClr val="C00000"/>
              </a:solidFill>
              <a:latin typeface="微软雅黑" panose="020B0503020204020204" pitchFamily="34" charset="-122"/>
              <a:ea typeface="微软雅黑" panose="020B0503020204020204" pitchFamily="34" charset="-122"/>
            </a:endParaRPr>
          </a:p>
          <a:p>
            <a:pPr marL="0" indent="0" eaLnBrk="1" hangingPunct="1">
              <a:lnSpc>
                <a:spcPct val="130000"/>
              </a:lnSpc>
              <a:spcBef>
                <a:spcPct val="0"/>
              </a:spcBef>
              <a:buFontTx/>
              <a:buNone/>
              <a:defRPr/>
            </a:pPr>
            <a:r>
              <a:rPr lang="zh-CN" altLang="en-US" sz="2200" kern="1200" dirty="0" smtClean="0">
                <a:latin typeface="微软雅黑" panose="020B0503020204020204" pitchFamily="34" charset="-122"/>
                <a:ea typeface="微软雅黑" panose="020B0503020204020204" pitchFamily="34" charset="-122"/>
              </a:rPr>
              <a:t>内动力（发条驱动）机械计算机</a:t>
            </a:r>
            <a:endParaRPr lang="en-US" altLang="zh-CN" sz="2200" kern="1200" dirty="0" smtClean="0">
              <a:latin typeface="微软雅黑" panose="020B0503020204020204" pitchFamily="34" charset="-122"/>
              <a:ea typeface="微软雅黑" panose="020B0503020204020204" pitchFamily="34" charset="-122"/>
            </a:endParaRPr>
          </a:p>
          <a:p>
            <a:pPr marL="0" indent="0" eaLnBrk="1" hangingPunct="1">
              <a:lnSpc>
                <a:spcPct val="130000"/>
              </a:lnSpc>
              <a:spcBef>
                <a:spcPct val="0"/>
              </a:spcBef>
              <a:buFontTx/>
              <a:buNone/>
              <a:defRPr/>
            </a:pPr>
            <a:r>
              <a:rPr lang="zh-CN" altLang="en-US" sz="2200" kern="1200" dirty="0" smtClean="0">
                <a:latin typeface="微软雅黑" panose="020B0503020204020204" pitchFamily="34" charset="-122"/>
                <a:ea typeface="微软雅黑" panose="020B0503020204020204" pitchFamily="34" charset="-122"/>
              </a:rPr>
              <a:t>完成加、减运算（</a:t>
            </a:r>
            <a:r>
              <a:rPr lang="en-US" altLang="zh-CN" sz="2200" kern="1200" dirty="0" smtClean="0">
                <a:latin typeface="微软雅黑" panose="020B0503020204020204" pitchFamily="34" charset="-122"/>
                <a:ea typeface="微软雅黑" panose="020B0503020204020204" pitchFamily="34" charset="-122"/>
              </a:rPr>
              <a:t>1642</a:t>
            </a:r>
            <a:r>
              <a:rPr lang="zh-CN" altLang="en-US" sz="2200" kern="1200" dirty="0" smtClean="0">
                <a:latin typeface="微软雅黑" panose="020B0503020204020204" pitchFamily="34" charset="-122"/>
                <a:ea typeface="微软雅黑" panose="020B0503020204020204" pitchFamily="34" charset="-122"/>
              </a:rPr>
              <a:t>，法国）</a:t>
            </a:r>
            <a:endParaRPr lang="zh-CN" altLang="en-US" sz="2200" b="1" kern="1200" dirty="0" smtClean="0">
              <a:latin typeface="微软雅黑" panose="020B0503020204020204" pitchFamily="34" charset="-122"/>
              <a:ea typeface="微软雅黑" panose="020B0503020204020204" pitchFamily="34" charset="-122"/>
            </a:endParaRPr>
          </a:p>
        </p:txBody>
      </p:sp>
      <p:grpSp>
        <p:nvGrpSpPr>
          <p:cNvPr id="33796" name="Group 9"/>
          <p:cNvGrpSpPr>
            <a:grpSpLocks/>
          </p:cNvGrpSpPr>
          <p:nvPr/>
        </p:nvGrpSpPr>
        <p:grpSpPr bwMode="auto">
          <a:xfrm>
            <a:off x="4572000" y="1412776"/>
            <a:ext cx="4394200" cy="1943100"/>
            <a:chOff x="340" y="1344"/>
            <a:chExt cx="2631" cy="1064"/>
          </a:xfrm>
        </p:grpSpPr>
        <p:pic>
          <p:nvPicPr>
            <p:cNvPr id="33802" name="Picture 4" descr="http://members.chello.at/gut.jutta.gerhard/pascal.jpg"/>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340" y="1389"/>
              <a:ext cx="934" cy="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803" name="Picture 5" descr="http://cimg.163.com/catchpic/7/76/76650026803EE855D6CE3E784B42C04E.jpg"/>
            <p:cNvPicPr>
              <a:picLocks noChangeAspect="1" noChangeArrowheads="1"/>
            </p:cNvPicPr>
            <p:nvPr/>
          </p:nvPicPr>
          <p:blipFill>
            <a:blip r:embed="rId4" r:link="rId5">
              <a:grayscl/>
              <a:extLst>
                <a:ext uri="{28A0092B-C50C-407E-A947-70E740481C1C}">
                  <a14:useLocalDpi xmlns:a14="http://schemas.microsoft.com/office/drawing/2010/main" val="0"/>
                </a:ext>
              </a:extLst>
            </a:blip>
            <a:srcRect l="1889" t="2748" r="4724" b="4123"/>
            <a:stretch>
              <a:fillRect/>
            </a:stretch>
          </p:blipFill>
          <p:spPr bwMode="auto">
            <a:xfrm>
              <a:off x="1429" y="1344"/>
              <a:ext cx="1542" cy="1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99014" name="Rectangle 6"/>
          <p:cNvSpPr>
            <a:spLocks noChangeArrowheads="1"/>
          </p:cNvSpPr>
          <p:nvPr/>
        </p:nvSpPr>
        <p:spPr bwMode="auto">
          <a:xfrm>
            <a:off x="4859783" y="3933056"/>
            <a:ext cx="4176713" cy="244827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buChar char="•"/>
              <a:defRPr sz="3200">
                <a:solidFill>
                  <a:schemeClr val="tx1"/>
                </a:solidFill>
                <a:latin typeface="Verdana" pitchFamily="34" charset="0"/>
                <a:ea typeface="宋体" pitchFamily="2" charset="-122"/>
              </a:defRPr>
            </a:lvl1pPr>
            <a:lvl2pPr marL="742950" indent="-285750">
              <a:buChar char="–"/>
              <a:defRPr sz="2800">
                <a:solidFill>
                  <a:schemeClr val="tx1"/>
                </a:solidFill>
                <a:latin typeface="Verdana" pitchFamily="34" charset="0"/>
                <a:ea typeface="宋体" pitchFamily="2" charset="-122"/>
              </a:defRPr>
            </a:lvl2pPr>
            <a:lvl3pPr marL="1143000" indent="-228600">
              <a:buChar char="•"/>
              <a:defRPr sz="2400">
                <a:solidFill>
                  <a:schemeClr val="tx1"/>
                </a:solidFill>
                <a:latin typeface="Verdana" pitchFamily="34" charset="0"/>
                <a:ea typeface="宋体" pitchFamily="2" charset="-122"/>
              </a:defRPr>
            </a:lvl3pPr>
            <a:lvl4pPr marL="1600200" indent="-228600">
              <a:buChar char="–"/>
              <a:defRPr sz="2000">
                <a:solidFill>
                  <a:schemeClr val="tx1"/>
                </a:solidFill>
                <a:latin typeface="Verdana" pitchFamily="34" charset="0"/>
                <a:ea typeface="宋体" pitchFamily="2" charset="-122"/>
              </a:defRPr>
            </a:lvl4pPr>
            <a:lvl5pPr marL="2057400" indent="-228600">
              <a:buChar char="»"/>
              <a:defRPr sz="2000">
                <a:solidFill>
                  <a:schemeClr val="tx1"/>
                </a:solidFill>
                <a:latin typeface="Verdana" pitchFamily="34" charset="0"/>
                <a:ea typeface="宋体" pitchFamily="2" charset="-122"/>
              </a:defRPr>
            </a:lvl5pPr>
            <a:lvl6pPr marL="2514600" indent="-228600" fontAlgn="base">
              <a:spcBef>
                <a:spcPct val="20000"/>
              </a:spcBef>
              <a:spcAft>
                <a:spcPct val="0"/>
              </a:spcAft>
              <a:buChar char="»"/>
              <a:defRPr sz="2000">
                <a:solidFill>
                  <a:schemeClr val="tx1"/>
                </a:solidFill>
                <a:latin typeface="Verdana" pitchFamily="34" charset="0"/>
                <a:ea typeface="宋体" pitchFamily="2" charset="-122"/>
              </a:defRPr>
            </a:lvl6pPr>
            <a:lvl7pPr marL="2971800" indent="-228600" fontAlgn="base">
              <a:spcBef>
                <a:spcPct val="20000"/>
              </a:spcBef>
              <a:spcAft>
                <a:spcPct val="0"/>
              </a:spcAft>
              <a:buChar char="»"/>
              <a:defRPr sz="2000">
                <a:solidFill>
                  <a:schemeClr val="tx1"/>
                </a:solidFill>
                <a:latin typeface="Verdana" pitchFamily="34" charset="0"/>
                <a:ea typeface="宋体" pitchFamily="2" charset="-122"/>
              </a:defRPr>
            </a:lvl7pPr>
            <a:lvl8pPr marL="3429000" indent="-228600" fontAlgn="base">
              <a:spcBef>
                <a:spcPct val="20000"/>
              </a:spcBef>
              <a:spcAft>
                <a:spcPct val="0"/>
              </a:spcAft>
              <a:buChar char="»"/>
              <a:defRPr sz="2000">
                <a:solidFill>
                  <a:schemeClr val="tx1"/>
                </a:solidFill>
                <a:latin typeface="Verdana" pitchFamily="34" charset="0"/>
                <a:ea typeface="宋体" pitchFamily="2" charset="-122"/>
              </a:defRPr>
            </a:lvl8pPr>
            <a:lvl9pPr marL="3886200" indent="-228600" fontAlgn="base">
              <a:spcBef>
                <a:spcPct val="20000"/>
              </a:spcBef>
              <a:spcAft>
                <a:spcPct val="0"/>
              </a:spcAft>
              <a:buChar char="»"/>
              <a:defRPr sz="2000">
                <a:solidFill>
                  <a:schemeClr val="tx1"/>
                </a:solidFill>
                <a:latin typeface="Verdana" pitchFamily="34" charset="0"/>
                <a:ea typeface="宋体" pitchFamily="2" charset="-122"/>
              </a:defRPr>
            </a:lvl9pPr>
          </a:lstStyle>
          <a:p>
            <a:pPr marL="0" indent="0">
              <a:lnSpc>
                <a:spcPct val="130000"/>
              </a:lnSpc>
              <a:buFontTx/>
              <a:buNone/>
              <a:defRPr/>
            </a:pPr>
            <a:r>
              <a:rPr lang="en-US" altLang="zh-CN" sz="2200" b="1" dirty="0" smtClean="0">
                <a:solidFill>
                  <a:srgbClr val="C00000"/>
                </a:solidFill>
                <a:latin typeface="微软雅黑" panose="020B0503020204020204" pitchFamily="34" charset="-122"/>
                <a:ea typeface="微软雅黑" panose="020B0503020204020204" pitchFamily="34" charset="-122"/>
              </a:rPr>
              <a:t>Leibnitz</a:t>
            </a:r>
            <a:r>
              <a:rPr lang="zh-CN" altLang="en-US" sz="2200" b="1" dirty="0" smtClean="0">
                <a:solidFill>
                  <a:srgbClr val="C00000"/>
                </a:solidFill>
                <a:latin typeface="微软雅黑" panose="020B0503020204020204" pitchFamily="34" charset="-122"/>
                <a:ea typeface="微软雅黑" panose="020B0503020204020204" pitchFamily="34" charset="-122"/>
              </a:rPr>
              <a:t>乘法器：</a:t>
            </a:r>
            <a:endParaRPr lang="en-US" altLang="zh-CN" sz="2200" b="1" dirty="0" smtClean="0">
              <a:solidFill>
                <a:srgbClr val="C00000"/>
              </a:solidFill>
              <a:latin typeface="微软雅黑" panose="020B0503020204020204" pitchFamily="34" charset="-122"/>
              <a:ea typeface="微软雅黑" panose="020B0503020204020204" pitchFamily="34" charset="-122"/>
            </a:endParaRPr>
          </a:p>
          <a:p>
            <a:pPr>
              <a:lnSpc>
                <a:spcPct val="130000"/>
              </a:lnSpc>
              <a:buFontTx/>
              <a:buChar char="•"/>
              <a:defRPr/>
            </a:pPr>
            <a:r>
              <a:rPr lang="zh-CN" altLang="en-US" sz="2200" dirty="0">
                <a:latin typeface="微软雅黑" panose="020B0503020204020204" pitchFamily="34" charset="-122"/>
                <a:ea typeface="微软雅黑" panose="020B0503020204020204" pitchFamily="34" charset="-122"/>
              </a:rPr>
              <a:t>完成加、减、乘、除</a:t>
            </a:r>
            <a:r>
              <a:rPr lang="zh-CN" altLang="en-US" sz="2200" dirty="0" smtClean="0">
                <a:latin typeface="微软雅黑" panose="020B0503020204020204" pitchFamily="34" charset="-122"/>
                <a:ea typeface="微软雅黑" panose="020B0503020204020204" pitchFamily="34" charset="-122"/>
              </a:rPr>
              <a:t>运算，乘</a:t>
            </a:r>
            <a:r>
              <a:rPr lang="zh-CN" altLang="en-US" sz="2200" dirty="0">
                <a:latin typeface="微软雅黑" panose="020B0503020204020204" pitchFamily="34" charset="-122"/>
                <a:ea typeface="微软雅黑" panose="020B0503020204020204" pitchFamily="34" charset="-122"/>
              </a:rPr>
              <a:t>是加的连续，除是减的</a:t>
            </a:r>
            <a:r>
              <a:rPr lang="zh-CN" altLang="en-US" sz="2200" dirty="0" smtClean="0">
                <a:latin typeface="微软雅黑" panose="020B0503020204020204" pitchFamily="34" charset="-122"/>
                <a:ea typeface="微软雅黑" panose="020B0503020204020204" pitchFamily="34" charset="-122"/>
              </a:rPr>
              <a:t>连续</a:t>
            </a:r>
            <a:endParaRPr lang="en-US" altLang="zh-CN" sz="2200" dirty="0" smtClean="0">
              <a:latin typeface="微软雅黑" panose="020B0503020204020204" pitchFamily="34" charset="-122"/>
              <a:ea typeface="微软雅黑" panose="020B0503020204020204" pitchFamily="34" charset="-122"/>
            </a:endParaRPr>
          </a:p>
          <a:p>
            <a:pPr>
              <a:lnSpc>
                <a:spcPct val="130000"/>
              </a:lnSpc>
              <a:buFontTx/>
              <a:buChar char="•"/>
              <a:defRPr/>
            </a:pPr>
            <a:r>
              <a:rPr lang="zh-CN" altLang="en-US" sz="2200" dirty="0" smtClean="0">
                <a:latin typeface="微软雅黑" panose="020B0503020204020204" pitchFamily="34" charset="-122"/>
                <a:ea typeface="微软雅黑" panose="020B0503020204020204" pitchFamily="34" charset="-122"/>
              </a:rPr>
              <a:t>手摇</a:t>
            </a:r>
            <a:r>
              <a:rPr lang="zh-CN" altLang="en-US" sz="2200" dirty="0">
                <a:latin typeface="微软雅黑" panose="020B0503020204020204" pitchFamily="34" charset="-122"/>
                <a:ea typeface="微软雅黑" panose="020B0503020204020204" pitchFamily="34" charset="-122"/>
              </a:rPr>
              <a:t>装置（</a:t>
            </a:r>
            <a:r>
              <a:rPr lang="en-US" altLang="zh-CN" sz="2200" dirty="0">
                <a:latin typeface="微软雅黑" panose="020B0503020204020204" pitchFamily="34" charset="-122"/>
                <a:ea typeface="微软雅黑" panose="020B0503020204020204" pitchFamily="34" charset="-122"/>
              </a:rPr>
              <a:t>1674</a:t>
            </a:r>
            <a:r>
              <a:rPr lang="zh-CN" altLang="en-US" sz="2200" dirty="0">
                <a:latin typeface="微软雅黑" panose="020B0503020204020204" pitchFamily="34" charset="-122"/>
                <a:ea typeface="微软雅黑" panose="020B0503020204020204" pitchFamily="34" charset="-122"/>
              </a:rPr>
              <a:t>，德国）</a:t>
            </a:r>
          </a:p>
          <a:p>
            <a:pPr>
              <a:lnSpc>
                <a:spcPct val="130000"/>
              </a:lnSpc>
              <a:defRPr/>
            </a:pPr>
            <a:r>
              <a:rPr lang="zh-CN" altLang="en-US" sz="2200" dirty="0" smtClean="0">
                <a:latin typeface="微软雅黑" panose="020B0503020204020204" pitchFamily="34" charset="-122"/>
                <a:ea typeface="微软雅黑" panose="020B0503020204020204" pitchFamily="34" charset="-122"/>
              </a:rPr>
              <a:t>奠定了计算基础</a:t>
            </a:r>
          </a:p>
        </p:txBody>
      </p:sp>
      <p:grpSp>
        <p:nvGrpSpPr>
          <p:cNvPr id="33798" name="Group 10"/>
          <p:cNvGrpSpPr>
            <a:grpSpLocks/>
          </p:cNvGrpSpPr>
          <p:nvPr/>
        </p:nvGrpSpPr>
        <p:grpSpPr bwMode="auto">
          <a:xfrm>
            <a:off x="250825" y="4077072"/>
            <a:ext cx="4537075" cy="1973262"/>
            <a:chOff x="498" y="3185"/>
            <a:chExt cx="2973" cy="1016"/>
          </a:xfrm>
        </p:grpSpPr>
        <p:pic>
          <p:nvPicPr>
            <p:cNvPr id="33800" name="Picture 7" descr="你见过吗？"/>
            <p:cNvPicPr>
              <a:picLocks noChangeAspect="1" noChangeArrowheads="1"/>
            </p:cNvPicPr>
            <p:nvPr/>
          </p:nvPicPr>
          <p:blipFill>
            <a:blip r:embed="rId6" r:link="rId7">
              <a:lum contrast="42000"/>
              <a:extLst>
                <a:ext uri="{28A0092B-C50C-407E-A947-70E740481C1C}">
                  <a14:useLocalDpi xmlns:a14="http://schemas.microsoft.com/office/drawing/2010/main" val="0"/>
                </a:ext>
              </a:extLst>
            </a:blip>
            <a:srcRect l="9448" t="18234" r="2835" b="4973"/>
            <a:stretch>
              <a:fillRect/>
            </a:stretch>
          </p:blipFill>
          <p:spPr bwMode="auto">
            <a:xfrm>
              <a:off x="1429" y="3185"/>
              <a:ext cx="2042" cy="10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801" name="Picture 8" descr="http://ettc.sysu.edu.cn/wlkc/gaoshu1/mathematician/images/Leibnitz.jpg"/>
            <p:cNvPicPr>
              <a:picLocks noChangeAspect="1" noChangeArrowheads="1"/>
            </p:cNvPicPr>
            <p:nvPr/>
          </p:nvPicPr>
          <p:blipFill>
            <a:blip r:embed="rId8" r:link="rId9">
              <a:extLst>
                <a:ext uri="{28A0092B-C50C-407E-A947-70E740481C1C}">
                  <a14:useLocalDpi xmlns:a14="http://schemas.microsoft.com/office/drawing/2010/main" val="0"/>
                </a:ext>
              </a:extLst>
            </a:blip>
            <a:srcRect b="14174"/>
            <a:stretch>
              <a:fillRect/>
            </a:stretch>
          </p:blipFill>
          <p:spPr bwMode="auto">
            <a:xfrm>
              <a:off x="498" y="3203"/>
              <a:ext cx="794" cy="9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1" name="Rectangle 2"/>
          <p:cNvSpPr txBox="1">
            <a:spLocks noChangeArrowheads="1"/>
          </p:cNvSpPr>
          <p:nvPr/>
        </p:nvSpPr>
        <p:spPr bwMode="auto">
          <a:xfrm>
            <a:off x="1258888" y="188913"/>
            <a:ext cx="5335587" cy="86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ea typeface="宋体" pitchFamily="2" charset="-122"/>
              </a:defRPr>
            </a:lvl2pPr>
            <a:lvl3pPr algn="ctr" rtl="0" fontAlgn="base">
              <a:spcBef>
                <a:spcPct val="0"/>
              </a:spcBef>
              <a:spcAft>
                <a:spcPct val="0"/>
              </a:spcAft>
              <a:defRPr sz="4400">
                <a:solidFill>
                  <a:schemeClr val="tx2"/>
                </a:solidFill>
                <a:latin typeface="Arial" charset="0"/>
                <a:ea typeface="宋体" pitchFamily="2" charset="-122"/>
              </a:defRPr>
            </a:lvl3pPr>
            <a:lvl4pPr algn="ctr" rtl="0" fontAlgn="base">
              <a:spcBef>
                <a:spcPct val="0"/>
              </a:spcBef>
              <a:spcAft>
                <a:spcPct val="0"/>
              </a:spcAft>
              <a:defRPr sz="4400">
                <a:solidFill>
                  <a:schemeClr val="tx2"/>
                </a:solidFill>
                <a:latin typeface="Arial" charset="0"/>
                <a:ea typeface="宋体" pitchFamily="2" charset="-122"/>
              </a:defRPr>
            </a:lvl4pPr>
            <a:lvl5pPr algn="ctr" rtl="0" fontAlgn="base">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algn="l">
              <a:lnSpc>
                <a:spcPct val="150000"/>
              </a:lnSpc>
              <a:spcBef>
                <a:spcPct val="50000"/>
              </a:spcBef>
              <a:defRPr/>
            </a:pPr>
            <a:r>
              <a:rPr lang="en-US" altLang="zh-CN" sz="3600" b="1" kern="0" dirty="0" smtClean="0">
                <a:latin typeface="微软雅黑" panose="020B0503020204020204" pitchFamily="34" charset="-122"/>
                <a:ea typeface="微软雅黑" panose="020B0503020204020204" pitchFamily="34" charset="-122"/>
              </a:rPr>
              <a:t>1.1  </a:t>
            </a:r>
            <a:r>
              <a:rPr lang="zh-CN" altLang="en-US" sz="3600" b="1" kern="0" dirty="0" smtClean="0">
                <a:latin typeface="微软雅黑" panose="020B0503020204020204" pitchFamily="34" charset="-122"/>
                <a:ea typeface="微软雅黑" panose="020B0503020204020204" pitchFamily="34" charset="-122"/>
              </a:rPr>
              <a:t>计算机发展简史</a:t>
            </a:r>
            <a:endParaRPr lang="zh-CN" altLang="en-US" sz="3600" b="1" kern="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lends">
  <a:themeElements>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fontScheme name="Blends">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4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4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计算机组成原理">
  <a:themeElements>
    <a:clrScheme name="计算机组成原理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fontScheme name="计算机组成原理">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4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4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计算机组成原理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计算机组成原理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计算机组成原理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计算机组成原理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计算机组成原理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计算机组成原理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计算机组成原理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计算机组成原理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计算机组成原理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计算机组成原理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计算机组成原理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计算机组成原理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Studio">
  <a:themeElements>
    <a:clrScheme name="1_Studio 1">
      <a:dk1>
        <a:srgbClr val="000000"/>
      </a:dk1>
      <a:lt1>
        <a:srgbClr val="FFFFFF"/>
      </a:lt1>
      <a:dk2>
        <a:srgbClr val="336666"/>
      </a:dk2>
      <a:lt2>
        <a:srgbClr val="CCCC99"/>
      </a:lt2>
      <a:accent1>
        <a:srgbClr val="97CDCC"/>
      </a:accent1>
      <a:accent2>
        <a:srgbClr val="D6E0E0"/>
      </a:accent2>
      <a:accent3>
        <a:srgbClr val="FFFFFF"/>
      </a:accent3>
      <a:accent4>
        <a:srgbClr val="000000"/>
      </a:accent4>
      <a:accent5>
        <a:srgbClr val="C9E3E2"/>
      </a:accent5>
      <a:accent6>
        <a:srgbClr val="C2CBCB"/>
      </a:accent6>
      <a:hlink>
        <a:srgbClr val="99CC00"/>
      </a:hlink>
      <a:folHlink>
        <a:srgbClr val="336666"/>
      </a:folHlink>
    </a:clrScheme>
    <a:fontScheme name="1_Studio">
      <a:majorFont>
        <a:latin typeface="黑体"/>
        <a:ea typeface="宋体"/>
        <a:cs typeface=""/>
      </a:majorFont>
      <a:minorFont>
        <a:latin typeface="宋体"/>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4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4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1_Studio 1">
        <a:dk1>
          <a:srgbClr val="000000"/>
        </a:dk1>
        <a:lt1>
          <a:srgbClr val="FFFFFF"/>
        </a:lt1>
        <a:dk2>
          <a:srgbClr val="336666"/>
        </a:dk2>
        <a:lt2>
          <a:srgbClr val="CCCC99"/>
        </a:lt2>
        <a:accent1>
          <a:srgbClr val="97CDCC"/>
        </a:accent1>
        <a:accent2>
          <a:srgbClr val="D6E0E0"/>
        </a:accent2>
        <a:accent3>
          <a:srgbClr val="FFFFFF"/>
        </a:accent3>
        <a:accent4>
          <a:srgbClr val="000000"/>
        </a:accent4>
        <a:accent5>
          <a:srgbClr val="C9E3E2"/>
        </a:accent5>
        <a:accent6>
          <a:srgbClr val="C2CBCB"/>
        </a:accent6>
        <a:hlink>
          <a:srgbClr val="99CC00"/>
        </a:hlink>
        <a:folHlink>
          <a:srgbClr val="336666"/>
        </a:folHlink>
      </a:clrScheme>
      <a:clrMap bg1="lt1" tx1="dk1" bg2="lt2" tx2="dk2" accent1="accent1" accent2="accent2" accent3="accent3" accent4="accent4" accent5="accent5" accent6="accent6" hlink="hlink" folHlink="folHlink"/>
    </a:extraClrScheme>
    <a:extraClrScheme>
      <a:clrScheme name="1_Studio 2">
        <a:dk1>
          <a:srgbClr val="000000"/>
        </a:dk1>
        <a:lt1>
          <a:srgbClr val="FFFFFF"/>
        </a:lt1>
        <a:dk2>
          <a:srgbClr val="3732A0"/>
        </a:dk2>
        <a:lt2>
          <a:srgbClr val="666699"/>
        </a:lt2>
        <a:accent1>
          <a:srgbClr val="CCCCFF"/>
        </a:accent1>
        <a:accent2>
          <a:srgbClr val="009999"/>
        </a:accent2>
        <a:accent3>
          <a:srgbClr val="FFFFFF"/>
        </a:accent3>
        <a:accent4>
          <a:srgbClr val="000000"/>
        </a:accent4>
        <a:accent5>
          <a:srgbClr val="E2E2FF"/>
        </a:accent5>
        <a:accent6>
          <a:srgbClr val="008A8A"/>
        </a:accent6>
        <a:hlink>
          <a:srgbClr val="3366CC"/>
        </a:hlink>
        <a:folHlink>
          <a:srgbClr val="9094B8"/>
        </a:folHlink>
      </a:clrScheme>
      <a:clrMap bg1="lt1" tx1="dk1" bg2="lt2" tx2="dk2" accent1="accent1" accent2="accent2" accent3="accent3" accent4="accent4" accent5="accent5" accent6="accent6" hlink="hlink" folHlink="folHlink"/>
    </a:extraClrScheme>
    <a:extraClrScheme>
      <a:clrScheme name="1_Studio 3">
        <a:dk1>
          <a:srgbClr val="000000"/>
        </a:dk1>
        <a:lt1>
          <a:srgbClr val="FFFFFF"/>
        </a:lt1>
        <a:dk2>
          <a:srgbClr val="CD0505"/>
        </a:dk2>
        <a:lt2>
          <a:srgbClr val="5F5F5F"/>
        </a:lt2>
        <a:accent1>
          <a:srgbClr val="D2D5DE"/>
        </a:accent1>
        <a:accent2>
          <a:srgbClr val="D55757"/>
        </a:accent2>
        <a:accent3>
          <a:srgbClr val="FFFFFF"/>
        </a:accent3>
        <a:accent4>
          <a:srgbClr val="000000"/>
        </a:accent4>
        <a:accent5>
          <a:srgbClr val="E5E7EC"/>
        </a:accent5>
        <a:accent6>
          <a:srgbClr val="C14E4E"/>
        </a:accent6>
        <a:hlink>
          <a:srgbClr val="F42D1E"/>
        </a:hlink>
        <a:folHlink>
          <a:srgbClr val="7C849E"/>
        </a:folHlink>
      </a:clrScheme>
      <a:clrMap bg1="lt1" tx1="dk1" bg2="lt2" tx2="dk2" accent1="accent1" accent2="accent2" accent3="accent3" accent4="accent4" accent5="accent5" accent6="accent6" hlink="hlink" folHlink="folHlink"/>
    </a:extraClrScheme>
    <a:extraClrScheme>
      <a:clrScheme name="1_Studio 4">
        <a:dk1>
          <a:srgbClr val="000000"/>
        </a:dk1>
        <a:lt1>
          <a:srgbClr val="FFFFFF"/>
        </a:lt1>
        <a:dk2>
          <a:srgbClr val="551A07"/>
        </a:dk2>
        <a:lt2>
          <a:srgbClr val="CC3300"/>
        </a:lt2>
        <a:accent1>
          <a:srgbClr val="F4B400"/>
        </a:accent1>
        <a:accent2>
          <a:srgbClr val="993300"/>
        </a:accent2>
        <a:accent3>
          <a:srgbClr val="FFFFFF"/>
        </a:accent3>
        <a:accent4>
          <a:srgbClr val="000000"/>
        </a:accent4>
        <a:accent5>
          <a:srgbClr val="F8D6AA"/>
        </a:accent5>
        <a:accent6>
          <a:srgbClr val="8A2D00"/>
        </a:accent6>
        <a:hlink>
          <a:srgbClr val="FF3300"/>
        </a:hlink>
        <a:folHlink>
          <a:srgbClr val="666699"/>
        </a:folHlink>
      </a:clrScheme>
      <a:clrMap bg1="lt1" tx1="dk1" bg2="lt2" tx2="dk2" accent1="accent1" accent2="accent2" accent3="accent3" accent4="accent4" accent5="accent5" accent6="accent6" hlink="hlink" folHlink="folHlink"/>
    </a:extraClrScheme>
    <a:extraClrScheme>
      <a:clrScheme name="1_Studio 5">
        <a:dk1>
          <a:srgbClr val="000000"/>
        </a:dk1>
        <a:lt1>
          <a:srgbClr val="FFFFFF"/>
        </a:lt1>
        <a:dk2>
          <a:srgbClr val="FF0000"/>
        </a:dk2>
        <a:lt2>
          <a:srgbClr val="FFCC00"/>
        </a:lt2>
        <a:accent1>
          <a:srgbClr val="66CCFF"/>
        </a:accent1>
        <a:accent2>
          <a:srgbClr val="009900"/>
        </a:accent2>
        <a:accent3>
          <a:srgbClr val="FFFFFF"/>
        </a:accent3>
        <a:accent4>
          <a:srgbClr val="000000"/>
        </a:accent4>
        <a:accent5>
          <a:srgbClr val="B8E2FF"/>
        </a:accent5>
        <a:accent6>
          <a:srgbClr val="008A00"/>
        </a:accent6>
        <a:hlink>
          <a:srgbClr val="FF3300"/>
        </a:hlink>
        <a:folHlink>
          <a:srgbClr val="6600FF"/>
        </a:folHlink>
      </a:clrScheme>
      <a:clrMap bg1="lt1" tx1="dk1" bg2="lt2" tx2="dk2" accent1="accent1" accent2="accent2" accent3="accent3" accent4="accent4" accent5="accent5" accent6="accent6" hlink="hlink" folHlink="folHlink"/>
    </a:extraClrScheme>
    <a:extraClrScheme>
      <a:clrScheme name="1_Studio 6">
        <a:dk1>
          <a:srgbClr val="666633"/>
        </a:dk1>
        <a:lt1>
          <a:srgbClr val="FFFFFF"/>
        </a:lt1>
        <a:dk2>
          <a:srgbClr val="000000"/>
        </a:dk2>
        <a:lt2>
          <a:srgbClr val="CC3300"/>
        </a:lt2>
        <a:accent1>
          <a:srgbClr val="808000"/>
        </a:accent1>
        <a:accent2>
          <a:srgbClr val="FF9900"/>
        </a:accent2>
        <a:accent3>
          <a:srgbClr val="AAAAAA"/>
        </a:accent3>
        <a:accent4>
          <a:srgbClr val="DADADA"/>
        </a:accent4>
        <a:accent5>
          <a:srgbClr val="C0C0AA"/>
        </a:accent5>
        <a:accent6>
          <a:srgbClr val="E78A00"/>
        </a:accent6>
        <a:hlink>
          <a:srgbClr val="CC6600"/>
        </a:hlink>
        <a:folHlink>
          <a:srgbClr val="434B1F"/>
        </a:folHlink>
      </a:clrScheme>
      <a:clrMap bg1="dk2" tx1="lt1" bg2="dk1" tx2="lt2" accent1="accent1" accent2="accent2" accent3="accent3" accent4="accent4" accent5="accent5" accent6="accent6" hlink="hlink" folHlink="folHlink"/>
    </a:extraClrScheme>
    <a:extraClrScheme>
      <a:clrScheme name="1_Studio 7">
        <a:dk1>
          <a:srgbClr val="766997"/>
        </a:dk1>
        <a:lt1>
          <a:srgbClr val="FFFFFF"/>
        </a:lt1>
        <a:dk2>
          <a:srgbClr val="530901"/>
        </a:dk2>
        <a:lt2>
          <a:srgbClr val="FFFFFF"/>
        </a:lt2>
        <a:accent1>
          <a:srgbClr val="FF3300"/>
        </a:accent1>
        <a:accent2>
          <a:srgbClr val="CC6600"/>
        </a:accent2>
        <a:accent3>
          <a:srgbClr val="B3AAAA"/>
        </a:accent3>
        <a:accent4>
          <a:srgbClr val="DADADA"/>
        </a:accent4>
        <a:accent5>
          <a:srgbClr val="FFADAA"/>
        </a:accent5>
        <a:accent6>
          <a:srgbClr val="B95C00"/>
        </a:accent6>
        <a:hlink>
          <a:srgbClr val="FF9900"/>
        </a:hlink>
        <a:folHlink>
          <a:srgbClr val="993300"/>
        </a:folHlink>
      </a:clrScheme>
      <a:clrMap bg1="dk2" tx1="lt1" bg2="dk1" tx2="lt2" accent1="accent1" accent2="accent2" accent3="accent3" accent4="accent4" accent5="accent5" accent6="accent6" hlink="hlink" folHlink="folHlink"/>
    </a:extraClrScheme>
    <a:extraClrScheme>
      <a:clrScheme name="1_Studio 8">
        <a:dk1>
          <a:srgbClr val="666699"/>
        </a:dk1>
        <a:lt1>
          <a:srgbClr val="FFFFFF"/>
        </a:lt1>
        <a:dk2>
          <a:srgbClr val="4C004C"/>
        </a:dk2>
        <a:lt2>
          <a:srgbClr val="FFFFFF"/>
        </a:lt2>
        <a:accent1>
          <a:srgbClr val="0099CC"/>
        </a:accent1>
        <a:accent2>
          <a:srgbClr val="993366"/>
        </a:accent2>
        <a:accent3>
          <a:srgbClr val="B2AAB2"/>
        </a:accent3>
        <a:accent4>
          <a:srgbClr val="DADADA"/>
        </a:accent4>
        <a:accent5>
          <a:srgbClr val="AACAE2"/>
        </a:accent5>
        <a:accent6>
          <a:srgbClr val="8A2D5C"/>
        </a:accent6>
        <a:hlink>
          <a:srgbClr val="99CC00"/>
        </a:hlink>
        <a:folHlink>
          <a:srgbClr val="006699"/>
        </a:folHlink>
      </a:clrScheme>
      <a:clrMap bg1="dk2" tx1="lt1" bg2="dk1" tx2="lt2" accent1="accent1" accent2="accent2" accent3="accent3" accent4="accent4" accent5="accent5" accent6="accent6" hlink="hlink" folHlink="folHlink"/>
    </a:extraClrScheme>
    <a:extraClrScheme>
      <a:clrScheme name="1_Studio 9">
        <a:dk1>
          <a:srgbClr val="565682"/>
        </a:dk1>
        <a:lt1>
          <a:srgbClr val="FFFFFF"/>
        </a:lt1>
        <a:dk2>
          <a:srgbClr val="1E1551"/>
        </a:dk2>
        <a:lt2>
          <a:srgbClr val="CCFFFF"/>
        </a:lt2>
        <a:accent1>
          <a:srgbClr val="33CCCC"/>
        </a:accent1>
        <a:accent2>
          <a:srgbClr val="009999"/>
        </a:accent2>
        <a:accent3>
          <a:srgbClr val="ABAAB3"/>
        </a:accent3>
        <a:accent4>
          <a:srgbClr val="DADADA"/>
        </a:accent4>
        <a:accent5>
          <a:srgbClr val="ADE2E2"/>
        </a:accent5>
        <a:accent6>
          <a:srgbClr val="008A8A"/>
        </a:accent6>
        <a:hlink>
          <a:srgbClr val="FF9900"/>
        </a:hlink>
        <a:folHlink>
          <a:srgbClr val="005986"/>
        </a:folHlink>
      </a:clrScheme>
      <a:clrMap bg1="dk2" tx1="lt1" bg2="dk1" tx2="lt2" accent1="accent1" accent2="accent2" accent3="accent3" accent4="accent4" accent5="accent5" accent6="accent6" hlink="hlink" folHlink="folHlink"/>
    </a:extraClrScheme>
    <a:extraClrScheme>
      <a:clrScheme name="1_Studio 10">
        <a:dk1>
          <a:srgbClr val="CCCC99"/>
        </a:dk1>
        <a:lt1>
          <a:srgbClr val="FFFFFF"/>
        </a:lt1>
        <a:dk2>
          <a:srgbClr val="2E5D5C"/>
        </a:dk2>
        <a:lt2>
          <a:srgbClr val="FFFFFF"/>
        </a:lt2>
        <a:accent1>
          <a:srgbClr val="0099CC"/>
        </a:accent1>
        <a:accent2>
          <a:srgbClr val="D6E0E0"/>
        </a:accent2>
        <a:accent3>
          <a:srgbClr val="ADB6B5"/>
        </a:accent3>
        <a:accent4>
          <a:srgbClr val="DADADA"/>
        </a:accent4>
        <a:accent5>
          <a:srgbClr val="AACAE2"/>
        </a:accent5>
        <a:accent6>
          <a:srgbClr val="C2CBCB"/>
        </a:accent6>
        <a:hlink>
          <a:srgbClr val="CCCC99"/>
        </a:hlink>
        <a:folHlink>
          <a:srgbClr val="428A8C"/>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默认设计模板">
  <a:themeElements>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99"/>
        </a:solidFill>
      </a:spPr>
      <a:bodyPr wrap="square">
        <a:noAutofit/>
      </a:bodyPr>
      <a:lstStyle>
        <a:defPPr>
          <a:defRPr b="1" dirty="0" smtClean="0">
            <a:solidFill>
              <a:schemeClr val="bg1"/>
            </a:solidFill>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4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2_Studio">
  <a:themeElements>
    <a:clrScheme name="2_Studio 1">
      <a:dk1>
        <a:srgbClr val="000000"/>
      </a:dk1>
      <a:lt1>
        <a:srgbClr val="FFFFFF"/>
      </a:lt1>
      <a:dk2>
        <a:srgbClr val="336666"/>
      </a:dk2>
      <a:lt2>
        <a:srgbClr val="CCCC99"/>
      </a:lt2>
      <a:accent1>
        <a:srgbClr val="97CDCC"/>
      </a:accent1>
      <a:accent2>
        <a:srgbClr val="D6E0E0"/>
      </a:accent2>
      <a:accent3>
        <a:srgbClr val="FFFFFF"/>
      </a:accent3>
      <a:accent4>
        <a:srgbClr val="000000"/>
      </a:accent4>
      <a:accent5>
        <a:srgbClr val="C9E3E2"/>
      </a:accent5>
      <a:accent6>
        <a:srgbClr val="C2CBCB"/>
      </a:accent6>
      <a:hlink>
        <a:srgbClr val="99CC00"/>
      </a:hlink>
      <a:folHlink>
        <a:srgbClr val="336666"/>
      </a:folHlink>
    </a:clrScheme>
    <a:fontScheme name="2_Studio">
      <a:majorFont>
        <a:latin typeface="黑体"/>
        <a:ea typeface="宋体"/>
        <a:cs typeface=""/>
      </a:majorFont>
      <a:minorFont>
        <a:latin typeface="宋体"/>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4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4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2_Studio 1">
        <a:dk1>
          <a:srgbClr val="000000"/>
        </a:dk1>
        <a:lt1>
          <a:srgbClr val="FFFFFF"/>
        </a:lt1>
        <a:dk2>
          <a:srgbClr val="336666"/>
        </a:dk2>
        <a:lt2>
          <a:srgbClr val="CCCC99"/>
        </a:lt2>
        <a:accent1>
          <a:srgbClr val="97CDCC"/>
        </a:accent1>
        <a:accent2>
          <a:srgbClr val="D6E0E0"/>
        </a:accent2>
        <a:accent3>
          <a:srgbClr val="FFFFFF"/>
        </a:accent3>
        <a:accent4>
          <a:srgbClr val="000000"/>
        </a:accent4>
        <a:accent5>
          <a:srgbClr val="C9E3E2"/>
        </a:accent5>
        <a:accent6>
          <a:srgbClr val="C2CBCB"/>
        </a:accent6>
        <a:hlink>
          <a:srgbClr val="99CC00"/>
        </a:hlink>
        <a:folHlink>
          <a:srgbClr val="336666"/>
        </a:folHlink>
      </a:clrScheme>
      <a:clrMap bg1="lt1" tx1="dk1" bg2="lt2" tx2="dk2" accent1="accent1" accent2="accent2" accent3="accent3" accent4="accent4" accent5="accent5" accent6="accent6" hlink="hlink" folHlink="folHlink"/>
    </a:extraClrScheme>
    <a:extraClrScheme>
      <a:clrScheme name="2_Studio 2">
        <a:dk1>
          <a:srgbClr val="000000"/>
        </a:dk1>
        <a:lt1>
          <a:srgbClr val="FFFFFF"/>
        </a:lt1>
        <a:dk2>
          <a:srgbClr val="3732A0"/>
        </a:dk2>
        <a:lt2>
          <a:srgbClr val="666699"/>
        </a:lt2>
        <a:accent1>
          <a:srgbClr val="CCCCFF"/>
        </a:accent1>
        <a:accent2>
          <a:srgbClr val="009999"/>
        </a:accent2>
        <a:accent3>
          <a:srgbClr val="FFFFFF"/>
        </a:accent3>
        <a:accent4>
          <a:srgbClr val="000000"/>
        </a:accent4>
        <a:accent5>
          <a:srgbClr val="E2E2FF"/>
        </a:accent5>
        <a:accent6>
          <a:srgbClr val="008A8A"/>
        </a:accent6>
        <a:hlink>
          <a:srgbClr val="3366CC"/>
        </a:hlink>
        <a:folHlink>
          <a:srgbClr val="9094B8"/>
        </a:folHlink>
      </a:clrScheme>
      <a:clrMap bg1="lt1" tx1="dk1" bg2="lt2" tx2="dk2" accent1="accent1" accent2="accent2" accent3="accent3" accent4="accent4" accent5="accent5" accent6="accent6" hlink="hlink" folHlink="folHlink"/>
    </a:extraClrScheme>
    <a:extraClrScheme>
      <a:clrScheme name="2_Studio 3">
        <a:dk1>
          <a:srgbClr val="000000"/>
        </a:dk1>
        <a:lt1>
          <a:srgbClr val="FFFFFF"/>
        </a:lt1>
        <a:dk2>
          <a:srgbClr val="CD0505"/>
        </a:dk2>
        <a:lt2>
          <a:srgbClr val="5F5F5F"/>
        </a:lt2>
        <a:accent1>
          <a:srgbClr val="D2D5DE"/>
        </a:accent1>
        <a:accent2>
          <a:srgbClr val="D55757"/>
        </a:accent2>
        <a:accent3>
          <a:srgbClr val="FFFFFF"/>
        </a:accent3>
        <a:accent4>
          <a:srgbClr val="000000"/>
        </a:accent4>
        <a:accent5>
          <a:srgbClr val="E5E7EC"/>
        </a:accent5>
        <a:accent6>
          <a:srgbClr val="C14E4E"/>
        </a:accent6>
        <a:hlink>
          <a:srgbClr val="F42D1E"/>
        </a:hlink>
        <a:folHlink>
          <a:srgbClr val="7C849E"/>
        </a:folHlink>
      </a:clrScheme>
      <a:clrMap bg1="lt1" tx1="dk1" bg2="lt2" tx2="dk2" accent1="accent1" accent2="accent2" accent3="accent3" accent4="accent4" accent5="accent5" accent6="accent6" hlink="hlink" folHlink="folHlink"/>
    </a:extraClrScheme>
    <a:extraClrScheme>
      <a:clrScheme name="2_Studio 4">
        <a:dk1>
          <a:srgbClr val="000000"/>
        </a:dk1>
        <a:lt1>
          <a:srgbClr val="FFFFFF"/>
        </a:lt1>
        <a:dk2>
          <a:srgbClr val="551A07"/>
        </a:dk2>
        <a:lt2>
          <a:srgbClr val="CC3300"/>
        </a:lt2>
        <a:accent1>
          <a:srgbClr val="F4B400"/>
        </a:accent1>
        <a:accent2>
          <a:srgbClr val="993300"/>
        </a:accent2>
        <a:accent3>
          <a:srgbClr val="FFFFFF"/>
        </a:accent3>
        <a:accent4>
          <a:srgbClr val="000000"/>
        </a:accent4>
        <a:accent5>
          <a:srgbClr val="F8D6AA"/>
        </a:accent5>
        <a:accent6>
          <a:srgbClr val="8A2D00"/>
        </a:accent6>
        <a:hlink>
          <a:srgbClr val="FF3300"/>
        </a:hlink>
        <a:folHlink>
          <a:srgbClr val="666699"/>
        </a:folHlink>
      </a:clrScheme>
      <a:clrMap bg1="lt1" tx1="dk1" bg2="lt2" tx2="dk2" accent1="accent1" accent2="accent2" accent3="accent3" accent4="accent4" accent5="accent5" accent6="accent6" hlink="hlink" folHlink="folHlink"/>
    </a:extraClrScheme>
    <a:extraClrScheme>
      <a:clrScheme name="2_Studio 5">
        <a:dk1>
          <a:srgbClr val="000000"/>
        </a:dk1>
        <a:lt1>
          <a:srgbClr val="FFFFFF"/>
        </a:lt1>
        <a:dk2>
          <a:srgbClr val="FF0000"/>
        </a:dk2>
        <a:lt2>
          <a:srgbClr val="FFCC00"/>
        </a:lt2>
        <a:accent1>
          <a:srgbClr val="66CCFF"/>
        </a:accent1>
        <a:accent2>
          <a:srgbClr val="009900"/>
        </a:accent2>
        <a:accent3>
          <a:srgbClr val="FFFFFF"/>
        </a:accent3>
        <a:accent4>
          <a:srgbClr val="000000"/>
        </a:accent4>
        <a:accent5>
          <a:srgbClr val="B8E2FF"/>
        </a:accent5>
        <a:accent6>
          <a:srgbClr val="008A00"/>
        </a:accent6>
        <a:hlink>
          <a:srgbClr val="FF3300"/>
        </a:hlink>
        <a:folHlink>
          <a:srgbClr val="6600FF"/>
        </a:folHlink>
      </a:clrScheme>
      <a:clrMap bg1="lt1" tx1="dk1" bg2="lt2" tx2="dk2" accent1="accent1" accent2="accent2" accent3="accent3" accent4="accent4" accent5="accent5" accent6="accent6" hlink="hlink" folHlink="folHlink"/>
    </a:extraClrScheme>
    <a:extraClrScheme>
      <a:clrScheme name="2_Studio 6">
        <a:dk1>
          <a:srgbClr val="666633"/>
        </a:dk1>
        <a:lt1>
          <a:srgbClr val="FFFFFF"/>
        </a:lt1>
        <a:dk2>
          <a:srgbClr val="000000"/>
        </a:dk2>
        <a:lt2>
          <a:srgbClr val="CC3300"/>
        </a:lt2>
        <a:accent1>
          <a:srgbClr val="808000"/>
        </a:accent1>
        <a:accent2>
          <a:srgbClr val="FF9900"/>
        </a:accent2>
        <a:accent3>
          <a:srgbClr val="AAAAAA"/>
        </a:accent3>
        <a:accent4>
          <a:srgbClr val="DADADA"/>
        </a:accent4>
        <a:accent5>
          <a:srgbClr val="C0C0AA"/>
        </a:accent5>
        <a:accent6>
          <a:srgbClr val="E78A00"/>
        </a:accent6>
        <a:hlink>
          <a:srgbClr val="CC6600"/>
        </a:hlink>
        <a:folHlink>
          <a:srgbClr val="434B1F"/>
        </a:folHlink>
      </a:clrScheme>
      <a:clrMap bg1="dk2" tx1="lt1" bg2="dk1" tx2="lt2" accent1="accent1" accent2="accent2" accent3="accent3" accent4="accent4" accent5="accent5" accent6="accent6" hlink="hlink" folHlink="folHlink"/>
    </a:extraClrScheme>
    <a:extraClrScheme>
      <a:clrScheme name="2_Studio 7">
        <a:dk1>
          <a:srgbClr val="766997"/>
        </a:dk1>
        <a:lt1>
          <a:srgbClr val="FFFFFF"/>
        </a:lt1>
        <a:dk2>
          <a:srgbClr val="530901"/>
        </a:dk2>
        <a:lt2>
          <a:srgbClr val="FFFFFF"/>
        </a:lt2>
        <a:accent1>
          <a:srgbClr val="FF3300"/>
        </a:accent1>
        <a:accent2>
          <a:srgbClr val="CC6600"/>
        </a:accent2>
        <a:accent3>
          <a:srgbClr val="B3AAAA"/>
        </a:accent3>
        <a:accent4>
          <a:srgbClr val="DADADA"/>
        </a:accent4>
        <a:accent5>
          <a:srgbClr val="FFADAA"/>
        </a:accent5>
        <a:accent6>
          <a:srgbClr val="B95C00"/>
        </a:accent6>
        <a:hlink>
          <a:srgbClr val="FF9900"/>
        </a:hlink>
        <a:folHlink>
          <a:srgbClr val="993300"/>
        </a:folHlink>
      </a:clrScheme>
      <a:clrMap bg1="dk2" tx1="lt1" bg2="dk1" tx2="lt2" accent1="accent1" accent2="accent2" accent3="accent3" accent4="accent4" accent5="accent5" accent6="accent6" hlink="hlink" folHlink="folHlink"/>
    </a:extraClrScheme>
    <a:extraClrScheme>
      <a:clrScheme name="2_Studio 8">
        <a:dk1>
          <a:srgbClr val="666699"/>
        </a:dk1>
        <a:lt1>
          <a:srgbClr val="FFFFFF"/>
        </a:lt1>
        <a:dk2>
          <a:srgbClr val="4C004C"/>
        </a:dk2>
        <a:lt2>
          <a:srgbClr val="FFFFFF"/>
        </a:lt2>
        <a:accent1>
          <a:srgbClr val="0099CC"/>
        </a:accent1>
        <a:accent2>
          <a:srgbClr val="993366"/>
        </a:accent2>
        <a:accent3>
          <a:srgbClr val="B2AAB2"/>
        </a:accent3>
        <a:accent4>
          <a:srgbClr val="DADADA"/>
        </a:accent4>
        <a:accent5>
          <a:srgbClr val="AACAE2"/>
        </a:accent5>
        <a:accent6>
          <a:srgbClr val="8A2D5C"/>
        </a:accent6>
        <a:hlink>
          <a:srgbClr val="99CC00"/>
        </a:hlink>
        <a:folHlink>
          <a:srgbClr val="006699"/>
        </a:folHlink>
      </a:clrScheme>
      <a:clrMap bg1="dk2" tx1="lt1" bg2="dk1" tx2="lt2" accent1="accent1" accent2="accent2" accent3="accent3" accent4="accent4" accent5="accent5" accent6="accent6" hlink="hlink" folHlink="folHlink"/>
    </a:extraClrScheme>
    <a:extraClrScheme>
      <a:clrScheme name="2_Studio 9">
        <a:dk1>
          <a:srgbClr val="565682"/>
        </a:dk1>
        <a:lt1>
          <a:srgbClr val="FFFFFF"/>
        </a:lt1>
        <a:dk2>
          <a:srgbClr val="1E1551"/>
        </a:dk2>
        <a:lt2>
          <a:srgbClr val="CCFFFF"/>
        </a:lt2>
        <a:accent1>
          <a:srgbClr val="33CCCC"/>
        </a:accent1>
        <a:accent2>
          <a:srgbClr val="009999"/>
        </a:accent2>
        <a:accent3>
          <a:srgbClr val="ABAAB3"/>
        </a:accent3>
        <a:accent4>
          <a:srgbClr val="DADADA"/>
        </a:accent4>
        <a:accent5>
          <a:srgbClr val="ADE2E2"/>
        </a:accent5>
        <a:accent6>
          <a:srgbClr val="008A8A"/>
        </a:accent6>
        <a:hlink>
          <a:srgbClr val="FF9900"/>
        </a:hlink>
        <a:folHlink>
          <a:srgbClr val="005986"/>
        </a:folHlink>
      </a:clrScheme>
      <a:clrMap bg1="dk2" tx1="lt1" bg2="dk1" tx2="lt2" accent1="accent1" accent2="accent2" accent3="accent3" accent4="accent4" accent5="accent5" accent6="accent6" hlink="hlink" folHlink="folHlink"/>
    </a:extraClrScheme>
    <a:extraClrScheme>
      <a:clrScheme name="2_Studio 10">
        <a:dk1>
          <a:srgbClr val="CCCC99"/>
        </a:dk1>
        <a:lt1>
          <a:srgbClr val="FFFFFF"/>
        </a:lt1>
        <a:dk2>
          <a:srgbClr val="2E5D5C"/>
        </a:dk2>
        <a:lt2>
          <a:srgbClr val="FFFFFF"/>
        </a:lt2>
        <a:accent1>
          <a:srgbClr val="0099CC"/>
        </a:accent1>
        <a:accent2>
          <a:srgbClr val="D6E0E0"/>
        </a:accent2>
        <a:accent3>
          <a:srgbClr val="ADB6B5"/>
        </a:accent3>
        <a:accent4>
          <a:srgbClr val="DADADA"/>
        </a:accent4>
        <a:accent5>
          <a:srgbClr val="AACAE2"/>
        </a:accent5>
        <a:accent6>
          <a:srgbClr val="C2CBCB"/>
        </a:accent6>
        <a:hlink>
          <a:srgbClr val="CCCC99"/>
        </a:hlink>
        <a:folHlink>
          <a:srgbClr val="428A8C"/>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Crayons</Template>
  <TotalTime>3718</TotalTime>
  <Words>4342</Words>
  <Application>Microsoft Office PowerPoint</Application>
  <PresentationFormat>全屏显示(4:3)</PresentationFormat>
  <Paragraphs>533</Paragraphs>
  <Slides>69</Slides>
  <Notes>6</Notes>
  <HiddenSlides>0</HiddenSlides>
  <MMClips>0</MMClips>
  <ScaleCrop>false</ScaleCrop>
  <HeadingPairs>
    <vt:vector size="4" baseType="variant">
      <vt:variant>
        <vt:lpstr>主题</vt:lpstr>
      </vt:variant>
      <vt:variant>
        <vt:i4>5</vt:i4>
      </vt:variant>
      <vt:variant>
        <vt:lpstr>幻灯片标题</vt:lpstr>
      </vt:variant>
      <vt:variant>
        <vt:i4>69</vt:i4>
      </vt:variant>
    </vt:vector>
  </HeadingPairs>
  <TitlesOfParts>
    <vt:vector size="74" baseType="lpstr">
      <vt:lpstr>Blends</vt:lpstr>
      <vt:lpstr>计算机组成原理</vt:lpstr>
      <vt:lpstr>1_Studio</vt:lpstr>
      <vt:lpstr>默认设计模板</vt:lpstr>
      <vt:lpstr>2_Studio</vt:lpstr>
      <vt:lpstr>计算机原理与应用</vt:lpstr>
      <vt:lpstr>课程说明</vt:lpstr>
      <vt:lpstr>PowerPoint 演示文稿</vt:lpstr>
      <vt:lpstr>第1章  计算机系统概述</vt:lpstr>
      <vt:lpstr>一、计算工具进步和计算机的诞生 1、手动计算工具</vt:lpstr>
      <vt:lpstr>PowerPoint 演示文稿</vt:lpstr>
      <vt:lpstr>西方的手动计算工具</vt:lpstr>
      <vt:lpstr>问题思考。。。</vt:lpstr>
      <vt:lpstr>2、内动力计算</vt:lpstr>
      <vt:lpstr>PowerPoint 演示文稿</vt:lpstr>
      <vt:lpstr>PowerPoint 演示文稿</vt:lpstr>
      <vt:lpstr>3、自动计算：提花机原理</vt:lpstr>
      <vt:lpstr>PowerPoint 演示文稿</vt:lpstr>
      <vt:lpstr>PowerPoint 演示文稿</vt:lpstr>
      <vt:lpstr>4、电子计算机的诞生</vt:lpstr>
      <vt:lpstr>PowerPoint 演示文稿</vt:lpstr>
      <vt:lpstr>PowerPoint 演示文稿</vt:lpstr>
      <vt:lpstr>PowerPoint 演示文稿</vt:lpstr>
      <vt:lpstr>PowerPoint 演示文稿</vt:lpstr>
      <vt:lpstr>PowerPoint 演示文稿</vt:lpstr>
      <vt:lpstr>Neumann体系要点</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摩尔定律的实践验证</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1.3  计算机系统的分类</vt:lpstr>
      <vt:lpstr>PowerPoint 演示文稿</vt:lpstr>
      <vt:lpstr>一、巨型机（超级计算机）</vt:lpstr>
      <vt:lpstr>世界超算500 强榜单（2018年11月）</vt:lpstr>
      <vt:lpstr>世界超算500 强榜单（2018年11月）</vt:lpstr>
      <vt:lpstr>世界超算500 强榜单（2018年11月）</vt:lpstr>
      <vt:lpstr>世界超算500 强榜单（2018年11月）</vt:lpstr>
      <vt:lpstr>世界超算500 强榜单（2018年11月）</vt:lpstr>
      <vt:lpstr>世界超算500 强榜单（2018年11月）</vt:lpstr>
      <vt:lpstr>世界超算500 强榜单（2018年11月）</vt:lpstr>
      <vt:lpstr>世界超算500 强榜单（2018年11月）</vt:lpstr>
      <vt:lpstr>二、大型机</vt:lpstr>
      <vt:lpstr>三、中小型机</vt:lpstr>
      <vt:lpstr>四、微机</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软件与硬件的逻辑等价性</vt:lpstr>
      <vt:lpstr>第1章 作 业</vt:lpstr>
    </vt:vector>
  </TitlesOfParts>
  <Company>ZZU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第1章 计算机系统概论</dc:title>
  <dc:creator>SHI</dc:creator>
  <cp:lastModifiedBy>lee</cp:lastModifiedBy>
  <cp:revision>349</cp:revision>
  <dcterms:created xsi:type="dcterms:W3CDTF">2004-03-09T07:29:37Z</dcterms:created>
  <dcterms:modified xsi:type="dcterms:W3CDTF">2019-03-01T03:41:12Z</dcterms:modified>
</cp:coreProperties>
</file>