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7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5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2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42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9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3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4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wang6965@126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buaa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5943600"/>
            <a:ext cx="4229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143000" y="2286000"/>
            <a:ext cx="6705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50" tIns="49212" rIns="95250" bIns="49212"/>
          <a:lstStyle>
            <a:lvl1pPr marL="355600" indent="-355600" algn="l" defTabSz="9874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66763" indent="-296863" algn="l" defTabSz="9874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19188" indent="-238125" algn="l" defTabSz="9874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468438" indent="-234950" algn="l" defTabSz="9874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820863" indent="-238125" algn="l" defTabSz="9874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278063" indent="-238125" defTabSz="987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735263" indent="-238125" defTabSz="987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192463" indent="-238125" defTabSz="987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649663" indent="-238125" defTabSz="987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8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数据结构</a:t>
            </a:r>
            <a:endParaRPr lang="zh-CN" altLang="en-US" sz="44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727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上机作业：</a:t>
            </a:r>
            <a:endParaRPr lang="zh-CN" altLang="en-US" dirty="0" smtClean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46C2C8C-22EC-4ED0-AFC8-5AC0E077B4D6}" type="slidenum">
              <a:rPr lang="en-US" altLang="zh-CN" sz="14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189443" name="Rectangle 3"/>
          <p:cNvSpPr>
            <a:spLocks noRot="1" noChangeArrowheads="1"/>
          </p:cNvSpPr>
          <p:nvPr/>
        </p:nvSpPr>
        <p:spPr bwMode="auto">
          <a:xfrm>
            <a:off x="609600" y="1484313"/>
            <a:ext cx="8229600" cy="164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．编写程序实现约瑟夫（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Josephu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）问题，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m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k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为外部输入，并打印输出结果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  <a:p>
            <a:pPr marL="0" indent="0" algn="just"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可采用顺序存储或者链式存储。</a:t>
            </a:r>
            <a:endParaRPr lang="zh-CN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189446" name="Rectangle 6"/>
          <p:cNvSpPr>
            <a:spLocks noRot="1" noChangeArrowheads="1"/>
          </p:cNvSpPr>
          <p:nvPr/>
        </p:nvSpPr>
        <p:spPr bwMode="auto">
          <a:xfrm>
            <a:off x="609600" y="3124547"/>
            <a:ext cx="82296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．编写含有多个函数的程序实现一元多项式的加法运算。</a:t>
            </a:r>
          </a:p>
          <a:p>
            <a:pPr lvl="1" algn="just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要求先输入两个一元多项式；</a:t>
            </a:r>
          </a:p>
          <a:p>
            <a:pPr lvl="1" algn="just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然后建立对应的链表；</a:t>
            </a:r>
          </a:p>
          <a:p>
            <a:pPr lvl="1" algn="just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再实现加法运算；</a:t>
            </a:r>
          </a:p>
          <a:p>
            <a:pPr lvl="1" algn="just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最后输出新的多项式。</a:t>
            </a:r>
          </a:p>
        </p:txBody>
      </p:sp>
    </p:spTree>
    <p:extLst>
      <p:ext uri="{BB962C8B-B14F-4D97-AF65-F5344CB8AC3E}">
        <p14:creationId xmlns:p14="http://schemas.microsoft.com/office/powerpoint/2010/main" val="33899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8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  <p:bldP spid="18944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上机作业：</a:t>
            </a:r>
            <a:endParaRPr lang="zh-CN" altLang="en-US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D4566C-B599-4872-BBDA-4C3F527E1DED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189443" name="Rectangle 3"/>
          <p:cNvSpPr>
            <a:spLocks noRot="1" noChangeArrowheads="1"/>
          </p:cNvSpPr>
          <p:nvPr/>
        </p:nvSpPr>
        <p:spPr bwMode="auto">
          <a:xfrm>
            <a:off x="609600" y="1676400"/>
            <a:ext cx="8229600" cy="31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．编写程序实现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用三元组表示的稀疏数组的输入、转置、输出。可以直接输入三元组，转置基于三元组进行，输出的结果要求：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 algn="just">
              <a:defRPr/>
            </a:pPr>
            <a:r>
              <a:rPr lang="en-US" altLang="zh-CN" b="1" dirty="0" smtClean="0">
                <a:latin typeface="宋体" pitchFamily="2" charset="-122"/>
              </a:rPr>
              <a:t>1) </a:t>
            </a:r>
            <a:r>
              <a:rPr lang="zh-CN" altLang="en-US" b="1" dirty="0" smtClean="0">
                <a:latin typeface="宋体" pitchFamily="2" charset="-122"/>
              </a:rPr>
              <a:t>打印原始输入的三元组及对应的矩阵形式；</a:t>
            </a:r>
            <a:endParaRPr lang="en-US" altLang="zh-CN" b="1" dirty="0" smtClean="0">
              <a:latin typeface="宋体" pitchFamily="2" charset="-122"/>
            </a:endParaRPr>
          </a:p>
          <a:p>
            <a:pPr lvl="1" algn="just">
              <a:defRPr/>
            </a:pPr>
            <a:r>
              <a:rPr lang="en-US" altLang="zh-CN" b="1" dirty="0" smtClean="0">
                <a:latin typeface="宋体" pitchFamily="2" charset="-122"/>
              </a:rPr>
              <a:t>2) </a:t>
            </a:r>
            <a:r>
              <a:rPr lang="zh-CN" altLang="en-US" b="1" dirty="0" smtClean="0">
                <a:latin typeface="宋体" pitchFamily="2" charset="-122"/>
              </a:rPr>
              <a:t>打印转置后的三元组及对应的矩阵形式。</a:t>
            </a:r>
            <a:endParaRPr lang="en-US" altLang="zh-CN" b="1" dirty="0" smtClean="0">
              <a:latin typeface="宋体" pitchFamily="2" charset="-122"/>
            </a:endParaRPr>
          </a:p>
          <a:p>
            <a:pPr lvl="1" algn="just">
              <a:defRPr/>
            </a:pPr>
            <a:r>
              <a:rPr lang="en-US" altLang="zh-CN" b="1" dirty="0" smtClean="0">
                <a:latin typeface="宋体" pitchFamily="2" charset="-122"/>
              </a:rPr>
              <a:t>3) </a:t>
            </a:r>
            <a:r>
              <a:rPr lang="zh-CN" altLang="en-US" b="1" dirty="0" smtClean="0">
                <a:latin typeface="宋体" pitchFamily="2" charset="-122"/>
              </a:rPr>
              <a:t>按矩阵形式打印时不得将三元组转换成二维数组形式存储。</a:t>
            </a:r>
          </a:p>
        </p:txBody>
      </p:sp>
      <p:sp>
        <p:nvSpPr>
          <p:cNvPr id="189446" name="Rectangle 6"/>
          <p:cNvSpPr>
            <a:spLocks noRot="1" noChangeArrowheads="1"/>
          </p:cNvSpPr>
          <p:nvPr/>
        </p:nvSpPr>
        <p:spPr bwMode="auto">
          <a:xfrm>
            <a:off x="609600" y="4954588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．编写程序实现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n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阶（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n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为奇数）魔方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为外部输入参数，输出结果按方阵排列。</a:t>
            </a:r>
          </a:p>
        </p:txBody>
      </p:sp>
    </p:spTree>
    <p:extLst>
      <p:ext uri="{BB962C8B-B14F-4D97-AF65-F5344CB8AC3E}">
        <p14:creationId xmlns:p14="http://schemas.microsoft.com/office/powerpoint/2010/main" val="26028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autoUpdateAnimBg="0"/>
      <p:bldP spid="1894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上机作业：</a:t>
            </a:r>
            <a:endParaRPr lang="zh-CN" altLang="en-US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EC5B6B-2759-4CEC-B821-74A5AE03FC19}" type="slidenum">
              <a:rPr lang="en-US" altLang="zh-CN"/>
              <a:pPr eaLnBrk="1" hangingPunct="1"/>
              <a:t>4</a:t>
            </a:fld>
            <a:endParaRPr lang="en-US" altLang="zh-CN" dirty="0"/>
          </a:p>
        </p:txBody>
      </p:sp>
      <p:sp>
        <p:nvSpPr>
          <p:cNvPr id="189443" name="Rectangle 3"/>
          <p:cNvSpPr>
            <a:spLocks noRot="1" noChangeArrowheads="1"/>
          </p:cNvSpPr>
          <p:nvPr/>
        </p:nvSpPr>
        <p:spPr bwMode="auto">
          <a:xfrm>
            <a:off x="609600" y="1556792"/>
            <a:ext cx="82296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5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．编写程序实现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用三元组表示的稀疏矩阵的加法运算。程序要求：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1" indent="0" algn="just">
              <a:buNone/>
              <a:defRPr/>
            </a:pPr>
            <a:r>
              <a:rPr lang="en-US" altLang="zh-CN" b="1" dirty="0" smtClean="0">
                <a:latin typeface="宋体" pitchFamily="2" charset="-122"/>
              </a:rPr>
              <a:t>1) </a:t>
            </a:r>
            <a:r>
              <a:rPr lang="zh-CN" altLang="en-US" b="1" dirty="0" smtClean="0">
                <a:latin typeface="宋体" pitchFamily="2" charset="-122"/>
              </a:rPr>
              <a:t>编写输入函数用于输入三元组形式的稀疏矩阵；</a:t>
            </a:r>
            <a:endParaRPr lang="en-US" altLang="zh-CN" b="1" dirty="0" smtClean="0">
              <a:latin typeface="宋体" pitchFamily="2" charset="-122"/>
            </a:endParaRPr>
          </a:p>
          <a:p>
            <a:pPr marL="457200" lvl="1" indent="0" algn="just">
              <a:buNone/>
              <a:defRPr/>
            </a:pPr>
            <a:r>
              <a:rPr lang="en-US" altLang="zh-CN" b="1" dirty="0" smtClean="0">
                <a:latin typeface="宋体" pitchFamily="2" charset="-122"/>
              </a:rPr>
              <a:t>2) </a:t>
            </a:r>
            <a:r>
              <a:rPr lang="zh-CN" altLang="en-US" b="1" dirty="0" smtClean="0">
                <a:latin typeface="宋体" pitchFamily="2" charset="-122"/>
              </a:rPr>
              <a:t>编写函数实现两个三元组表示矩阵的相加。</a:t>
            </a:r>
            <a:endParaRPr lang="en-US" altLang="zh-CN" b="1" dirty="0" smtClean="0">
              <a:latin typeface="宋体" pitchFamily="2" charset="-122"/>
            </a:endParaRPr>
          </a:p>
          <a:p>
            <a:pPr marL="457200" lvl="1" indent="0" algn="just">
              <a:buNone/>
              <a:defRPr/>
            </a:pPr>
            <a:r>
              <a:rPr lang="en-US" altLang="zh-CN" b="1" dirty="0" smtClean="0">
                <a:latin typeface="宋体" pitchFamily="2" charset="-122"/>
              </a:rPr>
              <a:t>3) </a:t>
            </a:r>
            <a:r>
              <a:rPr lang="zh-CN" altLang="en-US" b="1" dirty="0" smtClean="0">
                <a:latin typeface="宋体" pitchFamily="2" charset="-122"/>
              </a:rPr>
              <a:t>打印三元组形式的矩阵相加的结果。</a:t>
            </a:r>
          </a:p>
        </p:txBody>
      </p:sp>
      <p:sp>
        <p:nvSpPr>
          <p:cNvPr id="6" name="Rectangle 6"/>
          <p:cNvSpPr>
            <a:spLocks noRot="1" noChangeArrowheads="1"/>
          </p:cNvSpPr>
          <p:nvPr/>
        </p:nvSpPr>
        <p:spPr bwMode="auto">
          <a:xfrm>
            <a:off x="611560" y="4010000"/>
            <a:ext cx="8153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、编写一个递归程序，解决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Hanoi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塔问题。要求盘数通过键盘输入控制，打印移动各盘的顺序。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7" name="Rectangle 6"/>
          <p:cNvSpPr>
            <a:spLocks noRot="1" noChangeArrowheads="1"/>
          </p:cNvSpPr>
          <p:nvPr/>
        </p:nvSpPr>
        <p:spPr bwMode="auto">
          <a:xfrm>
            <a:off x="611560" y="5162128"/>
            <a:ext cx="8153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选做：编写一个程序解决八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皇后问题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选做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编写一个程序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解决骑士旅游问题。</a:t>
            </a:r>
          </a:p>
        </p:txBody>
      </p:sp>
    </p:spTree>
    <p:extLst>
      <p:ext uri="{BB962C8B-B14F-4D97-AF65-F5344CB8AC3E}">
        <p14:creationId xmlns:p14="http://schemas.microsoft.com/office/powerpoint/2010/main" val="28277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上机作业</a:t>
            </a:r>
            <a:endParaRPr lang="zh-CN" altLang="en-US" smtClean="0"/>
          </a:p>
        </p:txBody>
      </p:sp>
      <p:sp>
        <p:nvSpPr>
          <p:cNvPr id="2324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600200"/>
            <a:ext cx="81534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7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、编写一个程序，实现中缀表达式向后缀表达式的转换。要求：</a:t>
            </a:r>
          </a:p>
          <a:p>
            <a:pPr lvl="1"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键盘输入一个表达式，并以字符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#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表示结束；</a:t>
            </a:r>
          </a:p>
          <a:p>
            <a:pPr lvl="1"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输出为后缀表达式形式。</a:t>
            </a:r>
          </a:p>
        </p:txBody>
      </p:sp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61A4F36-82C3-442D-88A7-830247C3CAEA}" type="slidenum">
              <a:rPr lang="en-US" altLang="zh-CN" sz="14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611560" y="3743672"/>
            <a:ext cx="8153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、编写一个程序，建立一个二叉排序树并用中序遍历算法遍历该二叉排序树。要求：</a:t>
            </a:r>
          </a:p>
          <a:p>
            <a:pPr lvl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二叉排序树建立时采用升序方式；数据通过键盘输入，输入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时结束。</a:t>
            </a:r>
          </a:p>
        </p:txBody>
      </p:sp>
    </p:spTree>
    <p:extLst>
      <p:ext uri="{BB962C8B-B14F-4D97-AF65-F5344CB8AC3E}">
        <p14:creationId xmlns:p14="http://schemas.microsoft.com/office/powerpoint/2010/main" val="3196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上机作业</a:t>
            </a:r>
            <a:endParaRPr lang="zh-CN" altLang="en-US" dirty="0" smtClean="0"/>
          </a:p>
        </p:txBody>
      </p:sp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61A4F36-82C3-442D-88A7-830247C3CAEA}" type="slidenum">
              <a:rPr lang="en-US" altLang="zh-CN" sz="14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smtClean="0"/>
          </a:p>
        </p:txBody>
      </p:sp>
      <p:sp>
        <p:nvSpPr>
          <p:cNvPr id="232454" name="Rectangle 6"/>
          <p:cNvSpPr>
            <a:spLocks noRot="1" noChangeArrowheads="1"/>
          </p:cNvSpPr>
          <p:nvPr/>
        </p:nvSpPr>
        <p:spPr bwMode="auto">
          <a:xfrm>
            <a:off x="551093" y="1412776"/>
            <a:ext cx="8153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9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、编写一个程序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应用快速排序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方法对一个输入序列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进行升序排序。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5" name="Rectangle 6"/>
          <p:cNvSpPr>
            <a:spLocks noRot="1" noChangeArrowheads="1"/>
          </p:cNvSpPr>
          <p:nvPr/>
        </p:nvSpPr>
        <p:spPr bwMode="auto">
          <a:xfrm>
            <a:off x="595064" y="2492896"/>
            <a:ext cx="815340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、编写一个程序，应用谢尔排序方法对一个输入序列进行降序排序。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0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上机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作业要求</a:t>
            </a:r>
            <a:endParaRPr lang="zh-CN" altLang="en-US" dirty="0" smtClean="0"/>
          </a:p>
        </p:txBody>
      </p:sp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61A4F36-82C3-442D-88A7-830247C3CAEA}" type="slidenum">
              <a:rPr lang="en-US" altLang="zh-CN" sz="1400" smtClean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232454" name="Rectangle 6"/>
          <p:cNvSpPr>
            <a:spLocks noRot="1" noChangeArrowheads="1"/>
          </p:cNvSpPr>
          <p:nvPr/>
        </p:nvSpPr>
        <p:spPr bwMode="auto">
          <a:xfrm>
            <a:off x="551093" y="1412776"/>
            <a:ext cx="81534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通过电子邮件提交：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hlinkClick r:id="rId2"/>
              </a:rPr>
              <a:t>wang6965@126.com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提交内容：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lvl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源程序代码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lvl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运行截图（含有输入、输出结果的运行界面）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提交时间：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lvl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考试前（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周周日之前）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5" name="Rectangle 6"/>
          <p:cNvSpPr>
            <a:spLocks noRot="1" noChangeArrowheads="1"/>
          </p:cNvSpPr>
          <p:nvPr/>
        </p:nvSpPr>
        <p:spPr bwMode="auto">
          <a:xfrm>
            <a:off x="595064" y="2492896"/>
            <a:ext cx="815340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9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467</Words>
  <Application>Microsoft Office PowerPoint</Application>
  <PresentationFormat>全屏显示(4:3)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上机作业：</vt:lpstr>
      <vt:lpstr>上机作业：</vt:lpstr>
      <vt:lpstr>上机作业：</vt:lpstr>
      <vt:lpstr>上机作业</vt:lpstr>
      <vt:lpstr>上机作业</vt:lpstr>
      <vt:lpstr>上机作业要求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</cp:lastModifiedBy>
  <cp:revision>10</cp:revision>
  <dcterms:created xsi:type="dcterms:W3CDTF">2013-10-28T14:52:48Z</dcterms:created>
  <dcterms:modified xsi:type="dcterms:W3CDTF">2017-03-13T00:37:05Z</dcterms:modified>
</cp:coreProperties>
</file>