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1b90322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1b90322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36dee9c70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36dee9c70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1b90322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1b903221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2d7245e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2d7245e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eefd92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2eefd92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2d7245e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2d7245e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Computations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1155900" y="3447050"/>
            <a:ext cx="491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Liam Costello, Michael Quinn, and Mitchell Boone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Computations Main Object</a:t>
            </a:r>
            <a:endParaRPr b="1"/>
          </a:p>
        </p:txBody>
      </p:sp>
      <p:sp>
        <p:nvSpPr>
          <p:cNvPr id="203" name="Google Shape;203;p22"/>
          <p:cNvSpPr txBox="1"/>
          <p:nvPr/>
        </p:nvSpPr>
        <p:spPr>
          <a:xfrm>
            <a:off x="1381450" y="2221775"/>
            <a:ext cx="7335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CSV file that contains the analysis of student outcomes through: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-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Class Average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-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Class Median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-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Percent of Class scoring 3 or above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Requirements</a:t>
            </a:r>
            <a:endParaRPr b="1"/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1"/>
          </p:nvPr>
        </p:nvSpPr>
        <p:spPr>
          <a:xfrm>
            <a:off x="965975" y="1567550"/>
            <a:ext cx="3404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Receive course requests from the user interface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Generate an Outcomes data request for Canvas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Receive Outcomes data from Canvas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Generate CSV file</a:t>
            </a:r>
            <a:endParaRPr sz="1600"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324" y="1567550"/>
            <a:ext cx="4618826" cy="27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Design Phase:</a:t>
            </a:r>
            <a:endParaRPr sz="2200" b="1" u="sng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Layout File System for program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Data Flow diagrams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Create a Hierarchy Chart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75" y="290249"/>
            <a:ext cx="7314226" cy="45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965975" y="1940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 b="1"/>
              <a:t>Questions?</a:t>
            </a:r>
            <a:endParaRPr sz="7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Lato</vt:lpstr>
      <vt:lpstr>Arial</vt:lpstr>
      <vt:lpstr>Focus</vt:lpstr>
      <vt:lpstr>Computations</vt:lpstr>
      <vt:lpstr>Computations Main Object</vt:lpstr>
      <vt:lpstr>Requirements</vt:lpstr>
      <vt:lpstr>Next Steps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Computations</dc:title>
  <dc:creator>NCC Lab User</dc:creator>
  <cp:lastModifiedBy>NCC Lab User</cp:lastModifiedBy>
  <cp:revision>1</cp:revision>
  <dcterms:modified xsi:type="dcterms:W3CDTF">2022-02-09T16:49:31Z</dcterms:modified>
</cp:coreProperties>
</file>