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892675" cy="3392488"/>
  <p:notesSz cx="6858000" cy="9144000"/>
  <p:defaultTextStyle>
    <a:defPPr>
      <a:defRPr lang="en-US"/>
    </a:defPPr>
    <a:lvl1pPr marL="0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1pPr>
    <a:lvl2pPr marL="198836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2pPr>
    <a:lvl3pPr marL="397673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3pPr>
    <a:lvl4pPr marL="596509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4pPr>
    <a:lvl5pPr marL="795345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5pPr>
    <a:lvl6pPr marL="994181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6pPr>
    <a:lvl7pPr marL="1193018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7pPr>
    <a:lvl8pPr marL="1391854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8pPr>
    <a:lvl9pPr marL="1590690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951" y="555206"/>
            <a:ext cx="4158774" cy="1181088"/>
          </a:xfrm>
        </p:spPr>
        <p:txBody>
          <a:bodyPr anchor="b"/>
          <a:lstStyle>
            <a:lvl1pPr algn="ctr">
              <a:defRPr sz="2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85" y="1781842"/>
            <a:ext cx="3669506" cy="819066"/>
          </a:xfrm>
        </p:spPr>
        <p:txBody>
          <a:bodyPr/>
          <a:lstStyle>
            <a:lvl1pPr marL="0" indent="0" algn="ctr">
              <a:buNone/>
              <a:defRPr sz="1187"/>
            </a:lvl1pPr>
            <a:lvl2pPr marL="226177" indent="0" algn="ctr">
              <a:buNone/>
              <a:defRPr sz="989"/>
            </a:lvl2pPr>
            <a:lvl3pPr marL="452354" indent="0" algn="ctr">
              <a:buNone/>
              <a:defRPr sz="890"/>
            </a:lvl3pPr>
            <a:lvl4pPr marL="678531" indent="0" algn="ctr">
              <a:buNone/>
              <a:defRPr sz="792"/>
            </a:lvl4pPr>
            <a:lvl5pPr marL="904707" indent="0" algn="ctr">
              <a:buNone/>
              <a:defRPr sz="792"/>
            </a:lvl5pPr>
            <a:lvl6pPr marL="1130884" indent="0" algn="ctr">
              <a:buNone/>
              <a:defRPr sz="792"/>
            </a:lvl6pPr>
            <a:lvl7pPr marL="1357061" indent="0" algn="ctr">
              <a:buNone/>
              <a:defRPr sz="792"/>
            </a:lvl7pPr>
            <a:lvl8pPr marL="1583238" indent="0" algn="ctr">
              <a:buNone/>
              <a:defRPr sz="792"/>
            </a:lvl8pPr>
            <a:lvl9pPr marL="1809415" indent="0" algn="ctr">
              <a:buNone/>
              <a:defRPr sz="7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1321" y="180618"/>
            <a:ext cx="1054983" cy="2874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372" y="180618"/>
            <a:ext cx="3103791" cy="2874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3" y="845767"/>
            <a:ext cx="4219932" cy="1411181"/>
          </a:xfrm>
        </p:spPr>
        <p:txBody>
          <a:bodyPr anchor="b"/>
          <a:lstStyle>
            <a:lvl1pPr>
              <a:defRPr sz="2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23" y="2270298"/>
            <a:ext cx="4219932" cy="742107"/>
          </a:xfrm>
        </p:spPr>
        <p:txBody>
          <a:bodyPr/>
          <a:lstStyle>
            <a:lvl1pPr marL="0" indent="0">
              <a:buNone/>
              <a:defRPr sz="1187">
                <a:solidFill>
                  <a:schemeClr val="tx1"/>
                </a:solidFill>
              </a:defRPr>
            </a:lvl1pPr>
            <a:lvl2pPr marL="22617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2pPr>
            <a:lvl3pPr marL="4523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3pPr>
            <a:lvl4pPr marL="678531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4pPr>
            <a:lvl5pPr marL="904707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5pPr>
            <a:lvl6pPr marL="1130884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6pPr>
            <a:lvl7pPr marL="1357061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7pPr>
            <a:lvl8pPr marL="1583238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8pPr>
            <a:lvl9pPr marL="180941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371" y="903093"/>
            <a:ext cx="2079387" cy="21525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917" y="903093"/>
            <a:ext cx="2079387" cy="21525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180619"/>
            <a:ext cx="4219932" cy="6557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09" y="831631"/>
            <a:ext cx="2069831" cy="407569"/>
          </a:xfrm>
        </p:spPr>
        <p:txBody>
          <a:bodyPr anchor="b"/>
          <a:lstStyle>
            <a:lvl1pPr marL="0" indent="0">
              <a:buNone/>
              <a:defRPr sz="1187" b="1"/>
            </a:lvl1pPr>
            <a:lvl2pPr marL="226177" indent="0">
              <a:buNone/>
              <a:defRPr sz="989" b="1"/>
            </a:lvl2pPr>
            <a:lvl3pPr marL="452354" indent="0">
              <a:buNone/>
              <a:defRPr sz="890" b="1"/>
            </a:lvl3pPr>
            <a:lvl4pPr marL="678531" indent="0">
              <a:buNone/>
              <a:defRPr sz="792" b="1"/>
            </a:lvl4pPr>
            <a:lvl5pPr marL="904707" indent="0">
              <a:buNone/>
              <a:defRPr sz="792" b="1"/>
            </a:lvl5pPr>
            <a:lvl6pPr marL="1130884" indent="0">
              <a:buNone/>
              <a:defRPr sz="792" b="1"/>
            </a:lvl6pPr>
            <a:lvl7pPr marL="1357061" indent="0">
              <a:buNone/>
              <a:defRPr sz="792" b="1"/>
            </a:lvl7pPr>
            <a:lvl8pPr marL="1583238" indent="0">
              <a:buNone/>
              <a:defRPr sz="792" b="1"/>
            </a:lvl8pPr>
            <a:lvl9pPr marL="1809415" indent="0">
              <a:buNone/>
              <a:defRPr sz="7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009" y="1239201"/>
            <a:ext cx="2069831" cy="1822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917" y="831631"/>
            <a:ext cx="2080024" cy="407569"/>
          </a:xfrm>
        </p:spPr>
        <p:txBody>
          <a:bodyPr anchor="b"/>
          <a:lstStyle>
            <a:lvl1pPr marL="0" indent="0">
              <a:buNone/>
              <a:defRPr sz="1187" b="1"/>
            </a:lvl1pPr>
            <a:lvl2pPr marL="226177" indent="0">
              <a:buNone/>
              <a:defRPr sz="989" b="1"/>
            </a:lvl2pPr>
            <a:lvl3pPr marL="452354" indent="0">
              <a:buNone/>
              <a:defRPr sz="890" b="1"/>
            </a:lvl3pPr>
            <a:lvl4pPr marL="678531" indent="0">
              <a:buNone/>
              <a:defRPr sz="792" b="1"/>
            </a:lvl4pPr>
            <a:lvl5pPr marL="904707" indent="0">
              <a:buNone/>
              <a:defRPr sz="792" b="1"/>
            </a:lvl5pPr>
            <a:lvl6pPr marL="1130884" indent="0">
              <a:buNone/>
              <a:defRPr sz="792" b="1"/>
            </a:lvl6pPr>
            <a:lvl7pPr marL="1357061" indent="0">
              <a:buNone/>
              <a:defRPr sz="792" b="1"/>
            </a:lvl7pPr>
            <a:lvl8pPr marL="1583238" indent="0">
              <a:buNone/>
              <a:defRPr sz="792" b="1"/>
            </a:lvl8pPr>
            <a:lvl9pPr marL="1809415" indent="0">
              <a:buNone/>
              <a:defRPr sz="7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6917" y="1239201"/>
            <a:ext cx="2080024" cy="1822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226166"/>
            <a:ext cx="1578015" cy="791581"/>
          </a:xfrm>
        </p:spPr>
        <p:txBody>
          <a:bodyPr anchor="b"/>
          <a:lstStyle>
            <a:lvl1pPr>
              <a:defRPr sz="1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24" y="488456"/>
            <a:ext cx="2476917" cy="2410865"/>
          </a:xfrm>
        </p:spPr>
        <p:txBody>
          <a:bodyPr/>
          <a:lstStyle>
            <a:lvl1pPr>
              <a:defRPr sz="1583"/>
            </a:lvl1pPr>
            <a:lvl2pPr>
              <a:defRPr sz="1385"/>
            </a:lvl2pPr>
            <a:lvl3pPr>
              <a:defRPr sz="1187"/>
            </a:lvl3pPr>
            <a:lvl4pPr>
              <a:defRPr sz="989"/>
            </a:lvl4pPr>
            <a:lvl5pPr>
              <a:defRPr sz="989"/>
            </a:lvl5pPr>
            <a:lvl6pPr>
              <a:defRPr sz="989"/>
            </a:lvl6pPr>
            <a:lvl7pPr>
              <a:defRPr sz="989"/>
            </a:lvl7pPr>
            <a:lvl8pPr>
              <a:defRPr sz="989"/>
            </a:lvl8pPr>
            <a:lvl9pPr>
              <a:defRPr sz="9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1017746"/>
            <a:ext cx="1578015" cy="1885501"/>
          </a:xfrm>
        </p:spPr>
        <p:txBody>
          <a:bodyPr/>
          <a:lstStyle>
            <a:lvl1pPr marL="0" indent="0">
              <a:buNone/>
              <a:defRPr sz="792"/>
            </a:lvl1pPr>
            <a:lvl2pPr marL="226177" indent="0">
              <a:buNone/>
              <a:defRPr sz="693"/>
            </a:lvl2pPr>
            <a:lvl3pPr marL="452354" indent="0">
              <a:buNone/>
              <a:defRPr sz="594"/>
            </a:lvl3pPr>
            <a:lvl4pPr marL="678531" indent="0">
              <a:buNone/>
              <a:defRPr sz="495"/>
            </a:lvl4pPr>
            <a:lvl5pPr marL="904707" indent="0">
              <a:buNone/>
              <a:defRPr sz="495"/>
            </a:lvl5pPr>
            <a:lvl6pPr marL="1130884" indent="0">
              <a:buNone/>
              <a:defRPr sz="495"/>
            </a:lvl6pPr>
            <a:lvl7pPr marL="1357061" indent="0">
              <a:buNone/>
              <a:defRPr sz="495"/>
            </a:lvl7pPr>
            <a:lvl8pPr marL="1583238" indent="0">
              <a:buNone/>
              <a:defRPr sz="495"/>
            </a:lvl8pPr>
            <a:lvl9pPr marL="1809415" indent="0">
              <a:buNone/>
              <a:defRPr sz="4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226166"/>
            <a:ext cx="1578015" cy="791581"/>
          </a:xfrm>
        </p:spPr>
        <p:txBody>
          <a:bodyPr anchor="b"/>
          <a:lstStyle>
            <a:lvl1pPr>
              <a:defRPr sz="1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0024" y="488456"/>
            <a:ext cx="2476917" cy="2410865"/>
          </a:xfrm>
        </p:spPr>
        <p:txBody>
          <a:bodyPr anchor="t"/>
          <a:lstStyle>
            <a:lvl1pPr marL="0" indent="0">
              <a:buNone/>
              <a:defRPr sz="1583"/>
            </a:lvl1pPr>
            <a:lvl2pPr marL="226177" indent="0">
              <a:buNone/>
              <a:defRPr sz="1385"/>
            </a:lvl2pPr>
            <a:lvl3pPr marL="452354" indent="0">
              <a:buNone/>
              <a:defRPr sz="1187"/>
            </a:lvl3pPr>
            <a:lvl4pPr marL="678531" indent="0">
              <a:buNone/>
              <a:defRPr sz="989"/>
            </a:lvl4pPr>
            <a:lvl5pPr marL="904707" indent="0">
              <a:buNone/>
              <a:defRPr sz="989"/>
            </a:lvl5pPr>
            <a:lvl6pPr marL="1130884" indent="0">
              <a:buNone/>
              <a:defRPr sz="989"/>
            </a:lvl6pPr>
            <a:lvl7pPr marL="1357061" indent="0">
              <a:buNone/>
              <a:defRPr sz="989"/>
            </a:lvl7pPr>
            <a:lvl8pPr marL="1583238" indent="0">
              <a:buNone/>
              <a:defRPr sz="989"/>
            </a:lvl8pPr>
            <a:lvl9pPr marL="1809415" indent="0">
              <a:buNone/>
              <a:defRPr sz="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1017746"/>
            <a:ext cx="1578015" cy="1885501"/>
          </a:xfrm>
        </p:spPr>
        <p:txBody>
          <a:bodyPr/>
          <a:lstStyle>
            <a:lvl1pPr marL="0" indent="0">
              <a:buNone/>
              <a:defRPr sz="792"/>
            </a:lvl1pPr>
            <a:lvl2pPr marL="226177" indent="0">
              <a:buNone/>
              <a:defRPr sz="693"/>
            </a:lvl2pPr>
            <a:lvl3pPr marL="452354" indent="0">
              <a:buNone/>
              <a:defRPr sz="594"/>
            </a:lvl3pPr>
            <a:lvl4pPr marL="678531" indent="0">
              <a:buNone/>
              <a:defRPr sz="495"/>
            </a:lvl4pPr>
            <a:lvl5pPr marL="904707" indent="0">
              <a:buNone/>
              <a:defRPr sz="495"/>
            </a:lvl5pPr>
            <a:lvl6pPr marL="1130884" indent="0">
              <a:buNone/>
              <a:defRPr sz="495"/>
            </a:lvl6pPr>
            <a:lvl7pPr marL="1357061" indent="0">
              <a:buNone/>
              <a:defRPr sz="495"/>
            </a:lvl7pPr>
            <a:lvl8pPr marL="1583238" indent="0">
              <a:buNone/>
              <a:defRPr sz="495"/>
            </a:lvl8pPr>
            <a:lvl9pPr marL="1809415" indent="0">
              <a:buNone/>
              <a:defRPr sz="4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372" y="180619"/>
            <a:ext cx="4219932" cy="65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72" y="903093"/>
            <a:ext cx="4219932" cy="215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371" y="3144334"/>
            <a:ext cx="1100852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C38F-2C80-488F-8198-FD4EEE524A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0699" y="3144334"/>
            <a:ext cx="1651278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5452" y="3144334"/>
            <a:ext cx="1100852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2354" rtl="0" eaLnBrk="1" latinLnBrk="0" hangingPunct="1">
        <a:lnSpc>
          <a:spcPct val="90000"/>
        </a:lnSpc>
        <a:spcBef>
          <a:spcPct val="0"/>
        </a:spcBef>
        <a:buNone/>
        <a:defRPr sz="21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088" indent="-113088" algn="l" defTabSz="45235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39265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2pPr>
      <a:lvl3pPr marL="565442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3pPr>
      <a:lvl4pPr marL="791619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1017796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243973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470149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696326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922503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1pPr>
      <a:lvl2pPr marL="226177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2pPr>
      <a:lvl3pPr marL="452354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3pPr>
      <a:lvl4pPr marL="678531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904707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130884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61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583238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809415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5746" cy="3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067" y="1696244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LOW RESOLUTION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9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5746" cy="33924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3"/>
          <a:stretch/>
        </p:blipFill>
        <p:spPr>
          <a:xfrm>
            <a:off x="2880123" y="0"/>
            <a:ext cx="2008441" cy="1636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9741" r="2519" b="17373"/>
          <a:stretch/>
        </p:blipFill>
        <p:spPr>
          <a:xfrm>
            <a:off x="0" y="0"/>
            <a:ext cx="2872942" cy="163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64"/>
            <a:ext cx="2523482" cy="176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64" y="1624065"/>
            <a:ext cx="2357900" cy="17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8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2</cp:revision>
  <dcterms:created xsi:type="dcterms:W3CDTF">2015-03-18T18:30:40Z</dcterms:created>
  <dcterms:modified xsi:type="dcterms:W3CDTF">2015-03-18T18:39:58Z</dcterms:modified>
</cp:coreProperties>
</file>