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1086-976E-41EF-96D7-FD7D25E207D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63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Faga’alu Bay: Sediment plume following large rain 2/21/14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16:38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17:08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63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Faga’alu Bay: Sediment plume following large rain 2/21/14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17:00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Fagáalu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Bay: Sediment plume following large rain 2/21/14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16:15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16:30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17731" y="1761913"/>
            <a:ext cx="1547155" cy="1031877"/>
            <a:chOff x="147918" y="1951066"/>
            <a:chExt cx="1547155" cy="1031877"/>
          </a:xfrm>
        </p:grpSpPr>
        <p:sp>
          <p:nvSpPr>
            <p:cNvPr id="2" name="TextBox 1"/>
            <p:cNvSpPr txBox="1"/>
            <p:nvPr/>
          </p:nvSpPr>
          <p:spPr>
            <a:xfrm>
              <a:off x="147918" y="1951066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33067" y="2329962"/>
              <a:ext cx="215695" cy="65298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25516" y="2181898"/>
            <a:ext cx="1560042" cy="844888"/>
            <a:chOff x="147918" y="1951066"/>
            <a:chExt cx="1560042" cy="844888"/>
          </a:xfrm>
        </p:grpSpPr>
        <p:sp>
          <p:nvSpPr>
            <p:cNvPr id="27" name="TextBox 26"/>
            <p:cNvSpPr txBox="1"/>
            <p:nvPr/>
          </p:nvSpPr>
          <p:spPr>
            <a:xfrm>
              <a:off x="147918" y="1951066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77008" y="2329962"/>
              <a:ext cx="171754" cy="465992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105394">
            <a:off x="1308015" y="2698820"/>
            <a:ext cx="1205779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422" y="2138350"/>
            <a:ext cx="1078309" cy="786202"/>
            <a:chOff x="147918" y="1951066"/>
            <a:chExt cx="1078309" cy="786202"/>
          </a:xfrm>
        </p:grpSpPr>
        <p:sp>
          <p:nvSpPr>
            <p:cNvPr id="31" name="TextBox 30"/>
            <p:cNvSpPr txBox="1"/>
            <p:nvPr/>
          </p:nvSpPr>
          <p:spPr>
            <a:xfrm>
              <a:off x="147918" y="1951066"/>
              <a:ext cx="107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16991" y="2332833"/>
              <a:ext cx="354464" cy="404435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929099" y="3903215"/>
            <a:ext cx="2825267" cy="2035858"/>
            <a:chOff x="147918" y="1951066"/>
            <a:chExt cx="2825267" cy="2035858"/>
          </a:xfrm>
        </p:grpSpPr>
        <p:sp>
          <p:nvSpPr>
            <p:cNvPr id="37" name="TextBox 36"/>
            <p:cNvSpPr txBox="1"/>
            <p:nvPr/>
          </p:nvSpPr>
          <p:spPr>
            <a:xfrm>
              <a:off x="147918" y="1951066"/>
              <a:ext cx="2825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 plume deflected over North reef and Channel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1320160" y="3098771"/>
              <a:ext cx="143696" cy="8881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Fagáalu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Bay: Sediment plume following large rain 2/21/14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16:15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16:30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17731" y="1761913"/>
            <a:ext cx="1547155" cy="1031877"/>
            <a:chOff x="147918" y="1951066"/>
            <a:chExt cx="1547155" cy="1031877"/>
          </a:xfrm>
        </p:grpSpPr>
        <p:sp>
          <p:nvSpPr>
            <p:cNvPr id="2" name="TextBox 1"/>
            <p:cNvSpPr txBox="1"/>
            <p:nvPr/>
          </p:nvSpPr>
          <p:spPr>
            <a:xfrm>
              <a:off x="147918" y="1951066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33067" y="2329962"/>
              <a:ext cx="215695" cy="65298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25516" y="2181898"/>
            <a:ext cx="1560042" cy="844888"/>
            <a:chOff x="147918" y="1951066"/>
            <a:chExt cx="1560042" cy="844888"/>
          </a:xfrm>
        </p:grpSpPr>
        <p:sp>
          <p:nvSpPr>
            <p:cNvPr id="27" name="TextBox 26"/>
            <p:cNvSpPr txBox="1"/>
            <p:nvPr/>
          </p:nvSpPr>
          <p:spPr>
            <a:xfrm>
              <a:off x="147918" y="1951066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77008" y="2329962"/>
              <a:ext cx="171754" cy="465992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105394">
            <a:off x="1308015" y="2698820"/>
            <a:ext cx="1205779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422" y="2138350"/>
            <a:ext cx="1078309" cy="786202"/>
            <a:chOff x="147918" y="1951066"/>
            <a:chExt cx="1078309" cy="786202"/>
          </a:xfrm>
        </p:grpSpPr>
        <p:sp>
          <p:nvSpPr>
            <p:cNvPr id="31" name="TextBox 30"/>
            <p:cNvSpPr txBox="1"/>
            <p:nvPr/>
          </p:nvSpPr>
          <p:spPr>
            <a:xfrm>
              <a:off x="147918" y="1951066"/>
              <a:ext cx="107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16991" y="2332833"/>
              <a:ext cx="354464" cy="404435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929099" y="3903215"/>
            <a:ext cx="2825267" cy="2035858"/>
            <a:chOff x="147918" y="1951066"/>
            <a:chExt cx="2825267" cy="2035858"/>
          </a:xfrm>
        </p:grpSpPr>
        <p:sp>
          <p:nvSpPr>
            <p:cNvPr id="37" name="TextBox 36"/>
            <p:cNvSpPr txBox="1"/>
            <p:nvPr/>
          </p:nvSpPr>
          <p:spPr>
            <a:xfrm>
              <a:off x="147918" y="1951066"/>
              <a:ext cx="2825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 plume deflected over North reef and Channel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1320160" y="3098771"/>
              <a:ext cx="143696" cy="8881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6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128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6</cp:revision>
  <dcterms:created xsi:type="dcterms:W3CDTF">2014-03-19T23:03:29Z</dcterms:created>
  <dcterms:modified xsi:type="dcterms:W3CDTF">2016-05-26T22:07:07Z</dcterms:modified>
</cp:coreProperties>
</file>