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1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A1F6-988B-4829-9ABB-EE7FB736F74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A8914-7FF6-45A8-8504-F78B6973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2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39438" cy="4679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69" y="0"/>
            <a:ext cx="6239434" cy="4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Messina</dc:creator>
  <cp:lastModifiedBy>Alex Messina</cp:lastModifiedBy>
  <cp:revision>1</cp:revision>
  <dcterms:created xsi:type="dcterms:W3CDTF">2015-04-14T23:32:42Z</dcterms:created>
  <dcterms:modified xsi:type="dcterms:W3CDTF">2015-04-14T23:33:50Z</dcterms:modified>
</cp:coreProperties>
</file>