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D09C-63CB-4B8F-AB71-20904B6BA8ED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80E2-D42C-4DB0-B39F-6CE8D457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2270" y="337513"/>
            <a:ext cx="200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SSY  =  Q x SSC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565" y="1628891"/>
            <a:ext cx="505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 pressure – Barometric Pressure = Water pressure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27899" y="1998223"/>
            <a:ext cx="0" cy="41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3683" y="2494455"/>
            <a:ext cx="480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pressure x Density of water = Stream stage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27899" y="2863787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9710" y="3495799"/>
            <a:ext cx="24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a x Stream Stage + 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158320" y="799178"/>
            <a:ext cx="1703292" cy="82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6178" y="172438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SSC = a x Turbidity + b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23" y="2695235"/>
            <a:ext cx="4679581" cy="2339791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3627899" y="799178"/>
            <a:ext cx="2767499" cy="74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5" y="4154268"/>
            <a:ext cx="4603383" cy="23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2</cp:revision>
  <dcterms:created xsi:type="dcterms:W3CDTF">2015-07-02T16:45:16Z</dcterms:created>
  <dcterms:modified xsi:type="dcterms:W3CDTF">2015-07-02T16:45:44Z</dcterms:modified>
</cp:coreProperties>
</file>