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3"/>
    <p:restoredTop sz="93701"/>
  </p:normalViewPr>
  <p:slideViewPr>
    <p:cSldViewPr snapToGrid="0" snapToObjects="1">
      <p:cViewPr>
        <p:scale>
          <a:sx n="110" d="100"/>
          <a:sy n="110" d="100"/>
        </p:scale>
        <p:origin x="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32CF-582B-EA4B-ACE0-9E1949385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04B7A-2DBB-9D4C-B9D7-970B0D541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DE47F-C47A-CB4B-BFD9-EEC3CD41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C970-45C1-CB47-BFD7-7A762275AA3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99D68-5A46-5843-A852-1EFDFFCA4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6A62B-73AB-0144-BF8D-A9440247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5931-6C2E-B44C-AAB2-067B2FDD6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0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A120-FA0E-7345-B1F7-CB5754E4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64533-43D6-B347-8468-5C13AD860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17DB2-83A1-724B-A566-2067BDF0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C970-45C1-CB47-BFD7-7A762275AA3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FE916-FFBE-174C-87D9-4433462D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E5AF4-060F-564A-8CEB-B64F1478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5931-6C2E-B44C-AAB2-067B2FDD6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2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23E549-2A5F-DB48-B0C4-9544C150B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4E130-9B5F-A84B-8EB0-A8835A462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5172D-26D9-B643-A18C-C09B3542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C970-45C1-CB47-BFD7-7A762275AA3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35BA8-581A-E243-BCFC-73908155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6B8A4-2A09-8E41-8355-CA6DBF2F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5931-6C2E-B44C-AAB2-067B2FDD6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8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3570-6046-5541-AEC9-9A8EBBB5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75E08-B831-B449-B8EB-A4D6F7170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60E0B-A16F-6D48-B40C-0D540DE6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C970-45C1-CB47-BFD7-7A762275AA3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D4E88-EFF1-E742-8D78-3786CA73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1CFCE-5630-2841-A39D-C1699C22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5931-6C2E-B44C-AAB2-067B2FDD6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2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A123-ACDC-1E45-A0C2-39C2D944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BAC4B-D7D9-6143-837A-FEDE05B3A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F605E-1704-B14E-8191-55DCD05D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C970-45C1-CB47-BFD7-7A762275AA3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1A08E-F813-724F-9BC2-BCD473EB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2F4F8-69B0-C941-AB44-8C20DF29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5931-6C2E-B44C-AAB2-067B2FDD6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0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3ACF-C668-E44F-92B4-DE28B95F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ACB68-988D-0841-B85B-BD1A00C72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EC000-2678-F04E-A1CA-89E06BBF1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5B6D5-69D7-914F-BAFA-12FF5A1F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C970-45C1-CB47-BFD7-7A762275AA3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B99E2-383E-1748-9C83-2CECDDF2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7E857-DED6-374A-BAFB-D04CF210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5931-6C2E-B44C-AAB2-067B2FDD6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6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46C2-FA78-3B4D-89D9-02CEA5B93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EBA9B-28B8-F44C-8409-D9649A913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66E6A-A69D-844B-A088-7B3FF67BD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361B7-34FD-2444-81CC-1141FD443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E7C38-3491-C34B-BE24-5C2B080CD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88EA2-CDEB-F24E-A204-09B5F8A1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C970-45C1-CB47-BFD7-7A762275AA3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33E52-EB37-A641-8616-38B40CC6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37B8DD-1606-734C-8B80-94C12C5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5931-6C2E-B44C-AAB2-067B2FDD6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7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215B-643E-B14E-B000-5F533E71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6811F-EE77-474E-B523-9900FC70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C970-45C1-CB47-BFD7-7A762275AA3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4C567-36DD-9A40-BCE6-C20F2C8A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97D16-9038-AA48-B3CE-9521288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5931-6C2E-B44C-AAB2-067B2FDD6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5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D8577-EF64-5543-955C-2F2C7612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C970-45C1-CB47-BFD7-7A762275AA3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1C7B3-EE40-8349-AC9E-F7936FEA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B9299-DBEF-1245-AB24-55C2E00B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5931-6C2E-B44C-AAB2-067B2FDD6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8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A84C-DB2D-944A-BE2E-308CBBC2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A1D3-91F0-9543-8C8E-6D8437830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A82EC-B0A0-7544-9F51-AF64B8E67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98311-E598-6A4F-82F3-D1C14D41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C970-45C1-CB47-BFD7-7A762275AA3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9D88C-AF22-DB43-BEDD-A3B573E7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FCB84-E26F-6D4B-91B9-84EDB154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5931-6C2E-B44C-AAB2-067B2FDD6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5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7B62-90B7-0943-965F-4E8172F5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52C368-7929-2445-8A3F-05DE16067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4E7BE-29BD-1842-B0DA-A172316D1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9BFAE-5C75-6C4D-BE55-10D2B5DE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C970-45C1-CB47-BFD7-7A762275AA3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9C4C3-4192-0B48-9F6A-0CC03917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9779B-01DE-BD48-B096-4499D5C8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5931-6C2E-B44C-AAB2-067B2FDD6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8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2E76B-08B3-C04D-9698-E86E3A78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A36D8-7F8F-EF43-AAA6-3B305D84D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6959C-C9C8-CC45-A116-FEC7F63C0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3C970-45C1-CB47-BFD7-7A762275AA3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E250F-1B3F-AF49-8DC1-542B0E9F6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CB987-631C-9248-AA06-9572DFDA0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65931-6C2E-B44C-AAB2-067B2FDD6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2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F59951-76B9-7449-80A3-1B585782F36B}"/>
              </a:ext>
            </a:extLst>
          </p:cNvPr>
          <p:cNvCxnSpPr>
            <a:cxnSpLocks/>
          </p:cNvCxnSpPr>
          <p:nvPr/>
        </p:nvCxnSpPr>
        <p:spPr>
          <a:xfrm>
            <a:off x="2558317" y="838947"/>
            <a:ext cx="0" cy="56663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879CEA-F4D2-F945-9A35-35EC56E40833}"/>
              </a:ext>
            </a:extLst>
          </p:cNvPr>
          <p:cNvSpPr txBox="1"/>
          <p:nvPr/>
        </p:nvSpPr>
        <p:spPr>
          <a:xfrm>
            <a:off x="1684212" y="278486"/>
            <a:ext cx="1732531" cy="5527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GitHub Enterprise:</a:t>
            </a:r>
          </a:p>
          <a:p>
            <a:pPr algn="ctr"/>
            <a:r>
              <a:rPr lang="en-US" sz="1600" dirty="0" err="1"/>
              <a:t>IaC</a:t>
            </a:r>
            <a:r>
              <a:rPr lang="en-US" sz="1600" dirty="0"/>
              <a:t> Repo Commit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F81F5E-EA33-C34C-8647-E0F7465C02FF}"/>
              </a:ext>
            </a:extLst>
          </p:cNvPr>
          <p:cNvCxnSpPr/>
          <p:nvPr/>
        </p:nvCxnSpPr>
        <p:spPr>
          <a:xfrm>
            <a:off x="2819833" y="1143878"/>
            <a:ext cx="1875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60B6C-EF68-5148-A79F-284AF24648CD}"/>
              </a:ext>
            </a:extLst>
          </p:cNvPr>
          <p:cNvCxnSpPr/>
          <p:nvPr/>
        </p:nvCxnSpPr>
        <p:spPr>
          <a:xfrm>
            <a:off x="4834580" y="872492"/>
            <a:ext cx="0" cy="1279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6896598-3FAD-234F-A045-2D5D829BA2A2}"/>
              </a:ext>
            </a:extLst>
          </p:cNvPr>
          <p:cNvSpPr txBox="1"/>
          <p:nvPr/>
        </p:nvSpPr>
        <p:spPr>
          <a:xfrm>
            <a:off x="3566281" y="280766"/>
            <a:ext cx="2536598" cy="5847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ghe_listener.js</a:t>
            </a:r>
            <a:endParaRPr lang="en-US" sz="1600" dirty="0"/>
          </a:p>
          <a:p>
            <a:pPr algn="ctr"/>
            <a:r>
              <a:rPr lang="en-US" sz="1600" dirty="0"/>
              <a:t>/shared/n8/</a:t>
            </a:r>
            <a:r>
              <a:rPr lang="en-US" sz="1600" dirty="0" err="1"/>
              <a:t>ghe_listener</a:t>
            </a:r>
            <a:endParaRPr lang="en-US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FCD139-1D1A-D34C-AE48-413EA0591FDA}"/>
              </a:ext>
            </a:extLst>
          </p:cNvPr>
          <p:cNvCxnSpPr/>
          <p:nvPr/>
        </p:nvCxnSpPr>
        <p:spPr>
          <a:xfrm>
            <a:off x="8389019" y="1618627"/>
            <a:ext cx="0" cy="365176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0E9583-354F-3447-B1DA-9005CEC64E95}"/>
              </a:ext>
            </a:extLst>
          </p:cNvPr>
          <p:cNvSpPr txBox="1"/>
          <p:nvPr/>
        </p:nvSpPr>
        <p:spPr>
          <a:xfrm>
            <a:off x="7340838" y="1282486"/>
            <a:ext cx="2096362" cy="338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As3_service_action.js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52983D-48F6-BB40-B9F8-4B7401890DFE}"/>
              </a:ext>
            </a:extLst>
          </p:cNvPr>
          <p:cNvCxnSpPr>
            <a:cxnSpLocks/>
          </p:cNvCxnSpPr>
          <p:nvPr/>
        </p:nvCxnSpPr>
        <p:spPr>
          <a:xfrm flipH="1">
            <a:off x="2773468" y="3153715"/>
            <a:ext cx="3553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F80A3-1106-2C47-97F7-931A55DF2BD8}"/>
              </a:ext>
            </a:extLst>
          </p:cNvPr>
          <p:cNvCxnSpPr>
            <a:cxnSpLocks/>
          </p:cNvCxnSpPr>
          <p:nvPr/>
        </p:nvCxnSpPr>
        <p:spPr>
          <a:xfrm>
            <a:off x="4898371" y="1930259"/>
            <a:ext cx="3302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AB9B35-E229-9E47-A7AC-C79CCF368F1E}"/>
              </a:ext>
            </a:extLst>
          </p:cNvPr>
          <p:cNvCxnSpPr>
            <a:cxnSpLocks/>
          </p:cNvCxnSpPr>
          <p:nvPr/>
        </p:nvCxnSpPr>
        <p:spPr>
          <a:xfrm>
            <a:off x="2773468" y="3338357"/>
            <a:ext cx="3553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8C5D0F-D8AD-4448-9D0D-40D55C29BA1A}"/>
              </a:ext>
            </a:extLst>
          </p:cNvPr>
          <p:cNvCxnSpPr>
            <a:cxnSpLocks/>
          </p:cNvCxnSpPr>
          <p:nvPr/>
        </p:nvCxnSpPr>
        <p:spPr>
          <a:xfrm flipH="1">
            <a:off x="2773468" y="3704261"/>
            <a:ext cx="3553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D93019-9DD5-394F-A0CE-6005F8A7CD60}"/>
              </a:ext>
            </a:extLst>
          </p:cNvPr>
          <p:cNvCxnSpPr>
            <a:cxnSpLocks/>
          </p:cNvCxnSpPr>
          <p:nvPr/>
        </p:nvCxnSpPr>
        <p:spPr>
          <a:xfrm>
            <a:off x="2773468" y="3899434"/>
            <a:ext cx="3553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F8754F3-82AB-4B4B-9C70-E0A13EF049EC}"/>
              </a:ext>
            </a:extLst>
          </p:cNvPr>
          <p:cNvSpPr txBox="1"/>
          <p:nvPr/>
        </p:nvSpPr>
        <p:spPr>
          <a:xfrm>
            <a:off x="3368125" y="2952943"/>
            <a:ext cx="2399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Get committed object attributes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7F48A5-E49F-7D42-AF75-EEDEDD5472B0}"/>
              </a:ext>
            </a:extLst>
          </p:cNvPr>
          <p:cNvSpPr txBox="1"/>
          <p:nvPr/>
        </p:nvSpPr>
        <p:spPr>
          <a:xfrm>
            <a:off x="2949544" y="3483455"/>
            <a:ext cx="3193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Get Service Definition “</a:t>
            </a:r>
            <a:r>
              <a:rPr lang="en-US" sz="1100" dirty="0" err="1"/>
              <a:t>download_url</a:t>
            </a:r>
            <a:r>
              <a:rPr lang="en-US" sz="1100" dirty="0"/>
              <a:t>” attribute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419B020-A3A9-714B-9B34-069002EACFC0}"/>
              </a:ext>
            </a:extLst>
          </p:cNvPr>
          <p:cNvCxnSpPr/>
          <p:nvPr/>
        </p:nvCxnSpPr>
        <p:spPr>
          <a:xfrm>
            <a:off x="10716482" y="4398191"/>
            <a:ext cx="0" cy="206132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6B9B13C-77A9-7A46-89A8-510961F2F76F}"/>
              </a:ext>
            </a:extLst>
          </p:cNvPr>
          <p:cNvSpPr txBox="1"/>
          <p:nvPr/>
        </p:nvSpPr>
        <p:spPr>
          <a:xfrm>
            <a:off x="10349101" y="4068354"/>
            <a:ext cx="734762" cy="338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BIG-IP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9B15E1-CAB1-BB4B-92A0-07CFB200A007}"/>
              </a:ext>
            </a:extLst>
          </p:cNvPr>
          <p:cNvSpPr txBox="1"/>
          <p:nvPr/>
        </p:nvSpPr>
        <p:spPr>
          <a:xfrm>
            <a:off x="2907527" y="915184"/>
            <a:ext cx="1638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Webhook</a:t>
            </a:r>
            <a:r>
              <a:rPr lang="en-US" sz="1100" dirty="0"/>
              <a:t> ‘commit’ message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C89082-3E23-FC4A-AC52-C2AF8FB61BD7}"/>
              </a:ext>
            </a:extLst>
          </p:cNvPr>
          <p:cNvSpPr txBox="1"/>
          <p:nvPr/>
        </p:nvSpPr>
        <p:spPr>
          <a:xfrm>
            <a:off x="3290200" y="1445114"/>
            <a:ext cx="1638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Inspect what</a:t>
            </a:r>
          </a:p>
          <a:p>
            <a:pPr algn="ctr"/>
            <a:r>
              <a:rPr lang="en-US" sz="1100" dirty="0"/>
              <a:t>was ‘</a:t>
            </a:r>
            <a:r>
              <a:rPr lang="en-US" sz="1100" dirty="0" err="1"/>
              <a:t>commit’ed</a:t>
            </a:r>
            <a:endParaRPr 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8A2A5F-0338-F844-A394-BC9DED95FD6C}"/>
              </a:ext>
            </a:extLst>
          </p:cNvPr>
          <p:cNvSpPr txBox="1"/>
          <p:nvPr/>
        </p:nvSpPr>
        <p:spPr>
          <a:xfrm>
            <a:off x="2971059" y="3691176"/>
            <a:ext cx="3193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Link to Service Definition.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00A9BEE5-CB1A-E249-AEBF-83150495425C}"/>
              </a:ext>
            </a:extLst>
          </p:cNvPr>
          <p:cNvSpPr/>
          <p:nvPr/>
        </p:nvSpPr>
        <p:spPr>
          <a:xfrm rot="13645426">
            <a:off x="4552192" y="1272968"/>
            <a:ext cx="365762" cy="365451"/>
          </a:xfrm>
          <a:prstGeom prst="arc">
            <a:avLst>
              <a:gd name="adj1" fmla="val 14217805"/>
              <a:gd name="adj2" fmla="val 1742899"/>
            </a:avLst>
          </a:prstGeom>
          <a:ln w="95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B0CBB-9798-FF4C-BD3B-0581B6CE939F}"/>
              </a:ext>
            </a:extLst>
          </p:cNvPr>
          <p:cNvSpPr txBox="1"/>
          <p:nvPr/>
        </p:nvSpPr>
        <p:spPr>
          <a:xfrm>
            <a:off x="5350116" y="1718630"/>
            <a:ext cx="23991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If it’s an [</a:t>
            </a:r>
            <a:r>
              <a:rPr lang="en-US" sz="1100" dirty="0" err="1"/>
              <a:t>added|modified|deleted</a:t>
            </a:r>
            <a:r>
              <a:rPr lang="en-US" sz="1100" dirty="0"/>
              <a:t>] Service Definition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965560-9EDF-6B49-A913-E49415E0A5AB}"/>
              </a:ext>
            </a:extLst>
          </p:cNvPr>
          <p:cNvSpPr txBox="1"/>
          <p:nvPr/>
        </p:nvSpPr>
        <p:spPr>
          <a:xfrm>
            <a:off x="3563253" y="3131470"/>
            <a:ext cx="198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Commit data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E6B0BC-2590-7F4F-A181-3FF3584BEB3F}"/>
              </a:ext>
            </a:extLst>
          </p:cNvPr>
          <p:cNvCxnSpPr/>
          <p:nvPr/>
        </p:nvCxnSpPr>
        <p:spPr>
          <a:xfrm>
            <a:off x="6476494" y="2806567"/>
            <a:ext cx="0" cy="206132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A11C3EE-248B-4F49-9F2D-023AEBB22F7C}"/>
              </a:ext>
            </a:extLst>
          </p:cNvPr>
          <p:cNvSpPr txBox="1"/>
          <p:nvPr/>
        </p:nvSpPr>
        <p:spPr>
          <a:xfrm>
            <a:off x="5834364" y="2445173"/>
            <a:ext cx="1301676" cy="338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ghe-fetch.js</a:t>
            </a:r>
            <a:endParaRPr lang="en-US" sz="16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BEF06AC-C1EB-4F43-A901-A4AA09319A86}"/>
              </a:ext>
            </a:extLst>
          </p:cNvPr>
          <p:cNvCxnSpPr>
            <a:cxnSpLocks/>
          </p:cNvCxnSpPr>
          <p:nvPr/>
        </p:nvCxnSpPr>
        <p:spPr>
          <a:xfrm flipH="1">
            <a:off x="6603587" y="3002143"/>
            <a:ext cx="1657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05E636-25FA-B14F-8275-65490812D53C}"/>
              </a:ext>
            </a:extLst>
          </p:cNvPr>
          <p:cNvSpPr txBox="1"/>
          <p:nvPr/>
        </p:nvSpPr>
        <p:spPr>
          <a:xfrm>
            <a:off x="6705073" y="2801371"/>
            <a:ext cx="1489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Get me the</a:t>
            </a:r>
            <a:br>
              <a:rPr lang="en-US" sz="1100" dirty="0"/>
            </a:br>
            <a:r>
              <a:rPr lang="en-US" sz="1100" dirty="0"/>
              <a:t>Service Definition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6D8CAF-5B59-2945-A8F5-EEEFA3D80436}"/>
              </a:ext>
            </a:extLst>
          </p:cNvPr>
          <p:cNvCxnSpPr>
            <a:cxnSpLocks/>
          </p:cNvCxnSpPr>
          <p:nvPr/>
        </p:nvCxnSpPr>
        <p:spPr>
          <a:xfrm flipH="1">
            <a:off x="2760403" y="4257259"/>
            <a:ext cx="3553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57A8AC-1114-C143-88AB-F3F4BD6BF605}"/>
              </a:ext>
            </a:extLst>
          </p:cNvPr>
          <p:cNvCxnSpPr>
            <a:cxnSpLocks/>
          </p:cNvCxnSpPr>
          <p:nvPr/>
        </p:nvCxnSpPr>
        <p:spPr>
          <a:xfrm>
            <a:off x="2760403" y="4452432"/>
            <a:ext cx="3553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0A8671F-BE5C-B041-BA5D-F86ACAF1618F}"/>
              </a:ext>
            </a:extLst>
          </p:cNvPr>
          <p:cNvSpPr txBox="1"/>
          <p:nvPr/>
        </p:nvSpPr>
        <p:spPr>
          <a:xfrm>
            <a:off x="2936479" y="4036453"/>
            <a:ext cx="3193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Get the actual Service Definition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8A1982-E53E-9E48-B769-83A4EBCCAF0E}"/>
              </a:ext>
            </a:extLst>
          </p:cNvPr>
          <p:cNvSpPr txBox="1"/>
          <p:nvPr/>
        </p:nvSpPr>
        <p:spPr>
          <a:xfrm>
            <a:off x="3939073" y="4244174"/>
            <a:ext cx="1231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Service Definition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D55D570-A526-374D-9471-DA79A53E5083}"/>
              </a:ext>
            </a:extLst>
          </p:cNvPr>
          <p:cNvCxnSpPr/>
          <p:nvPr/>
        </p:nvCxnSpPr>
        <p:spPr>
          <a:xfrm>
            <a:off x="6581125" y="4671949"/>
            <a:ext cx="1705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BED364A-0E26-C742-B3E7-F538B6D62AC0}"/>
              </a:ext>
            </a:extLst>
          </p:cNvPr>
          <p:cNvSpPr txBox="1"/>
          <p:nvPr/>
        </p:nvSpPr>
        <p:spPr>
          <a:xfrm>
            <a:off x="6653222" y="4443255"/>
            <a:ext cx="1638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Service Definition, sir!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C947402-A573-FC44-968D-C9AF1DA559FB}"/>
              </a:ext>
            </a:extLst>
          </p:cNvPr>
          <p:cNvCxnSpPr/>
          <p:nvPr/>
        </p:nvCxnSpPr>
        <p:spPr>
          <a:xfrm>
            <a:off x="8501315" y="4965783"/>
            <a:ext cx="1705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71D197B-7D59-FB42-BDFB-5BD04EA6E4E1}"/>
              </a:ext>
            </a:extLst>
          </p:cNvPr>
          <p:cNvSpPr txBox="1"/>
          <p:nvPr/>
        </p:nvSpPr>
        <p:spPr>
          <a:xfrm>
            <a:off x="8573412" y="4754507"/>
            <a:ext cx="1638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Be more like this!!!</a:t>
            </a:r>
          </a:p>
          <a:p>
            <a:pPr algn="ctr"/>
            <a:r>
              <a:rPr lang="en-US" sz="1100" dirty="0"/>
              <a:t>[</a:t>
            </a:r>
            <a:r>
              <a:rPr lang="en-US" sz="1100" dirty="0" err="1"/>
              <a:t>add|modify|delete</a:t>
            </a:r>
            <a:r>
              <a:rPr lang="en-US" sz="1100" dirty="0"/>
              <a:t>]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8F268D-0688-F946-BC49-C94BA1E0A45B}"/>
              </a:ext>
            </a:extLst>
          </p:cNvPr>
          <p:cNvCxnSpPr>
            <a:cxnSpLocks/>
          </p:cNvCxnSpPr>
          <p:nvPr/>
        </p:nvCxnSpPr>
        <p:spPr>
          <a:xfrm flipH="1">
            <a:off x="6655247" y="5781778"/>
            <a:ext cx="3553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E8D439F-C421-9447-A12A-B5C17900CB0F}"/>
              </a:ext>
            </a:extLst>
          </p:cNvPr>
          <p:cNvSpPr txBox="1"/>
          <p:nvPr/>
        </p:nvSpPr>
        <p:spPr>
          <a:xfrm>
            <a:off x="7644166" y="5546670"/>
            <a:ext cx="1489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Success/Fail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4FF97A0-D7AB-4E45-A52D-55B05A1A420C}"/>
              </a:ext>
            </a:extLst>
          </p:cNvPr>
          <p:cNvCxnSpPr/>
          <p:nvPr/>
        </p:nvCxnSpPr>
        <p:spPr>
          <a:xfrm>
            <a:off x="6442768" y="5464314"/>
            <a:ext cx="0" cy="961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F64BA80-F22E-3F42-A6E1-F4AD1136E50F}"/>
              </a:ext>
            </a:extLst>
          </p:cNvPr>
          <p:cNvSpPr txBox="1"/>
          <p:nvPr/>
        </p:nvSpPr>
        <p:spPr>
          <a:xfrm>
            <a:off x="5859805" y="5110432"/>
            <a:ext cx="1183342" cy="338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ghe-post.js</a:t>
            </a:r>
            <a:endParaRPr lang="en-US" sz="16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3782A99-7C9D-B743-9064-B22AA532449F}"/>
              </a:ext>
            </a:extLst>
          </p:cNvPr>
          <p:cNvCxnSpPr>
            <a:cxnSpLocks/>
          </p:cNvCxnSpPr>
          <p:nvPr/>
        </p:nvCxnSpPr>
        <p:spPr>
          <a:xfrm flipH="1">
            <a:off x="2745002" y="5750553"/>
            <a:ext cx="3553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378AD92-4FB6-7C45-9696-42A8A41206DA}"/>
              </a:ext>
            </a:extLst>
          </p:cNvPr>
          <p:cNvSpPr txBox="1"/>
          <p:nvPr/>
        </p:nvSpPr>
        <p:spPr>
          <a:xfrm>
            <a:off x="3733921" y="5515445"/>
            <a:ext cx="1489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Success/Fail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0F7B1EA-F9DF-2C4F-904A-0ED835F2492A}"/>
              </a:ext>
            </a:extLst>
          </p:cNvPr>
          <p:cNvCxnSpPr>
            <a:cxnSpLocks/>
          </p:cNvCxnSpPr>
          <p:nvPr/>
        </p:nvCxnSpPr>
        <p:spPr>
          <a:xfrm flipH="1">
            <a:off x="6650354" y="6198117"/>
            <a:ext cx="3553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AE8609E-291C-EA4C-B35F-864FC4B68EC0}"/>
              </a:ext>
            </a:extLst>
          </p:cNvPr>
          <p:cNvSpPr txBox="1"/>
          <p:nvPr/>
        </p:nvSpPr>
        <p:spPr>
          <a:xfrm>
            <a:off x="7639273" y="5989136"/>
            <a:ext cx="1489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Periodically post:</a:t>
            </a:r>
          </a:p>
          <a:p>
            <a:pPr algn="ctr"/>
            <a:r>
              <a:rPr lang="en-US" sz="1100" dirty="0"/>
              <a:t>Stats / health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063FEC0-EFAD-7C4B-9B2A-BFA6621C4B7F}"/>
              </a:ext>
            </a:extLst>
          </p:cNvPr>
          <p:cNvCxnSpPr>
            <a:cxnSpLocks/>
          </p:cNvCxnSpPr>
          <p:nvPr/>
        </p:nvCxnSpPr>
        <p:spPr>
          <a:xfrm flipH="1">
            <a:off x="2734815" y="6206080"/>
            <a:ext cx="3553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7E55EAE-A124-2742-90B2-BCDBA4D9A955}"/>
              </a:ext>
            </a:extLst>
          </p:cNvPr>
          <p:cNvSpPr txBox="1"/>
          <p:nvPr/>
        </p:nvSpPr>
        <p:spPr>
          <a:xfrm>
            <a:off x="3723734" y="5997099"/>
            <a:ext cx="1489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Periodically post:</a:t>
            </a:r>
          </a:p>
          <a:p>
            <a:pPr algn="ctr"/>
            <a:r>
              <a:rPr lang="en-US" sz="1100" dirty="0"/>
              <a:t>Stats / health</a:t>
            </a:r>
          </a:p>
        </p:txBody>
      </p:sp>
      <p:sp>
        <p:nvSpPr>
          <p:cNvPr id="74" name="Line Callout 1 73">
            <a:extLst>
              <a:ext uri="{FF2B5EF4-FFF2-40B4-BE49-F238E27FC236}">
                <a16:creationId xmlns:a16="http://schemas.microsoft.com/office/drawing/2014/main" id="{DC35A538-7BBA-1242-9CA0-18A8B07FB5E7}"/>
              </a:ext>
            </a:extLst>
          </p:cNvPr>
          <p:cNvSpPr/>
          <p:nvPr/>
        </p:nvSpPr>
        <p:spPr>
          <a:xfrm>
            <a:off x="76661" y="1982858"/>
            <a:ext cx="1441199" cy="1213310"/>
          </a:xfrm>
          <a:prstGeom prst="borderCallout1">
            <a:avLst>
              <a:gd name="adj1" fmla="val 55787"/>
              <a:gd name="adj2" fmla="val 100050"/>
              <a:gd name="adj3" fmla="val 98461"/>
              <a:gd name="adj4" fmla="val 1641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NOTE: For Service Def deletion, must get ‘last commit -1’</a:t>
            </a:r>
            <a:br>
              <a:rPr lang="en-US" sz="1100" dirty="0">
                <a:solidFill>
                  <a:srgbClr val="FF0000"/>
                </a:solidFill>
              </a:rPr>
            </a:br>
            <a:r>
              <a:rPr lang="en-US" sz="1100" dirty="0">
                <a:solidFill>
                  <a:srgbClr val="FF0000"/>
                </a:solidFill>
              </a:rPr>
              <a:t>to retrieve the data before the service definition deletion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9FDB4DFA-09FB-864F-B079-3D970B410F85}"/>
              </a:ext>
            </a:extLst>
          </p:cNvPr>
          <p:cNvSpPr/>
          <p:nvPr/>
        </p:nvSpPr>
        <p:spPr>
          <a:xfrm>
            <a:off x="10242771" y="4467423"/>
            <a:ext cx="272825" cy="996046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496CB-F504-604A-AE72-DAFDBB65F4AC}"/>
              </a:ext>
            </a:extLst>
          </p:cNvPr>
          <p:cNvSpPr txBox="1"/>
          <p:nvPr/>
        </p:nvSpPr>
        <p:spPr>
          <a:xfrm rot="16200000">
            <a:off x="10230511" y="4773071"/>
            <a:ext cx="57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AS3</a:t>
            </a:r>
          </a:p>
        </p:txBody>
      </p:sp>
    </p:spTree>
    <p:extLst>
      <p:ext uri="{BB962C8B-B14F-4D97-AF65-F5344CB8AC3E}">
        <p14:creationId xmlns:p14="http://schemas.microsoft.com/office/powerpoint/2010/main" val="193371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E43336-CA40-0147-9E7F-186DC312DC93}"/>
              </a:ext>
            </a:extLst>
          </p:cNvPr>
          <p:cNvCxnSpPr/>
          <p:nvPr/>
        </p:nvCxnSpPr>
        <p:spPr>
          <a:xfrm>
            <a:off x="537884" y="1479921"/>
            <a:ext cx="0" cy="441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FA394A-CECD-9742-93C4-4720D2A0C2C1}"/>
              </a:ext>
            </a:extLst>
          </p:cNvPr>
          <p:cNvSpPr txBox="1"/>
          <p:nvPr/>
        </p:nvSpPr>
        <p:spPr>
          <a:xfrm>
            <a:off x="-156526" y="413644"/>
            <a:ext cx="14318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GHE: clone </a:t>
            </a:r>
            <a:r>
              <a:rPr lang="en-US" sz="1600" dirty="0" err="1"/>
              <a:t>iCLX</a:t>
            </a:r>
            <a:endParaRPr lang="en-US" sz="1600" dirty="0"/>
          </a:p>
          <a:p>
            <a:pPr algn="ctr"/>
            <a:r>
              <a:rPr lang="en-US" sz="1600" dirty="0"/>
              <a:t>on-boarder repo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1B6BEC-4C7C-394C-BD91-D6E01433F617}"/>
              </a:ext>
            </a:extLst>
          </p:cNvPr>
          <p:cNvCxnSpPr/>
          <p:nvPr/>
        </p:nvCxnSpPr>
        <p:spPr>
          <a:xfrm>
            <a:off x="799400" y="1570610"/>
            <a:ext cx="18759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742995-F32F-9E4D-8C7F-C0F8F65BE5FF}"/>
              </a:ext>
            </a:extLst>
          </p:cNvPr>
          <p:cNvCxnSpPr/>
          <p:nvPr/>
        </p:nvCxnSpPr>
        <p:spPr>
          <a:xfrm>
            <a:off x="2970904" y="1038294"/>
            <a:ext cx="0" cy="1548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93B963-F5DD-C749-AE2C-522AB16AFB74}"/>
              </a:ext>
            </a:extLst>
          </p:cNvPr>
          <p:cNvSpPr txBox="1"/>
          <p:nvPr/>
        </p:nvSpPr>
        <p:spPr>
          <a:xfrm>
            <a:off x="1702605" y="655246"/>
            <a:ext cx="2536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BIG-IP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500D5D-5CCD-E84F-85C2-D02368BECBB5}"/>
              </a:ext>
            </a:extLst>
          </p:cNvPr>
          <p:cNvCxnSpPr/>
          <p:nvPr/>
        </p:nvCxnSpPr>
        <p:spPr>
          <a:xfrm>
            <a:off x="4513658" y="2153089"/>
            <a:ext cx="0" cy="3651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3A9559-120D-A849-B4B9-73AD002232C0}"/>
              </a:ext>
            </a:extLst>
          </p:cNvPr>
          <p:cNvSpPr txBox="1"/>
          <p:nvPr/>
        </p:nvSpPr>
        <p:spPr>
          <a:xfrm>
            <a:off x="3726144" y="1691797"/>
            <a:ext cx="1575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ghe_onboard.js</a:t>
            </a:r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123F00-8BF8-4D4F-95C2-D60057622B40}"/>
              </a:ext>
            </a:extLst>
          </p:cNvPr>
          <p:cNvCxnSpPr>
            <a:cxnSpLocks/>
          </p:cNvCxnSpPr>
          <p:nvPr/>
        </p:nvCxnSpPr>
        <p:spPr>
          <a:xfrm flipH="1">
            <a:off x="753035" y="3280389"/>
            <a:ext cx="3553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BEDF4F-0E4D-B840-A0C4-501DC43A12BE}"/>
              </a:ext>
            </a:extLst>
          </p:cNvPr>
          <p:cNvCxnSpPr>
            <a:cxnSpLocks/>
          </p:cNvCxnSpPr>
          <p:nvPr/>
        </p:nvCxnSpPr>
        <p:spPr>
          <a:xfrm>
            <a:off x="3254241" y="2358010"/>
            <a:ext cx="1052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E096BC-B26F-C54C-B400-3D773A9B2120}"/>
              </a:ext>
            </a:extLst>
          </p:cNvPr>
          <p:cNvCxnSpPr>
            <a:cxnSpLocks/>
          </p:cNvCxnSpPr>
          <p:nvPr/>
        </p:nvCxnSpPr>
        <p:spPr>
          <a:xfrm>
            <a:off x="753035" y="3527816"/>
            <a:ext cx="3553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D6CA45-DD8C-B04F-A9D6-861A26D8413E}"/>
              </a:ext>
            </a:extLst>
          </p:cNvPr>
          <p:cNvCxnSpPr>
            <a:cxnSpLocks/>
          </p:cNvCxnSpPr>
          <p:nvPr/>
        </p:nvCxnSpPr>
        <p:spPr>
          <a:xfrm flipH="1">
            <a:off x="753035" y="4680678"/>
            <a:ext cx="3553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FC6749-0492-B64E-9D7D-E087AD45452F}"/>
              </a:ext>
            </a:extLst>
          </p:cNvPr>
          <p:cNvSpPr txBox="1"/>
          <p:nvPr/>
        </p:nvSpPr>
        <p:spPr>
          <a:xfrm>
            <a:off x="950626" y="3046747"/>
            <a:ext cx="3193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Get on-boarding data from ‘hostname’ repo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09B99A-8FE8-F14B-B825-3D2F674C5B6D}"/>
              </a:ext>
            </a:extLst>
          </p:cNvPr>
          <p:cNvSpPr txBox="1"/>
          <p:nvPr/>
        </p:nvSpPr>
        <p:spPr>
          <a:xfrm>
            <a:off x="593813" y="4459872"/>
            <a:ext cx="386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POST: ‘Commit’ events to {</a:t>
            </a:r>
            <a:r>
              <a:rPr lang="en-US" sz="1200" dirty="0" err="1"/>
              <a:t>hostname_repo</a:t>
            </a:r>
            <a:r>
              <a:rPr lang="en-US" sz="1200" dirty="0"/>
              <a:t>}/EVENTS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3BA76D-9865-614A-8399-C10706FAD14C}"/>
              </a:ext>
            </a:extLst>
          </p:cNvPr>
          <p:cNvSpPr txBox="1"/>
          <p:nvPr/>
        </p:nvSpPr>
        <p:spPr>
          <a:xfrm>
            <a:off x="887094" y="1341916"/>
            <a:ext cx="163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MANUAL: Install on-boarder worker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F9F602-7C5B-AC46-BBBD-A6035CEA1950}"/>
              </a:ext>
            </a:extLst>
          </p:cNvPr>
          <p:cNvSpPr txBox="1"/>
          <p:nvPr/>
        </p:nvSpPr>
        <p:spPr>
          <a:xfrm>
            <a:off x="951074" y="3310961"/>
            <a:ext cx="3193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Apply onboarding settings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3C932-2BC0-1C40-8DF7-B10CBD200646}"/>
              </a:ext>
            </a:extLst>
          </p:cNvPr>
          <p:cNvSpPr txBox="1"/>
          <p:nvPr/>
        </p:nvSpPr>
        <p:spPr>
          <a:xfrm>
            <a:off x="3164861" y="2129154"/>
            <a:ext cx="1231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Details passed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DB9636-E8E8-7E45-A782-DF0B033B78C8}"/>
              </a:ext>
            </a:extLst>
          </p:cNvPr>
          <p:cNvCxnSpPr/>
          <p:nvPr/>
        </p:nvCxnSpPr>
        <p:spPr>
          <a:xfrm>
            <a:off x="790435" y="2013468"/>
            <a:ext cx="1875921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DB4A90-5013-8947-AE87-B2BC845C4761}"/>
              </a:ext>
            </a:extLst>
          </p:cNvPr>
          <p:cNvSpPr txBox="1"/>
          <p:nvPr/>
        </p:nvSpPr>
        <p:spPr>
          <a:xfrm>
            <a:off x="551037" y="1784774"/>
            <a:ext cx="239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POST: GHE_IP+TOKEN+HOSTNAME to onboard worker /shared/n8/</a:t>
            </a:r>
            <a:r>
              <a:rPr lang="en-US" sz="1200" dirty="0" err="1"/>
              <a:t>ghe_onboard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C4F3C2-9948-EC4E-A671-67DC9A19425F}"/>
              </a:ext>
            </a:extLst>
          </p:cNvPr>
          <p:cNvCxnSpPr>
            <a:cxnSpLocks/>
          </p:cNvCxnSpPr>
          <p:nvPr/>
        </p:nvCxnSpPr>
        <p:spPr>
          <a:xfrm flipH="1">
            <a:off x="1598335" y="4223589"/>
            <a:ext cx="1823565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2309CF-AB09-3441-A01F-A1FF8E7394AB}"/>
              </a:ext>
            </a:extLst>
          </p:cNvPr>
          <p:cNvSpPr txBox="1"/>
          <p:nvPr/>
        </p:nvSpPr>
        <p:spPr>
          <a:xfrm>
            <a:off x="7282079" y="470580"/>
            <a:ext cx="4670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`</a:t>
            </a:r>
            <a:r>
              <a:rPr lang="en-US" dirty="0" err="1"/>
              <a:t>scp</a:t>
            </a:r>
            <a:r>
              <a:rPr lang="en-US" dirty="0"/>
              <a:t>` RPM to BIG-IP, install via REST.</a:t>
            </a:r>
          </a:p>
          <a:p>
            <a:r>
              <a:rPr lang="en-US" dirty="0">
                <a:solidFill>
                  <a:schemeClr val="accent6"/>
                </a:solidFill>
              </a:rPr>
              <a:t>*</a:t>
            </a:r>
            <a:r>
              <a:rPr lang="en-US" dirty="0"/>
              <a:t> HOSTNAME must match a device repo name for phone-home to work.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1B8FFB-E2CA-5B47-BD30-BC0336080ABF}"/>
              </a:ext>
            </a:extLst>
          </p:cNvPr>
          <p:cNvCxnSpPr>
            <a:cxnSpLocks/>
          </p:cNvCxnSpPr>
          <p:nvPr/>
        </p:nvCxnSpPr>
        <p:spPr>
          <a:xfrm flipH="1">
            <a:off x="756577" y="3921889"/>
            <a:ext cx="3553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7F1E348-D77E-8C4C-982B-B13051170491}"/>
              </a:ext>
            </a:extLst>
          </p:cNvPr>
          <p:cNvSpPr txBox="1"/>
          <p:nvPr/>
        </p:nvSpPr>
        <p:spPr>
          <a:xfrm>
            <a:off x="954168" y="3688247"/>
            <a:ext cx="3193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POST world to the hostname repo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932C7471-8B7F-0447-8028-53CC887E6797}"/>
              </a:ext>
            </a:extLst>
          </p:cNvPr>
          <p:cNvSpPr/>
          <p:nvPr/>
        </p:nvSpPr>
        <p:spPr>
          <a:xfrm rot="10497489">
            <a:off x="4050901" y="2579994"/>
            <a:ext cx="511487" cy="440550"/>
          </a:xfrm>
          <a:prstGeom prst="arc">
            <a:avLst>
              <a:gd name="adj1" fmla="val 16200000"/>
              <a:gd name="adj2" fmla="val 5773077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B21F0E-1391-A947-B719-0265803B95C2}"/>
              </a:ext>
            </a:extLst>
          </p:cNvPr>
          <p:cNvSpPr txBox="1"/>
          <p:nvPr/>
        </p:nvSpPr>
        <p:spPr>
          <a:xfrm>
            <a:off x="4481453" y="2661769"/>
            <a:ext cx="1231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Apply hostname</a:t>
            </a:r>
          </a:p>
        </p:txBody>
      </p:sp>
    </p:spTree>
    <p:extLst>
      <p:ext uri="{BB962C8B-B14F-4D97-AF65-F5344CB8AC3E}">
        <p14:creationId xmlns:p14="http://schemas.microsoft.com/office/powerpoint/2010/main" val="62549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4614</TotalTime>
  <Words>232</Words>
  <Application>Microsoft Macintosh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Pearce</dc:creator>
  <cp:lastModifiedBy>Nathan Pearce</cp:lastModifiedBy>
  <cp:revision>35</cp:revision>
  <dcterms:created xsi:type="dcterms:W3CDTF">2018-01-18T20:37:31Z</dcterms:created>
  <dcterms:modified xsi:type="dcterms:W3CDTF">2018-03-13T22:03:43Z</dcterms:modified>
</cp:coreProperties>
</file>