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C9267-9AD2-4D5F-82E2-A82D530C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80B8D3-7B00-43B4-AEA8-8D731811E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97007-BBA9-4F67-86C1-237686FC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5F9F9-C2FC-4DF1-859D-8ADEC55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289CB-0B43-450B-A2F7-3149B0AC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81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51A8B-56AC-4C49-813D-51224FE9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4238B-E25C-4BDF-AA2A-690EBCEAE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053FFF-849F-49D7-80F8-2E4DC9F8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C5352-86AF-444E-A2E0-36181422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2EC1B-CB56-4E81-A741-AF5281CF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3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0F7467-9DB5-4A21-A255-844C78CEB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BC11C-4433-4FC3-A9AA-5E0AADF5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FEBB9-7DD0-4452-8560-AF191076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4C04B-4B13-49A5-9F13-84AD288B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7A8EF-E885-490E-AD05-D2568BB6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1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1DCFD-20A9-450E-B0B7-519FFDB7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A6D73-06E1-4822-B019-CD14D303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81C9BE-0973-4F19-9530-07D29516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C1B65-24FF-45A9-A2A9-0BC51FBF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6EA3E-4EDC-43B0-89DD-D25A1F45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8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FA6FF-8F78-4BCF-9968-9EB75A40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A4A55-EB36-4DAB-8E34-B0922EAC3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1F411-195A-46BD-AE6B-172E5DD5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2A5EF4-22CF-4635-A3AE-929897B5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0C3CE-D89F-450F-BB2B-86C39D60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14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46819-089C-430F-B35C-E643D7B6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F411A-DAA2-413A-AEFA-9703D5F7C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AE34AA-0EC2-4B63-9857-BEB51EE9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C0A5EF-3655-4254-92E5-0261697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036AEF-CFA9-4A35-AAAE-0AE821D6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B9DA44-2178-4E94-AC38-7D277EBA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63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DC1D3-8C34-464F-B16B-2BDB478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09D197-14B4-456A-81EF-6330DCD3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9545DF-CA2A-4F51-9ED1-39B3D18BA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63B2EE-F450-431D-A1FE-E7473237A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D264E0-F3E1-4F10-A73D-A440E3E3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6948EC-170F-4426-A950-9FCFA255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033B25-474F-4246-AE9A-3D5CE0B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18A6D8-F024-4156-B646-D0F554D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75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BB22C-19C6-4467-B827-41202C37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0F56F2-F077-4E89-82F3-DBF4BCCA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15EB65-623D-4EF5-B806-7BF47F4B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16CCED-A120-4AC4-964A-CD487429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5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2259C3-FCDA-464D-8BA0-EE98FC8E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4019A4-9067-4D48-832E-C2303010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BC38FF-15FB-4715-B262-DA888C4B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67A81-A2A8-4DF8-907D-A28D0346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DDA0C6-52E3-43D9-8B10-361C5D48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4B2FBF-4653-4FE9-9FD2-DB3943D1E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2ADDE3-F587-49B5-8C98-252AF39E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1384BD-35DD-4B6E-8160-687DD74B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877878-ECF9-4ED5-8683-2C47A62C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7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7F950-6E8E-4DB6-81EB-6D722192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42743-4D9C-4707-8AA3-1BF611605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6C072-3BF6-4BB0-A0C0-7A819B88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AF3378-2DF3-4256-9D67-E79DA65B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F73BC1-1003-4ABA-B344-9D6180C8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2B3B47-DDC0-4A83-9F61-0D06FC1F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6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548918-D020-4510-8412-49FD6B9E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1571A6-023A-477F-A324-8C2A163B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70F6F-7537-4951-B911-52752D7E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36A5-D3BA-4D7C-8AE3-07B21EEE3F8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A10B7-F346-42CE-AE82-8607D70F5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1838D-B326-43E6-8B1F-744C1358F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DD2A-7300-4601-A31F-B4959D284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fr/developers/docs/standards/tokens/erc-721/" TargetMode="External"/><Relationship Id="rId2" Type="http://schemas.openxmlformats.org/officeDocument/2006/relationships/hyperlink" Target="http://erc721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3js.readthedocs.io/en/v1.7.0/" TargetMode="External"/><Relationship Id="rId4" Type="http://schemas.openxmlformats.org/officeDocument/2006/relationships/hyperlink" Target="https://youtu.be/x-6ruqmNS3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42C97-8AB6-4825-8F7B-9F6FBC7A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9238"/>
            <a:ext cx="9144000" cy="1405118"/>
          </a:xfrm>
        </p:spPr>
        <p:txBody>
          <a:bodyPr/>
          <a:lstStyle/>
          <a:p>
            <a:r>
              <a:rPr lang="fr-FR" u="sng" dirty="0"/>
              <a:t>Test de la blockchain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A2058A-B40D-43FE-9970-76700870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70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Tests et simulations</a:t>
            </a:r>
          </a:p>
          <a:p>
            <a:endParaRPr lang="fr-FR" dirty="0"/>
          </a:p>
          <a:p>
            <a:pPr algn="l"/>
            <a:r>
              <a:rPr lang="fr-FR" dirty="0"/>
              <a:t>Paul Agopian</a:t>
            </a:r>
          </a:p>
          <a:p>
            <a:pPr algn="l"/>
            <a:r>
              <a:rPr lang="fr-FR" dirty="0"/>
              <a:t>Rémi </a:t>
            </a:r>
            <a:r>
              <a:rPr lang="fr-FR" dirty="0" err="1"/>
              <a:t>Budisavljevic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72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674F3-4F60-4FB3-B7E5-CBE029C2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7B3C2-D0A4-440B-AB51-CBEC8A7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Blockchain (</a:t>
            </a:r>
            <a:r>
              <a:rPr lang="fr-FR" dirty="0" err="1"/>
              <a:t>ethereum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Non </a:t>
            </a:r>
            <a:r>
              <a:rPr lang="fr-FR" dirty="0" err="1"/>
              <a:t>Fungible</a:t>
            </a:r>
            <a:r>
              <a:rPr lang="fr-FR" dirty="0"/>
              <a:t> </a:t>
            </a:r>
            <a:r>
              <a:rPr lang="fr-FR" dirty="0" err="1"/>
              <a:t>Tokens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ERC 721</a:t>
            </a:r>
          </a:p>
          <a:p>
            <a:endParaRPr lang="fr-FR" dirty="0"/>
          </a:p>
        </p:txBody>
      </p:sp>
      <p:pic>
        <p:nvPicPr>
          <p:cNvPr id="3078" name="Picture 6" descr="Everything You Need to Know About ERC721 Tokens | HackerNoon">
            <a:extLst>
              <a:ext uri="{FF2B5EF4-FFF2-40B4-BE49-F238E27FC236}">
                <a16:creationId xmlns:a16="http://schemas.microsoft.com/office/drawing/2014/main" id="{05433FFE-749E-48B4-A727-DF971B90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45" y="426764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5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6D74F-B5ED-4300-9F61-E6D9BC8C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E85E7A-29AF-40F5-AA38-5781E3D79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8977" cy="4351338"/>
          </a:xfrm>
        </p:spPr>
        <p:txBody>
          <a:bodyPr/>
          <a:lstStyle/>
          <a:p>
            <a:r>
              <a:rPr lang="fr-FR" dirty="0"/>
              <a:t>Création d’une plateforme d’échange de NFT à partir d’une blockchain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 l’utilisateur peut gagner des NFT en jouant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 en échanger à partir d’une marketplace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Connexion à la blockchain via Truffle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Node.js — Wikipédia">
            <a:extLst>
              <a:ext uri="{FF2B5EF4-FFF2-40B4-BE49-F238E27FC236}">
                <a16:creationId xmlns:a16="http://schemas.microsoft.com/office/drawing/2014/main" id="{65E2304B-92F7-4EC1-B05A-1813FF7B8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34" y="4890013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E1D7BF6-149B-4A6A-9BBE-CAD458019A0B}"/>
              </a:ext>
            </a:extLst>
          </p:cNvPr>
          <p:cNvSpPr/>
          <p:nvPr/>
        </p:nvSpPr>
        <p:spPr>
          <a:xfrm>
            <a:off x="9896837" y="1865105"/>
            <a:ext cx="1377888" cy="94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Account</a:t>
            </a:r>
            <a:r>
              <a:rPr lang="fr-FR" sz="1400" dirty="0"/>
              <a:t> n</a:t>
            </a:r>
          </a:p>
          <a:p>
            <a:pPr algn="ctr"/>
            <a:r>
              <a:rPr lang="fr-FR" sz="1400" dirty="0"/>
              <a:t>3 </a:t>
            </a:r>
            <a:r>
              <a:rPr lang="fr-FR" sz="1400" dirty="0" err="1"/>
              <a:t>NFTs</a:t>
            </a:r>
            <a:endParaRPr lang="fr-FR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8E0FEA9-D2B5-4086-8B9B-0D2E12D6516C}"/>
              </a:ext>
            </a:extLst>
          </p:cNvPr>
          <p:cNvSpPr/>
          <p:nvPr/>
        </p:nvSpPr>
        <p:spPr>
          <a:xfrm>
            <a:off x="6772514" y="3402494"/>
            <a:ext cx="1562160" cy="87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Account</a:t>
            </a:r>
            <a:r>
              <a:rPr lang="fr-FR" sz="1400" dirty="0"/>
              <a:t> 3</a:t>
            </a:r>
          </a:p>
          <a:p>
            <a:pPr algn="ctr"/>
            <a:r>
              <a:rPr lang="fr-FR" sz="1400" dirty="0"/>
              <a:t>5 </a:t>
            </a:r>
            <a:r>
              <a:rPr lang="fr-FR" sz="1400" dirty="0" err="1"/>
              <a:t>NFTs</a:t>
            </a:r>
            <a:endParaRPr lang="fr-FR" sz="14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0A277E-2726-44B2-A973-4682CB10CCB0}"/>
              </a:ext>
            </a:extLst>
          </p:cNvPr>
          <p:cNvSpPr/>
          <p:nvPr/>
        </p:nvSpPr>
        <p:spPr>
          <a:xfrm>
            <a:off x="9540814" y="3799309"/>
            <a:ext cx="1316492" cy="94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Account</a:t>
            </a:r>
            <a:r>
              <a:rPr lang="fr-FR" sz="1400" dirty="0"/>
              <a:t> 2</a:t>
            </a:r>
          </a:p>
          <a:p>
            <a:pPr algn="ctr"/>
            <a:r>
              <a:rPr lang="fr-FR" sz="1400" dirty="0"/>
              <a:t>12 </a:t>
            </a:r>
            <a:r>
              <a:rPr lang="fr-FR" sz="1400" dirty="0" err="1"/>
              <a:t>NFTs</a:t>
            </a:r>
            <a:endParaRPr lang="fr-FR" sz="1400" dirty="0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152349FF-94E9-4302-BDB6-17FC9918E9E6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7422877" y="2893685"/>
            <a:ext cx="571320" cy="552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DBB7A919-B033-4B72-B628-AB571C753E48}"/>
              </a:ext>
            </a:extLst>
          </p:cNvPr>
          <p:cNvCxnSpPr>
            <a:cxnSpLocks/>
            <a:endCxn id="15" idx="6"/>
          </p:cNvCxnSpPr>
          <p:nvPr/>
        </p:nvCxnSpPr>
        <p:spPr>
          <a:xfrm rot="10800000">
            <a:off x="9318088" y="2573098"/>
            <a:ext cx="1316493" cy="1719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53D9E445-66B8-4896-B945-0288FE71DC71}"/>
              </a:ext>
            </a:extLst>
          </p:cNvPr>
          <p:cNvCxnSpPr>
            <a:cxnSpLocks/>
            <a:stCxn id="7" idx="1"/>
            <a:endCxn id="15" idx="4"/>
          </p:cNvCxnSpPr>
          <p:nvPr/>
        </p:nvCxnSpPr>
        <p:spPr>
          <a:xfrm rot="16200000" flipV="1">
            <a:off x="8672827" y="2877225"/>
            <a:ext cx="924965" cy="11966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0B319434-D566-4D29-BACF-AF4728BB7405}"/>
              </a:ext>
            </a:extLst>
          </p:cNvPr>
          <p:cNvSpPr/>
          <p:nvPr/>
        </p:nvSpPr>
        <p:spPr>
          <a:xfrm>
            <a:off x="7755926" y="2133150"/>
            <a:ext cx="1562161" cy="8798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Marketplace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F5214AE-B6F9-4B97-B07B-A02A57DFB1BB}"/>
              </a:ext>
            </a:extLst>
          </p:cNvPr>
          <p:cNvSpPr/>
          <p:nvPr/>
        </p:nvSpPr>
        <p:spPr>
          <a:xfrm>
            <a:off x="10144664" y="3165894"/>
            <a:ext cx="141256" cy="12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B81A473-AAB0-4A85-A54A-13AF81130CC6}"/>
              </a:ext>
            </a:extLst>
          </p:cNvPr>
          <p:cNvSpPr/>
          <p:nvPr/>
        </p:nvSpPr>
        <p:spPr>
          <a:xfrm>
            <a:off x="10399142" y="3165894"/>
            <a:ext cx="141256" cy="12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F08FE7B-A09F-4236-ABE6-39055D0C6F37}"/>
              </a:ext>
            </a:extLst>
          </p:cNvPr>
          <p:cNvSpPr/>
          <p:nvPr/>
        </p:nvSpPr>
        <p:spPr>
          <a:xfrm>
            <a:off x="10653621" y="3179498"/>
            <a:ext cx="141256" cy="12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Truffle Suite - Crunchbase Company Profile &amp; Funding">
            <a:extLst>
              <a:ext uri="{FF2B5EF4-FFF2-40B4-BE49-F238E27FC236}">
                <a16:creationId xmlns:a16="http://schemas.microsoft.com/office/drawing/2014/main" id="{1726A84B-7BFB-4D36-99E5-B842103F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54" y="47783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2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50607-9355-429A-A8CC-6F6E437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6B28A-10C5-48A1-9428-BC3713B4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complète d’une blockchain….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long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inapproprié dans le cadre de notre projet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… ou tests à partir d’une implémentation toute faite !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GANACHE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5FB1F8-0B52-4DD0-B72F-5D43328A1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73" y="4564120"/>
            <a:ext cx="2966050" cy="16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E4355-339E-4845-AA4A-35CFAA23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028F4-F4F2-4B25-A4F6-F824AF98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Simplicité:</a:t>
            </a:r>
          </a:p>
          <a:p>
            <a:pPr lvl="1"/>
            <a:r>
              <a:rPr lang="fr-FR" dirty="0"/>
              <a:t>Connexion aux différents comptes avec </a:t>
            </a:r>
            <a:r>
              <a:rPr lang="fr-FR" dirty="0" err="1"/>
              <a:t>MetaMask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Traçabilité:</a:t>
            </a:r>
          </a:p>
          <a:p>
            <a:pPr lvl="1"/>
            <a:r>
              <a:rPr lang="fr-FR" dirty="0"/>
              <a:t>Affichage de l’historique des transactions, des </a:t>
            </a:r>
            <a:r>
              <a:rPr lang="fr-FR" dirty="0" err="1"/>
              <a:t>mint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Adaptés pour les tests</a:t>
            </a:r>
          </a:p>
          <a:p>
            <a:pPr lvl="1"/>
            <a:r>
              <a:rPr lang="fr-FR" dirty="0"/>
              <a:t>Comptes avec bcp d’ETH </a:t>
            </a:r>
          </a:p>
          <a:p>
            <a:pPr lvl="1"/>
            <a:endParaRPr lang="fr-FR" dirty="0"/>
          </a:p>
        </p:txBody>
      </p:sp>
      <p:pic>
        <p:nvPicPr>
          <p:cNvPr id="1026" name="Picture 2" descr="MetaMask | LinkedIn">
            <a:extLst>
              <a:ext uri="{FF2B5EF4-FFF2-40B4-BE49-F238E27FC236}">
                <a16:creationId xmlns:a16="http://schemas.microsoft.com/office/drawing/2014/main" id="{269210F5-38CF-450D-BCDB-8EA8BA08D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93" y="182102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59C33-D4A6-4D95-A41D-7609D91A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57FC8F-536D-45F2-B48F-026C2C1E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Tests effectués via le Mocha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endParaRPr lang="fr-FR" dirty="0"/>
          </a:p>
          <a:p>
            <a:endParaRPr lang="fr-FR" dirty="0"/>
          </a:p>
          <a:p>
            <a:r>
              <a:rPr lang="fr-FR" dirty="0"/>
              <a:t>Et la librairie d’assertion Chai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AD5E2ED-D194-435B-ACFF-4EB9B0573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781" y="2066027"/>
            <a:ext cx="1828800" cy="1828800"/>
          </a:xfrm>
          <a:prstGeom prst="rect">
            <a:avLst/>
          </a:prstGeom>
        </p:spPr>
      </p:pic>
      <p:pic>
        <p:nvPicPr>
          <p:cNvPr id="7" name="Image 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8A226118-62B8-4ED2-A711-4C00235A6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91" y="3804310"/>
            <a:ext cx="1750184" cy="17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7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FFF0A-9865-40BE-9A5F-B6688FA2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1BBB7-C773-403F-BD41-AB89EF75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41C48-FD55-4B9F-9D36-22FCEB00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Domaines de progrès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3E036-2339-40C6-8605-48755D78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Résoudre le pb de la transaction</a:t>
            </a:r>
          </a:p>
          <a:p>
            <a:endParaRPr lang="fr-FR" dirty="0"/>
          </a:p>
          <a:p>
            <a:r>
              <a:rPr lang="fr-FR" dirty="0"/>
              <a:t>Utilisation d’une base de données pour gérer la marketplace</a:t>
            </a:r>
          </a:p>
          <a:p>
            <a:endParaRPr lang="fr-FR" dirty="0"/>
          </a:p>
          <a:p>
            <a:r>
              <a:rPr lang="fr-FR" dirty="0"/>
              <a:t>Prélever sur le compte le montant d’ETH dépensé</a:t>
            </a:r>
          </a:p>
          <a:p>
            <a:endParaRPr lang="fr-FR" dirty="0"/>
          </a:p>
          <a:p>
            <a:r>
              <a:rPr lang="fr-FR" dirty="0"/>
              <a:t>Améliorer le jeu (nb de tentatives, rejouer le lendemain, rareté en fonctions du nb de coups…)</a:t>
            </a:r>
          </a:p>
        </p:txBody>
      </p:sp>
    </p:spTree>
    <p:extLst>
      <p:ext uri="{BB962C8B-B14F-4D97-AF65-F5344CB8AC3E}">
        <p14:creationId xmlns:p14="http://schemas.microsoft.com/office/powerpoint/2010/main" val="72980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26E07-758C-45B8-B5A2-B72E6FD4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D8337-1647-45FD-A9CC-611405D0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http://erc721.org/</a:t>
            </a:r>
            <a:endParaRPr lang="fr-FR" dirty="0"/>
          </a:p>
          <a:p>
            <a:r>
              <a:rPr lang="fr-FR" dirty="0">
                <a:hlinkClick r:id="rId3"/>
              </a:rPr>
              <a:t>https://ethereum.org/fr/developers/docs/standards/tokens/erc-721/</a:t>
            </a:r>
            <a:endParaRPr lang="fr-FR" dirty="0"/>
          </a:p>
          <a:p>
            <a:r>
              <a:rPr lang="fr-FR" dirty="0">
                <a:hlinkClick r:id="rId4"/>
              </a:rPr>
              <a:t>https://youtu.be/x-6ruqmNS3o</a:t>
            </a:r>
            <a:endParaRPr lang="fr-FR" dirty="0"/>
          </a:p>
          <a:p>
            <a:r>
              <a:rPr lang="fr-FR" dirty="0">
                <a:hlinkClick r:id="rId5"/>
              </a:rPr>
              <a:t>https://web3js.readthedocs.io/en/v1.7.0/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529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224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Test de la blockchain</vt:lpstr>
      <vt:lpstr>Définitions</vt:lpstr>
      <vt:lpstr>Défis</vt:lpstr>
      <vt:lpstr>Approches</vt:lpstr>
      <vt:lpstr>Avantages</vt:lpstr>
      <vt:lpstr>Tests</vt:lpstr>
      <vt:lpstr>POC</vt:lpstr>
      <vt:lpstr>Domaines de progrès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la blockchain</dc:title>
  <dc:creator>Paul AGOPIAN</dc:creator>
  <cp:lastModifiedBy>Paul AGOPIAN</cp:lastModifiedBy>
  <cp:revision>14</cp:revision>
  <dcterms:created xsi:type="dcterms:W3CDTF">2022-02-28T16:50:41Z</dcterms:created>
  <dcterms:modified xsi:type="dcterms:W3CDTF">2022-02-28T21:44:35Z</dcterms:modified>
</cp:coreProperties>
</file>