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Questrial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1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2"/>
          </p:nvPr>
        </p:nvSpPr>
        <p:spPr>
          <a:xfrm>
            <a:off x="1141411" y="606425"/>
            <a:ext cx="9912353" cy="3299777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6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1141412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9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2"/>
          </p:nvPr>
        </p:nvSpPr>
        <p:spPr>
          <a:xfrm>
            <a:off x="7380721" y="609600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700249" y="1312612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BUDGET-SHEETS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1792274" y="3700312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2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TEAM PREQUEL – HARRY, BECCIE, ANDREW, MAHIKA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9129974" y="4128074"/>
            <a:ext cx="2846975" cy="25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OUR PRODUCT…..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 dirty="0" smtClean="0"/>
              <a:t>Derivative </a:t>
            </a:r>
            <a:r>
              <a:rPr lang="en-GB" dirty="0" err="1" smtClean="0"/>
              <a:t>Gamification</a:t>
            </a:r>
            <a:r>
              <a:rPr lang="en-GB" dirty="0" smtClean="0"/>
              <a:t> </a:t>
            </a:r>
            <a:r>
              <a:rPr lang="en-GB" dirty="0"/>
              <a:t>of Finance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 dirty="0"/>
              <a:t>Fun and </a:t>
            </a:r>
            <a:r>
              <a:rPr lang="en-GB" dirty="0" smtClean="0"/>
              <a:t>Accessible</a:t>
            </a:r>
            <a:endParaRPr lang="en-GB" dirty="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 dirty="0"/>
              <a:t>Online Budgeting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8835450" y="3861350"/>
            <a:ext cx="3141499" cy="2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141409" y="1465258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</a:t>
            </a:r>
            <a:r>
              <a:rPr lang="en-GB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                      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1141409" y="2628900"/>
            <a:ext cx="4878391" cy="3162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/>
              <a:t>N</a:t>
            </a:r>
            <a:r>
              <a:rPr lang="en-GB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ot easily accessible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/>
              <a:t>Confusing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Over spending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3"/>
          </p:nvPr>
        </p:nvSpPr>
        <p:spPr>
          <a:xfrm>
            <a:off x="6286503" y="1465258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SOLUTION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4"/>
          </p:nvPr>
        </p:nvSpPr>
        <p:spPr>
          <a:xfrm>
            <a:off x="6172200" y="2628900"/>
            <a:ext cx="4875209" cy="31622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 dirty="0" err="1" smtClean="0"/>
              <a:t>Gamification</a:t>
            </a:r>
            <a:r>
              <a:rPr lang="en-GB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r>
              <a:rPr lang="en-GB" dirty="0"/>
              <a:t>ompare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 dirty="0"/>
              <a:t>Charts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9530199" y="4459800"/>
            <a:ext cx="2418700" cy="2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43000" y="7026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WE LEARNED</a:t>
            </a:r>
            <a:endParaRPr lang="en-GB" sz="6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dirty="0"/>
              <a:t>HTML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dirty="0"/>
              <a:t>Python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dirty="0"/>
              <a:t>Databases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dirty="0"/>
              <a:t>User </a:t>
            </a:r>
            <a:r>
              <a:rPr lang="en-GB" dirty="0" smtClean="0"/>
              <a:t>Logins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dirty="0" smtClean="0"/>
              <a:t>JS APIs</a:t>
            </a:r>
            <a:endParaRPr lang="en-GB" dirty="0"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9340350" y="4318574"/>
            <a:ext cx="2636599" cy="23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580437" y="576443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6000"/>
              <a:t>MARKET RESEARCH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1537" y="227753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GB"/>
              <a:t>38.3% higher education</a:t>
            </a:r>
          </a:p>
          <a:p>
            <a:pPr lvl="0" rtl="0">
              <a:spcBef>
                <a:spcPts val="0"/>
              </a:spcBef>
            </a:pPr>
            <a:r>
              <a:rPr lang="en-GB"/>
              <a:t>24.6% further education</a:t>
            </a:r>
          </a:p>
          <a:p>
            <a:pPr lvl="0" rtl="0">
              <a:spcBef>
                <a:spcPts val="0"/>
              </a:spcBef>
            </a:pPr>
            <a:r>
              <a:rPr lang="en-GB"/>
              <a:t>Twitter Poll</a:t>
            </a:r>
          </a:p>
          <a:p>
            <a:pPr lvl="0" rtl="0">
              <a:spcBef>
                <a:spcPts val="0"/>
              </a:spcBef>
            </a:pPr>
            <a:r>
              <a:rPr lang="en-GB"/>
              <a:t>Surveys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071287" y="6605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ISSUES </a:t>
            </a:r>
            <a:r>
              <a:rPr lang="en-GB" sz="60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ENCOUNTERED</a:t>
            </a:r>
            <a:endParaRPr lang="en-GB" sz="6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</a:pPr>
            <a:r>
              <a:rPr lang="en-GB" dirty="0"/>
              <a:t>Git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Windows-Linux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GB" smtClean="0"/>
              <a:t>Databases</a:t>
            </a:r>
            <a:endParaRPr lang="en-GB" dirty="0"/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8835450" y="3861350"/>
            <a:ext cx="3141499" cy="2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902987" y="660593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0"/>
              <a:t>FUTURE WORK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1085312" y="2139311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Chatbot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Saving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8835450" y="3861350"/>
            <a:ext cx="3141499" cy="2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/>
              <a:t>THANK YOU FOR LISTENING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ANDREW , HARRY , BECCIE , MAHIKA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8835450" y="3861350"/>
            <a:ext cx="3141499" cy="2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Custom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Questrial</vt:lpstr>
      <vt:lpstr>Circuit</vt:lpstr>
      <vt:lpstr>BUDGET-SHEETS</vt:lpstr>
      <vt:lpstr>OUR PRODUCT…..</vt:lpstr>
      <vt:lpstr>Slide 3</vt:lpstr>
      <vt:lpstr>WHAT WE LEARNED</vt:lpstr>
      <vt:lpstr>MARKET RESEARCH</vt:lpstr>
      <vt:lpstr>ISSUES WE ENCOUNTERED</vt:lpstr>
      <vt:lpstr>FUTURE WORK</vt:lpstr>
      <vt:lpstr>THANK YOU FOR LISTENING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BUDGET-SHEETS</dc:title>
  <cp:lastModifiedBy>Harry Wright</cp:lastModifiedBy>
  <cp:revision>3</cp:revision>
  <dcterms:modified xsi:type="dcterms:W3CDTF">2017-08-10T11:31:54Z</dcterms:modified>
</cp:coreProperties>
</file>