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Questrial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Shape 54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Shape 55"/>
            <p:cNvSpPr/>
            <p:nvPr/>
          </p:nvSpPr>
          <p:spPr>
            <a:xfrm>
              <a:off x="1209675" y="4763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28712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414337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90500" y="9525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290637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1381125" y="9525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1643063" y="0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743075" y="4763"/>
              <a:ext cx="419099" cy="522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52500" y="4763"/>
              <a:ext cx="152399" cy="9080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90587" y="155416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738187" y="5622925"/>
              <a:ext cx="338137" cy="12160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647700" y="5480050"/>
              <a:ext cx="157162" cy="1571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0" y="3897312"/>
              <a:ext cx="133349" cy="266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1644650"/>
              <a:ext cx="133349" cy="269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Shape 78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95325" y="4763"/>
              <a:ext cx="309562" cy="15589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Shape 80"/>
            <p:cNvSpPr/>
            <p:nvPr/>
          </p:nvSpPr>
          <p:spPr>
            <a:xfrm>
              <a:off x="57150" y="48815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38113" y="5060950"/>
              <a:ext cx="304799" cy="177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Shape 82"/>
            <p:cNvSpPr/>
            <p:nvPr/>
          </p:nvSpPr>
          <p:spPr>
            <a:xfrm>
              <a:off x="561975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42937" y="6610350"/>
              <a:ext cx="23813" cy="242887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6200" y="6430962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0" y="5978525"/>
              <a:ext cx="190500" cy="46196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Shape 86"/>
            <p:cNvSpPr/>
            <p:nvPr/>
          </p:nvSpPr>
          <p:spPr>
            <a:xfrm>
              <a:off x="1014412" y="1801813"/>
              <a:ext cx="214312" cy="7556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Shape 87"/>
            <p:cNvSpPr/>
            <p:nvPr/>
          </p:nvSpPr>
          <p:spPr>
            <a:xfrm>
              <a:off x="938212" y="2547938"/>
              <a:ext cx="166688" cy="1603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95312" y="4763"/>
              <a:ext cx="638174" cy="4025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Shape 89"/>
            <p:cNvSpPr/>
            <p:nvPr/>
          </p:nvSpPr>
          <p:spPr>
            <a:xfrm>
              <a:off x="1223962" y="1382712"/>
              <a:ext cx="142875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Shape 90"/>
            <p:cNvSpPr/>
            <p:nvPr/>
          </p:nvSpPr>
          <p:spPr>
            <a:xfrm>
              <a:off x="1300162" y="1849438"/>
              <a:ext cx="109537" cy="1079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80987" y="3417887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Shape 92"/>
            <p:cNvSpPr/>
            <p:nvPr/>
          </p:nvSpPr>
          <p:spPr>
            <a:xfrm>
              <a:off x="238125" y="38830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Shape 94"/>
            <p:cNvSpPr/>
            <p:nvPr/>
          </p:nvSpPr>
          <p:spPr>
            <a:xfrm>
              <a:off x="52388" y="2066925"/>
              <a:ext cx="109537" cy="1095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228725" y="4662487"/>
              <a:ext cx="23813" cy="2181224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319212" y="5041900"/>
              <a:ext cx="371474" cy="1801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Shape 97"/>
            <p:cNvSpPr/>
            <p:nvPr/>
          </p:nvSpPr>
          <p:spPr>
            <a:xfrm>
              <a:off x="1147762" y="44815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819150" y="3983037"/>
              <a:ext cx="347662" cy="28606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Shape 99"/>
            <p:cNvSpPr/>
            <p:nvPr/>
          </p:nvSpPr>
          <p:spPr>
            <a:xfrm>
              <a:off x="728662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624012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404937" y="5422900"/>
              <a:ext cx="371474" cy="14255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Shape 102"/>
            <p:cNvSpPr/>
            <p:nvPr/>
          </p:nvSpPr>
          <p:spPr>
            <a:xfrm>
              <a:off x="1666875" y="5945187"/>
              <a:ext cx="152399" cy="912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Shape 103"/>
            <p:cNvSpPr/>
            <p:nvPr/>
          </p:nvSpPr>
          <p:spPr>
            <a:xfrm>
              <a:off x="1709738" y="5246687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09738" y="5764212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766888" y="6330950"/>
              <a:ext cx="419099" cy="5270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Shape 106"/>
            <p:cNvSpPr/>
            <p:nvPr/>
          </p:nvSpPr>
          <p:spPr>
            <a:xfrm>
              <a:off x="2147888" y="6221412"/>
              <a:ext cx="157162" cy="1476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Shape 108"/>
            <p:cNvSpPr/>
            <p:nvPr/>
          </p:nvSpPr>
          <p:spPr>
            <a:xfrm>
              <a:off x="633412" y="5103812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077510" y="541020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9896910" y="5410198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41409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pic" idx="2"/>
          </p:nvPr>
        </p:nvSpPr>
        <p:spPr>
          <a:xfrm>
            <a:off x="1141411" y="606425"/>
            <a:ext cx="9912353" cy="3299777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141363" y="5124019"/>
            <a:ext cx="9910858" cy="682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41455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141409" y="4419598"/>
            <a:ext cx="9904458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1720643" y="3365557"/>
            <a:ext cx="8752299" cy="5489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903512" y="732393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0537370" y="2764972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141409" y="2134041"/>
            <a:ext cx="9906000" cy="2511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141363" y="4657655"/>
            <a:ext cx="9904505" cy="11406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9905997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41409" y="2674463"/>
            <a:ext cx="31968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2"/>
          </p:nvPr>
        </p:nvSpPr>
        <p:spPr>
          <a:xfrm>
            <a:off x="1127917" y="3360262"/>
            <a:ext cx="3208734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4514766" y="2677634"/>
            <a:ext cx="3184385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4"/>
          </p:nvPr>
        </p:nvSpPr>
        <p:spPr>
          <a:xfrm>
            <a:off x="4504212" y="3363435"/>
            <a:ext cx="3195829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7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6"/>
          </p:nvPr>
        </p:nvSpPr>
        <p:spPr>
          <a:xfrm>
            <a:off x="7852442" y="3360262"/>
            <a:ext cx="3194967" cy="2430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8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141412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pic" idx="2"/>
          </p:nvPr>
        </p:nvSpPr>
        <p:spPr>
          <a:xfrm>
            <a:off x="1141412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3"/>
          </p:nvPr>
        </p:nvSpPr>
        <p:spPr>
          <a:xfrm>
            <a:off x="1141412" y="4980857"/>
            <a:ext cx="3195240" cy="8178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39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6"/>
          </p:nvPr>
        </p:nvSpPr>
        <p:spPr>
          <a:xfrm>
            <a:off x="4487592" y="4980857"/>
            <a:ext cx="3200399" cy="8103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7"/>
          </p:nvPr>
        </p:nvSpPr>
        <p:spPr>
          <a:xfrm>
            <a:off x="7852567" y="4404594"/>
            <a:ext cx="319074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9"/>
          </p:nvPr>
        </p:nvSpPr>
        <p:spPr>
          <a:xfrm>
            <a:off x="7852442" y="4980853"/>
            <a:ext cx="3194967" cy="8103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 rot="5400000">
            <a:off x="4323554" y="-932655"/>
            <a:ext cx="3541713" cy="9905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 rot="5400000">
            <a:off x="7454104" y="2197894"/>
            <a:ext cx="5181601" cy="2005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41411" y="619125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370019" y="2249485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1141409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3"/>
          </p:nvPr>
        </p:nvSpPr>
        <p:spPr>
          <a:xfrm>
            <a:off x="6400807" y="2249484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09" cy="2717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141411" y="1419225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487838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2"/>
          </p:nvPr>
        </p:nvSpPr>
        <p:spPr>
          <a:xfrm>
            <a:off x="6172200" y="2249485"/>
            <a:ext cx="4875211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146704" y="609600"/>
            <a:ext cx="3856037" cy="16398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8" cy="5198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2"/>
          </p:nvPr>
        </p:nvSpPr>
        <p:spPr>
          <a:xfrm>
            <a:off x="1146704" y="2249485"/>
            <a:ext cx="3856037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41412" y="609600"/>
            <a:ext cx="5934507" cy="16398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pic" idx="2"/>
          </p:nvPr>
        </p:nvSpPr>
        <p:spPr>
          <a:xfrm>
            <a:off x="7380721" y="609600"/>
            <a:ext cx="3666689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/>
            <a:headEnd type="none" w="med" len="med"/>
            <a:tailEnd type="none" w="med" len="med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41409" y="2249485"/>
            <a:ext cx="5934510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0"/>
            <a:ext cx="12192003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Shape 8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Shape 9"/>
              <p:cNvSpPr/>
              <p:nvPr/>
            </p:nvSpPr>
            <p:spPr>
              <a:xfrm>
                <a:off x="114300" y="4763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" name="Shape 10"/>
              <p:cNvSpPr/>
              <p:nvPr/>
            </p:nvSpPr>
            <p:spPr>
              <a:xfrm>
                <a:off x="33336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" name="Shape 11"/>
              <p:cNvSpPr/>
              <p:nvPr/>
            </p:nvSpPr>
            <p:spPr>
              <a:xfrm>
                <a:off x="28575" y="4021137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" name="Shape 12"/>
              <p:cNvSpPr/>
              <p:nvPr/>
            </p:nvSpPr>
            <p:spPr>
              <a:xfrm>
                <a:off x="200025" y="4763"/>
                <a:ext cx="369888" cy="1811337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Shape 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Shape 15"/>
              <p:cNvSpPr/>
              <p:nvPr/>
            </p:nvSpPr>
            <p:spPr>
              <a:xfrm>
                <a:off x="546100" y="0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Shape 16"/>
              <p:cNvSpPr/>
              <p:nvPr/>
            </p:nvSpPr>
            <p:spPr>
              <a:xfrm>
                <a:off x="588962" y="14208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588962" y="9032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20" name="Shape 2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sp>
            <p:nvSpPr>
              <p:cNvPr id="21" name="Shape 21"/>
              <p:cNvSpPr/>
              <p:nvPr/>
            </p:nvSpPr>
            <p:spPr>
              <a:xfrm>
                <a:off x="9525" y="1801813"/>
                <a:ext cx="123824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Shape 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28586" y="1382712"/>
                <a:ext cx="142875" cy="4762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Shape 24"/>
              <p:cNvSpPr/>
              <p:nvPr/>
            </p:nvSpPr>
            <p:spPr>
              <a:xfrm>
                <a:off x="204786" y="1849438"/>
                <a:ext cx="114300" cy="10794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133350" y="4662487"/>
                <a:ext cx="23813" cy="2181224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52386" y="44815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-14288" y="5627687"/>
                <a:ext cx="85724" cy="12160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Shape 2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309562" y="5422900"/>
                <a:ext cx="374649" cy="142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69912" y="5945187"/>
                <a:ext cx="152399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Shape 32"/>
              <p:cNvSpPr/>
              <p:nvPr/>
            </p:nvSpPr>
            <p:spPr>
              <a:xfrm>
                <a:off x="612775" y="5246687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612775" y="5764212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69925" y="6330950"/>
                <a:ext cx="417513" cy="51752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1049337" y="6221412"/>
                <a:ext cx="157162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1364911" y="0"/>
              <a:ext cx="674688" cy="6848476"/>
              <a:chOff x="11364911" y="0"/>
              <a:chExt cx="674688" cy="6848476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11483975" y="0"/>
                <a:ext cx="417513" cy="51276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Shape 38"/>
              <p:cNvSpPr/>
              <p:nvPr/>
            </p:nvSpPr>
            <p:spPr>
              <a:xfrm>
                <a:off x="11364911" y="474662"/>
                <a:ext cx="157162" cy="152399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11631611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11531600" y="5694362"/>
                <a:ext cx="298450" cy="115411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Shape 41"/>
              <p:cNvSpPr/>
              <p:nvPr/>
            </p:nvSpPr>
            <p:spPr>
              <a:xfrm>
                <a:off x="11772900" y="5551487"/>
                <a:ext cx="157162" cy="1555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11710986" y="4763"/>
                <a:ext cx="304799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Shape 4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441111" y="5046662"/>
                <a:ext cx="307974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939586" y="6596063"/>
                <a:ext cx="23813" cy="252412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381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685800" marR="0" lvl="1" indent="-6985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8572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01600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7475" algn="l" rtl="0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0276321" y="5883273"/>
            <a:ext cx="77108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GB" sz="105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700249" y="1312612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BUDGET-SHEETS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1"/>
          </p:nvPr>
        </p:nvSpPr>
        <p:spPr>
          <a:xfrm>
            <a:off x="1792274" y="3700312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24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TEAM PREQUEL – HARRY, BECCIE, ANDREW, MAHIKA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9129974" y="4128074"/>
            <a:ext cx="2846975" cy="25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9905997" cy="14785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OUR PRODUCT…..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/>
              <a:t>Gamification of Finance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/>
              <a:t>Fun and accessible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/>
              <a:t>Online Budgeting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8835450" y="3861350"/>
            <a:ext cx="3141499" cy="2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1141409" y="1465258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PROBLEM</a:t>
            </a:r>
            <a:r>
              <a:rPr lang="en-GB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                       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2"/>
          </p:nvPr>
        </p:nvSpPr>
        <p:spPr>
          <a:xfrm>
            <a:off x="1141409" y="2628900"/>
            <a:ext cx="4878391" cy="31622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/>
              <a:t>N</a:t>
            </a:r>
            <a:r>
              <a:rPr lang="en-GB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ot easily accessible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/>
              <a:t>Confusing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Over spending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3"/>
          </p:nvPr>
        </p:nvSpPr>
        <p:spPr>
          <a:xfrm>
            <a:off x="6286503" y="1465258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SOLUTION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4"/>
          </p:nvPr>
        </p:nvSpPr>
        <p:spPr>
          <a:xfrm>
            <a:off x="6172200" y="2628900"/>
            <a:ext cx="4875209" cy="31622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/>
              <a:t>Gamification</a:t>
            </a:r>
            <a:r>
              <a:rPr lang="en-GB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  <a:r>
              <a:rPr lang="en-GB"/>
              <a:t>ompare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Char char="•"/>
            </a:pPr>
            <a:r>
              <a:rPr lang="en-GB"/>
              <a:t>Charts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9530199" y="4459800"/>
            <a:ext cx="2418700" cy="2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1143000" y="7026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LEARNT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/>
              <a:t>HTML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/>
              <a:t>Python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/>
              <a:t>Databases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GB"/>
              <a:t>User Logins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9340350" y="4318574"/>
            <a:ext cx="2636599" cy="23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580437" y="576443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6000"/>
              <a:t>MARKET RESEARCH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211537" y="2277536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GB"/>
              <a:t>38.3% higher education</a:t>
            </a:r>
          </a:p>
          <a:p>
            <a:pPr lvl="0" rtl="0">
              <a:spcBef>
                <a:spcPts val="0"/>
              </a:spcBef>
            </a:pPr>
            <a:r>
              <a:rPr lang="en-GB"/>
              <a:t>24.6% further education</a:t>
            </a:r>
          </a:p>
          <a:p>
            <a:pPr lvl="0" rtl="0">
              <a:spcBef>
                <a:spcPts val="0"/>
              </a:spcBef>
            </a:pPr>
            <a:r>
              <a:rPr lang="en-GB"/>
              <a:t>Twitter Poll</a:t>
            </a:r>
          </a:p>
          <a:p>
            <a:pPr lvl="0" rtl="0">
              <a:spcBef>
                <a:spcPts val="0"/>
              </a:spcBef>
            </a:pPr>
            <a:r>
              <a:rPr lang="en-GB"/>
              <a:t>Surveys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071287" y="66059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6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ISSUES WE CAME OVER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8" cy="3541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Questrial"/>
            </a:pPr>
            <a:r>
              <a:rPr lang="en-GB"/>
              <a:t>Git</a:t>
            </a:r>
          </a:p>
          <a:p>
            <a:pPr marL="457200" marR="0" lvl="0" indent="-228600" algn="l" rtl="0">
              <a:lnSpc>
                <a:spcPct val="120000"/>
              </a:lnSpc>
              <a:spcBef>
                <a:spcPts val="0"/>
              </a:spcBef>
            </a:pPr>
            <a:r>
              <a:rPr lang="en-GB"/>
              <a:t>Windows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8835450" y="3861350"/>
            <a:ext cx="3141499" cy="2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902987" y="660593"/>
            <a:ext cx="9906000" cy="147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6000"/>
              <a:t>FUTURE WORK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1085312" y="2139311"/>
            <a:ext cx="9906000" cy="354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Chatbot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Saving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8835450" y="3861350"/>
            <a:ext cx="3141499" cy="2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ctrTitle"/>
          </p:nvPr>
        </p:nvSpPr>
        <p:spPr>
          <a:xfrm>
            <a:off x="1876424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/>
              <a:t>THANK YOU FOR LISTENING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r>
              <a:rPr lang="en-GB" sz="2000" b="0" i="0" u="none" strike="noStrike" cap="non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ANDREW , HARRY , BECCIE , MAHIKA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l="11152" r="14795"/>
          <a:stretch/>
        </p:blipFill>
        <p:spPr>
          <a:xfrm>
            <a:off x="8835450" y="3861350"/>
            <a:ext cx="3141499" cy="2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Questrial</vt:lpstr>
      <vt:lpstr>Arial</vt:lpstr>
      <vt:lpstr>Circuit</vt:lpstr>
      <vt:lpstr>BUDGET-SHEETS</vt:lpstr>
      <vt:lpstr>OUR PRODUCT…..</vt:lpstr>
      <vt:lpstr>PowerPoint Presentation</vt:lpstr>
      <vt:lpstr>LEARNT</vt:lpstr>
      <vt:lpstr>MARKET RESEARCH</vt:lpstr>
      <vt:lpstr>ISSUES WE CAME OVER</vt:lpstr>
      <vt:lpstr>FUTURE WORK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BUDGET-SHEETS</dc:title>
  <cp:lastModifiedBy>Rebecca White</cp:lastModifiedBy>
  <cp:revision>1</cp:revision>
  <dcterms:modified xsi:type="dcterms:W3CDTF">2017-08-10T11:14:15Z</dcterms:modified>
</cp:coreProperties>
</file>