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6" r:id="rId5"/>
    <p:sldId id="262" r:id="rId6"/>
    <p:sldId id="263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4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3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412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578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3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8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50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D39B879-0AC9-42BF-A2BC-F80F7A12AAD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714142C-BCE6-4C75-8192-E2D597DB3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40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Engineering - Group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243" y="4777381"/>
            <a:ext cx="9144000" cy="1655762"/>
          </a:xfrm>
        </p:spPr>
        <p:txBody>
          <a:bodyPr/>
          <a:lstStyle/>
          <a:p>
            <a:r>
              <a:rPr lang="en-GB" dirty="0" smtClean="0"/>
              <a:t>Ben, Josh, Craig, Yifan, Rob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4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23132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Thank you for listening.</a:t>
            </a:r>
          </a:p>
          <a:p>
            <a:endParaRPr lang="en-GB" sz="4800" b="1" dirty="0" smtClean="0"/>
          </a:p>
          <a:p>
            <a:pPr algn="ctr"/>
            <a:r>
              <a:rPr lang="en-GB" sz="4800" b="1" dirty="0" smtClean="0"/>
              <a:t>Are there any questions?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8136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74146" y="2210574"/>
            <a:ext cx="69141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Roles:</a:t>
            </a:r>
          </a:p>
          <a:p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Craig – Scrum Master/Dev 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Ben – Product Owner/Dev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Josh – Dev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Yifan – Dev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Rob – Dev Team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0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Sprint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80"/>
          <a:stretch/>
        </p:blipFill>
        <p:spPr>
          <a:xfrm>
            <a:off x="1669936" y="1956696"/>
            <a:ext cx="885004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SPRINT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2" y="2332257"/>
            <a:ext cx="10201914" cy="29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Sprint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193"/>
          <a:stretch/>
        </p:blipFill>
        <p:spPr>
          <a:xfrm>
            <a:off x="1566405" y="2438834"/>
            <a:ext cx="905710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Our Sprint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932"/>
          <a:stretch/>
        </p:blipFill>
        <p:spPr>
          <a:xfrm>
            <a:off x="1584242" y="2277687"/>
            <a:ext cx="9021434" cy="36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Tools and Toolsets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250" r="90000">
                        <a14:foregroundMark x1="7500" y1="42000" x2="5250" y2="52000"/>
                        <a14:foregroundMark x1="15250" y1="44000" x2="17250" y2="54667"/>
                        <a14:foregroundMark x1="14500" y1="64333" x2="20500" y2="50333"/>
                        <a14:foregroundMark x1="15250" y1="65000" x2="21000" y2="63667"/>
                        <a14:foregroundMark x1="40000" y1="40667" x2="36500" y2="43000"/>
                        <a14:foregroundMark x1="50000" y1="50000" x2="50000" y2="50000"/>
                        <a14:foregroundMark x1="50000" y1="40667" x2="50000" y2="40667"/>
                        <a14:foregroundMark x1="55250" y1="45000" x2="55250" y2="45000"/>
                        <a14:foregroundMark x1="62250" y1="44000" x2="62250" y2="44000"/>
                        <a14:foregroundMark x1="73250" y1="50333" x2="73250" y2="50333"/>
                        <a14:foregroundMark x1="85250" y1="47333" x2="85250" y2="4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8706" y="4595363"/>
            <a:ext cx="2248745" cy="16865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7269" y1="32432" x2="57269" y2="32432"/>
                        <a14:foregroundMark x1="48018" y1="38288" x2="48899" y2="38288"/>
                        <a14:foregroundMark x1="34802" y1="43694" x2="61233" y2="47297"/>
                        <a14:foregroundMark x1="62115" y1="40991" x2="40088" y2="49099"/>
                        <a14:foregroundMark x1="37004" y1="56757" x2="33040" y2="41892"/>
                        <a14:foregroundMark x1="27753" y1="51351" x2="70485" y2="50000"/>
                        <a14:foregroundMark x1="39648" y1="33333" x2="71806" y2="50000"/>
                        <a14:foregroundMark x1="48018" y1="56757" x2="76652" y2="50450"/>
                        <a14:foregroundMark x1="68722" y1="57207" x2="60793" y2="639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643" y="1847608"/>
            <a:ext cx="1376869" cy="1346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211" y1="30500" x2="27891" y2="70500"/>
                        <a14:foregroundMark x1="35374" y1="50000" x2="24150" y2="20500"/>
                        <a14:foregroundMark x1="49320" y1="39000" x2="51190" y2="50000"/>
                        <a14:foregroundMark x1="67007" y1="35000" x2="67007" y2="48000"/>
                        <a14:foregroundMark x1="76361" y1="30500" x2="74830" y2="49000"/>
                        <a14:foregroundMark x1="67007" y1="15000" x2="68537" y2="1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8706" y="3512316"/>
            <a:ext cx="2248745" cy="764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7945" y="2238409"/>
            <a:ext cx="24479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Communication –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Version Control –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Storage/Management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6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Evaluation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40" y="2053242"/>
            <a:ext cx="5670110" cy="44500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077" y="3908952"/>
            <a:ext cx="338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How is our sprint being managed?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4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4286" y="3160806"/>
            <a:ext cx="118249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summary, our first sprint has gone reasonably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the next sprint we need to focus on producing work more consistently at a higher frequency to ensure we meet our</a:t>
            </a:r>
            <a:br>
              <a:rPr lang="en-GB" dirty="0" smtClean="0"/>
            </a:br>
            <a:r>
              <a:rPr lang="en-GB" dirty="0" smtClean="0"/>
              <a:t>end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also need to make sure we understand the user requirements more fully. A lot of assumptions were made in our first </a:t>
            </a:r>
            <a:br>
              <a:rPr lang="en-GB" dirty="0" smtClean="0"/>
            </a:br>
            <a:r>
              <a:rPr lang="en-GB" dirty="0" smtClean="0"/>
              <a:t>Sprint that were unnecessary as we could’ve just asked our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should invest in spending time creating branches for the GitHub repo with each collaborator’s work to avoid file </a:t>
            </a:r>
            <a:br>
              <a:rPr lang="en-GB" dirty="0" smtClean="0"/>
            </a:br>
            <a:r>
              <a:rPr lang="en-GB" dirty="0" smtClean="0"/>
              <a:t>conflicts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5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</TotalTime>
  <Words>110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Software Engineering - Group 4</vt:lpstr>
      <vt:lpstr>Group Dynamics</vt:lpstr>
      <vt:lpstr>Our Sprint</vt:lpstr>
      <vt:lpstr>OUR SPRINT</vt:lpstr>
      <vt:lpstr>Our Sprint</vt:lpstr>
      <vt:lpstr>Our Sprint</vt:lpstr>
      <vt:lpstr>Tools and Toolsets</vt:lpstr>
      <vt:lpstr>Evaluation</vt:lpstr>
      <vt:lpstr>Evaluation</vt:lpstr>
      <vt:lpstr>PowerPoint Presentation</vt:lpstr>
    </vt:vector>
  </TitlesOfParts>
  <Company>University of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- Group 4</dc:title>
  <dc:creator>test</dc:creator>
  <cp:lastModifiedBy>test</cp:lastModifiedBy>
  <cp:revision>8</cp:revision>
  <dcterms:created xsi:type="dcterms:W3CDTF">2019-11-04T13:37:46Z</dcterms:created>
  <dcterms:modified xsi:type="dcterms:W3CDTF">2019-11-05T13:26:38Z</dcterms:modified>
</cp:coreProperties>
</file>