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D8C59-64E7-477F-A296-8AA8F62D50FF}" v="127" dt="2019-11-18T13:42:46.969"/>
    <p1510:client id="{4DF730C7-B0CE-4C35-9F09-98A7259993D8}" v="308" dt="2019-11-18T10:41:4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enning (14541450)" userId="S::14541450@students.lincoln.ac.uk::66784835-bcba-4d7a-8db2-e8a3a391519b" providerId="AD" clId="Web-{00ED8C59-64E7-477F-A296-8AA8F62D50FF}"/>
    <pc:docChg chg="addSld modSld">
      <pc:chgData name="Craig Penning (14541450)" userId="S::14541450@students.lincoln.ac.uk::66784835-bcba-4d7a-8db2-e8a3a391519b" providerId="AD" clId="Web-{00ED8C59-64E7-477F-A296-8AA8F62D50FF}" dt="2019-11-18T13:42:46.969" v="126" actId="14100"/>
      <pc:docMkLst>
        <pc:docMk/>
      </pc:docMkLst>
      <pc:sldChg chg="addSp modSp">
        <pc:chgData name="Craig Penning (14541450)" userId="S::14541450@students.lincoln.ac.uk::66784835-bcba-4d7a-8db2-e8a3a391519b" providerId="AD" clId="Web-{00ED8C59-64E7-477F-A296-8AA8F62D50FF}" dt="2019-11-18T13:40:31.219" v="77" actId="20577"/>
        <pc:sldMkLst>
          <pc:docMk/>
          <pc:sldMk cId="1841325618" sldId="258"/>
        </pc:sldMkLst>
        <pc:spChg chg="mod">
          <ac:chgData name="Craig Penning (14541450)" userId="S::14541450@students.lincoln.ac.uk::66784835-bcba-4d7a-8db2-e8a3a391519b" providerId="AD" clId="Web-{00ED8C59-64E7-477F-A296-8AA8F62D50FF}" dt="2019-11-18T13:40:31.219" v="77" actId="20577"/>
          <ac:spMkLst>
            <pc:docMk/>
            <pc:sldMk cId="1841325618" sldId="258"/>
            <ac:spMk id="2" creationId="{8D9231AA-88BB-4D86-8BA9-4B2CB41FC09F}"/>
          </ac:spMkLst>
        </pc:spChg>
        <pc:spChg chg="add mod">
          <ac:chgData name="Craig Penning (14541450)" userId="S::14541450@students.lincoln.ac.uk::66784835-bcba-4d7a-8db2-e8a3a391519b" providerId="AD" clId="Web-{00ED8C59-64E7-477F-A296-8AA8F62D50FF}" dt="2019-11-18T13:09:01.838" v="10"/>
          <ac:spMkLst>
            <pc:docMk/>
            <pc:sldMk cId="1841325618" sldId="258"/>
            <ac:spMk id="3" creationId="{7D1EB9CB-8C49-4185-B29F-3DE01A6C2FDA}"/>
          </ac:spMkLst>
        </pc:spChg>
        <pc:spChg chg="mod">
          <ac:chgData name="Craig Penning (14541450)" userId="S::14541450@students.lincoln.ac.uk::66784835-bcba-4d7a-8db2-e8a3a391519b" providerId="AD" clId="Web-{00ED8C59-64E7-477F-A296-8AA8F62D50FF}" dt="2019-11-18T13:38:16.609" v="28" actId="1076"/>
          <ac:spMkLst>
            <pc:docMk/>
            <pc:sldMk cId="1841325618" sldId="258"/>
            <ac:spMk id="5" creationId="{810DC3CD-C500-494E-83FE-49F44C67ECC1}"/>
          </ac:spMkLst>
        </pc:spChg>
        <pc:spChg chg="mod">
          <ac:chgData name="Craig Penning (14541450)" userId="S::14541450@students.lincoln.ac.uk::66784835-bcba-4d7a-8db2-e8a3a391519b" providerId="AD" clId="Web-{00ED8C59-64E7-477F-A296-8AA8F62D50FF}" dt="2019-11-18T13:38:21.578" v="30" actId="1076"/>
          <ac:spMkLst>
            <pc:docMk/>
            <pc:sldMk cId="1841325618" sldId="258"/>
            <ac:spMk id="6" creationId="{BAC3002D-1557-4C5D-A934-C9C35A09B953}"/>
          </ac:spMkLst>
        </pc:spChg>
        <pc:spChg chg="mod">
          <ac:chgData name="Craig Penning (14541450)" userId="S::14541450@students.lincoln.ac.uk::66784835-bcba-4d7a-8db2-e8a3a391519b" providerId="AD" clId="Web-{00ED8C59-64E7-477F-A296-8AA8F62D50FF}" dt="2019-11-18T13:38:18.874" v="29" actId="1076"/>
          <ac:spMkLst>
            <pc:docMk/>
            <pc:sldMk cId="1841325618" sldId="258"/>
            <ac:spMk id="7" creationId="{DEDFAD26-D8B4-4D81-871F-A742EDB748EF}"/>
          </ac:spMkLst>
        </pc:spChg>
        <pc:spChg chg="add mod">
          <ac:chgData name="Craig Penning (14541450)" userId="S::14541450@students.lincoln.ac.uk::66784835-bcba-4d7a-8db2-e8a3a391519b" providerId="AD" clId="Web-{00ED8C59-64E7-477F-A296-8AA8F62D50FF}" dt="2019-11-18T13:09:24.150" v="16"/>
          <ac:spMkLst>
            <pc:docMk/>
            <pc:sldMk cId="1841325618" sldId="258"/>
            <ac:spMk id="13" creationId="{3E3226A8-BD26-481B-9198-562F19F22D41}"/>
          </ac:spMkLst>
        </pc:spChg>
      </pc:sldChg>
      <pc:sldChg chg="addSp delSp modSp new">
        <pc:chgData name="Craig Penning (14541450)" userId="S::14541450@students.lincoln.ac.uk::66784835-bcba-4d7a-8db2-e8a3a391519b" providerId="AD" clId="Web-{00ED8C59-64E7-477F-A296-8AA8F62D50FF}" dt="2019-11-18T13:41:39.797" v="108" actId="1076"/>
        <pc:sldMkLst>
          <pc:docMk/>
          <pc:sldMk cId="2689465288" sldId="259"/>
        </pc:sldMkLst>
        <pc:spChg chg="del">
          <ac:chgData name="Craig Penning (14541450)" userId="S::14541450@students.lincoln.ac.uk::66784835-bcba-4d7a-8db2-e8a3a391519b" providerId="AD" clId="Web-{00ED8C59-64E7-477F-A296-8AA8F62D50FF}" dt="2019-11-18T13:39:26.515" v="37"/>
          <ac:spMkLst>
            <pc:docMk/>
            <pc:sldMk cId="2689465288" sldId="259"/>
            <ac:spMk id="2" creationId="{831759B2-77A2-4864-BF68-717CF40BAF34}"/>
          </ac:spMkLst>
        </pc:spChg>
        <pc:spChg chg="del">
          <ac:chgData name="Craig Penning (14541450)" userId="S::14541450@students.lincoln.ac.uk::66784835-bcba-4d7a-8db2-e8a3a391519b" providerId="AD" clId="Web-{00ED8C59-64E7-477F-A296-8AA8F62D50FF}" dt="2019-11-18T13:39:32.328" v="46"/>
          <ac:spMkLst>
            <pc:docMk/>
            <pc:sldMk cId="2689465288" sldId="259"/>
            <ac:spMk id="3" creationId="{3F819D5A-2328-4B5D-8C79-CDEE0402A280}"/>
          </ac:spMkLst>
        </pc:spChg>
        <pc:spChg chg="add mod">
          <ac:chgData name="Craig Penning (14541450)" userId="S::14541450@students.lincoln.ac.uk::66784835-bcba-4d7a-8db2-e8a3a391519b" providerId="AD" clId="Web-{00ED8C59-64E7-477F-A296-8AA8F62D50FF}" dt="2019-11-18T13:39:30.656" v="43" actId="20577"/>
          <ac:spMkLst>
            <pc:docMk/>
            <pc:sldMk cId="2689465288" sldId="259"/>
            <ac:spMk id="5" creationId="{A39039D1-FDBE-4759-8B0D-A13162EBEFFD}"/>
          </ac:spMkLst>
        </pc:spChg>
        <pc:spChg chg="add">
          <ac:chgData name="Craig Penning (14541450)" userId="S::14541450@students.lincoln.ac.uk::66784835-bcba-4d7a-8db2-e8a3a391519b" providerId="AD" clId="Web-{00ED8C59-64E7-477F-A296-8AA8F62D50FF}" dt="2019-11-18T13:40:38.359" v="80"/>
          <ac:spMkLst>
            <pc:docMk/>
            <pc:sldMk cId="2689465288" sldId="259"/>
            <ac:spMk id="7" creationId="{98DB6317-8042-48D5-8FF1-7CCF09379EA0}"/>
          </ac:spMkLst>
        </pc:spChg>
        <pc:spChg chg="add mod">
          <ac:chgData name="Craig Penning (14541450)" userId="S::14541450@students.lincoln.ac.uk::66784835-bcba-4d7a-8db2-e8a3a391519b" providerId="AD" clId="Web-{00ED8C59-64E7-477F-A296-8AA8F62D50FF}" dt="2019-11-18T13:41:39.797" v="108" actId="1076"/>
          <ac:spMkLst>
            <pc:docMk/>
            <pc:sldMk cId="2689465288" sldId="259"/>
            <ac:spMk id="9" creationId="{221499EB-623E-444B-8C00-5E254BC13459}"/>
          </ac:spMkLst>
        </pc:spChg>
        <pc:spChg chg="add mod">
          <ac:chgData name="Craig Penning (14541450)" userId="S::14541450@students.lincoln.ac.uk::66784835-bcba-4d7a-8db2-e8a3a391519b" providerId="AD" clId="Web-{00ED8C59-64E7-477F-A296-8AA8F62D50FF}" dt="2019-11-18T13:41:17.375" v="104" actId="1076"/>
          <ac:spMkLst>
            <pc:docMk/>
            <pc:sldMk cId="2689465288" sldId="259"/>
            <ac:spMk id="11" creationId="{83D6A385-84CC-4475-B4A2-4C161E47EA06}"/>
          </ac:spMkLst>
        </pc:spChg>
        <pc:spChg chg="add mod">
          <ac:chgData name="Craig Penning (14541450)" userId="S::14541450@students.lincoln.ac.uk::66784835-bcba-4d7a-8db2-e8a3a391519b" providerId="AD" clId="Web-{00ED8C59-64E7-477F-A296-8AA8F62D50FF}" dt="2019-11-18T13:41:13.672" v="103" actId="1076"/>
          <ac:spMkLst>
            <pc:docMk/>
            <pc:sldMk cId="2689465288" sldId="259"/>
            <ac:spMk id="13" creationId="{4E6C969D-27D0-44E6-95BE-503B29BEDD98}"/>
          </ac:spMkLst>
        </pc:spChg>
        <pc:spChg chg="add">
          <ac:chgData name="Craig Penning (14541450)" userId="S::14541450@students.lincoln.ac.uk::66784835-bcba-4d7a-8db2-e8a3a391519b" providerId="AD" clId="Web-{00ED8C59-64E7-477F-A296-8AA8F62D50FF}" dt="2019-11-18T13:40:38.390" v="84"/>
          <ac:spMkLst>
            <pc:docMk/>
            <pc:sldMk cId="2689465288" sldId="259"/>
            <ac:spMk id="15" creationId="{83AC2059-57D2-47C0-9569-1FB315FD4581}"/>
          </ac:spMkLst>
        </pc:spChg>
        <pc:spChg chg="add">
          <ac:chgData name="Craig Penning (14541450)" userId="S::14541450@students.lincoln.ac.uk::66784835-bcba-4d7a-8db2-e8a3a391519b" providerId="AD" clId="Web-{00ED8C59-64E7-477F-A296-8AA8F62D50FF}" dt="2019-11-18T13:40:38.406" v="85"/>
          <ac:spMkLst>
            <pc:docMk/>
            <pc:sldMk cId="2689465288" sldId="259"/>
            <ac:spMk id="17" creationId="{FF301D66-5866-45CE-938D-539BFE8FE91D}"/>
          </ac:spMkLst>
        </pc:spChg>
        <pc:spChg chg="add">
          <ac:chgData name="Craig Penning (14541450)" userId="S::14541450@students.lincoln.ac.uk::66784835-bcba-4d7a-8db2-e8a3a391519b" providerId="AD" clId="Web-{00ED8C59-64E7-477F-A296-8AA8F62D50FF}" dt="2019-11-18T13:40:38.406" v="86"/>
          <ac:spMkLst>
            <pc:docMk/>
            <pc:sldMk cId="2689465288" sldId="259"/>
            <ac:spMk id="19" creationId="{71CA2B42-6BEA-4F4E-8908-B8E52409056B}"/>
          </ac:spMkLst>
        </pc:spChg>
        <pc:spChg chg="add">
          <ac:chgData name="Craig Penning (14541450)" userId="S::14541450@students.lincoln.ac.uk::66784835-bcba-4d7a-8db2-e8a3a391519b" providerId="AD" clId="Web-{00ED8C59-64E7-477F-A296-8AA8F62D50FF}" dt="2019-11-18T13:40:38.422" v="87"/>
          <ac:spMkLst>
            <pc:docMk/>
            <pc:sldMk cId="2689465288" sldId="259"/>
            <ac:spMk id="21" creationId="{013C5D9F-8B8F-46FD-814F-3F6308A4FCFA}"/>
          </ac:spMkLst>
        </pc:spChg>
        <pc:spChg chg="add">
          <ac:chgData name="Craig Penning (14541450)" userId="S::14541450@students.lincoln.ac.uk::66784835-bcba-4d7a-8db2-e8a3a391519b" providerId="AD" clId="Web-{00ED8C59-64E7-477F-A296-8AA8F62D50FF}" dt="2019-11-18T13:40:38.437" v="89"/>
          <ac:spMkLst>
            <pc:docMk/>
            <pc:sldMk cId="2689465288" sldId="259"/>
            <ac:spMk id="25" creationId="{37C0CE9E-1C2A-4341-855F-4A1048DBAA26}"/>
          </ac:spMkLst>
        </pc:spChg>
        <pc:spChg chg="add">
          <ac:chgData name="Craig Penning (14541450)" userId="S::14541450@students.lincoln.ac.uk::66784835-bcba-4d7a-8db2-e8a3a391519b" providerId="AD" clId="Web-{00ED8C59-64E7-477F-A296-8AA8F62D50FF}" dt="2019-11-18T13:40:38.453" v="90"/>
          <ac:spMkLst>
            <pc:docMk/>
            <pc:sldMk cId="2689465288" sldId="259"/>
            <ac:spMk id="27" creationId="{9AA7C5CC-EFDB-4D7D-A0F5-E126503F5537}"/>
          </ac:spMkLst>
        </pc:spChg>
        <pc:spChg chg="add del mod">
          <ac:chgData name="Craig Penning (14541450)" userId="S::14541450@students.lincoln.ac.uk::66784835-bcba-4d7a-8db2-e8a3a391519b" providerId="AD" clId="Web-{00ED8C59-64E7-477F-A296-8AA8F62D50FF}" dt="2019-11-18T13:41:36.156" v="107"/>
          <ac:spMkLst>
            <pc:docMk/>
            <pc:sldMk cId="2689465288" sldId="259"/>
            <ac:spMk id="28" creationId="{44D6A99A-3D99-4ABA-A732-73FF85D77688}"/>
          </ac:spMkLst>
        </pc:spChg>
        <pc:cxnChg chg="add">
          <ac:chgData name="Craig Penning (14541450)" userId="S::14541450@students.lincoln.ac.uk::66784835-bcba-4d7a-8db2-e8a3a391519b" providerId="AD" clId="Web-{00ED8C59-64E7-477F-A296-8AA8F62D50FF}" dt="2019-11-18T13:40:38.422" v="88"/>
          <ac:cxnSpMkLst>
            <pc:docMk/>
            <pc:sldMk cId="2689465288" sldId="259"/>
            <ac:cxnSpMk id="23" creationId="{37FA0F8A-44FF-46CE-B6DD-75381D2BD37A}"/>
          </ac:cxnSpMkLst>
        </pc:cxnChg>
      </pc:sldChg>
      <pc:sldChg chg="addSp modSp add replId">
        <pc:chgData name="Craig Penning (14541450)" userId="S::14541450@students.lincoln.ac.uk::66784835-bcba-4d7a-8db2-e8a3a391519b" providerId="AD" clId="Web-{00ED8C59-64E7-477F-A296-8AA8F62D50FF}" dt="2019-11-18T13:42:46.969" v="126" actId="14100"/>
        <pc:sldMkLst>
          <pc:docMk/>
          <pc:sldMk cId="1320270345" sldId="260"/>
        </pc:sldMkLst>
        <pc:spChg chg="mod">
          <ac:chgData name="Craig Penning (14541450)" userId="S::14541450@students.lincoln.ac.uk::66784835-bcba-4d7a-8db2-e8a3a391519b" providerId="AD" clId="Web-{00ED8C59-64E7-477F-A296-8AA8F62D50FF}" dt="2019-11-18T13:41:51.484" v="110" actId="20577"/>
          <ac:spMkLst>
            <pc:docMk/>
            <pc:sldMk cId="1320270345" sldId="260"/>
            <ac:spMk id="5" creationId="{A39039D1-FDBE-4759-8B0D-A13162EBEFFD}"/>
          </ac:spMkLst>
        </pc:spChg>
        <pc:spChg chg="mod">
          <ac:chgData name="Craig Penning (14541450)" userId="S::14541450@students.lincoln.ac.uk::66784835-bcba-4d7a-8db2-e8a3a391519b" providerId="AD" clId="Web-{00ED8C59-64E7-477F-A296-8AA8F62D50FF}" dt="2019-11-18T13:42:34.234" v="121" actId="1076"/>
          <ac:spMkLst>
            <pc:docMk/>
            <pc:sldMk cId="1320270345" sldId="260"/>
            <ac:spMk id="9" creationId="{221499EB-623E-444B-8C00-5E254BC13459}"/>
          </ac:spMkLst>
        </pc:spChg>
        <pc:spChg chg="mod">
          <ac:chgData name="Craig Penning (14541450)" userId="S::14541450@students.lincoln.ac.uk::66784835-bcba-4d7a-8db2-e8a3a391519b" providerId="AD" clId="Web-{00ED8C59-64E7-477F-A296-8AA8F62D50FF}" dt="2019-11-18T13:42:27.203" v="119" actId="1076"/>
          <ac:spMkLst>
            <pc:docMk/>
            <pc:sldMk cId="1320270345" sldId="260"/>
            <ac:spMk id="11" creationId="{83D6A385-84CC-4475-B4A2-4C161E47EA06}"/>
          </ac:spMkLst>
        </pc:spChg>
        <pc:spChg chg="mod">
          <ac:chgData name="Craig Penning (14541450)" userId="S::14541450@students.lincoln.ac.uk::66784835-bcba-4d7a-8db2-e8a3a391519b" providerId="AD" clId="Web-{00ED8C59-64E7-477F-A296-8AA8F62D50FF}" dt="2019-11-18T13:42:29.859" v="120" actId="1076"/>
          <ac:spMkLst>
            <pc:docMk/>
            <pc:sldMk cId="1320270345" sldId="260"/>
            <ac:spMk id="13" creationId="{4E6C969D-27D0-44E6-95BE-503B29BEDD98}"/>
          </ac:spMkLst>
        </pc:spChg>
        <pc:spChg chg="add mod">
          <ac:chgData name="Craig Penning (14541450)" userId="S::14541450@students.lincoln.ac.uk::66784835-bcba-4d7a-8db2-e8a3a391519b" providerId="AD" clId="Web-{00ED8C59-64E7-477F-A296-8AA8F62D50FF}" dt="2019-11-18T13:42:46.969" v="126" actId="14100"/>
          <ac:spMkLst>
            <pc:docMk/>
            <pc:sldMk cId="1320270345" sldId="260"/>
            <ac:spMk id="14" creationId="{DA601948-7918-48E5-824F-41C045C12109}"/>
          </ac:spMkLst>
        </pc:spChg>
      </pc:sldChg>
    </pc:docChg>
  </pc:docChgLst>
  <pc:docChgLst>
    <pc:chgData name="Craig Penning (14541450)" userId="S::14541450@students.lincoln.ac.uk::66784835-bcba-4d7a-8db2-e8a3a391519b" providerId="AD" clId="Web-{4DF730C7-B0CE-4C35-9F09-98A7259993D8}"/>
    <pc:docChg chg="addSld delSld modSld">
      <pc:chgData name="Craig Penning (14541450)" userId="S::14541450@students.lincoln.ac.uk::66784835-bcba-4d7a-8db2-e8a3a391519b" providerId="AD" clId="Web-{4DF730C7-B0CE-4C35-9F09-98A7259993D8}" dt="2019-11-18T10:41:43.408" v="301"/>
      <pc:docMkLst>
        <pc:docMk/>
      </pc:docMkLst>
      <pc:sldChg chg="addSp delSp modSp del">
        <pc:chgData name="Craig Penning (14541450)" userId="S::14541450@students.lincoln.ac.uk::66784835-bcba-4d7a-8db2-e8a3a391519b" providerId="AD" clId="Web-{4DF730C7-B0CE-4C35-9F09-98A7259993D8}" dt="2019-11-18T10:34:06.419" v="21"/>
        <pc:sldMkLst>
          <pc:docMk/>
          <pc:sldMk cId="109857222" sldId="256"/>
        </pc:sldMkLst>
        <pc:spChg chg="add del">
          <ac:chgData name="Craig Penning (14541450)" userId="S::14541450@students.lincoln.ac.uk::66784835-bcba-4d7a-8db2-e8a3a391519b" providerId="AD" clId="Web-{4DF730C7-B0CE-4C35-9F09-98A7259993D8}" dt="2019-11-18T10:33:57.059" v="19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Craig Penning (14541450)" userId="S::14541450@students.lincoln.ac.uk::66784835-bcba-4d7a-8db2-e8a3a391519b" providerId="AD" clId="Web-{4DF730C7-B0CE-4C35-9F09-98A7259993D8}" dt="2019-11-18T10:33:54.434" v="1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raig Penning (14541450)" userId="S::14541450@students.lincoln.ac.uk::66784835-bcba-4d7a-8db2-e8a3a391519b" providerId="AD" clId="Web-{4DF730C7-B0CE-4C35-9F09-98A7259993D8}" dt="2019-11-18T10:33:51.919" v="17"/>
          <ac:spMkLst>
            <pc:docMk/>
            <pc:sldMk cId="109857222" sldId="256"/>
            <ac:spMk id="4" creationId="{BBA73544-87DC-4B45-B654-0AB1CC967460}"/>
          </ac:spMkLst>
        </pc:spChg>
        <pc:spChg chg="add del">
          <ac:chgData name="Craig Penning (14541450)" userId="S::14541450@students.lincoln.ac.uk::66784835-bcba-4d7a-8db2-e8a3a391519b" providerId="AD" clId="Web-{4DF730C7-B0CE-4C35-9F09-98A7259993D8}" dt="2019-11-18T10:33:41.919" v="11"/>
          <ac:spMkLst>
            <pc:docMk/>
            <pc:sldMk cId="109857222" sldId="256"/>
            <ac:spMk id="5" creationId="{DD935B53-5BB3-4D86-B2D9-6AB466BCC448}"/>
          </ac:spMkLst>
        </pc:spChg>
      </pc:sldChg>
      <pc:sldChg chg="modSp new">
        <pc:chgData name="Craig Penning (14541450)" userId="S::14541450@students.lincoln.ac.uk::66784835-bcba-4d7a-8db2-e8a3a391519b" providerId="AD" clId="Web-{4DF730C7-B0CE-4C35-9F09-98A7259993D8}" dt="2019-11-18T10:36:52.577" v="228" actId="20577"/>
        <pc:sldMkLst>
          <pc:docMk/>
          <pc:sldMk cId="668996709" sldId="257"/>
        </pc:sldMkLst>
        <pc:spChg chg="mod">
          <ac:chgData name="Craig Penning (14541450)" userId="S::14541450@students.lincoln.ac.uk::66784835-bcba-4d7a-8db2-e8a3a391519b" providerId="AD" clId="Web-{4DF730C7-B0CE-4C35-9F09-98A7259993D8}" dt="2019-11-18T10:36:52.577" v="228" actId="20577"/>
          <ac:spMkLst>
            <pc:docMk/>
            <pc:sldMk cId="668996709" sldId="257"/>
            <ac:spMk id="2" creationId="{C48C0F7F-ED22-4A8A-AB33-EC17CDA10483}"/>
          </ac:spMkLst>
        </pc:spChg>
        <pc:spChg chg="mod">
          <ac:chgData name="Craig Penning (14541450)" userId="S::14541450@students.lincoln.ac.uk::66784835-bcba-4d7a-8db2-e8a3a391519b" providerId="AD" clId="Web-{4DF730C7-B0CE-4C35-9F09-98A7259993D8}" dt="2019-11-18T10:36:11.389" v="182" actId="20577"/>
          <ac:spMkLst>
            <pc:docMk/>
            <pc:sldMk cId="668996709" sldId="257"/>
            <ac:spMk id="3" creationId="{ADD7FAB5-D478-4788-9F3A-0D1B575BA8DC}"/>
          </ac:spMkLst>
        </pc:spChg>
      </pc:sldChg>
      <pc:sldChg chg="addSp delSp modSp new">
        <pc:chgData name="Craig Penning (14541450)" userId="S::14541450@students.lincoln.ac.uk::66784835-bcba-4d7a-8db2-e8a3a391519b" providerId="AD" clId="Web-{4DF730C7-B0CE-4C35-9F09-98A7259993D8}" dt="2019-11-18T10:41:43.408" v="301"/>
        <pc:sldMkLst>
          <pc:docMk/>
          <pc:sldMk cId="1841325618" sldId="258"/>
        </pc:sldMkLst>
        <pc:spChg chg="mod">
          <ac:chgData name="Craig Penning (14541450)" userId="S::14541450@students.lincoln.ac.uk::66784835-bcba-4d7a-8db2-e8a3a391519b" providerId="AD" clId="Web-{4DF730C7-B0CE-4C35-9F09-98A7259993D8}" dt="2019-11-18T10:36:59.390" v="234" actId="14100"/>
          <ac:spMkLst>
            <pc:docMk/>
            <pc:sldMk cId="1841325618" sldId="258"/>
            <ac:spMk id="2" creationId="{8D9231AA-88BB-4D86-8BA9-4B2CB41FC09F}"/>
          </ac:spMkLst>
        </pc:spChg>
        <pc:spChg chg="del">
          <ac:chgData name="Craig Penning (14541450)" userId="S::14541450@students.lincoln.ac.uk::66784835-bcba-4d7a-8db2-e8a3a391519b" providerId="AD" clId="Web-{4DF730C7-B0CE-4C35-9F09-98A7259993D8}" dt="2019-11-18T10:37:02.985" v="235"/>
          <ac:spMkLst>
            <pc:docMk/>
            <pc:sldMk cId="1841325618" sldId="258"/>
            <ac:spMk id="3" creationId="{1F8B446F-79C0-402D-9C32-EC6C9FEB933A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37:19.530" v="241"/>
          <ac:spMkLst>
            <pc:docMk/>
            <pc:sldMk cId="1841325618" sldId="258"/>
            <ac:spMk id="4" creationId="{AB3705FA-4A81-4280-96A2-D4D426FFC632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38:41.094" v="265" actId="1076"/>
          <ac:spMkLst>
            <pc:docMk/>
            <pc:sldMk cId="1841325618" sldId="258"/>
            <ac:spMk id="5" creationId="{810DC3CD-C500-494E-83FE-49F44C67ECC1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39:15.047" v="272" actId="1076"/>
          <ac:spMkLst>
            <pc:docMk/>
            <pc:sldMk cId="1841325618" sldId="258"/>
            <ac:spMk id="6" creationId="{BAC3002D-1557-4C5D-A934-C9C35A09B953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39:23.047" v="275" actId="1076"/>
          <ac:spMkLst>
            <pc:docMk/>
            <pc:sldMk cId="1841325618" sldId="258"/>
            <ac:spMk id="7" creationId="{DEDFAD26-D8B4-4D81-871F-A742EDB748EF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40:07.626" v="283"/>
          <ac:spMkLst>
            <pc:docMk/>
            <pc:sldMk cId="1841325618" sldId="258"/>
            <ac:spMk id="8" creationId="{62791B48-4A1F-4063-8D01-9BA44E99FADE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40:42.111" v="288"/>
          <ac:spMkLst>
            <pc:docMk/>
            <pc:sldMk cId="1841325618" sldId="258"/>
            <ac:spMk id="9" creationId="{5B66ED01-6924-41F0-878A-F99AE0A28297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40:56.189" v="291"/>
          <ac:spMkLst>
            <pc:docMk/>
            <pc:sldMk cId="1841325618" sldId="258"/>
            <ac:spMk id="10" creationId="{FC78035A-F857-4DD0-B5AD-AD242E687063}"/>
          </ac:spMkLst>
        </pc:spChg>
        <pc:spChg chg="add mod">
          <ac:chgData name="Craig Penning (14541450)" userId="S::14541450@students.lincoln.ac.uk::66784835-bcba-4d7a-8db2-e8a3a391519b" providerId="AD" clId="Web-{4DF730C7-B0CE-4C35-9F09-98A7259993D8}" dt="2019-11-18T10:41:01.486" v="293" actId="1076"/>
          <ac:spMkLst>
            <pc:docMk/>
            <pc:sldMk cId="1841325618" sldId="258"/>
            <ac:spMk id="11" creationId="{B3162F15-1BBC-480E-B056-DF24925F0950}"/>
          </ac:spMkLst>
        </pc:spChg>
        <pc:cxnChg chg="add mod">
          <ac:chgData name="Craig Penning (14541450)" userId="S::14541450@students.lincoln.ac.uk::66784835-bcba-4d7a-8db2-e8a3a391519b" providerId="AD" clId="Web-{4DF730C7-B0CE-4C35-9F09-98A7259993D8}" dt="2019-11-18T10:41:43.408" v="301"/>
          <ac:cxnSpMkLst>
            <pc:docMk/>
            <pc:sldMk cId="1841325618" sldId="258"/>
            <ac:cxnSpMk id="12" creationId="{625A28AE-3B1A-4191-AD3A-645145C2923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F7F-ED22-4A8A-AB33-EC17CDA1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98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cs typeface="Calibri Light"/>
              </a:rPr>
              <a:t>GUI Design: Features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AB5-D478-4788-9F3A-0D1B575B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Spotify </a:t>
            </a:r>
            <a:r>
              <a:rPr lang="en-GB" dirty="0" err="1">
                <a:cs typeface="Calibri"/>
              </a:rPr>
              <a:t>colors</a:t>
            </a:r>
            <a:r>
              <a:rPr lang="en-GB" dirty="0">
                <a:cs typeface="Calibri"/>
              </a:rPr>
              <a:t> (Black and Green)</a:t>
            </a:r>
          </a:p>
          <a:p>
            <a:r>
              <a:rPr lang="en-GB" dirty="0">
                <a:cs typeface="Calibri"/>
              </a:rPr>
              <a:t>1 Main Button</a:t>
            </a:r>
          </a:p>
          <a:p>
            <a:r>
              <a:rPr lang="en-GB" dirty="0">
                <a:cs typeface="Calibri"/>
              </a:rPr>
              <a:t>2 Checkbox columns for added functionality</a:t>
            </a:r>
          </a:p>
          <a:p>
            <a:r>
              <a:rPr lang="en-GB" dirty="0">
                <a:cs typeface="Calibri"/>
              </a:rPr>
              <a:t>Standard header buttons (minimise, Fullscreen, close)</a:t>
            </a:r>
          </a:p>
        </p:txBody>
      </p:sp>
    </p:spTree>
    <p:extLst>
      <p:ext uri="{BB962C8B-B14F-4D97-AF65-F5344CB8AC3E}">
        <p14:creationId xmlns:p14="http://schemas.microsoft.com/office/powerpoint/2010/main" val="66899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1AA-88BB-4D86-8BA9-4B2CB41F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952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GUI Design: 1st Design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705FA-4A81-4280-96A2-D4D426FFC632}"/>
              </a:ext>
            </a:extLst>
          </p:cNvPr>
          <p:cNvSpPr/>
          <p:nvPr/>
        </p:nvSpPr>
        <p:spPr>
          <a:xfrm>
            <a:off x="1685366" y="1268506"/>
            <a:ext cx="9099174" cy="5109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0DC3CD-C500-494E-83FE-49F44C67ECC1}"/>
              </a:ext>
            </a:extLst>
          </p:cNvPr>
          <p:cNvSpPr/>
          <p:nvPr/>
        </p:nvSpPr>
        <p:spPr>
          <a:xfrm>
            <a:off x="4625229" y="1662391"/>
            <a:ext cx="3218329" cy="8337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3002D-1557-4C5D-A934-C9C35A09B953}"/>
              </a:ext>
            </a:extLst>
          </p:cNvPr>
          <p:cNvSpPr/>
          <p:nvPr/>
        </p:nvSpPr>
        <p:spPr>
          <a:xfrm>
            <a:off x="4625228" y="2774015"/>
            <a:ext cx="1532965" cy="14433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Checkbox List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FAD26-D8B4-4D81-871F-A742EDB748EF}"/>
              </a:ext>
            </a:extLst>
          </p:cNvPr>
          <p:cNvSpPr/>
          <p:nvPr/>
        </p:nvSpPr>
        <p:spPr>
          <a:xfrm>
            <a:off x="4625228" y="4432485"/>
            <a:ext cx="1532965" cy="13984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Checkbox List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91B48-4A1F-4063-8D01-9BA44E99FADE}"/>
              </a:ext>
            </a:extLst>
          </p:cNvPr>
          <p:cNvSpPr/>
          <p:nvPr/>
        </p:nvSpPr>
        <p:spPr>
          <a:xfrm>
            <a:off x="1684244" y="1267386"/>
            <a:ext cx="9099176" cy="1882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6ED01-6924-41F0-878A-F99AE0A28297}"/>
              </a:ext>
            </a:extLst>
          </p:cNvPr>
          <p:cNvSpPr/>
          <p:nvPr/>
        </p:nvSpPr>
        <p:spPr>
          <a:xfrm>
            <a:off x="10451726" y="1267386"/>
            <a:ext cx="331694" cy="1882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8035A-F857-4DD0-B5AD-AD242E687063}"/>
              </a:ext>
            </a:extLst>
          </p:cNvPr>
          <p:cNvSpPr/>
          <p:nvPr/>
        </p:nvSpPr>
        <p:spPr>
          <a:xfrm>
            <a:off x="10120032" y="1267386"/>
            <a:ext cx="331694" cy="1882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62F15-1BBC-480E-B056-DF24925F0950}"/>
              </a:ext>
            </a:extLst>
          </p:cNvPr>
          <p:cNvSpPr/>
          <p:nvPr/>
        </p:nvSpPr>
        <p:spPr>
          <a:xfrm>
            <a:off x="9788338" y="1267386"/>
            <a:ext cx="331694" cy="1882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A28AE-3B1A-4191-AD3A-645145C29238}"/>
              </a:ext>
            </a:extLst>
          </p:cNvPr>
          <p:cNvCxnSpPr/>
          <p:nvPr/>
        </p:nvCxnSpPr>
        <p:spPr>
          <a:xfrm flipV="1">
            <a:off x="9895355" y="1365437"/>
            <a:ext cx="13447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D1EB9CB-8C49-4185-B29F-3DE01A6C2FDA}"/>
              </a:ext>
            </a:extLst>
          </p:cNvPr>
          <p:cNvSpPr/>
          <p:nvPr/>
        </p:nvSpPr>
        <p:spPr>
          <a:xfrm>
            <a:off x="10506635" y="1268505"/>
            <a:ext cx="215154" cy="170331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226A8-BD26-481B-9198-562F19F22D41}"/>
              </a:ext>
            </a:extLst>
          </p:cNvPr>
          <p:cNvSpPr/>
          <p:nvPr/>
        </p:nvSpPr>
        <p:spPr>
          <a:xfrm>
            <a:off x="10210239" y="1303803"/>
            <a:ext cx="179295" cy="11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9039D1-FDBE-4759-8B0D-A13162EB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952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GUI Design: 2nd Design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B6317-8042-48D5-8FF1-7CCF09379EA0}"/>
              </a:ext>
            </a:extLst>
          </p:cNvPr>
          <p:cNvSpPr/>
          <p:nvPr/>
        </p:nvSpPr>
        <p:spPr>
          <a:xfrm>
            <a:off x="1685366" y="1268506"/>
            <a:ext cx="9099174" cy="5109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499EB-623E-444B-8C00-5E254BC13459}"/>
              </a:ext>
            </a:extLst>
          </p:cNvPr>
          <p:cNvSpPr/>
          <p:nvPr/>
        </p:nvSpPr>
        <p:spPr>
          <a:xfrm>
            <a:off x="4625229" y="1761003"/>
            <a:ext cx="3218329" cy="8337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Button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D6A385-84CC-4475-B4A2-4C161E47EA06}"/>
              </a:ext>
            </a:extLst>
          </p:cNvPr>
          <p:cNvSpPr/>
          <p:nvPr/>
        </p:nvSpPr>
        <p:spPr>
          <a:xfrm>
            <a:off x="4625228" y="3885639"/>
            <a:ext cx="3218329" cy="6544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Checkbox List 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C969D-27D0-44E6-95BE-503B29BEDD98}"/>
              </a:ext>
            </a:extLst>
          </p:cNvPr>
          <p:cNvSpPr/>
          <p:nvPr/>
        </p:nvSpPr>
        <p:spPr>
          <a:xfrm>
            <a:off x="4625228" y="4746250"/>
            <a:ext cx="3218329" cy="537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Checkbox List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C2059-57D2-47C0-9569-1FB315FD4581}"/>
              </a:ext>
            </a:extLst>
          </p:cNvPr>
          <p:cNvSpPr/>
          <p:nvPr/>
        </p:nvSpPr>
        <p:spPr>
          <a:xfrm>
            <a:off x="1684244" y="1267386"/>
            <a:ext cx="9099176" cy="1882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01D66-5866-45CE-938D-539BFE8FE91D}"/>
              </a:ext>
            </a:extLst>
          </p:cNvPr>
          <p:cNvSpPr/>
          <p:nvPr/>
        </p:nvSpPr>
        <p:spPr>
          <a:xfrm>
            <a:off x="10451726" y="1267386"/>
            <a:ext cx="331694" cy="1882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A2B42-6BEA-4F4E-8908-B8E52409056B}"/>
              </a:ext>
            </a:extLst>
          </p:cNvPr>
          <p:cNvSpPr/>
          <p:nvPr/>
        </p:nvSpPr>
        <p:spPr>
          <a:xfrm>
            <a:off x="10120032" y="1267386"/>
            <a:ext cx="331694" cy="1882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3C5D9F-8B8F-46FD-814F-3F6308A4FCFA}"/>
              </a:ext>
            </a:extLst>
          </p:cNvPr>
          <p:cNvSpPr/>
          <p:nvPr/>
        </p:nvSpPr>
        <p:spPr>
          <a:xfrm>
            <a:off x="9788338" y="1267386"/>
            <a:ext cx="331694" cy="1882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FA0F8A-44FF-46CE-B6DD-75381D2BD37A}"/>
              </a:ext>
            </a:extLst>
          </p:cNvPr>
          <p:cNvCxnSpPr/>
          <p:nvPr/>
        </p:nvCxnSpPr>
        <p:spPr>
          <a:xfrm flipV="1">
            <a:off x="9895355" y="1365437"/>
            <a:ext cx="13447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7C0CE9E-1C2A-4341-855F-4A1048DBAA26}"/>
              </a:ext>
            </a:extLst>
          </p:cNvPr>
          <p:cNvSpPr/>
          <p:nvPr/>
        </p:nvSpPr>
        <p:spPr>
          <a:xfrm>
            <a:off x="10506635" y="1268505"/>
            <a:ext cx="215154" cy="170331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A7C5CC-EFDB-4D7D-A0F5-E126503F5537}"/>
              </a:ext>
            </a:extLst>
          </p:cNvPr>
          <p:cNvSpPr/>
          <p:nvPr/>
        </p:nvSpPr>
        <p:spPr>
          <a:xfrm>
            <a:off x="10210239" y="1303803"/>
            <a:ext cx="179295" cy="11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9039D1-FDBE-4759-8B0D-A13162EB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952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GUI Design: 3rd Design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B6317-8042-48D5-8FF1-7CCF09379EA0}"/>
              </a:ext>
            </a:extLst>
          </p:cNvPr>
          <p:cNvSpPr/>
          <p:nvPr/>
        </p:nvSpPr>
        <p:spPr>
          <a:xfrm>
            <a:off x="1685366" y="1268506"/>
            <a:ext cx="9099174" cy="5109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499EB-623E-444B-8C00-5E254BC13459}"/>
              </a:ext>
            </a:extLst>
          </p:cNvPr>
          <p:cNvSpPr/>
          <p:nvPr/>
        </p:nvSpPr>
        <p:spPr>
          <a:xfrm>
            <a:off x="4732806" y="4172509"/>
            <a:ext cx="3218329" cy="8337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Button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D6A385-84CC-4475-B4A2-4C161E47EA06}"/>
              </a:ext>
            </a:extLst>
          </p:cNvPr>
          <p:cNvSpPr/>
          <p:nvPr/>
        </p:nvSpPr>
        <p:spPr>
          <a:xfrm>
            <a:off x="4732804" y="1743074"/>
            <a:ext cx="3218329" cy="6544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Checkbox List 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C969D-27D0-44E6-95BE-503B29BEDD98}"/>
              </a:ext>
            </a:extLst>
          </p:cNvPr>
          <p:cNvSpPr/>
          <p:nvPr/>
        </p:nvSpPr>
        <p:spPr>
          <a:xfrm>
            <a:off x="4732805" y="2845732"/>
            <a:ext cx="3218329" cy="537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Checkbox List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C2059-57D2-47C0-9569-1FB315FD4581}"/>
              </a:ext>
            </a:extLst>
          </p:cNvPr>
          <p:cNvSpPr/>
          <p:nvPr/>
        </p:nvSpPr>
        <p:spPr>
          <a:xfrm>
            <a:off x="1684244" y="1267386"/>
            <a:ext cx="9099176" cy="1882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01D66-5866-45CE-938D-539BFE8FE91D}"/>
              </a:ext>
            </a:extLst>
          </p:cNvPr>
          <p:cNvSpPr/>
          <p:nvPr/>
        </p:nvSpPr>
        <p:spPr>
          <a:xfrm>
            <a:off x="10451726" y="1267386"/>
            <a:ext cx="331694" cy="1882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A2B42-6BEA-4F4E-8908-B8E52409056B}"/>
              </a:ext>
            </a:extLst>
          </p:cNvPr>
          <p:cNvSpPr/>
          <p:nvPr/>
        </p:nvSpPr>
        <p:spPr>
          <a:xfrm>
            <a:off x="10120032" y="1267386"/>
            <a:ext cx="331694" cy="1882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3C5D9F-8B8F-46FD-814F-3F6308A4FCFA}"/>
              </a:ext>
            </a:extLst>
          </p:cNvPr>
          <p:cNvSpPr/>
          <p:nvPr/>
        </p:nvSpPr>
        <p:spPr>
          <a:xfrm>
            <a:off x="9788338" y="1267386"/>
            <a:ext cx="331694" cy="1882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FA0F8A-44FF-46CE-B6DD-75381D2BD37A}"/>
              </a:ext>
            </a:extLst>
          </p:cNvPr>
          <p:cNvCxnSpPr/>
          <p:nvPr/>
        </p:nvCxnSpPr>
        <p:spPr>
          <a:xfrm flipV="1">
            <a:off x="9895355" y="1365437"/>
            <a:ext cx="13447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7C0CE9E-1C2A-4341-855F-4A1048DBAA26}"/>
              </a:ext>
            </a:extLst>
          </p:cNvPr>
          <p:cNvSpPr/>
          <p:nvPr/>
        </p:nvSpPr>
        <p:spPr>
          <a:xfrm>
            <a:off x="10506635" y="1268505"/>
            <a:ext cx="215154" cy="170331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A7C5CC-EFDB-4D7D-A0F5-E126503F5537}"/>
              </a:ext>
            </a:extLst>
          </p:cNvPr>
          <p:cNvSpPr/>
          <p:nvPr/>
        </p:nvSpPr>
        <p:spPr>
          <a:xfrm>
            <a:off x="10210239" y="1303803"/>
            <a:ext cx="179295" cy="11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01948-7918-48E5-824F-41C045C12109}"/>
              </a:ext>
            </a:extLst>
          </p:cNvPr>
          <p:cNvSpPr/>
          <p:nvPr/>
        </p:nvSpPr>
        <p:spPr>
          <a:xfrm>
            <a:off x="5270688" y="5122768"/>
            <a:ext cx="2142565" cy="484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7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GUI Design: Features</vt:lpstr>
      <vt:lpstr>GUI Design: 1st Design</vt:lpstr>
      <vt:lpstr>GUI Design: 2nd Design</vt:lpstr>
      <vt:lpstr>GUI Design: 3rd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143</cp:revision>
  <dcterms:created xsi:type="dcterms:W3CDTF">2019-11-18T10:32:57Z</dcterms:created>
  <dcterms:modified xsi:type="dcterms:W3CDTF">2019-11-18T13:42:48Z</dcterms:modified>
</cp:coreProperties>
</file>