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0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C473-4A20-78BA-B8E1-AA8FCE92A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A02A4-8531-5CE7-05F1-BD3D79F84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0626D-6C79-4FCA-B8A1-CC330E87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9DE8-9FCD-4D20-B4AD-D8C32CD3FF0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9E548-6526-A0C8-C405-206DEAF1E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8ABE0-C0C2-9C9A-222D-86AD85E6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71AB-F51E-4141-984C-92AF40D05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CA0F-3D0E-5277-A91C-46C19B516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E123C-3C45-1FDD-FCC7-3247B1970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88E7F-E514-A731-ABD8-A44A7291B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9DE8-9FCD-4D20-B4AD-D8C32CD3FF0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595D4-3AFE-7402-A521-12A41169E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9045-287D-D9D7-9E9F-896CD892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71AB-F51E-4141-984C-92AF40D05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0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59269D-B109-A8F1-0AEF-5FBC1183A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9763E-F8B6-F876-EB68-7DABD462B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70571-F9AF-E38F-DA30-536B5CD6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9DE8-9FCD-4D20-B4AD-D8C32CD3FF0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AD12C-ECBC-2373-10EC-88485A1B7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5BB5D-F3DA-041F-F09E-DF35E175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71AB-F51E-4141-984C-92AF40D05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1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2F33-D966-EB4F-78CB-61D10640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0139-5B74-5C60-9018-42CFB89D0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1118A-F8E3-E888-655E-AC5104238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9DE8-9FCD-4D20-B4AD-D8C32CD3FF0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BCA1F-A7B7-6F18-2D1C-0483FA22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05C0A-8B67-A34C-E804-D86C3BFD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71AB-F51E-4141-984C-92AF40D05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6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DAB4-B8D9-7B9F-385B-FD659C58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E628E-D7C8-3B4D-14DF-B7F4ECDF8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BDD2F-70C5-53DB-68B5-AD88023E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9DE8-9FCD-4D20-B4AD-D8C32CD3FF0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26934-13C9-7F0B-0690-677715162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1289C-5E72-0CCB-57B4-3B4C5EA8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71AB-F51E-4141-984C-92AF40D05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8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66DE6-3793-19C0-F50A-7F284B76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79AC-8817-3451-C4D5-29738AC59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7E75D-2566-235A-2D81-173EA8C88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03EE2-837D-B495-D300-881C5BCB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9DE8-9FCD-4D20-B4AD-D8C32CD3FF0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CC5DB-FF06-6C57-FEC4-21ABEB9A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9DA44-8932-3DE6-4817-2E270620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71AB-F51E-4141-984C-92AF40D05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2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C684-7317-9DED-E616-BB8B97D14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A2E9F-5A0F-CB51-8640-DADD80F30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0286A-CF4C-D676-F820-FF8A64A3D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75D96-64FD-6D14-96D6-BCC8A623C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6B1DF-140B-D05D-4B6D-633D55415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7999DE-A33A-88E3-DC88-F132C77EA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9DE8-9FCD-4D20-B4AD-D8C32CD3FF0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A69C0F-34EB-8104-D700-D1626111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2D9140-772F-2357-1C1A-B9D124CC1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71AB-F51E-4141-984C-92AF40D05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37E5-D96F-B641-18C1-9DD470B5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61744B-2DB3-010E-4E8A-520338CC4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9DE8-9FCD-4D20-B4AD-D8C32CD3FF0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BA154-0415-4EC0-B47D-37070988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AE6BA-035B-0ACB-FA69-79126225F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71AB-F51E-4141-984C-92AF40D05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5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6EF71-9DE4-4657-F35E-31D502FFD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9DE8-9FCD-4D20-B4AD-D8C32CD3FF0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FAEA51-5076-39A0-D981-BC3D4487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B6CDE-130C-8DF7-B2D8-E7A40FD2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71AB-F51E-4141-984C-92AF40D05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4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6DB3D-CBA4-1412-166B-C000321F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40624-7568-06E6-A85D-0C75F23B4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DA12D-72BA-10CD-78F2-F25237268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93732-24E5-E6A2-4BEF-547B148D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9DE8-9FCD-4D20-B4AD-D8C32CD3FF0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104D4-4D64-7E31-979D-6F84F1B1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D5557-EA49-E8CB-31D3-5FF98602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71AB-F51E-4141-984C-92AF40D05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F69F-3FE9-B028-E970-1E45F5A8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47511C-193D-E923-1C5F-179DCE822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978C0-2520-1A19-0842-01AE0A892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81369-A6DD-F887-A267-7FB70B89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9DE8-9FCD-4D20-B4AD-D8C32CD3FF0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31008-772A-0611-29AC-1D40872D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E6565-5D91-D5B1-7467-7DD651323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71AB-F51E-4141-984C-92AF40D05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DC8CC-2BD5-57A4-90E9-A3B0D3B9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9C828-59DC-4160-C214-8DC8108EB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E62FD-620B-6C27-B918-3228518C6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19DE8-9FCD-4D20-B4AD-D8C32CD3FF0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0ED06-B91F-CF57-44BF-8EA6A5A94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0D77-13C3-3DE0-81FE-35BD7BC0B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171AB-F51E-4141-984C-92AF40D05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1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C413D7-1954-94B0-FC5D-E659FFC455F2}"/>
              </a:ext>
            </a:extLst>
          </p:cNvPr>
          <p:cNvSpPr/>
          <p:nvPr/>
        </p:nvSpPr>
        <p:spPr>
          <a:xfrm>
            <a:off x="642767" y="1514103"/>
            <a:ext cx="9904389" cy="34107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CC50ED-FAB9-1FFC-F8A0-5DD92A3DF2F8}"/>
              </a:ext>
            </a:extLst>
          </p:cNvPr>
          <p:cNvSpPr/>
          <p:nvPr/>
        </p:nvSpPr>
        <p:spPr>
          <a:xfrm>
            <a:off x="742527" y="1745851"/>
            <a:ext cx="1211283" cy="82533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E4C9F3-0680-2154-77D1-90132569F66B}"/>
              </a:ext>
            </a:extLst>
          </p:cNvPr>
          <p:cNvSpPr/>
          <p:nvPr/>
        </p:nvSpPr>
        <p:spPr>
          <a:xfrm>
            <a:off x="2309618" y="2467156"/>
            <a:ext cx="1256806" cy="5284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560D95-3AFA-2A1E-3ABC-24555CE09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09" y="3447244"/>
            <a:ext cx="1211283" cy="8763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D6884F-7209-D173-8244-7B4D43AAA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824" y="3556121"/>
            <a:ext cx="1152256" cy="8336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2F26FB1-9215-D83B-83C2-6F5F2DC8A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975" y="3599017"/>
            <a:ext cx="1500623" cy="87173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7C89681-FA9D-0936-D59B-B4F31B6C34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4073" y="3587908"/>
            <a:ext cx="1327281" cy="8717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62651E5-9F01-EE80-CA43-D420D879DD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5849" y="3536393"/>
            <a:ext cx="1449337" cy="87951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AE30D1D-5192-D34E-B1E0-3B0F08E779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58259">
            <a:off x="809015" y="1540756"/>
            <a:ext cx="1206885" cy="1235523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EB49F4FF-37E5-2C2F-01AA-EF9ED4BE497C}"/>
              </a:ext>
            </a:extLst>
          </p:cNvPr>
          <p:cNvSpPr/>
          <p:nvPr/>
        </p:nvSpPr>
        <p:spPr>
          <a:xfrm rot="19096262">
            <a:off x="2067707" y="3238850"/>
            <a:ext cx="683393" cy="15201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FC38DEF-1B93-F972-58C9-598C5A8319A3}"/>
              </a:ext>
            </a:extLst>
          </p:cNvPr>
          <p:cNvSpPr/>
          <p:nvPr/>
        </p:nvSpPr>
        <p:spPr>
          <a:xfrm rot="5400000">
            <a:off x="1006471" y="2979530"/>
            <a:ext cx="683393" cy="15201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0EABAD5-2A37-187E-B18D-33EFAC1F0927}"/>
                  </a:ext>
                </a:extLst>
              </p:cNvPr>
              <p:cNvSpPr txBox="1"/>
              <p:nvPr/>
            </p:nvSpPr>
            <p:spPr>
              <a:xfrm>
                <a:off x="2376033" y="2609810"/>
                <a:ext cx="1099017" cy="243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𝒢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0EABAD5-2A37-187E-B18D-33EFAC1F0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033" y="2609810"/>
                <a:ext cx="1099017" cy="243143"/>
              </a:xfrm>
              <a:prstGeom prst="rect">
                <a:avLst/>
              </a:prstGeom>
              <a:blipFill>
                <a:blip r:embed="rId8"/>
                <a:stretch>
                  <a:fillRect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EDCA875-6A95-EECD-467E-A59847729FDF}"/>
              </a:ext>
            </a:extLst>
          </p:cNvPr>
          <p:cNvSpPr/>
          <p:nvPr/>
        </p:nvSpPr>
        <p:spPr>
          <a:xfrm>
            <a:off x="4005835" y="2473113"/>
            <a:ext cx="1256806" cy="5284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4A1A3F0-421C-798B-BFB7-8112B459810D}"/>
                  </a:ext>
                </a:extLst>
              </p:cNvPr>
              <p:cNvSpPr txBox="1"/>
              <p:nvPr/>
            </p:nvSpPr>
            <p:spPr>
              <a:xfrm>
                <a:off x="4072250" y="2615767"/>
                <a:ext cx="109901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𝒢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4A1A3F0-421C-798B-BFB7-8112B4598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250" y="2615767"/>
                <a:ext cx="1099017" cy="215444"/>
              </a:xfrm>
              <a:prstGeom prst="rect">
                <a:avLst/>
              </a:prstGeom>
              <a:blipFill>
                <a:blip r:embed="rId9"/>
                <a:stretch>
                  <a:fillRect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1DD7267-4F2E-6F60-72B5-C432C1805A09}"/>
              </a:ext>
            </a:extLst>
          </p:cNvPr>
          <p:cNvSpPr/>
          <p:nvPr/>
        </p:nvSpPr>
        <p:spPr>
          <a:xfrm>
            <a:off x="5719191" y="2467156"/>
            <a:ext cx="1256806" cy="5284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D62E831-0836-C3CF-4B44-0B66B0CEAFAC}"/>
                  </a:ext>
                </a:extLst>
              </p:cNvPr>
              <p:cNvSpPr txBox="1"/>
              <p:nvPr/>
            </p:nvSpPr>
            <p:spPr>
              <a:xfrm>
                <a:off x="5785606" y="2609810"/>
                <a:ext cx="109901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𝒢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D62E831-0836-C3CF-4B44-0B66B0CEA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606" y="2609810"/>
                <a:ext cx="1099017" cy="215444"/>
              </a:xfrm>
              <a:prstGeom prst="rect">
                <a:avLst/>
              </a:prstGeom>
              <a:blipFill>
                <a:blip r:embed="rId10"/>
                <a:stretch>
                  <a:fillRect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DB7FAA7-3B2D-7D28-DB64-6CF4FC0C3CB8}"/>
              </a:ext>
            </a:extLst>
          </p:cNvPr>
          <p:cNvSpPr/>
          <p:nvPr/>
        </p:nvSpPr>
        <p:spPr>
          <a:xfrm>
            <a:off x="7409164" y="2491718"/>
            <a:ext cx="1466385" cy="5284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48E47AB-6065-1DEE-7AF2-6C2705AC42A4}"/>
                  </a:ext>
                </a:extLst>
              </p:cNvPr>
              <p:cNvSpPr txBox="1"/>
              <p:nvPr/>
            </p:nvSpPr>
            <p:spPr>
              <a:xfrm>
                <a:off x="7475580" y="2634372"/>
                <a:ext cx="139997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𝒢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48E47AB-6065-1DEE-7AF2-6C2705AC4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580" y="2634372"/>
                <a:ext cx="1399970" cy="215444"/>
              </a:xfrm>
              <a:prstGeom prst="rect">
                <a:avLst/>
              </a:prstGeom>
              <a:blipFill>
                <a:blip r:embed="rId11"/>
                <a:stretch>
                  <a:fillRect l="-870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row: Right 38">
            <a:extLst>
              <a:ext uri="{FF2B5EF4-FFF2-40B4-BE49-F238E27FC236}">
                <a16:creationId xmlns:a16="http://schemas.microsoft.com/office/drawing/2014/main" id="{532697CC-A35A-73CE-9735-CC75EA2B80D6}"/>
              </a:ext>
            </a:extLst>
          </p:cNvPr>
          <p:cNvSpPr/>
          <p:nvPr/>
        </p:nvSpPr>
        <p:spPr>
          <a:xfrm rot="3052200">
            <a:off x="2886871" y="3281326"/>
            <a:ext cx="683393" cy="15201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ED78133-A233-1048-C1F3-38AADBCB3BC0}"/>
              </a:ext>
            </a:extLst>
          </p:cNvPr>
          <p:cNvSpPr/>
          <p:nvPr/>
        </p:nvSpPr>
        <p:spPr>
          <a:xfrm rot="19096262">
            <a:off x="3728550" y="3240047"/>
            <a:ext cx="683393" cy="15201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F46B975F-B6E6-77B6-5E9B-B8ABAB306F57}"/>
              </a:ext>
            </a:extLst>
          </p:cNvPr>
          <p:cNvSpPr/>
          <p:nvPr/>
        </p:nvSpPr>
        <p:spPr>
          <a:xfrm rot="3052200">
            <a:off x="4549066" y="3287508"/>
            <a:ext cx="683393" cy="15201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EB176C91-F5FF-27AE-848D-9466B25DEC19}"/>
              </a:ext>
            </a:extLst>
          </p:cNvPr>
          <p:cNvSpPr/>
          <p:nvPr/>
        </p:nvSpPr>
        <p:spPr>
          <a:xfrm rot="19096262">
            <a:off x="5369582" y="3326336"/>
            <a:ext cx="683393" cy="15201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356877DC-F887-1CBB-5B65-50A5DA03387D}"/>
              </a:ext>
            </a:extLst>
          </p:cNvPr>
          <p:cNvSpPr/>
          <p:nvPr/>
        </p:nvSpPr>
        <p:spPr>
          <a:xfrm rot="3052200">
            <a:off x="6435280" y="3220075"/>
            <a:ext cx="471312" cy="14161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65EB71DF-57AD-0B96-FCF1-6687D7F2C2F2}"/>
              </a:ext>
            </a:extLst>
          </p:cNvPr>
          <p:cNvSpPr/>
          <p:nvPr/>
        </p:nvSpPr>
        <p:spPr>
          <a:xfrm>
            <a:off x="2260641" y="3850131"/>
            <a:ext cx="429496" cy="14603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00FA1ED-6ABE-4894-F9DE-A6E02DAB976E}"/>
              </a:ext>
            </a:extLst>
          </p:cNvPr>
          <p:cNvSpPr/>
          <p:nvPr/>
        </p:nvSpPr>
        <p:spPr>
          <a:xfrm>
            <a:off x="4048957" y="3899936"/>
            <a:ext cx="429496" cy="14603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EBE971E6-2E2C-5E8C-A56A-24C49E3B69D7}"/>
              </a:ext>
            </a:extLst>
          </p:cNvPr>
          <p:cNvSpPr/>
          <p:nvPr/>
        </p:nvSpPr>
        <p:spPr>
          <a:xfrm>
            <a:off x="6143404" y="3899936"/>
            <a:ext cx="429496" cy="14603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33749E-0FF8-42A0-A9E3-59BCE281A190}"/>
              </a:ext>
            </a:extLst>
          </p:cNvPr>
          <p:cNvSpPr txBox="1"/>
          <p:nvPr/>
        </p:nvSpPr>
        <p:spPr>
          <a:xfrm>
            <a:off x="962817" y="4478111"/>
            <a:ext cx="136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Initialization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7BB785D-8063-D33E-0BB3-FC59D5FE4593}"/>
              </a:ext>
            </a:extLst>
          </p:cNvPr>
          <p:cNvSpPr txBox="1"/>
          <p:nvPr/>
        </p:nvSpPr>
        <p:spPr>
          <a:xfrm>
            <a:off x="2546540" y="4470868"/>
            <a:ext cx="136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1B47E1-99F9-ADBD-439C-22DBCCB56F32}"/>
              </a:ext>
            </a:extLst>
          </p:cNvPr>
          <p:cNvSpPr txBox="1"/>
          <p:nvPr/>
        </p:nvSpPr>
        <p:spPr>
          <a:xfrm>
            <a:off x="4580614" y="4478111"/>
            <a:ext cx="136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66C553-A668-E671-4AB6-EC1E7202777D}"/>
              </a:ext>
            </a:extLst>
          </p:cNvPr>
          <p:cNvSpPr txBox="1"/>
          <p:nvPr/>
        </p:nvSpPr>
        <p:spPr>
          <a:xfrm>
            <a:off x="7207139" y="4555492"/>
            <a:ext cx="136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T-1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BB5D512-D4C7-7D0E-AD55-FCFDAFFF417B}"/>
              </a:ext>
            </a:extLst>
          </p:cNvPr>
          <p:cNvSpPr txBox="1"/>
          <p:nvPr/>
        </p:nvSpPr>
        <p:spPr>
          <a:xfrm>
            <a:off x="8826857" y="4567111"/>
            <a:ext cx="136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T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1CE985DD-24E1-19E9-9E3B-C1FE3C0A13AE}"/>
              </a:ext>
            </a:extLst>
          </p:cNvPr>
          <p:cNvSpPr/>
          <p:nvPr/>
        </p:nvSpPr>
        <p:spPr>
          <a:xfrm rot="19096262">
            <a:off x="7547470" y="3274875"/>
            <a:ext cx="683393" cy="15201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A53F1D00-1159-B721-EE65-8B43B3D371E1}"/>
              </a:ext>
            </a:extLst>
          </p:cNvPr>
          <p:cNvSpPr/>
          <p:nvPr/>
        </p:nvSpPr>
        <p:spPr>
          <a:xfrm rot="3052200">
            <a:off x="8661284" y="3320800"/>
            <a:ext cx="683393" cy="15201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3A2487B-380C-F033-2460-0470AB01E011}"/>
              </a:ext>
            </a:extLst>
          </p:cNvPr>
          <p:cNvSpPr/>
          <p:nvPr/>
        </p:nvSpPr>
        <p:spPr>
          <a:xfrm>
            <a:off x="9043883" y="1646848"/>
            <a:ext cx="547834" cy="4405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A9DEBF-C7CF-0508-8C1D-2ADC78A525D9}"/>
              </a:ext>
            </a:extLst>
          </p:cNvPr>
          <p:cNvSpPr txBox="1"/>
          <p:nvPr/>
        </p:nvSpPr>
        <p:spPr>
          <a:xfrm>
            <a:off x="9508884" y="1557759"/>
            <a:ext cx="88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Graph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D575E32-B95B-871C-DCAF-31F5D62358FF}"/>
              </a:ext>
            </a:extLst>
          </p:cNvPr>
          <p:cNvSpPr/>
          <p:nvPr/>
        </p:nvSpPr>
        <p:spPr>
          <a:xfrm>
            <a:off x="9043883" y="2212053"/>
            <a:ext cx="547834" cy="5284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5A32405-467B-8FAA-3A29-F70D00DA6525}"/>
              </a:ext>
            </a:extLst>
          </p:cNvPr>
          <p:cNvSpPr txBox="1"/>
          <p:nvPr/>
        </p:nvSpPr>
        <p:spPr>
          <a:xfrm>
            <a:off x="9524002" y="2185575"/>
            <a:ext cx="1023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Score Network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3C99459-8118-A933-C2DE-20FFC6C5DEC8}"/>
              </a:ext>
            </a:extLst>
          </p:cNvPr>
          <p:cNvSpPr/>
          <p:nvPr/>
        </p:nvSpPr>
        <p:spPr>
          <a:xfrm>
            <a:off x="6620204" y="3932859"/>
            <a:ext cx="95003" cy="8165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A37BDCA-2984-0225-7169-B43844BAFD80}"/>
              </a:ext>
            </a:extLst>
          </p:cNvPr>
          <p:cNvSpPr/>
          <p:nvPr/>
        </p:nvSpPr>
        <p:spPr>
          <a:xfrm>
            <a:off x="6751980" y="3945305"/>
            <a:ext cx="95003" cy="8165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7B00EDD-1E0B-1290-F43D-4910A687E872}"/>
              </a:ext>
            </a:extLst>
          </p:cNvPr>
          <p:cNvSpPr/>
          <p:nvPr/>
        </p:nvSpPr>
        <p:spPr>
          <a:xfrm>
            <a:off x="6894048" y="3944513"/>
            <a:ext cx="95003" cy="8165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06E7D2E-6AEE-A1DC-6D9F-468269F66EF6}"/>
              </a:ext>
            </a:extLst>
          </p:cNvPr>
          <p:cNvSpPr/>
          <p:nvPr/>
        </p:nvSpPr>
        <p:spPr>
          <a:xfrm>
            <a:off x="6891419" y="3509440"/>
            <a:ext cx="95003" cy="8165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AB42C59-9CC7-541E-951A-D47368D45F79}"/>
              </a:ext>
            </a:extLst>
          </p:cNvPr>
          <p:cNvSpPr/>
          <p:nvPr/>
        </p:nvSpPr>
        <p:spPr>
          <a:xfrm>
            <a:off x="6993994" y="3628604"/>
            <a:ext cx="95003" cy="8165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3F6D8A1-9249-FCAB-7D98-65153E42CE0C}"/>
              </a:ext>
            </a:extLst>
          </p:cNvPr>
          <p:cNvSpPr/>
          <p:nvPr/>
        </p:nvSpPr>
        <p:spPr>
          <a:xfrm>
            <a:off x="7086572" y="3758107"/>
            <a:ext cx="95003" cy="8165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47AE29F-A234-9CC5-B37D-9E70720ECEE6}"/>
              </a:ext>
            </a:extLst>
          </p:cNvPr>
          <p:cNvSpPr/>
          <p:nvPr/>
        </p:nvSpPr>
        <p:spPr>
          <a:xfrm>
            <a:off x="1953810" y="1885216"/>
            <a:ext cx="6240956" cy="9027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82C0CB34-374F-E94C-B451-F1C197B2607C}"/>
              </a:ext>
            </a:extLst>
          </p:cNvPr>
          <p:cNvSpPr/>
          <p:nvPr/>
        </p:nvSpPr>
        <p:spPr>
          <a:xfrm rot="5400000">
            <a:off x="2711995" y="2147886"/>
            <a:ext cx="491659" cy="14688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3447C17F-FC4D-8D33-7B3E-4BE7C6ECF0AE}"/>
              </a:ext>
            </a:extLst>
          </p:cNvPr>
          <p:cNvSpPr/>
          <p:nvPr/>
        </p:nvSpPr>
        <p:spPr>
          <a:xfrm rot="5400000">
            <a:off x="4396977" y="2154625"/>
            <a:ext cx="491659" cy="14688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9CF83B1-359F-1BAC-64A9-3CB059948163}"/>
              </a:ext>
            </a:extLst>
          </p:cNvPr>
          <p:cNvSpPr/>
          <p:nvPr/>
        </p:nvSpPr>
        <p:spPr>
          <a:xfrm rot="5400000">
            <a:off x="6101765" y="2151020"/>
            <a:ext cx="491659" cy="14688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820C4C42-E941-78E1-2B9E-34E34B3CE760}"/>
              </a:ext>
            </a:extLst>
          </p:cNvPr>
          <p:cNvSpPr/>
          <p:nvPr/>
        </p:nvSpPr>
        <p:spPr>
          <a:xfrm rot="5400000">
            <a:off x="7905976" y="2151213"/>
            <a:ext cx="491659" cy="14688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29F84E2-4B71-D1F7-79ED-C9544392C75E}"/>
              </a:ext>
            </a:extLst>
          </p:cNvPr>
          <p:cNvSpPr/>
          <p:nvPr/>
        </p:nvSpPr>
        <p:spPr>
          <a:xfrm>
            <a:off x="8438854" y="3904639"/>
            <a:ext cx="429496" cy="14603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1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21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Cường Đặng Cao</dc:creator>
  <cp:lastModifiedBy>Cường Đặng Cao</cp:lastModifiedBy>
  <cp:revision>4</cp:revision>
  <dcterms:created xsi:type="dcterms:W3CDTF">2023-05-14T09:59:01Z</dcterms:created>
  <dcterms:modified xsi:type="dcterms:W3CDTF">2023-05-17T12:11:12Z</dcterms:modified>
</cp:coreProperties>
</file>