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592000" y="1728000"/>
            <a:ext cx="381600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{Змейка}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264000" y="4896000"/>
            <a:ext cx="3456000" cy="18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Автор: Душкин Ян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ru-RU" sz="4000" spc="-1" strike="noStrike">
                <a:latin typeface="Arial"/>
              </a:rPr>
              <a:t>Описание проекта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ru-RU" sz="2000" spc="-1" strike="noStrike">
                <a:latin typeface="Arial"/>
              </a:rPr>
              <a:t>Мой проект представляет собой игру самую обычную змейку, в которой есть меню, в котором пользователь может менять следующие параметры игры: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Скорость передвижения змейки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Размер поля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Тип поля (или карту)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Реализация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76000" y="1563120"/>
            <a:ext cx="8856000" cy="43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Класс Board, разобранный на уроках;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Класс Snake, в котором происходит передвижение змейки по полю и связанная с этим обработка, отрисовка поля и змейки;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load_image для загрузки изображений, разобранная на уроках;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play_sound для проигрывания звуков;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terminate для выхода из программы;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start_screen, в которой показывается начальный экран;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Функции menu и draw_settings, в которых происходят обработка настроек и их отрисовка;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draw_score для отрисовки количества очков во время игры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main, в которой проходит игровой процесс;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load_field_from_file, которая подгружает карту поля из текстогого файла в игру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Функция end_screen, в которой показывается экран при смерти змейки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Заключение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8000" y="1563120"/>
            <a:ext cx="8856000" cy="41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400" spc="-1" strike="noStrike">
                <a:latin typeface="Arial"/>
              </a:rPr>
              <a:t>Я считаю, что неплохо поработал над проектом несмотря на то, что объём кода составляет примерно 400 строк. Для меня это был весьма хороший опыт.</a:t>
            </a: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Самой трудной частью проекта была разработка меню.</a:t>
            </a:r>
            <a:endParaRPr b="0" lang="ru-RU" sz="2400" spc="-1" strike="noStrike">
              <a:latin typeface="Arial"/>
            </a:endParaRPr>
          </a:p>
          <a:p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</a:rPr>
              <a:t>Что можно было бы доработать/исправить/добавить: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Убрать глобальные переменные (фу);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(Возможно) вынести прорисовку текста в отдельную функцию;</a:t>
            </a:r>
            <a:endParaRPr b="0" lang="ru-RU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Добавить редактор игрового поля, в котором пользователь мог бы реализовывать собственное игровое поле с размером, который выберет пользователь.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2020-01-12T20:30:05Z</dcterms:created>
  <dc:creator/>
  <dc:description/>
  <dc:language>ru-RU</dc:language>
  <cp:lastModifiedBy/>
  <dcterms:modified xsi:type="dcterms:W3CDTF">2020-01-12T22:44:34Z</dcterms:modified>
  <cp:revision>3</cp:revision>
  <dc:subject/>
  <dc:title>Nature Illustration</dc:title>
</cp:coreProperties>
</file>