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3.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82" r:id="rId5"/>
    <p:sldMasterId id="2147483715" r:id="rId6"/>
    <p:sldMasterId id="2147483744" r:id="rId7"/>
  </p:sldMasterIdLst>
  <p:notesMasterIdLst>
    <p:notesMasterId r:id="rId18"/>
  </p:notesMasterIdLst>
  <p:handoutMasterIdLst>
    <p:handoutMasterId r:id="rId19"/>
  </p:handoutMasterIdLst>
  <p:sldIdLst>
    <p:sldId id="309" r:id="rId8"/>
    <p:sldId id="302" r:id="rId9"/>
    <p:sldId id="303" r:id="rId10"/>
    <p:sldId id="305" r:id="rId11"/>
    <p:sldId id="304" r:id="rId12"/>
    <p:sldId id="310" r:id="rId13"/>
    <p:sldId id="307" r:id="rId14"/>
    <p:sldId id="308" r:id="rId15"/>
    <p:sldId id="311" r:id="rId16"/>
    <p:sldId id="301" r:id="rId1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00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5" autoAdjust="0"/>
    <p:restoredTop sz="94660"/>
  </p:normalViewPr>
  <p:slideViewPr>
    <p:cSldViewPr>
      <p:cViewPr varScale="1">
        <p:scale>
          <a:sx n="87" d="100"/>
          <a:sy n="87" d="100"/>
        </p:scale>
        <p:origin x="612" y="90"/>
      </p:cViewPr>
      <p:guideLst/>
    </p:cSldViewPr>
  </p:slideViewPr>
  <p:notesTextViewPr>
    <p:cViewPr>
      <p:scale>
        <a:sx n="3" d="2"/>
        <a:sy n="3" d="2"/>
      </p:scale>
      <p:origin x="0" y="0"/>
    </p:cViewPr>
  </p:notesTextViewPr>
  <p:notesViewPr>
    <p:cSldViewPr>
      <p:cViewPr varScale="1">
        <p:scale>
          <a:sx n="54" d="100"/>
          <a:sy n="54" d="100"/>
        </p:scale>
        <p:origin x="1734" y="42"/>
      </p:cViewPr>
      <p:guideLst/>
    </p:cSldViewPr>
  </p:notes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239FBE-FC08-4336-9B53-CDE8BC5ED33D}" type="datetimeFigureOut">
              <a:rPr lang="ru-RU" smtClean="0"/>
              <a:t>07.12.2015</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ECD123-6884-4760-B606-96DCE73523BF}" type="slidenum">
              <a:rPr lang="ru-RU" smtClean="0"/>
              <a:t>‹#›</a:t>
            </a:fld>
            <a:endParaRPr lang="ru-RU"/>
          </a:p>
        </p:txBody>
      </p:sp>
    </p:spTree>
    <p:extLst>
      <p:ext uri="{BB962C8B-B14F-4D97-AF65-F5344CB8AC3E}">
        <p14:creationId xmlns:p14="http://schemas.microsoft.com/office/powerpoint/2010/main" val="36095991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5EBF37-D0C5-4B7C-9D35-9D2E20CA27EC}" type="datetimeFigureOut">
              <a:rPr lang="ru-RU" smtClean="0"/>
              <a:t>07.12.2015</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F433C5-CB4C-40EB-A40C-199F8FB8C30C}" type="slidenum">
              <a:rPr lang="ru-RU" smtClean="0"/>
              <a:t>‹#›</a:t>
            </a:fld>
            <a:endParaRPr lang="ru-RU"/>
          </a:p>
        </p:txBody>
      </p:sp>
    </p:spTree>
    <p:extLst>
      <p:ext uri="{BB962C8B-B14F-4D97-AF65-F5344CB8AC3E}">
        <p14:creationId xmlns:p14="http://schemas.microsoft.com/office/powerpoint/2010/main" val="104134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73731"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defTabSz="685800">
              <a:defRPr>
                <a:solidFill>
                  <a:schemeClr val="tx1"/>
                </a:solidFill>
                <a:latin typeface="Segoe UI" pitchFamily="34" charset="0"/>
                <a:cs typeface="Arial" pitchFamily="34" charset="0"/>
              </a:defRPr>
            </a:lvl1pPr>
            <a:lvl2pPr marL="742950" indent="-285750" defTabSz="685800">
              <a:defRPr>
                <a:solidFill>
                  <a:schemeClr val="tx1"/>
                </a:solidFill>
                <a:latin typeface="Segoe UI" pitchFamily="34" charset="0"/>
                <a:cs typeface="Arial" pitchFamily="34" charset="0"/>
              </a:defRPr>
            </a:lvl2pPr>
            <a:lvl3pPr marL="1143000" indent="-228600" defTabSz="685800">
              <a:defRPr>
                <a:solidFill>
                  <a:schemeClr val="tx1"/>
                </a:solidFill>
                <a:latin typeface="Segoe UI" pitchFamily="34" charset="0"/>
                <a:cs typeface="Arial" pitchFamily="34" charset="0"/>
              </a:defRPr>
            </a:lvl3pPr>
            <a:lvl4pPr marL="1600200" indent="-228600" defTabSz="685800">
              <a:defRPr>
                <a:solidFill>
                  <a:schemeClr val="tx1"/>
                </a:solidFill>
                <a:latin typeface="Segoe UI" pitchFamily="34" charset="0"/>
                <a:cs typeface="Arial" pitchFamily="34" charset="0"/>
              </a:defRPr>
            </a:lvl4pPr>
            <a:lvl5pPr marL="2057400" indent="-228600" defTabSz="685800">
              <a:defRPr>
                <a:solidFill>
                  <a:schemeClr val="tx1"/>
                </a:solidFill>
                <a:latin typeface="Segoe UI" pitchFamily="34" charset="0"/>
                <a:cs typeface="Arial" pitchFamily="34" charset="0"/>
              </a:defRPr>
            </a:lvl5pPr>
            <a:lvl6pPr marL="2514600" indent="-228600" defTabSz="685800" fontAlgn="base">
              <a:spcBef>
                <a:spcPct val="0"/>
              </a:spcBef>
              <a:spcAft>
                <a:spcPct val="0"/>
              </a:spcAft>
              <a:defRPr>
                <a:solidFill>
                  <a:schemeClr val="tx1"/>
                </a:solidFill>
                <a:latin typeface="Segoe UI" pitchFamily="34" charset="0"/>
                <a:cs typeface="Arial" pitchFamily="34" charset="0"/>
              </a:defRPr>
            </a:lvl6pPr>
            <a:lvl7pPr marL="2971800" indent="-228600" defTabSz="685800" fontAlgn="base">
              <a:spcBef>
                <a:spcPct val="0"/>
              </a:spcBef>
              <a:spcAft>
                <a:spcPct val="0"/>
              </a:spcAft>
              <a:defRPr>
                <a:solidFill>
                  <a:schemeClr val="tx1"/>
                </a:solidFill>
                <a:latin typeface="Segoe UI" pitchFamily="34" charset="0"/>
                <a:cs typeface="Arial" pitchFamily="34" charset="0"/>
              </a:defRPr>
            </a:lvl7pPr>
            <a:lvl8pPr marL="3429000" indent="-228600" defTabSz="685800" fontAlgn="base">
              <a:spcBef>
                <a:spcPct val="0"/>
              </a:spcBef>
              <a:spcAft>
                <a:spcPct val="0"/>
              </a:spcAft>
              <a:defRPr>
                <a:solidFill>
                  <a:schemeClr val="tx1"/>
                </a:solidFill>
                <a:latin typeface="Segoe UI" pitchFamily="34" charset="0"/>
                <a:cs typeface="Arial" pitchFamily="34" charset="0"/>
              </a:defRPr>
            </a:lvl8pPr>
            <a:lvl9pPr marL="3886200" indent="-228600" defTabSz="685800" fontAlgn="base">
              <a:spcBef>
                <a:spcPct val="0"/>
              </a:spcBef>
              <a:spcAft>
                <a:spcPct val="0"/>
              </a:spcAft>
              <a:defRPr>
                <a:solidFill>
                  <a:schemeClr val="tx1"/>
                </a:solidFill>
                <a:latin typeface="Segoe UI" pitchFamily="34" charset="0"/>
                <a:cs typeface="Arial" pitchFamily="34" charset="0"/>
              </a:defRPr>
            </a:lvl9pPr>
          </a:lstStyle>
          <a:p>
            <a:pPr fontAlgn="base">
              <a:spcBef>
                <a:spcPct val="0"/>
              </a:spcBef>
              <a:spcAft>
                <a:spcPct val="0"/>
              </a:spcAft>
            </a:pPr>
            <a:endParaRPr lang="en-US">
              <a:latin typeface="Calibri" pitchFamily="34" charset="0"/>
            </a:endParaRPr>
          </a:p>
        </p:txBody>
      </p:sp>
      <p:sp>
        <p:nvSpPr>
          <p:cNvPr id="73732"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63E8B34E-B922-4962-9FB0-F05FDA8499D7}" type="datetime8">
              <a:rPr lang="en-US"/>
              <a:pPr defTabSz="912813" fontAlgn="base">
                <a:spcBef>
                  <a:spcPct val="0"/>
                </a:spcBef>
                <a:spcAft>
                  <a:spcPct val="0"/>
                </a:spcAft>
              </a:pPr>
              <a:t>12/7/2015 12:53 AM</a:t>
            </a:fld>
            <a:endParaRPr lang="en-US"/>
          </a:p>
        </p:txBody>
      </p:sp>
      <p:sp>
        <p:nvSpPr>
          <p:cNvPr id="73733"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A1EF5684-E3A9-43B6-95B2-0B463CC8A24C}" type="slidenum">
              <a:rPr lang="en-US"/>
              <a:pPr defTabSz="912813" fontAlgn="base">
                <a:spcBef>
                  <a:spcPct val="0"/>
                </a:spcBef>
                <a:spcAft>
                  <a:spcPct val="0"/>
                </a:spcAft>
              </a:pPr>
              <a:t>10</a:t>
            </a:fld>
            <a:endParaRPr lang="en-US"/>
          </a:p>
        </p:txBody>
      </p:sp>
      <p:sp>
        <p:nvSpPr>
          <p:cNvPr id="73734" name="Footer Placeholder 3"/>
          <p:cNvSpPr>
            <a:spLocks noGrp="1"/>
          </p:cNvSpPr>
          <p:nvPr>
            <p:ph type="ftr" sz="quarter" idx="4"/>
          </p:nvPr>
        </p:nvSpPr>
        <p:spPr bwMode="auto">
          <a:xfrm>
            <a:off x="0" y="8685213"/>
            <a:ext cx="6248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r>
              <a:rPr lang="en-US">
                <a:solidFill>
                  <a:srgbClr val="000000"/>
                </a:solidFill>
              </a:rPr>
              <a:t>© 2010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p:txBody>
      </p:sp>
    </p:spTree>
    <p:extLst>
      <p:ext uri="{BB962C8B-B14F-4D97-AF65-F5344CB8AC3E}">
        <p14:creationId xmlns:p14="http://schemas.microsoft.com/office/powerpoint/2010/main" val="37616785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msdevcon.ru/"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hyperlink" Target="http://msdevcon.ru/" TargetMode="Externa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irst Slide">
    <p:bg>
      <p:bgPr>
        <a:solidFill>
          <a:schemeClr val="accent4"/>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4527" y="833198"/>
            <a:ext cx="4431474" cy="4431474"/>
          </a:xfrm>
          <a:prstGeom prst="rect">
            <a:avLst/>
          </a:prstGeom>
        </p:spPr>
      </p:pic>
      <p:sp>
        <p:nvSpPr>
          <p:cNvPr id="2" name="TextBox 1"/>
          <p:cNvSpPr txBox="1"/>
          <p:nvPr userDrawn="1"/>
        </p:nvSpPr>
        <p:spPr>
          <a:xfrm>
            <a:off x="1003276" y="2169000"/>
            <a:ext cx="3768980" cy="1938992"/>
          </a:xfrm>
          <a:prstGeom prst="rect">
            <a:avLst/>
          </a:prstGeom>
          <a:noFill/>
        </p:spPr>
        <p:txBody>
          <a:bodyPr wrap="none" rtlCol="0">
            <a:spAutoFit/>
          </a:bodyPr>
          <a:lstStyle/>
          <a:p>
            <a:r>
              <a:rPr lang="en-US" sz="6000" dirty="0" smtClean="0">
                <a:solidFill>
                  <a:schemeClr val="accent4"/>
                </a:solidFill>
                <a:latin typeface="+mj-lt"/>
                <a:cs typeface="Segoe UI Semibold" panose="020B0702040204020203" pitchFamily="34" charset="0"/>
              </a:rPr>
              <a:t>WINDOWS</a:t>
            </a:r>
            <a:endParaRPr lang="en-US" sz="6000" dirty="0" smtClean="0">
              <a:solidFill>
                <a:schemeClr val="accent4"/>
              </a:solidFill>
            </a:endParaRPr>
          </a:p>
          <a:p>
            <a:r>
              <a:rPr lang="en-US" sz="6000" dirty="0" smtClean="0">
                <a:solidFill>
                  <a:schemeClr val="accent4"/>
                </a:solidFill>
                <a:latin typeface="Segoe UI Semibold" panose="020B0702040204020203" pitchFamily="34" charset="0"/>
                <a:cs typeface="Segoe UI Semibold" panose="020B0702040204020203" pitchFamily="34" charset="0"/>
              </a:rPr>
              <a:t>CAMP</a:t>
            </a:r>
            <a:r>
              <a:rPr lang="en-US" sz="6000" baseline="30000" dirty="0" smtClean="0">
                <a:solidFill>
                  <a:schemeClr val="accent4"/>
                </a:solidFill>
                <a:latin typeface="Segoe UI Semibold" panose="020B0702040204020203" pitchFamily="34" charset="0"/>
                <a:cs typeface="Segoe UI Semibold" panose="020B0702040204020203" pitchFamily="34" charset="0"/>
              </a:rPr>
              <a:t>’13</a:t>
            </a:r>
            <a:endParaRPr lang="ru-RU" sz="6000" baseline="30000" dirty="0">
              <a:solidFill>
                <a:schemeClr val="accent4"/>
              </a:solidFill>
              <a:latin typeface="Segoe UI Semibold" panose="020B0702040204020203" pitchFamily="34" charset="0"/>
              <a:cs typeface="Segoe UI Semibold" panose="020B0702040204020203" pitchFamily="34" charset="0"/>
            </a:endParaRPr>
          </a:p>
        </p:txBody>
      </p:sp>
      <p:sp>
        <p:nvSpPr>
          <p:cNvPr id="23" name="TextBox 22">
            <a:hlinkClick r:id="rId3"/>
          </p:cNvPr>
          <p:cNvSpPr txBox="1"/>
          <p:nvPr userDrawn="1"/>
        </p:nvSpPr>
        <p:spPr>
          <a:xfrm>
            <a:off x="1003276" y="5769000"/>
            <a:ext cx="3112724" cy="584775"/>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solidFill>
                  <a:schemeClr val="bg1"/>
                </a:solidFill>
                <a:latin typeface="+mj-lt"/>
              </a:rPr>
              <a:t>windowscamp.ru</a:t>
            </a:r>
          </a:p>
        </p:txBody>
      </p:sp>
    </p:spTree>
    <p:extLst>
      <p:ext uri="{BB962C8B-B14F-4D97-AF65-F5344CB8AC3E}">
        <p14:creationId xmlns:p14="http://schemas.microsoft.com/office/powerpoint/2010/main" val="3505609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Код">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
        <p:nvSpPr>
          <p:cNvPr id="3" name="Объект 2"/>
          <p:cNvSpPr>
            <a:spLocks noGrp="1"/>
          </p:cNvSpPr>
          <p:nvPr>
            <p:ph idx="1" hasCustomPrompt="1"/>
          </p:nvPr>
        </p:nvSpPr>
        <p:spPr>
          <a:xfrm>
            <a:off x="1056000" y="1449000"/>
            <a:ext cx="10297800" cy="4860000"/>
          </a:xfrm>
          <a:gradFill flip="none" rotWithShape="1">
            <a:gsLst>
              <a:gs pos="1000">
                <a:schemeClr val="accent4"/>
              </a:gs>
              <a:gs pos="1000">
                <a:schemeClr val="bg1">
                  <a:alpha val="99000"/>
                </a:schemeClr>
              </a:gs>
            </a:gsLst>
            <a:lin ang="0" scaled="1"/>
            <a:tileRect/>
          </a:gradFill>
          <a:ln>
            <a:noFill/>
          </a:ln>
        </p:spPr>
        <p:txBody>
          <a:bodyPr lIns="180000">
            <a:normAutofit/>
          </a:bodyPr>
          <a:lstStyle>
            <a:lvl1pPr marL="0" indent="0">
              <a:spcBef>
                <a:spcPts val="600"/>
              </a:spcBef>
              <a:buFont typeface="Arial" panose="020B0604020202020204" pitchFamily="34" charset="0"/>
              <a:buNone/>
              <a:defRPr sz="1800" baseline="0">
                <a:solidFill>
                  <a:schemeClr val="tx2"/>
                </a:solidFill>
                <a:latin typeface="Consolas" panose="020B0609020204030204" pitchFamily="49" charset="0"/>
                <a:cs typeface="Consolas" panose="020B0609020204030204" pitchFamily="49" charset="0"/>
              </a:defRPr>
            </a:lvl1pPr>
            <a:lvl2pPr marL="360363" indent="0">
              <a:spcBef>
                <a:spcPts val="600"/>
              </a:spcBef>
              <a:buFont typeface="Arial" panose="020B0604020202020204" pitchFamily="34" charset="0"/>
              <a:buNone/>
              <a:defRPr sz="1800">
                <a:solidFill>
                  <a:schemeClr val="tx2"/>
                </a:solidFill>
                <a:latin typeface="Consolas" panose="020B0609020204030204" pitchFamily="49" charset="0"/>
                <a:cs typeface="Consolas" panose="020B0609020204030204" pitchFamily="49" charset="0"/>
              </a:defRPr>
            </a:lvl2pPr>
            <a:lvl3pPr marL="719138" indent="0">
              <a:spcBef>
                <a:spcPts val="600"/>
              </a:spcBef>
              <a:buFont typeface="Wingdings" panose="05000000000000000000" pitchFamily="2" charset="2"/>
              <a:buNone/>
              <a:defRPr sz="1800">
                <a:solidFill>
                  <a:schemeClr val="tx2"/>
                </a:solidFill>
                <a:latin typeface="Consolas" panose="020B0609020204030204" pitchFamily="49" charset="0"/>
                <a:cs typeface="Consolas" panose="020B0609020204030204" pitchFamily="49" charset="0"/>
              </a:defRPr>
            </a:lvl3pPr>
            <a:lvl4pPr marL="1079500" indent="0">
              <a:spcBef>
                <a:spcPts val="600"/>
              </a:spcBef>
              <a:buNone/>
              <a:defRPr sz="1800">
                <a:latin typeface="Consolas" panose="020B0609020204030204" pitchFamily="49" charset="0"/>
                <a:cs typeface="Consolas" panose="020B0609020204030204" pitchFamily="49" charset="0"/>
              </a:defRPr>
            </a:lvl4pPr>
            <a:lvl5pPr marL="1439863" indent="0">
              <a:spcBef>
                <a:spcPts val="600"/>
              </a:spcBef>
              <a:buNone/>
              <a:defRPr>
                <a:latin typeface="Consolas" panose="020B0609020204030204" pitchFamily="49" charset="0"/>
                <a:cs typeface="Consolas" panose="020B0609020204030204" pitchFamily="49" charset="0"/>
              </a:defRPr>
            </a:lvl5pPr>
          </a:lstStyle>
          <a:p>
            <a:pPr lvl="0"/>
            <a:r>
              <a:rPr lang="en-US" dirty="0" smtClean="0"/>
              <a:t>Line 1</a:t>
            </a:r>
          </a:p>
          <a:p>
            <a:pPr lvl="1"/>
            <a:r>
              <a:rPr lang="en-US" dirty="0" smtClean="0"/>
              <a:t>Line 2</a:t>
            </a:r>
          </a:p>
          <a:p>
            <a:pPr lvl="2"/>
            <a:r>
              <a:rPr lang="en-US" dirty="0" smtClean="0"/>
              <a:t>Line 3</a:t>
            </a:r>
          </a:p>
          <a:p>
            <a:pPr lvl="3"/>
            <a:r>
              <a:rPr lang="en-US" dirty="0" smtClean="0"/>
              <a:t>Line 4</a:t>
            </a:r>
          </a:p>
          <a:p>
            <a:pPr lvl="4"/>
            <a:r>
              <a:rPr lang="en-US" dirty="0" smtClean="0"/>
              <a:t>Line 5</a:t>
            </a:r>
            <a:endParaRPr lang="ru-RU" dirty="0"/>
          </a:p>
        </p:txBody>
      </p:sp>
    </p:spTree>
    <p:extLst>
      <p:ext uri="{BB962C8B-B14F-4D97-AF65-F5344CB8AC3E}">
        <p14:creationId xmlns:p14="http://schemas.microsoft.com/office/powerpoint/2010/main" val="3250688335"/>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6467626"/>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716152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884427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205599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92831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699439193"/>
      </p:ext>
    </p:extLst>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0832995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945034295"/>
      </p:ext>
    </p:extLst>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Click to 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3209273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Tree>
    <p:extLst>
      <p:ext uri="{BB962C8B-B14F-4D97-AF65-F5344CB8AC3E}">
        <p14:creationId xmlns:p14="http://schemas.microsoft.com/office/powerpoint/2010/main" val="2989074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17507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0" y="0"/>
            <a:ext cx="12192000" cy="6858000"/>
          </a:xfrm>
        </p:spPr>
        <p:txBody>
          <a:bodyPr/>
          <a:lstStyle/>
          <a:p>
            <a:endParaRPr lang="ru-RU"/>
          </a:p>
        </p:txBody>
      </p:sp>
      <p:sp>
        <p:nvSpPr>
          <p:cNvPr id="4" name="Заголовок 3"/>
          <p:cNvSpPr>
            <a:spLocks noGrp="1"/>
          </p:cNvSpPr>
          <p:nvPr>
            <p:ph type="title"/>
          </p:nvPr>
        </p:nvSpPr>
        <p:spPr>
          <a:xfrm>
            <a:off x="0" y="5589000"/>
            <a:ext cx="12192000" cy="720000"/>
          </a:xfrm>
        </p:spPr>
        <p:txBody>
          <a:bodyPr lIns="1044000"/>
          <a:lstStyle/>
          <a:p>
            <a:r>
              <a:rPr lang="ru-RU" smtClean="0"/>
              <a:t>Образец заголовка</a:t>
            </a:r>
            <a:endParaRPr lang="ru-RU"/>
          </a:p>
        </p:txBody>
      </p:sp>
    </p:spTree>
    <p:extLst>
      <p:ext uri="{BB962C8B-B14F-4D97-AF65-F5344CB8AC3E}">
        <p14:creationId xmlns:p14="http://schemas.microsoft.com/office/powerpoint/2010/main" val="392384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alf Picture">
    <p:bg>
      <p:bgPr>
        <a:solidFill>
          <a:schemeClr val="accent4"/>
        </a:solidFill>
        <a:effectLst/>
      </p:bgPr>
    </p:bg>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6096000" y="0"/>
            <a:ext cx="6096000" cy="6858000"/>
          </a:xfrm>
        </p:spPr>
        <p:txBody>
          <a:bodyPr/>
          <a:lstStyle/>
          <a:p>
            <a:endParaRPr lang="ru-RU"/>
          </a:p>
        </p:txBody>
      </p:sp>
      <p:sp>
        <p:nvSpPr>
          <p:cNvPr id="4" name="Заголовок 3"/>
          <p:cNvSpPr>
            <a:spLocks noGrp="1"/>
          </p:cNvSpPr>
          <p:nvPr>
            <p:ph type="title"/>
          </p:nvPr>
        </p:nvSpPr>
        <p:spPr>
          <a:xfrm>
            <a:off x="2296" y="1269000"/>
            <a:ext cx="6093704" cy="4320000"/>
          </a:xfrm>
        </p:spPr>
        <p:txBody>
          <a:bodyPr lIns="1044000" rIns="360000"/>
          <a:lstStyle>
            <a:lvl1pPr>
              <a:defRPr>
                <a:solidFill>
                  <a:schemeClr val="bg1"/>
                </a:solidFill>
                <a:latin typeface="+mj-lt"/>
              </a:defRPr>
            </a:lvl1pPr>
          </a:lstStyle>
          <a:p>
            <a:r>
              <a:rPr lang="ru-RU" smtClean="0"/>
              <a:t>Образец заголовка</a:t>
            </a:r>
            <a:endParaRPr lang="ru-RU"/>
          </a:p>
        </p:txBody>
      </p:sp>
    </p:spTree>
    <p:extLst>
      <p:ext uri="{BB962C8B-B14F-4D97-AF65-F5344CB8AC3E}">
        <p14:creationId xmlns:p14="http://schemas.microsoft.com/office/powerpoint/2010/main" val="21862278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ird Picture">
    <p:bg>
      <p:bgPr>
        <a:solidFill>
          <a:schemeClr val="accent6"/>
        </a:solidFill>
        <a:effectLst/>
      </p:bgPr>
    </p:bg>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8256000" y="0"/>
            <a:ext cx="3936000" cy="6858000"/>
          </a:xfrm>
        </p:spPr>
        <p:txBody>
          <a:bodyPr/>
          <a:lstStyle/>
          <a:p>
            <a:endParaRPr lang="ru-RU"/>
          </a:p>
        </p:txBody>
      </p:sp>
      <p:sp>
        <p:nvSpPr>
          <p:cNvPr id="4" name="Заголовок 3"/>
          <p:cNvSpPr>
            <a:spLocks noGrp="1"/>
          </p:cNvSpPr>
          <p:nvPr>
            <p:ph type="title"/>
          </p:nvPr>
        </p:nvSpPr>
        <p:spPr>
          <a:xfrm>
            <a:off x="2296" y="1269000"/>
            <a:ext cx="8253704" cy="4320000"/>
          </a:xfrm>
        </p:spPr>
        <p:txBody>
          <a:bodyPr lIns="1044000" rIns="360000"/>
          <a:lstStyle>
            <a:lvl1pPr>
              <a:defRPr>
                <a:solidFill>
                  <a:schemeClr val="bg1"/>
                </a:solidFill>
                <a:latin typeface="+mj-lt"/>
              </a:defRPr>
            </a:lvl1pPr>
          </a:lstStyle>
          <a:p>
            <a:r>
              <a:rPr lang="ru-RU" smtClean="0"/>
              <a:t>Образец заголовка</a:t>
            </a:r>
            <a:endParaRPr lang="ru-RU"/>
          </a:p>
        </p:txBody>
      </p:sp>
    </p:spTree>
    <p:extLst>
      <p:ext uri="{BB962C8B-B14F-4D97-AF65-F5344CB8AC3E}">
        <p14:creationId xmlns:p14="http://schemas.microsoft.com/office/powerpoint/2010/main" val="1687426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acts">
    <p:bg>
      <p:bgPr>
        <a:solidFill>
          <a:schemeClr val="tx2"/>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solidFill>
                  <a:schemeClr val="bg1"/>
                </a:solidFill>
              </a:defRPr>
            </a:lvl1pPr>
          </a:lstStyle>
          <a:p>
            <a:r>
              <a:rPr lang="ru-RU" dirty="0" smtClean="0"/>
              <a:t>Образец заголовка</a:t>
            </a:r>
            <a:endParaRPr lang="ru-RU" dirty="0"/>
          </a:p>
        </p:txBody>
      </p:sp>
      <p:sp>
        <p:nvSpPr>
          <p:cNvPr id="3" name="Объект 2"/>
          <p:cNvSpPr>
            <a:spLocks noGrp="1"/>
          </p:cNvSpPr>
          <p:nvPr>
            <p:ph idx="1"/>
          </p:nvPr>
        </p:nvSpPr>
        <p:spPr>
          <a:xfrm>
            <a:off x="1056000" y="4149138"/>
            <a:ext cx="10297800" cy="2159862"/>
          </a:xfrm>
        </p:spPr>
        <p:txBody>
          <a:bodyPr/>
          <a:lstStyle>
            <a:lvl1pPr marL="0" indent="0">
              <a:buNone/>
              <a:defRPr lang="en-US" dirty="0" smtClean="0">
                <a:solidFill>
                  <a:schemeClr val="bg1"/>
                </a:solidFill>
              </a:defRPr>
            </a:lvl1pPr>
            <a:lvl2pPr marL="0" indent="0">
              <a:buNone/>
              <a:defRPr>
                <a:ln>
                  <a:noFill/>
                </a:ln>
                <a:solidFill>
                  <a:schemeClr val="bg1">
                    <a:lumMod val="85000"/>
                  </a:schemeClr>
                </a:solidFill>
              </a:defRPr>
            </a:lvl2pPr>
            <a:lvl3pPr marL="273050" indent="-185738">
              <a:buFont typeface="Wingdings" panose="05000000000000000000" pitchFamily="2" charset="2"/>
              <a:buChar char="§"/>
              <a:defRPr>
                <a:ln>
                  <a:noFill/>
                </a:ln>
                <a:solidFill>
                  <a:schemeClr val="bg1">
                    <a:lumMod val="85000"/>
                  </a:schemeClr>
                </a:solidFill>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
        <p:nvSpPr>
          <p:cNvPr id="5" name="Рисунок 4"/>
          <p:cNvSpPr>
            <a:spLocks noGrp="1"/>
          </p:cNvSpPr>
          <p:nvPr>
            <p:ph type="pic" sz="quarter" idx="10"/>
          </p:nvPr>
        </p:nvSpPr>
        <p:spPr>
          <a:xfrm>
            <a:off x="1116000" y="1449388"/>
            <a:ext cx="2460000" cy="2519362"/>
          </a:xfrm>
          <a:prstGeom prst="wedgeEllipseCallout">
            <a:avLst>
              <a:gd name="adj1" fmla="val -49528"/>
              <a:gd name="adj2" fmla="val 49797"/>
            </a:avLst>
          </a:prstGeom>
          <a:solidFill>
            <a:schemeClr val="accent3"/>
          </a:solidFill>
        </p:spPr>
        <p:txBody>
          <a:bodyPr/>
          <a:lstStyle/>
          <a:p>
            <a:endParaRPr lang="ru-RU"/>
          </a:p>
        </p:txBody>
      </p:sp>
    </p:spTree>
    <p:extLst>
      <p:ext uri="{BB962C8B-B14F-4D97-AF65-F5344CB8AC3E}">
        <p14:creationId xmlns:p14="http://schemas.microsoft.com/office/powerpoint/2010/main" val="27507432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hanks">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marL="0" indent="0">
              <a:buNone/>
              <a:defRPr lang="en-US" dirty="0" smtClean="0"/>
            </a:lvl1pPr>
            <a:lvl2pPr marL="0" indent="0">
              <a:buNone/>
              <a:defRPr/>
            </a:lvl2pPr>
            <a:lvl3pPr marL="273050" indent="-185738">
              <a:buFont typeface="Wingdings" panose="05000000000000000000" pitchFamily="2" charset="2"/>
              <a:buChar char="§"/>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21340493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icrosoft">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522288" y="6298299"/>
            <a:ext cx="11173090" cy="323165"/>
          </a:xfrm>
          <a:prstGeom prst="rect">
            <a:avLst/>
          </a:prstGeom>
          <a:noFill/>
          <a:ln w="12700">
            <a:noFill/>
            <a:miter lim="800000"/>
            <a:headEnd type="none" w="sm" len="sm"/>
            <a:tailEnd type="none" w="sm" len="sm"/>
          </a:ln>
          <a:effectLst/>
        </p:spPr>
        <p:txBody>
          <a:bodyPr lIns="0" tIns="0" rIns="0" bIns="0">
            <a:spAutoFit/>
          </a:bodyPr>
          <a:lstStyle/>
          <a:p>
            <a:pPr defTabSz="914099" eaLnBrk="0" hangingPunct="0">
              <a:defRPr/>
            </a:pPr>
            <a:r>
              <a:rPr lang="en-US" sz="700" dirty="0">
                <a:latin typeface="Segoe UI" pitchFamily="34" charset="0"/>
                <a:cs typeface="Arial" charset="0"/>
              </a:rPr>
              <a:t>© 2013 Microsoft Corporation. All rights reserved. Microsoft, Windows, Windows Vista and other product names are or may be registered trademarks and/or trademarks in the U.S. and/or other countries.</a:t>
            </a:r>
          </a:p>
          <a:p>
            <a:pPr defTabSz="914099" eaLnBrk="0" hangingPunct="0">
              <a:defRPr/>
            </a:pPr>
            <a:r>
              <a:rPr lang="en-US" sz="700" dirty="0">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Рисунок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9001" y="2743200"/>
            <a:ext cx="5102225" cy="1091876"/>
          </a:xfrm>
          <a:prstGeom prst="rect">
            <a:avLst/>
          </a:prstGeom>
        </p:spPr>
      </p:pic>
    </p:spTree>
    <p:extLst>
      <p:ext uri="{BB962C8B-B14F-4D97-AF65-F5344CB8AC3E}">
        <p14:creationId xmlns:p14="http://schemas.microsoft.com/office/powerpoint/2010/main" val="15624206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484721" y="1702899"/>
            <a:ext cx="2578332" cy="4146552"/>
          </a:xfrm>
        </p:spPr>
        <p:txBody>
          <a:bodyPr/>
          <a:lstStyle/>
          <a:p>
            <a:r>
              <a:rPr lang="en-US" smtClean="0"/>
              <a:t>Click to edit Master title style</a:t>
            </a:r>
            <a:endParaRPr lang="en-US" dirty="0"/>
          </a:p>
        </p:txBody>
      </p:sp>
      <p:sp>
        <p:nvSpPr>
          <p:cNvPr id="5" name="Content Placeholder 4"/>
          <p:cNvSpPr>
            <a:spLocks noGrp="1"/>
          </p:cNvSpPr>
          <p:nvPr>
            <p:ph sz="quarter" idx="14"/>
          </p:nvPr>
        </p:nvSpPr>
        <p:spPr>
          <a:xfrm>
            <a:off x="3657602" y="1702899"/>
            <a:ext cx="8045452" cy="1426373"/>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9" name="Text Placeholder 8"/>
          <p:cNvSpPr>
            <a:spLocks noGrp="1"/>
          </p:cNvSpPr>
          <p:nvPr>
            <p:ph type="body" sz="quarter" idx="15"/>
          </p:nvPr>
        </p:nvSpPr>
        <p:spPr>
          <a:xfrm>
            <a:off x="499535" y="503770"/>
            <a:ext cx="11203517" cy="715433"/>
          </a:xfrm>
        </p:spPr>
        <p:txBody>
          <a:bodyPr>
            <a:noAutofit/>
          </a:bodyPr>
          <a:lstStyle>
            <a:lvl1pPr>
              <a:defRPr sz="4800"/>
            </a:lvl1pPr>
          </a:lstStyle>
          <a:p>
            <a:pPr lvl="0"/>
            <a:r>
              <a:rPr lang="en-US" smtClean="0"/>
              <a:t>Click to edit Master text styles</a:t>
            </a:r>
          </a:p>
        </p:txBody>
      </p:sp>
    </p:spTree>
    <p:extLst>
      <p:ext uri="{BB962C8B-B14F-4D97-AF65-F5344CB8AC3E}">
        <p14:creationId xmlns:p14="http://schemas.microsoft.com/office/powerpoint/2010/main" val="1228008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First Slide">
    <p:bg>
      <p:bgPr>
        <a:solidFill>
          <a:schemeClr val="accent4"/>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4527" y="833198"/>
            <a:ext cx="4431474" cy="4431474"/>
          </a:xfrm>
          <a:prstGeom prst="rect">
            <a:avLst/>
          </a:prstGeom>
        </p:spPr>
      </p:pic>
      <p:sp>
        <p:nvSpPr>
          <p:cNvPr id="2" name="TextBox 1"/>
          <p:cNvSpPr txBox="1"/>
          <p:nvPr userDrawn="1"/>
        </p:nvSpPr>
        <p:spPr>
          <a:xfrm>
            <a:off x="1003276" y="2169000"/>
            <a:ext cx="3768980" cy="1938992"/>
          </a:xfrm>
          <a:prstGeom prst="rect">
            <a:avLst/>
          </a:prstGeom>
          <a:noFill/>
        </p:spPr>
        <p:txBody>
          <a:bodyPr wrap="none" rtlCol="0">
            <a:spAutoFit/>
          </a:bodyPr>
          <a:lstStyle/>
          <a:p>
            <a:r>
              <a:rPr lang="en-US" sz="6000" dirty="0" smtClean="0">
                <a:solidFill>
                  <a:schemeClr val="accent4"/>
                </a:solidFill>
                <a:latin typeface="+mj-lt"/>
                <a:cs typeface="Segoe UI Semibold" panose="020B0702040204020203" pitchFamily="34" charset="0"/>
              </a:rPr>
              <a:t>WINDOWS</a:t>
            </a:r>
            <a:endParaRPr lang="en-US" sz="6000" dirty="0" smtClean="0">
              <a:solidFill>
                <a:schemeClr val="accent4"/>
              </a:solidFill>
            </a:endParaRPr>
          </a:p>
          <a:p>
            <a:r>
              <a:rPr lang="en-US" sz="6000" dirty="0" smtClean="0">
                <a:solidFill>
                  <a:schemeClr val="accent4"/>
                </a:solidFill>
                <a:latin typeface="Segoe UI Semibold" panose="020B0702040204020203" pitchFamily="34" charset="0"/>
                <a:cs typeface="Segoe UI Semibold" panose="020B0702040204020203" pitchFamily="34" charset="0"/>
              </a:rPr>
              <a:t>CAMP</a:t>
            </a:r>
            <a:r>
              <a:rPr lang="en-US" sz="6000" baseline="30000" dirty="0" smtClean="0">
                <a:solidFill>
                  <a:schemeClr val="accent4"/>
                </a:solidFill>
                <a:latin typeface="Segoe UI Semibold" panose="020B0702040204020203" pitchFamily="34" charset="0"/>
                <a:cs typeface="Segoe UI Semibold" panose="020B0702040204020203" pitchFamily="34" charset="0"/>
              </a:rPr>
              <a:t>’13</a:t>
            </a:r>
            <a:endParaRPr lang="ru-RU" sz="6000" baseline="30000" dirty="0">
              <a:solidFill>
                <a:schemeClr val="accent4"/>
              </a:solidFill>
              <a:latin typeface="Segoe UI Semibold" panose="020B0702040204020203" pitchFamily="34" charset="0"/>
              <a:cs typeface="Segoe UI Semibold" panose="020B0702040204020203" pitchFamily="34" charset="0"/>
            </a:endParaRPr>
          </a:p>
        </p:txBody>
      </p:sp>
      <p:sp>
        <p:nvSpPr>
          <p:cNvPr id="5" name="Прямоугольник 8"/>
          <p:cNvSpPr/>
          <p:nvPr userDrawn="1"/>
        </p:nvSpPr>
        <p:spPr>
          <a:xfrm>
            <a:off x="5916000" y="2529000"/>
            <a:ext cx="4193777" cy="120032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smtClean="0">
                <a:ln>
                  <a:noFill/>
                </a:ln>
                <a:solidFill>
                  <a:schemeClr val="bg1"/>
                </a:solidFill>
                <a:effectLst/>
                <a:uLnTx/>
                <a:uFillTx/>
                <a:latin typeface="+mj-lt"/>
              </a:rPr>
              <a:t>#</a:t>
            </a:r>
            <a:r>
              <a:rPr kumimoji="0" lang="en-US" sz="7200" b="0" i="0" u="none" strike="noStrike" kern="1200" cap="none" spc="0" normalizeH="0" baseline="0" noProof="0" dirty="0" err="1" smtClean="0">
                <a:ln>
                  <a:noFill/>
                </a:ln>
                <a:solidFill>
                  <a:schemeClr val="bg1"/>
                </a:solidFill>
                <a:effectLst/>
                <a:uLnTx/>
                <a:uFillTx/>
                <a:latin typeface="+mj-lt"/>
              </a:rPr>
              <a:t>wincamp</a:t>
            </a:r>
            <a:endParaRPr kumimoji="0" lang="en-US" sz="7200" b="0" i="0" u="none" strike="noStrike" kern="1200" cap="none" spc="0" normalizeH="0" baseline="0" noProof="0" dirty="0" smtClean="0">
              <a:ln>
                <a:noFill/>
              </a:ln>
              <a:solidFill>
                <a:schemeClr val="bg1"/>
              </a:solidFill>
              <a:effectLst/>
              <a:uLnTx/>
              <a:uFillTx/>
              <a:latin typeface="+mj-lt"/>
            </a:endParaRPr>
          </a:p>
        </p:txBody>
      </p:sp>
      <p:pic>
        <p:nvPicPr>
          <p:cNvPr id="6" name="Рисунок 2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09777" y="2734566"/>
            <a:ext cx="390580" cy="314369"/>
          </a:xfrm>
          <a:prstGeom prst="rect">
            <a:avLst/>
          </a:prstGeom>
          <a:noFill/>
          <a:ln>
            <a:noFill/>
          </a:ln>
        </p:spPr>
      </p:pic>
      <p:sp>
        <p:nvSpPr>
          <p:cNvPr id="8" name="TextBox 7">
            <a:hlinkClick r:id="rId4"/>
          </p:cNvPr>
          <p:cNvSpPr txBox="1"/>
          <p:nvPr userDrawn="1"/>
        </p:nvSpPr>
        <p:spPr>
          <a:xfrm>
            <a:off x="1003276" y="5769000"/>
            <a:ext cx="3112724" cy="584775"/>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solidFill>
                  <a:schemeClr val="bg1"/>
                </a:solidFill>
                <a:latin typeface="+mj-lt"/>
              </a:rPr>
              <a:t>windowscamp.ru</a:t>
            </a:r>
          </a:p>
        </p:txBody>
      </p:sp>
    </p:spTree>
    <p:extLst>
      <p:ext uri="{BB962C8B-B14F-4D97-AF65-F5344CB8AC3E}">
        <p14:creationId xmlns:p14="http://schemas.microsoft.com/office/powerpoint/2010/main" val="32480203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0532188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2"/>
                    </a:gs>
                    <a:gs pos="39000">
                      <a:schemeClr val="tx2"/>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9" y="471123"/>
            <a:ext cx="2507467" cy="537211"/>
          </a:xfrm>
          <a:prstGeom prst="rect">
            <a:avLst/>
          </a:prstGeom>
        </p:spPr>
      </p:pic>
    </p:spTree>
    <p:extLst>
      <p:ext uri="{BB962C8B-B14F-4D97-AF65-F5344CB8AC3E}">
        <p14:creationId xmlns:p14="http://schemas.microsoft.com/office/powerpoint/2010/main" val="1341212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69239" y="2084172"/>
            <a:ext cx="8964248" cy="35862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9" y="471123"/>
            <a:ext cx="2507467" cy="537211"/>
          </a:xfrm>
          <a:prstGeom prst="rect">
            <a:avLst/>
          </a:prstGeom>
        </p:spPr>
      </p:pic>
      <p:sp>
        <p:nvSpPr>
          <p:cNvPr id="5" name="Text Placeholder 4"/>
          <p:cNvSpPr>
            <a:spLocks noGrp="1"/>
          </p:cNvSpPr>
          <p:nvPr>
            <p:ph type="body" sz="quarter" idx="12" hasCustomPrompt="1"/>
          </p:nvPr>
        </p:nvSpPr>
        <p:spPr>
          <a:xfrm>
            <a:off x="269302" y="3878574"/>
            <a:ext cx="8964186" cy="1792326"/>
          </a:xfrm>
          <a:noFill/>
        </p:spPr>
        <p:txBody>
          <a:bodyPr lIns="146304" tIns="109728" rIns="146304" bIns="109728">
            <a:noAutofit/>
          </a:bodyPr>
          <a:lstStyle>
            <a:lvl1pPr marL="0" indent="0">
              <a:spcBef>
                <a:spcPts val="0"/>
              </a:spcBef>
              <a:buNone/>
              <a:defRPr sz="3529" spc="0" baseline="0">
                <a:gradFill>
                  <a:gsLst>
                    <a:gs pos="2917">
                      <a:srgbClr val="FFFFFF"/>
                    </a:gs>
                    <a:gs pos="3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7609469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31" y="0"/>
            <a:ext cx="12182534" cy="6857999"/>
          </a:xfrm>
          <a:prstGeom prst="rect">
            <a:avLst/>
          </a:prstGeom>
        </p:spPr>
      </p:pic>
      <p:sp>
        <p:nvSpPr>
          <p:cNvPr id="18" name="Rectangle 17"/>
          <p:cNvSpPr/>
          <p:nvPr userDrawn="1"/>
        </p:nvSpPr>
        <p:spPr bwMode="gray">
          <a:xfrm>
            <a:off x="269239" y="2084172"/>
            <a:ext cx="7171399" cy="3586208"/>
          </a:xfrm>
          <a:prstGeom prst="rect">
            <a:avLst/>
          </a:prstGeom>
          <a:solidFill>
            <a:schemeClr val="accent3">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9302" y="2082468"/>
            <a:ext cx="7172955"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302" y="3880390"/>
            <a:ext cx="7172955" cy="1789991"/>
          </a:xfrm>
        </p:spPr>
        <p:txBody>
          <a:bodyPr tIns="109728" bIns="109728">
            <a:noAutofit/>
          </a:bodyPr>
          <a:lstStyle>
            <a:lvl1pPr marL="0" indent="0">
              <a:spcBef>
                <a:spcPts val="0"/>
              </a:spcBef>
              <a:buNone/>
              <a:defRPr sz="3137" baseline="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5"/>
            <a:ext cx="1522404" cy="326166"/>
          </a:xfrm>
          <a:prstGeom prst="rect">
            <a:avLst/>
          </a:prstGeom>
        </p:spPr>
      </p:pic>
    </p:spTree>
    <p:extLst>
      <p:ext uri="{BB962C8B-B14F-4D97-AF65-F5344CB8AC3E}">
        <p14:creationId xmlns:p14="http://schemas.microsoft.com/office/powerpoint/2010/main" val="29769269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6" y="0"/>
            <a:ext cx="12190269" cy="6857999"/>
          </a:xfrm>
          <a:prstGeom prst="rect">
            <a:avLst/>
          </a:prstGeom>
        </p:spPr>
      </p:pic>
      <p:sp>
        <p:nvSpPr>
          <p:cNvPr id="17" name="Rectangle 16"/>
          <p:cNvSpPr/>
          <p:nvPr userDrawn="1"/>
        </p:nvSpPr>
        <p:spPr bwMode="gray">
          <a:xfrm>
            <a:off x="269239" y="2084172"/>
            <a:ext cx="6274974" cy="3586208"/>
          </a:xfrm>
          <a:prstGeom prst="rect">
            <a:avLst/>
          </a:prstGeom>
          <a:solidFill>
            <a:schemeClr val="accent2">
              <a:alpha val="9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6276530"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7683" y="3880390"/>
            <a:ext cx="6276530" cy="1789991"/>
          </a:xfrm>
          <a:noFill/>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5"/>
            <a:ext cx="1522404" cy="326166"/>
          </a:xfrm>
          <a:prstGeom prst="rect">
            <a:avLst/>
          </a:prstGeom>
        </p:spPr>
      </p:pic>
    </p:spTree>
    <p:extLst>
      <p:ext uri="{BB962C8B-B14F-4D97-AF65-F5344CB8AC3E}">
        <p14:creationId xmlns:p14="http://schemas.microsoft.com/office/powerpoint/2010/main" val="29313023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b="-1"/>
          <a:stretch/>
        </p:blipFill>
        <p:spPr bwMode="gray">
          <a:xfrm flipH="1">
            <a:off x="0" y="0"/>
            <a:ext cx="12192001" cy="6858000"/>
          </a:xfrm>
          <a:prstGeom prst="rect">
            <a:avLst/>
          </a:prstGeom>
        </p:spPr>
      </p:pic>
      <p:sp>
        <p:nvSpPr>
          <p:cNvPr id="17" name="Rectangle 16"/>
          <p:cNvSpPr/>
          <p:nvPr userDrawn="1"/>
        </p:nvSpPr>
        <p:spPr bwMode="gray">
          <a:xfrm>
            <a:off x="269239" y="2084172"/>
            <a:ext cx="7171399" cy="3586208"/>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7172955"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p:nvPr>
        </p:nvSpPr>
        <p:spPr bwMode="ltGray">
          <a:xfrm>
            <a:off x="267683" y="3880390"/>
            <a:ext cx="7172955" cy="1789991"/>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smtClean="0"/>
              <a:t>Click to edit Master text styles</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4" y="471125"/>
            <a:ext cx="1522399" cy="326166"/>
          </a:xfrm>
          <a:prstGeom prst="rect">
            <a:avLst/>
          </a:prstGeom>
        </p:spPr>
      </p:pic>
    </p:spTree>
    <p:extLst>
      <p:ext uri="{BB962C8B-B14F-4D97-AF65-F5344CB8AC3E}">
        <p14:creationId xmlns:p14="http://schemas.microsoft.com/office/powerpoint/2010/main" val="4375863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13312" r="17641" b="16929"/>
          <a:stretch/>
        </p:blipFill>
        <p:spPr>
          <a:xfrm>
            <a:off x="0" y="0"/>
            <a:ext cx="12192000" cy="6857999"/>
          </a:xfrm>
          <a:prstGeom prst="rect">
            <a:avLst/>
          </a:prstGeom>
        </p:spPr>
      </p:pic>
      <p:sp>
        <p:nvSpPr>
          <p:cNvPr id="17" name="Rectangle 16"/>
          <p:cNvSpPr/>
          <p:nvPr userDrawn="1"/>
        </p:nvSpPr>
        <p:spPr bwMode="gray">
          <a:xfrm>
            <a:off x="269239" y="2084172"/>
            <a:ext cx="7171399" cy="3586208"/>
          </a:xfrm>
          <a:prstGeom prst="rect">
            <a:avLst/>
          </a:prstGeom>
          <a:solidFill>
            <a:schemeClr val="accent3">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7172955" cy="1794808"/>
          </a:xfrm>
          <a:noFill/>
        </p:spPr>
        <p:txBody>
          <a:bodyPr lIns="146304" tIns="91440" rIns="146304" bIns="91440" anchor="t" anchorCtr="0"/>
          <a:lstStyle>
            <a:lvl1pPr>
              <a:defRPr sz="5294"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7683" y="3869494"/>
            <a:ext cx="7172955" cy="1793104"/>
          </a:xfrm>
          <a:noFill/>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9186103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3333" t="3333" r="4875" b="4875"/>
          <a:stretch/>
        </p:blipFill>
        <p:spPr>
          <a:xfrm>
            <a:off x="864" y="-1"/>
            <a:ext cx="12190272" cy="6858001"/>
          </a:xfrm>
          <a:prstGeom prst="rect">
            <a:avLst/>
          </a:prstGeom>
        </p:spPr>
      </p:pic>
      <p:sp>
        <p:nvSpPr>
          <p:cNvPr id="18" name="Rectangle 17"/>
          <p:cNvSpPr/>
          <p:nvPr userDrawn="1"/>
        </p:nvSpPr>
        <p:spPr bwMode="gray">
          <a:xfrm>
            <a:off x="269239" y="1187621"/>
            <a:ext cx="6274974" cy="3586208"/>
          </a:xfrm>
          <a:prstGeom prst="rect">
            <a:avLst/>
          </a:prstGeom>
          <a:solidFill>
            <a:schemeClr val="accent2">
              <a:alpha val="8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1187621"/>
            <a:ext cx="6276530" cy="1793105"/>
          </a:xfrm>
          <a:noFill/>
        </p:spPr>
        <p:txBody>
          <a:bodyPr vert="horz" wrap="square" lIns="146304" tIns="91440" rIns="146304" bIns="91440" rtlCol="0" anchor="t" anchorCtr="0">
            <a:noAutofit/>
          </a:bodyPr>
          <a:lstStyle>
            <a:lvl1pPr>
              <a:defRPr lang="en-US" sz="5882" spc="-98"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239" y="2980724"/>
            <a:ext cx="6274974" cy="1793104"/>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1241905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8 ">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2358" y="7783"/>
            <a:ext cx="12187284" cy="6842434"/>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userDrawn="1"/>
        </p:nvSpPr>
        <p:spPr bwMode="gray">
          <a:xfrm>
            <a:off x="269302" y="2084186"/>
            <a:ext cx="7171399" cy="3586194"/>
          </a:xfrm>
          <a:prstGeom prst="rect">
            <a:avLst/>
          </a:prstGeom>
          <a:solidFill>
            <a:schemeClr val="accent3">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9239" y="2084173"/>
            <a:ext cx="7171399" cy="1793104"/>
          </a:xfrm>
          <a:noFill/>
        </p:spPr>
        <p:txBody>
          <a:bodyPr lIns="146304" tIns="91440" rIns="146304" bIns="91440" anchor="t" anchorCtr="0"/>
          <a:lstStyle>
            <a:lvl1pPr>
              <a:defRPr sz="5882" spc="-98"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7" name="Text Placeholder 4"/>
          <p:cNvSpPr>
            <a:spLocks noGrp="1"/>
          </p:cNvSpPr>
          <p:nvPr>
            <p:ph type="body" sz="quarter" idx="12" hasCustomPrompt="1"/>
          </p:nvPr>
        </p:nvSpPr>
        <p:spPr bwMode="ltGray">
          <a:xfrm>
            <a:off x="269239" y="3877276"/>
            <a:ext cx="7171399" cy="1794661"/>
          </a:xfrm>
          <a:noFill/>
        </p:spPr>
        <p:txBody>
          <a:bodyPr lIns="146304" tIns="109728" rIns="146304" bIns="109728">
            <a:noAutofit/>
          </a:bodyPr>
          <a:lstStyle>
            <a:lvl1pPr marL="0" indent="0">
              <a:spcBef>
                <a:spcPts val="0"/>
              </a:spcBef>
              <a:buNone/>
              <a:defRPr sz="3137" spc="0" baseline="0">
                <a:gradFill>
                  <a:gsLst>
                    <a:gs pos="1250">
                      <a:srgbClr val="FFFFFF"/>
                    </a:gs>
                    <a:gs pos="99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2816763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4566797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Session">
    <p:bg>
      <p:bgPr>
        <a:solidFill>
          <a:schemeClr val="accent4"/>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69000"/>
            <a:ext cx="12192000" cy="2880000"/>
          </a:xfrm>
          <a:solidFill>
            <a:schemeClr val="bg1"/>
          </a:solidFill>
        </p:spPr>
        <p:txBody>
          <a:bodyPr lIns="1080000" rIns="1080000" anchor="b"/>
          <a:lstStyle>
            <a:lvl1pPr algn="l">
              <a:defRPr sz="6000">
                <a:solidFill>
                  <a:schemeClr val="accent4">
                    <a:lumMod val="75000"/>
                  </a:schemeClr>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Tree>
    <p:extLst>
      <p:ext uri="{BB962C8B-B14F-4D97-AF65-F5344CB8AC3E}">
        <p14:creationId xmlns:p14="http://schemas.microsoft.com/office/powerpoint/2010/main" val="21757901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6516125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7204419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1773127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9685724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318781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7994055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666816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4819387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2178704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57442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p:bg>
      <p:bgPr>
        <a:solidFill>
          <a:schemeClr val="accent2"/>
        </a:solidFill>
        <a:effectLst/>
      </p:bgPr>
    </p:bg>
    <p:spTree>
      <p:nvGrpSpPr>
        <p:cNvPr id="1" name=""/>
        <p:cNvGrpSpPr/>
        <p:nvPr/>
      </p:nvGrpSpPr>
      <p:grpSpPr>
        <a:xfrm>
          <a:off x="0" y="0"/>
          <a:ext cx="0" cy="0"/>
          <a:chOff x="0" y="0"/>
          <a:chExt cx="0" cy="0"/>
        </a:xfrm>
      </p:grpSpPr>
      <p:sp>
        <p:nvSpPr>
          <p:cNvPr id="5" name="TextBox 4"/>
          <p:cNvSpPr txBox="1"/>
          <p:nvPr userDrawn="1"/>
        </p:nvSpPr>
        <p:spPr>
          <a:xfrm>
            <a:off x="11496000" y="6129000"/>
            <a:ext cx="595035" cy="584775"/>
          </a:xfrm>
          <a:prstGeom prst="rect">
            <a:avLst/>
          </a:prstGeom>
          <a:noFill/>
        </p:spPr>
        <p:txBody>
          <a:bodyPr wrap="none" rtlCol="0">
            <a:spAutoFit/>
          </a:bodyPr>
          <a:lstStyle/>
          <a:p>
            <a:r>
              <a:rPr lang="ru-RU" sz="3200" dirty="0" smtClean="0">
                <a:solidFill>
                  <a:schemeClr val="bg1"/>
                </a:solidFill>
                <a:ea typeface="Segoe UI Symbol" panose="020B0502040204020203" pitchFamily="34" charset="0"/>
              </a:rPr>
              <a:t></a:t>
            </a:r>
            <a:endParaRPr lang="ru-RU" sz="3200" dirty="0">
              <a:solidFill>
                <a:schemeClr val="bg1"/>
              </a:solidFill>
            </a:endParaRPr>
          </a:p>
        </p:txBody>
      </p:sp>
      <p:sp>
        <p:nvSpPr>
          <p:cNvPr id="2" name="Заголовок 1"/>
          <p:cNvSpPr>
            <a:spLocks noGrp="1"/>
          </p:cNvSpPr>
          <p:nvPr>
            <p:ph type="ctrTitle" hasCustomPrompt="1"/>
          </p:nvPr>
        </p:nvSpPr>
        <p:spPr>
          <a:xfrm>
            <a:off x="0" y="1269000"/>
            <a:ext cx="12192000" cy="2880000"/>
          </a:xfrm>
          <a:solidFill>
            <a:schemeClr val="bg1"/>
          </a:solidFill>
        </p:spPr>
        <p:txBody>
          <a:bodyPr lIns="1080000" rIns="1080000" anchor="b"/>
          <a:lstStyle>
            <a:lvl1pPr algn="l">
              <a:defRPr sz="6000">
                <a:solidFill>
                  <a:schemeClr val="accent2">
                    <a:lumMod val="75000"/>
                  </a:schemeClr>
                </a:solidFill>
              </a:defRPr>
            </a:lvl1pPr>
          </a:lstStyle>
          <a:p>
            <a:r>
              <a:rPr lang="en-US" dirty="0" smtClean="0"/>
              <a:t/>
            </a:r>
            <a:br>
              <a:rPr lang="en-US" dirty="0" smtClean="0"/>
            </a:br>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Tree>
    <p:extLst>
      <p:ext uri="{BB962C8B-B14F-4D97-AF65-F5344CB8AC3E}">
        <p14:creationId xmlns:p14="http://schemas.microsoft.com/office/powerpoint/2010/main" val="375030980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0577117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1588703"/>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78982048"/>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1807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228072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64053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36324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67994351"/>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3447619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600202"/>
            <a:ext cx="5384800" cy="4525963"/>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600202"/>
            <a:ext cx="5384800" cy="4525963"/>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609600" y="6356353"/>
            <a:ext cx="2844800" cy="365125"/>
          </a:xfrm>
          <a:prstGeom prst="rect">
            <a:avLst/>
          </a:prstGeom>
        </p:spPr>
        <p:txBody>
          <a:bodyPr/>
          <a:lstStyle/>
          <a:p>
            <a:fld id="{B9E0730F-B7E3-6A47-BE8A-187D77555B7C}" type="datetimeFigureOut">
              <a:rPr lang="en-US" smtClean="0"/>
              <a:pPr/>
              <a:t>12/7/2015</a:t>
            </a:fld>
            <a:endParaRPr lang="en-US"/>
          </a:p>
        </p:txBody>
      </p:sp>
      <p:sp>
        <p:nvSpPr>
          <p:cNvPr id="6" name="Footer Placeholder 5"/>
          <p:cNvSpPr>
            <a:spLocks noGrp="1"/>
          </p:cNvSpPr>
          <p:nvPr>
            <p:ph type="ftr" sz="quarter" idx="11"/>
          </p:nvPr>
        </p:nvSpPr>
        <p:spPr>
          <a:xfrm>
            <a:off x="4165600" y="6356353"/>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7600" y="6356353"/>
            <a:ext cx="2844800" cy="365125"/>
          </a:xfrm>
          <a:prstGeom prst="rect">
            <a:avLst/>
          </a:prstGeom>
        </p:spPr>
        <p:txBody>
          <a:bodyPr/>
          <a:lstStyle/>
          <a:p>
            <a:fld id="{B9A3E85D-0FC7-164D-9B9E-D8CDD8FC5B09}" type="slidenum">
              <a:rPr lang="en-US" smtClean="0"/>
              <a:pPr/>
              <a:t>‹#›</a:t>
            </a:fld>
            <a:endParaRPr lang="en-US"/>
          </a:p>
        </p:txBody>
      </p:sp>
      <p:sp>
        <p:nvSpPr>
          <p:cNvPr id="12" name="Rectangle 11"/>
          <p:cNvSpPr/>
          <p:nvPr userDrawn="1"/>
        </p:nvSpPr>
        <p:spPr>
          <a:xfrm>
            <a:off x="600589" y="0"/>
            <a:ext cx="11591411" cy="80296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3" name="Rectangle 12"/>
          <p:cNvSpPr/>
          <p:nvPr userDrawn="1"/>
        </p:nvSpPr>
        <p:spPr>
          <a:xfrm>
            <a:off x="0" y="2"/>
            <a:ext cx="526218" cy="803471"/>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1" name="Title 1"/>
          <p:cNvSpPr>
            <a:spLocks noGrp="1"/>
          </p:cNvSpPr>
          <p:nvPr>
            <p:ph type="title" hasCustomPrompt="1"/>
          </p:nvPr>
        </p:nvSpPr>
        <p:spPr>
          <a:xfrm>
            <a:off x="764459" y="97165"/>
            <a:ext cx="11314128" cy="706308"/>
          </a:xfrm>
        </p:spPr>
        <p:txBody>
          <a:bodyPr tIns="0" anchor="t" anchorCtr="0">
            <a:noAutofit/>
          </a:bodyPr>
          <a:lstStyle>
            <a:lvl1pPr algn="l">
              <a:defRPr sz="3733" b="0" cap="none">
                <a:solidFill>
                  <a:schemeClr val="bg1"/>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2506793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eaker">
    <p:bg>
      <p:bgPr>
        <a:solidFill>
          <a:schemeClr val="accent1"/>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hasCustomPrompt="1"/>
          </p:nvPr>
        </p:nvSpPr>
        <p:spPr>
          <a:xfrm>
            <a:off x="0" y="1269000"/>
            <a:ext cx="12192000" cy="2880000"/>
          </a:xfrm>
          <a:solidFill>
            <a:schemeClr val="bg1"/>
          </a:solidFill>
        </p:spPr>
        <p:txBody>
          <a:bodyPr lIns="1080000" rIns="1080000" anchor="b"/>
          <a:lstStyle>
            <a:lvl1pPr algn="l">
              <a:defRPr sz="6000">
                <a:solidFill>
                  <a:schemeClr val="accent1">
                    <a:lumMod val="75000"/>
                  </a:schemeClr>
                </a:solidFill>
              </a:defRPr>
            </a:lvl1pPr>
          </a:lstStyle>
          <a:p>
            <a:r>
              <a:rPr lang="en-US" dirty="0" smtClean="0"/>
              <a:t/>
            </a:r>
            <a:br>
              <a:rPr lang="en-US" dirty="0" smtClean="0"/>
            </a:br>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8460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
        <p:nvSpPr>
          <p:cNvPr id="6" name="Рисунок 5"/>
          <p:cNvSpPr>
            <a:spLocks noGrp="1"/>
          </p:cNvSpPr>
          <p:nvPr>
            <p:ph type="pic" sz="quarter" idx="10"/>
          </p:nvPr>
        </p:nvSpPr>
        <p:spPr>
          <a:xfrm>
            <a:off x="9651368" y="1628706"/>
            <a:ext cx="2159000" cy="2160587"/>
          </a:xfrm>
          <a:prstGeom prst="wedgeEllipseCallout">
            <a:avLst>
              <a:gd name="adj1" fmla="val -47657"/>
              <a:gd name="adj2" fmla="val 51214"/>
            </a:avLst>
          </a:prstGeom>
          <a:solidFill>
            <a:schemeClr val="tx2"/>
          </a:solidFill>
        </p:spPr>
        <p:txBody>
          <a:bodyPr/>
          <a:lstStyle/>
          <a:p>
            <a:endParaRPr lang="ru-RU"/>
          </a:p>
        </p:txBody>
      </p:sp>
      <p:sp>
        <p:nvSpPr>
          <p:cNvPr id="5" name="Rectangle 4"/>
          <p:cNvSpPr/>
          <p:nvPr userDrawn="1"/>
        </p:nvSpPr>
        <p:spPr>
          <a:xfrm>
            <a:off x="5888251" y="3244334"/>
            <a:ext cx="415498" cy="369332"/>
          </a:xfrm>
          <a:prstGeom prst="rect">
            <a:avLst/>
          </a:prstGeom>
        </p:spPr>
        <p:txBody>
          <a:bodyPr wrap="none">
            <a:spAutoFit/>
          </a:bodyPr>
          <a:lstStyle/>
          <a:p>
            <a:r>
              <a:rPr lang="ru-RU" sz="1800" dirty="0" smtClean="0">
                <a:solidFill>
                  <a:schemeClr val="bg1"/>
                </a:solidFill>
                <a:ea typeface="Segoe UI Symbol" panose="020B0502040204020203" pitchFamily="34" charset="0"/>
              </a:rPr>
              <a:t></a:t>
            </a:r>
            <a:endParaRPr lang="ru-RU" sz="1800" dirty="0">
              <a:solidFill>
                <a:schemeClr val="bg1"/>
              </a:solidFill>
            </a:endParaRPr>
          </a:p>
        </p:txBody>
      </p:sp>
      <p:sp>
        <p:nvSpPr>
          <p:cNvPr id="9" name="TextBox 8"/>
          <p:cNvSpPr txBox="1"/>
          <p:nvPr userDrawn="1"/>
        </p:nvSpPr>
        <p:spPr>
          <a:xfrm>
            <a:off x="11496000" y="6129000"/>
            <a:ext cx="595035" cy="584775"/>
          </a:xfrm>
          <a:prstGeom prst="rect">
            <a:avLst/>
          </a:prstGeom>
          <a:noFill/>
        </p:spPr>
        <p:txBody>
          <a:bodyPr wrap="none" rtlCol="0">
            <a:spAutoFit/>
          </a:bodyPr>
          <a:lstStyle/>
          <a:p>
            <a:r>
              <a:rPr lang="ru-RU" sz="3200" dirty="0" smtClean="0">
                <a:solidFill>
                  <a:schemeClr val="bg1"/>
                </a:solidFill>
                <a:ea typeface="Segoe UI Symbol" panose="020B0502040204020203" pitchFamily="34" charset="0"/>
              </a:rPr>
              <a:t></a:t>
            </a:r>
            <a:endParaRPr lang="ru-RU" sz="3200" dirty="0">
              <a:solidFill>
                <a:schemeClr val="bg1"/>
              </a:solidFill>
            </a:endParaRPr>
          </a:p>
        </p:txBody>
      </p:sp>
    </p:spTree>
    <p:extLst>
      <p:ext uri="{BB962C8B-B14F-4D97-AF65-F5344CB8AC3E}">
        <p14:creationId xmlns:p14="http://schemas.microsoft.com/office/powerpoint/2010/main" val="121453283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2187778"/>
          </a:xfrm>
        </p:spPr>
        <p:txBody>
          <a:bodyPr>
            <a:sp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83060993"/>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Title and content (text wo bullets)">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a:xfrm>
            <a:off x="269241" y="1189178"/>
            <a:ext cx="11653521" cy="1454527"/>
          </a:xfrm>
        </p:spPr>
        <p:txBody>
          <a:bodyPr/>
          <a:lstStyle>
            <a:lvl1pPr marL="0" indent="0">
              <a:buNone/>
              <a:defRPr lang="en-US" dirty="0" smtClean="0"/>
            </a:lvl1pPr>
            <a:lvl2pPr marL="0" indent="0">
              <a:buNone/>
              <a:defRPr/>
            </a:lvl2pPr>
            <a:lvl3pPr marL="272998" indent="-185702">
              <a:buFont typeface="Wingdings" panose="05000000000000000000" pitchFamily="2" charset="2"/>
              <a:buChar char="§"/>
              <a:defRPr/>
            </a:lvl3pPr>
            <a:lvl4pPr marL="1371337" indent="0">
              <a:buNone/>
              <a:defRPr/>
            </a:lvl4pPr>
            <a:lvl5pPr marL="1828449"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327051823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3851653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0082164"/>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79859931"/>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37972232"/>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52472105"/>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641567"/>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6655668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6449729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Demo">
    <p:bg>
      <p:bgPr>
        <a:solidFill>
          <a:srgbClr val="8C0095"/>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69000"/>
            <a:ext cx="12192000" cy="2880000"/>
          </a:xfrm>
          <a:solidFill>
            <a:schemeClr val="bg1"/>
          </a:solidFill>
        </p:spPr>
        <p:txBody>
          <a:bodyPr lIns="1080000" rIns="1080000" anchor="b"/>
          <a:lstStyle>
            <a:lvl1pPr algn="l">
              <a:defRPr sz="6000">
                <a:solidFill>
                  <a:srgbClr val="8C0095"/>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smtClean="0">
                <a:solidFill>
                  <a:schemeClr val="bg1"/>
                </a:solidFill>
              </a:rPr>
              <a:t>DEMO</a:t>
            </a:r>
            <a:endParaRPr lang="ru-RU" dirty="0">
              <a:solidFill>
                <a:schemeClr val="bg1"/>
              </a:solidFill>
            </a:endParaRP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Tree>
    <p:extLst>
      <p:ext uri="{BB962C8B-B14F-4D97-AF65-F5344CB8AC3E}">
        <p14:creationId xmlns:p14="http://schemas.microsoft.com/office/powerpoint/2010/main" val="132659801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92596681"/>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261908029"/>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88398502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7158798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24878308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358959430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29451427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6486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241137035"/>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4252617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Demo VS">
    <p:bg>
      <p:bgPr>
        <a:solidFill>
          <a:srgbClr val="8C009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
        <p:nvSpPr>
          <p:cNvPr id="2" name="Заголовок 1"/>
          <p:cNvSpPr>
            <a:spLocks noGrp="1"/>
          </p:cNvSpPr>
          <p:nvPr>
            <p:ph type="ctrTitle"/>
          </p:nvPr>
        </p:nvSpPr>
        <p:spPr>
          <a:xfrm>
            <a:off x="0" y="1285276"/>
            <a:ext cx="12192000" cy="2880000"/>
          </a:xfrm>
          <a:solidFill>
            <a:schemeClr val="bg1"/>
          </a:solidFill>
        </p:spPr>
        <p:txBody>
          <a:bodyPr lIns="1080000" rIns="1080000" anchor="b"/>
          <a:lstStyle>
            <a:lvl1pPr algn="l">
              <a:defRPr sz="6000">
                <a:solidFill>
                  <a:srgbClr val="8C0095"/>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4" name="Рисунок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4460" y="1449000"/>
            <a:ext cx="352474" cy="362001"/>
          </a:xfrm>
          <a:prstGeom prst="rect">
            <a:avLst/>
          </a:prstGeom>
          <a:noFill/>
          <a:ln>
            <a:noFill/>
          </a:ln>
        </p:spPr>
      </p:pic>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smtClean="0">
                <a:solidFill>
                  <a:schemeClr val="bg1"/>
                </a:solidFill>
              </a:rPr>
              <a:t>DEMO</a:t>
            </a:r>
            <a:endParaRPr lang="ru-RU" dirty="0">
              <a:solidFill>
                <a:schemeClr val="bg1"/>
              </a:solidFill>
            </a:endParaRPr>
          </a:p>
        </p:txBody>
      </p:sp>
    </p:spTree>
    <p:extLst>
      <p:ext uri="{BB962C8B-B14F-4D97-AF65-F5344CB8AC3E}">
        <p14:creationId xmlns:p14="http://schemas.microsoft.com/office/powerpoint/2010/main" val="230251950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894173296"/>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88927417"/>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6463841"/>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98204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733491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77764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70284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969154000"/>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3433855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55027607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293540486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976618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16749266"/>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93770304"/>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40353068"/>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0785515"/>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68266151"/>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55233396"/>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97363656"/>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4152937"/>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87334758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text wo bullets)">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marL="0" indent="0">
              <a:buNone/>
              <a:defRPr lang="en-US" dirty="0" smtClean="0"/>
            </a:lvl1pPr>
            <a:lvl2pPr marL="0" indent="0">
              <a:buNone/>
              <a:defRPr/>
            </a:lvl2pPr>
            <a:lvl3pPr marL="273050" indent="-185738">
              <a:buFont typeface="Wingdings" panose="05000000000000000000" pitchFamily="2" charset="2"/>
              <a:buChar char="§"/>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334610634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81230275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5360285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809361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22732342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1810003539"/>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5889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359201680"/>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49406189"/>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28069041"/>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44331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26" Type="http://schemas.openxmlformats.org/officeDocument/2006/relationships/slideLayout" Target="../slideLayouts/slideLayout46.xml"/><Relationship Id="rId3" Type="http://schemas.openxmlformats.org/officeDocument/2006/relationships/slideLayout" Target="../slideLayouts/slideLayout23.xml"/><Relationship Id="rId21" Type="http://schemas.openxmlformats.org/officeDocument/2006/relationships/slideLayout" Target="../slideLayouts/slideLayout41.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5" Type="http://schemas.openxmlformats.org/officeDocument/2006/relationships/slideLayout" Target="../slideLayouts/slideLayout45.xml"/><Relationship Id="rId33" Type="http://schemas.openxmlformats.org/officeDocument/2006/relationships/image" Target="../media/image6.png"/><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29" Type="http://schemas.openxmlformats.org/officeDocument/2006/relationships/slideLayout" Target="../slideLayouts/slideLayout49.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slideLayout" Target="../slideLayouts/slideLayout44.xml"/><Relationship Id="rId32" Type="http://schemas.openxmlformats.org/officeDocument/2006/relationships/theme" Target="../theme/theme2.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slideLayout" Target="../slideLayouts/slideLayout43.xml"/><Relationship Id="rId28" Type="http://schemas.openxmlformats.org/officeDocument/2006/relationships/slideLayout" Target="../slideLayouts/slideLayout48.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31" Type="http://schemas.openxmlformats.org/officeDocument/2006/relationships/slideLayout" Target="../slideLayouts/slideLayout51.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slideLayout" Target="../slideLayouts/slideLayout42.xml"/><Relationship Id="rId27" Type="http://schemas.openxmlformats.org/officeDocument/2006/relationships/slideLayout" Target="../slideLayouts/slideLayout47.xml"/><Relationship Id="rId30" Type="http://schemas.openxmlformats.org/officeDocument/2006/relationships/slideLayout" Target="../slideLayouts/slideLayout5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slideLayout" Target="../slideLayouts/slideLayout69.xml"/><Relationship Id="rId26" Type="http://schemas.openxmlformats.org/officeDocument/2006/relationships/slideLayout" Target="../slideLayouts/slideLayout77.xml"/><Relationship Id="rId3" Type="http://schemas.openxmlformats.org/officeDocument/2006/relationships/slideLayout" Target="../slideLayouts/slideLayout54.xml"/><Relationship Id="rId21" Type="http://schemas.openxmlformats.org/officeDocument/2006/relationships/slideLayout" Target="../slideLayouts/slideLayout72.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5" Type="http://schemas.openxmlformats.org/officeDocument/2006/relationships/slideLayout" Target="../slideLayouts/slideLayout76.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slideLayout" Target="../slideLayouts/slideLayout71.xml"/><Relationship Id="rId29" Type="http://schemas.openxmlformats.org/officeDocument/2006/relationships/theme" Target="../theme/theme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24" Type="http://schemas.openxmlformats.org/officeDocument/2006/relationships/slideLayout" Target="../slideLayouts/slideLayout75.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slideLayout" Target="../slideLayouts/slideLayout74.xml"/><Relationship Id="rId28" Type="http://schemas.openxmlformats.org/officeDocument/2006/relationships/slideLayout" Target="../slideLayouts/slideLayout79.xml"/><Relationship Id="rId10" Type="http://schemas.openxmlformats.org/officeDocument/2006/relationships/slideLayout" Target="../slideLayouts/slideLayout61.xml"/><Relationship Id="rId19" Type="http://schemas.openxmlformats.org/officeDocument/2006/relationships/slideLayout" Target="../slideLayouts/slideLayout70.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slideLayout" Target="../slideLayouts/slideLayout73.xml"/><Relationship Id="rId27" Type="http://schemas.openxmlformats.org/officeDocument/2006/relationships/slideLayout" Target="../slideLayouts/slideLayout78.xml"/><Relationship Id="rId30" Type="http://schemas.openxmlformats.org/officeDocument/2006/relationships/image" Target="../media/image16.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slideLayout" Target="../slideLayouts/slideLayout92.xml"/><Relationship Id="rId18" Type="http://schemas.openxmlformats.org/officeDocument/2006/relationships/slideLayout" Target="../slideLayouts/slideLayout97.xml"/><Relationship Id="rId26" Type="http://schemas.openxmlformats.org/officeDocument/2006/relationships/slideLayout" Target="../slideLayouts/slideLayout105.xml"/><Relationship Id="rId3" Type="http://schemas.openxmlformats.org/officeDocument/2006/relationships/slideLayout" Target="../slideLayouts/slideLayout82.xml"/><Relationship Id="rId21" Type="http://schemas.openxmlformats.org/officeDocument/2006/relationships/slideLayout" Target="../slideLayouts/slideLayout100.xml"/><Relationship Id="rId7" Type="http://schemas.openxmlformats.org/officeDocument/2006/relationships/slideLayout" Target="../slideLayouts/slideLayout86.xml"/><Relationship Id="rId12" Type="http://schemas.openxmlformats.org/officeDocument/2006/relationships/slideLayout" Target="../slideLayouts/slideLayout91.xml"/><Relationship Id="rId17" Type="http://schemas.openxmlformats.org/officeDocument/2006/relationships/slideLayout" Target="../slideLayouts/slideLayout96.xml"/><Relationship Id="rId25" Type="http://schemas.openxmlformats.org/officeDocument/2006/relationships/slideLayout" Target="../slideLayouts/slideLayout104.xml"/><Relationship Id="rId2" Type="http://schemas.openxmlformats.org/officeDocument/2006/relationships/slideLayout" Target="../slideLayouts/slideLayout81.xml"/><Relationship Id="rId16" Type="http://schemas.openxmlformats.org/officeDocument/2006/relationships/slideLayout" Target="../slideLayouts/slideLayout95.xml"/><Relationship Id="rId20" Type="http://schemas.openxmlformats.org/officeDocument/2006/relationships/slideLayout" Target="../slideLayouts/slideLayout99.xml"/><Relationship Id="rId29" Type="http://schemas.openxmlformats.org/officeDocument/2006/relationships/slideLayout" Target="../slideLayouts/slideLayout108.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24" Type="http://schemas.openxmlformats.org/officeDocument/2006/relationships/slideLayout" Target="../slideLayouts/slideLayout103.xml"/><Relationship Id="rId5" Type="http://schemas.openxmlformats.org/officeDocument/2006/relationships/slideLayout" Target="../slideLayouts/slideLayout84.xml"/><Relationship Id="rId15" Type="http://schemas.openxmlformats.org/officeDocument/2006/relationships/slideLayout" Target="../slideLayouts/slideLayout94.xml"/><Relationship Id="rId23" Type="http://schemas.openxmlformats.org/officeDocument/2006/relationships/slideLayout" Target="../slideLayouts/slideLayout102.xml"/><Relationship Id="rId28" Type="http://schemas.openxmlformats.org/officeDocument/2006/relationships/slideLayout" Target="../slideLayouts/slideLayout107.xml"/><Relationship Id="rId10" Type="http://schemas.openxmlformats.org/officeDocument/2006/relationships/slideLayout" Target="../slideLayouts/slideLayout89.xml"/><Relationship Id="rId19" Type="http://schemas.openxmlformats.org/officeDocument/2006/relationships/slideLayout" Target="../slideLayouts/slideLayout98.xml"/><Relationship Id="rId31" Type="http://schemas.openxmlformats.org/officeDocument/2006/relationships/image" Target="../media/image20.png"/><Relationship Id="rId4" Type="http://schemas.openxmlformats.org/officeDocument/2006/relationships/slideLayout" Target="../slideLayouts/slideLayout83.xml"/><Relationship Id="rId9" Type="http://schemas.openxmlformats.org/officeDocument/2006/relationships/slideLayout" Target="../slideLayouts/slideLayout88.xml"/><Relationship Id="rId14" Type="http://schemas.openxmlformats.org/officeDocument/2006/relationships/slideLayout" Target="../slideLayouts/slideLayout93.xml"/><Relationship Id="rId22" Type="http://schemas.openxmlformats.org/officeDocument/2006/relationships/slideLayout" Target="../slideLayouts/slideLayout101.xml"/><Relationship Id="rId27" Type="http://schemas.openxmlformats.org/officeDocument/2006/relationships/slideLayout" Target="../slideLayouts/slideLayout106.xml"/><Relationship Id="rId30"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549000"/>
            <a:ext cx="10297800" cy="720000"/>
          </a:xfrm>
          <a:prstGeom prst="rect">
            <a:avLst/>
          </a:prstGeom>
        </p:spPr>
        <p:txBody>
          <a:bodyPr vert="horz" lIns="36000" tIns="45720" rIns="36000" bIns="45720" rtlCol="0" anchor="ctr">
            <a:normAutofit/>
          </a:bodyPr>
          <a:lstStyle/>
          <a:p>
            <a:r>
              <a:rPr lang="ru-RU" dirty="0" smtClean="0"/>
              <a:t>Образец заголовка</a:t>
            </a:r>
            <a:endParaRPr lang="ru-RU" dirty="0"/>
          </a:p>
        </p:txBody>
      </p:sp>
      <p:sp>
        <p:nvSpPr>
          <p:cNvPr id="3" name="Текст 2"/>
          <p:cNvSpPr>
            <a:spLocks noGrp="1"/>
          </p:cNvSpPr>
          <p:nvPr>
            <p:ph type="body" idx="1"/>
          </p:nvPr>
        </p:nvSpPr>
        <p:spPr>
          <a:xfrm>
            <a:off x="1056000" y="1449000"/>
            <a:ext cx="10297800" cy="4860000"/>
          </a:xfrm>
          <a:prstGeom prst="rect">
            <a:avLst/>
          </a:prstGeom>
        </p:spPr>
        <p:txBody>
          <a:bodyPr vert="horz" lIns="36000" tIns="45720" rIns="3600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1536456828"/>
      </p:ext>
    </p:extLst>
  </p:cSld>
  <p:clrMap bg1="lt1" tx1="dk1" bg2="lt2" tx2="dk2" accent1="accent1" accent2="accent2" accent3="accent3" accent4="accent4" accent5="accent5" accent6="accent6" hlink="hlink" folHlink="folHlink"/>
  <p:sldLayoutIdLst>
    <p:sldLayoutId id="2147483656" r:id="rId1"/>
    <p:sldLayoutId id="2147483669" r:id="rId2"/>
    <p:sldLayoutId id="2147483649" r:id="rId3"/>
    <p:sldLayoutId id="2147483667" r:id="rId4"/>
    <p:sldLayoutId id="2147483668" r:id="rId5"/>
    <p:sldLayoutId id="2147483657" r:id="rId6"/>
    <p:sldLayoutId id="2147483658" r:id="rId7"/>
    <p:sldLayoutId id="2147483650" r:id="rId8"/>
    <p:sldLayoutId id="2147483659" r:id="rId9"/>
    <p:sldLayoutId id="2147483661" r:id="rId10"/>
    <p:sldLayoutId id="2147483654" r:id="rId11"/>
    <p:sldLayoutId id="2147483655" r:id="rId12"/>
    <p:sldLayoutId id="2147483660" r:id="rId13"/>
    <p:sldLayoutId id="2147483662" r:id="rId14"/>
    <p:sldLayoutId id="2147483663" r:id="rId15"/>
    <p:sldLayoutId id="2147483664" r:id="rId16"/>
    <p:sldLayoutId id="2147483666" r:id="rId17"/>
    <p:sldLayoutId id="2147483665" r:id="rId18"/>
    <p:sldLayoutId id="2147483676" r:id="rId19"/>
    <p:sldLayoutId id="2147483680" r:id="rId20"/>
  </p:sldLayoutIdLst>
  <p:txStyles>
    <p:titleStyle>
      <a:lvl1pPr algn="l" defTabSz="914400" rtl="0" eaLnBrk="1" latinLnBrk="0" hangingPunct="1">
        <a:lnSpc>
          <a:spcPct val="90000"/>
        </a:lnSpc>
        <a:spcBef>
          <a:spcPct val="0"/>
        </a:spcBef>
        <a:buNone/>
        <a:defRPr sz="4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3200" kern="1200">
          <a:solidFill>
            <a:schemeClr val="accent4">
              <a:lumMod val="60000"/>
              <a:lumOff val="40000"/>
            </a:schemeClr>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800" kern="1200">
          <a:solidFill>
            <a:schemeClr val="tx2">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3" cstate="print">
            <a:extLst>
              <a:ext uri="{28A0092B-C50C-407E-A947-70E740481C1C}">
                <a14:useLocalDpi xmlns:a14="http://schemas.microsoft.com/office/drawing/2010/main" val="0"/>
              </a:ext>
            </a:extLst>
          </a:blip>
          <a:stretch>
            <a:fillRect/>
          </a:stretch>
        </p:blipFill>
        <p:spPr>
          <a:xfrm rot="5400000">
            <a:off x="10325051" y="1906413"/>
            <a:ext cx="4214127" cy="401304"/>
          </a:xfrm>
          <a:prstGeom prst="rect">
            <a:avLst/>
          </a:prstGeom>
        </p:spPr>
      </p:pic>
    </p:spTree>
    <p:extLst>
      <p:ext uri="{BB962C8B-B14F-4D97-AF65-F5344CB8AC3E}">
        <p14:creationId xmlns:p14="http://schemas.microsoft.com/office/powerpoint/2010/main" val="1525756320"/>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 id="2147483702" r:id="rId20"/>
    <p:sldLayoutId id="2147483703" r:id="rId21"/>
    <p:sldLayoutId id="2147483704" r:id="rId22"/>
    <p:sldLayoutId id="2147483705" r:id="rId23"/>
    <p:sldLayoutId id="2147483706" r:id="rId24"/>
    <p:sldLayoutId id="2147483707" r:id="rId25"/>
    <p:sldLayoutId id="2147483708" r:id="rId26"/>
    <p:sldLayoutId id="2147483709" r:id="rId27"/>
    <p:sldLayoutId id="2147483710" r:id="rId28"/>
    <p:sldLayoutId id="2147483711" r:id="rId29"/>
    <p:sldLayoutId id="2147483712" r:id="rId30"/>
    <p:sldLayoutId id="2147483713" r:id="rId31"/>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972286334"/>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1"/>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47264678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 id="2147483762" r:id="rId18"/>
    <p:sldLayoutId id="2147483763" r:id="rId19"/>
    <p:sldLayoutId id="2147483764" r:id="rId20"/>
    <p:sldLayoutId id="2147483765" r:id="rId21"/>
    <p:sldLayoutId id="2147483766" r:id="rId22"/>
    <p:sldLayoutId id="2147483767" r:id="rId23"/>
    <p:sldLayoutId id="2147483768" r:id="rId24"/>
    <p:sldLayoutId id="2147483769" r:id="rId25"/>
    <p:sldLayoutId id="2147483770" r:id="rId26"/>
    <p:sldLayoutId id="2147483771" r:id="rId27"/>
    <p:sldLayoutId id="2147483772" r:id="rId28"/>
    <p:sldLayoutId id="2147483773" r:id="rId2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nchor="ctr">
            <a:noAutofit/>
          </a:bodyPr>
          <a:lstStyle/>
          <a:p>
            <a:pPr defTabSz="762000">
              <a:lnSpc>
                <a:spcPct val="100000"/>
              </a:lnSpc>
            </a:pPr>
            <a:r>
              <a:rPr lang="en-US" sz="4000" dirty="0"/>
              <a:t>Universal Application Development on Windows Platform for Beginners</a:t>
            </a:r>
            <a:r>
              <a:rPr lang="en-US" sz="4000" dirty="0" smtClean="0"/>
              <a:t/>
            </a:r>
            <a:br>
              <a:rPr lang="en-US" sz="4000" dirty="0" smtClean="0"/>
            </a:br>
            <a:r>
              <a:rPr lang="ru-RU" sz="1600" dirty="0" smtClean="0"/>
              <a:t/>
            </a:r>
            <a:br>
              <a:rPr lang="ru-RU" sz="1600" dirty="0" smtClean="0"/>
            </a:br>
            <a:r>
              <a:rPr lang="en-US" sz="4000" dirty="0" smtClean="0"/>
              <a:t>Lab 1.1</a:t>
            </a:r>
            <a:r>
              <a:rPr lang="ru-RU" sz="4000" dirty="0" smtClean="0"/>
              <a:t>: </a:t>
            </a:r>
            <a:r>
              <a:rPr lang="ru-RU" sz="4000" dirty="0" smtClean="0"/>
              <a:t/>
            </a:r>
            <a:br>
              <a:rPr lang="ru-RU" sz="4000" dirty="0" smtClean="0"/>
            </a:br>
            <a:r>
              <a:rPr lang="en-US" sz="4000" dirty="0" smtClean="0"/>
              <a:t>Single-Page Application</a:t>
            </a:r>
            <a:endParaRPr lang="ru-RU" sz="4000" dirty="0"/>
          </a:p>
        </p:txBody>
      </p:sp>
      <p:sp>
        <p:nvSpPr>
          <p:cNvPr id="5" name="Подзаголовок 4"/>
          <p:cNvSpPr>
            <a:spLocks noGrp="1"/>
          </p:cNvSpPr>
          <p:nvPr>
            <p:ph type="subTitle" idx="1"/>
          </p:nvPr>
        </p:nvSpPr>
        <p:spPr>
          <a:xfrm>
            <a:off x="2136000" y="4329000"/>
            <a:ext cx="8064000" cy="1452017"/>
          </a:xfrm>
        </p:spPr>
        <p:txBody>
          <a:bodyPr>
            <a:normAutofit fontScale="85000" lnSpcReduction="10000"/>
          </a:bodyPr>
          <a:lstStyle/>
          <a:p>
            <a:r>
              <a:rPr lang="en-US" dirty="0" smtClean="0"/>
              <a:t>Dmitry Soshnikov</a:t>
            </a:r>
            <a:endParaRPr lang="en-US" dirty="0" smtClean="0"/>
          </a:p>
          <a:p>
            <a:r>
              <a:rPr lang="en-US" sz="2400" dirty="0" smtClean="0"/>
              <a:t>dmitryso@microsoft.com | twitter.com/</a:t>
            </a:r>
            <a:r>
              <a:rPr lang="en-US" sz="2400" dirty="0" err="1" smtClean="0"/>
              <a:t>shwars</a:t>
            </a:r>
            <a:r>
              <a:rPr lang="en-US" sz="2400" dirty="0" smtClean="0"/>
              <a:t> | blog.soshnikov.com</a:t>
            </a:r>
          </a:p>
          <a:p>
            <a:r>
              <a:rPr lang="en-US" sz="2400" dirty="0" smtClean="0"/>
              <a:t>Microsoft</a:t>
            </a:r>
            <a:endParaRPr lang="ru-RU" sz="2400"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6000" y="4332017"/>
            <a:ext cx="1539187" cy="1449000"/>
          </a:xfrm>
          <a:prstGeom prst="ellipse">
            <a:avLst/>
          </a:prstGeom>
          <a:ln w="3175" cap="rnd">
            <a:solidFill>
              <a:srgbClr val="333333"/>
            </a:solidFill>
          </a:ln>
          <a:effectLst/>
        </p:spPr>
      </p:pic>
    </p:spTree>
    <p:extLst>
      <p:ext uri="{BB962C8B-B14F-4D97-AF65-F5344CB8AC3E}">
        <p14:creationId xmlns:p14="http://schemas.microsoft.com/office/powerpoint/2010/main" val="62180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7568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en-US" dirty="0" smtClean="0"/>
              <a:t>Task</a:t>
            </a:r>
            <a:endParaRPr lang="ru-RU" dirty="0"/>
          </a:p>
        </p:txBody>
      </p:sp>
      <p:sp>
        <p:nvSpPr>
          <p:cNvPr id="5" name="Объект 4"/>
          <p:cNvSpPr>
            <a:spLocks noGrp="1"/>
          </p:cNvSpPr>
          <p:nvPr>
            <p:ph idx="1"/>
          </p:nvPr>
        </p:nvSpPr>
        <p:spPr>
          <a:xfrm>
            <a:off x="1056000" y="1449000"/>
            <a:ext cx="5760000" cy="5220000"/>
          </a:xfrm>
        </p:spPr>
        <p:txBody>
          <a:bodyPr>
            <a:normAutofit/>
          </a:bodyPr>
          <a:lstStyle/>
          <a:p>
            <a:r>
              <a:rPr lang="en-US" dirty="0" smtClean="0">
                <a:latin typeface="+mj-lt"/>
              </a:rPr>
              <a:t>Your task, should you chose to accept it, is to create one-page application that displays some useful info or does something.</a:t>
            </a:r>
            <a:endParaRPr lang="ru-RU" sz="1700" dirty="0">
              <a:latin typeface="+mj-lt"/>
            </a:endParaRPr>
          </a:p>
          <a:p>
            <a:r>
              <a:rPr lang="en-US" dirty="0" smtClean="0">
                <a:latin typeface="+mj-lt"/>
              </a:rPr>
              <a:t>Two types of applications</a:t>
            </a:r>
            <a:r>
              <a:rPr lang="ru-RU" dirty="0" smtClean="0">
                <a:latin typeface="+mj-lt"/>
              </a:rPr>
              <a:t>:</a:t>
            </a:r>
            <a:endParaRPr lang="ru-RU" dirty="0" smtClean="0">
              <a:latin typeface="+mj-lt"/>
            </a:endParaRPr>
          </a:p>
          <a:p>
            <a:pPr marL="396000" indent="-457200">
              <a:lnSpc>
                <a:spcPct val="110000"/>
              </a:lnSpc>
              <a:spcBef>
                <a:spcPts val="0"/>
              </a:spcBef>
              <a:buFontTx/>
              <a:buChar char="-"/>
            </a:pPr>
            <a:r>
              <a:rPr lang="en-US" dirty="0" smtClean="0">
                <a:latin typeface="+mj-lt"/>
              </a:rPr>
              <a:t>Content</a:t>
            </a:r>
            <a:endParaRPr lang="ru-RU" dirty="0" smtClean="0">
              <a:latin typeface="+mj-lt"/>
            </a:endParaRPr>
          </a:p>
          <a:p>
            <a:pPr marL="669050" lvl="2" indent="-457200">
              <a:lnSpc>
                <a:spcPct val="110000"/>
              </a:lnSpc>
              <a:spcBef>
                <a:spcPts val="0"/>
              </a:spcBef>
              <a:buFontTx/>
              <a:buChar char="-"/>
            </a:pPr>
            <a:r>
              <a:rPr lang="en-US" dirty="0" smtClean="0">
                <a:latin typeface="+mj-lt"/>
              </a:rPr>
              <a:t>Takes data from the Internet</a:t>
            </a:r>
            <a:endParaRPr lang="en-US" dirty="0" smtClean="0">
              <a:latin typeface="+mj-lt"/>
            </a:endParaRPr>
          </a:p>
          <a:p>
            <a:pPr marL="396000" indent="-457200">
              <a:lnSpc>
                <a:spcPct val="110000"/>
              </a:lnSpc>
              <a:spcBef>
                <a:spcPts val="0"/>
              </a:spcBef>
              <a:buFontTx/>
              <a:buChar char="-"/>
            </a:pPr>
            <a:r>
              <a:rPr lang="en-US" dirty="0" smtClean="0">
                <a:latin typeface="+mj-lt"/>
              </a:rPr>
              <a:t>Functional</a:t>
            </a:r>
            <a:endParaRPr lang="ru-RU" dirty="0" smtClean="0">
              <a:latin typeface="+mj-lt"/>
            </a:endParaRPr>
          </a:p>
          <a:p>
            <a:pPr marL="669050" lvl="2" indent="-457200">
              <a:lnSpc>
                <a:spcPct val="110000"/>
              </a:lnSpc>
              <a:spcBef>
                <a:spcPts val="0"/>
              </a:spcBef>
              <a:buFontTx/>
              <a:buChar char="-"/>
            </a:pPr>
            <a:r>
              <a:rPr lang="en-US" dirty="0" smtClean="0">
                <a:latin typeface="+mj-lt"/>
              </a:rPr>
              <a:t>Calculates some data inside the app, or takes it from the phone (</a:t>
            </a:r>
            <a:r>
              <a:rPr lang="en-US" dirty="0" err="1" smtClean="0">
                <a:latin typeface="+mj-lt"/>
              </a:rPr>
              <a:t>eg</a:t>
            </a:r>
            <a:r>
              <a:rPr lang="en-US" dirty="0" smtClean="0">
                <a:latin typeface="+mj-lt"/>
              </a:rPr>
              <a:t>. Number of steps walked by user)</a:t>
            </a:r>
            <a:endParaRPr lang="ru-RU" dirty="0">
              <a:latin typeface="+mj-lt"/>
            </a:endParaRPr>
          </a:p>
        </p:txBody>
      </p:sp>
    </p:spTree>
    <p:extLst>
      <p:ext uri="{BB962C8B-B14F-4D97-AF65-F5344CB8AC3E}">
        <p14:creationId xmlns:p14="http://schemas.microsoft.com/office/powerpoint/2010/main" val="1046457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Some Examples</a:t>
            </a:r>
            <a:endParaRPr lang="ru-RU" dirty="0"/>
          </a:p>
        </p:txBody>
      </p:sp>
      <p:sp>
        <p:nvSpPr>
          <p:cNvPr id="3" name="Объект 2"/>
          <p:cNvSpPr>
            <a:spLocks noGrp="1"/>
          </p:cNvSpPr>
          <p:nvPr>
            <p:ph idx="1"/>
          </p:nvPr>
        </p:nvSpPr>
        <p:spPr>
          <a:xfrm>
            <a:off x="1056000" y="1449000"/>
            <a:ext cx="6300000" cy="4860000"/>
          </a:xfrm>
        </p:spPr>
        <p:txBody>
          <a:bodyPr>
            <a:normAutofit fontScale="85000" lnSpcReduction="10000"/>
          </a:bodyPr>
          <a:lstStyle/>
          <a:p>
            <a:r>
              <a:rPr lang="en-US" dirty="0" smtClean="0">
                <a:latin typeface="+mj-lt"/>
              </a:rPr>
              <a:t>Content Apps</a:t>
            </a:r>
            <a:r>
              <a:rPr lang="ru-RU" dirty="0" smtClean="0">
                <a:latin typeface="+mj-lt"/>
              </a:rPr>
              <a:t>:</a:t>
            </a:r>
            <a:endParaRPr lang="ru-RU" dirty="0" smtClean="0">
              <a:latin typeface="+mj-lt"/>
            </a:endParaRPr>
          </a:p>
          <a:p>
            <a:pPr marL="457200" indent="-457200">
              <a:buFontTx/>
              <a:buChar char="-"/>
            </a:pPr>
            <a:r>
              <a:rPr lang="en-US" dirty="0" smtClean="0">
                <a:latin typeface="+mj-lt"/>
              </a:rPr>
              <a:t>Photo of the Day from </a:t>
            </a:r>
            <a:r>
              <a:rPr lang="en-US" dirty="0" err="1" smtClean="0">
                <a:latin typeface="+mj-lt"/>
              </a:rPr>
              <a:t>Yandex.Photo</a:t>
            </a:r>
            <a:endParaRPr lang="ru-RU" dirty="0" smtClean="0">
              <a:latin typeface="+mj-lt"/>
            </a:endParaRPr>
          </a:p>
          <a:p>
            <a:pPr marL="457200" indent="-457200">
              <a:buFontTx/>
              <a:buChar char="-"/>
            </a:pPr>
            <a:r>
              <a:rPr lang="en-US" dirty="0" smtClean="0">
                <a:latin typeface="+mj-lt"/>
              </a:rPr>
              <a:t>Random kitten picture from top10 search results</a:t>
            </a:r>
            <a:endParaRPr lang="ru-RU" dirty="0" smtClean="0">
              <a:latin typeface="+mj-lt"/>
            </a:endParaRPr>
          </a:p>
          <a:p>
            <a:pPr marL="457200" indent="-457200">
              <a:buFontTx/>
              <a:buChar char="-"/>
            </a:pPr>
            <a:r>
              <a:rPr lang="en-US" dirty="0" smtClean="0">
                <a:latin typeface="+mj-lt"/>
              </a:rPr>
              <a:t>Last blog post</a:t>
            </a:r>
            <a:endParaRPr lang="ru-RU" dirty="0" smtClean="0">
              <a:latin typeface="+mj-lt"/>
            </a:endParaRPr>
          </a:p>
          <a:p>
            <a:pPr marL="457200" indent="-457200">
              <a:buFontTx/>
              <a:buChar char="-"/>
            </a:pPr>
            <a:r>
              <a:rPr lang="en-US" dirty="0" smtClean="0">
                <a:latin typeface="+mj-lt"/>
              </a:rPr>
              <a:t>Random Anecdote</a:t>
            </a:r>
            <a:endParaRPr lang="ru-RU" dirty="0" smtClean="0">
              <a:latin typeface="+mj-lt"/>
            </a:endParaRPr>
          </a:p>
          <a:p>
            <a:r>
              <a:rPr lang="en-US" dirty="0" smtClean="0">
                <a:latin typeface="+mj-lt"/>
              </a:rPr>
              <a:t>Functional</a:t>
            </a:r>
            <a:r>
              <a:rPr lang="ru-RU" dirty="0" smtClean="0">
                <a:latin typeface="+mj-lt"/>
              </a:rPr>
              <a:t>:</a:t>
            </a:r>
            <a:endParaRPr lang="ru-RU" dirty="0" smtClean="0">
              <a:latin typeface="+mj-lt"/>
            </a:endParaRPr>
          </a:p>
          <a:p>
            <a:pPr marL="457200" indent="-457200">
              <a:buFontTx/>
              <a:buChar char="-"/>
            </a:pPr>
            <a:r>
              <a:rPr lang="en-US" dirty="0" smtClean="0">
                <a:latin typeface="+mj-lt"/>
              </a:rPr>
              <a:t>Number of Days to New Year</a:t>
            </a:r>
            <a:endParaRPr lang="ru-RU" dirty="0" smtClean="0">
              <a:latin typeface="+mj-lt"/>
            </a:endParaRPr>
          </a:p>
          <a:p>
            <a:pPr marL="457200" indent="-457200">
              <a:buFontTx/>
              <a:buChar char="-"/>
            </a:pPr>
            <a:r>
              <a:rPr lang="en-US" dirty="0" smtClean="0">
                <a:latin typeface="+mj-lt"/>
              </a:rPr>
              <a:t>Stopwatch</a:t>
            </a:r>
            <a:endParaRPr lang="ru-RU" dirty="0">
              <a:latin typeface="+mj-lt"/>
            </a:endParaRPr>
          </a:p>
        </p:txBody>
      </p:sp>
    </p:spTree>
    <p:extLst>
      <p:ext uri="{BB962C8B-B14F-4D97-AF65-F5344CB8AC3E}">
        <p14:creationId xmlns:p14="http://schemas.microsoft.com/office/powerpoint/2010/main" val="3987130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smtClean="0"/>
              <a:t>Data Sources for Content Apps</a:t>
            </a:r>
            <a:endParaRPr lang="ru-RU" dirty="0"/>
          </a:p>
        </p:txBody>
      </p:sp>
      <p:sp>
        <p:nvSpPr>
          <p:cNvPr id="3" name="Объект 2"/>
          <p:cNvSpPr>
            <a:spLocks noGrp="1"/>
          </p:cNvSpPr>
          <p:nvPr>
            <p:ph idx="1"/>
          </p:nvPr>
        </p:nvSpPr>
        <p:spPr/>
        <p:txBody>
          <a:bodyPr>
            <a:normAutofit/>
          </a:bodyPr>
          <a:lstStyle/>
          <a:p>
            <a:r>
              <a:rPr lang="en-US" dirty="0" smtClean="0">
                <a:latin typeface="+mj-lt"/>
              </a:rPr>
              <a:t>JSON</a:t>
            </a:r>
          </a:p>
          <a:p>
            <a:r>
              <a:rPr lang="en-US" dirty="0" smtClean="0">
                <a:latin typeface="+mj-lt"/>
              </a:rPr>
              <a:t>XML</a:t>
            </a:r>
          </a:p>
          <a:p>
            <a:r>
              <a:rPr lang="en-US" dirty="0" smtClean="0">
                <a:latin typeface="+mj-lt"/>
              </a:rPr>
              <a:t>RSS feeds</a:t>
            </a:r>
            <a:endParaRPr lang="ru-RU" dirty="0" smtClean="0">
              <a:latin typeface="+mj-lt"/>
            </a:endParaRPr>
          </a:p>
          <a:p>
            <a:r>
              <a:rPr lang="en-US" dirty="0" smtClean="0">
                <a:latin typeface="+mj-lt"/>
              </a:rPr>
              <a:t>HTML page parsing</a:t>
            </a:r>
            <a:endParaRPr lang="en-US" dirty="0" smtClean="0">
              <a:latin typeface="+mj-lt"/>
            </a:endParaRPr>
          </a:p>
          <a:p>
            <a:r>
              <a:rPr lang="en-US" dirty="0" smtClean="0">
                <a:latin typeface="+mj-lt"/>
              </a:rPr>
              <a:t>Web Services having</a:t>
            </a:r>
            <a:r>
              <a:rPr lang="ru-RU" dirty="0" smtClean="0">
                <a:latin typeface="+mj-lt"/>
              </a:rPr>
              <a:t> </a:t>
            </a:r>
            <a:r>
              <a:rPr lang="en-US" dirty="0" smtClean="0">
                <a:latin typeface="+mj-lt"/>
              </a:rPr>
              <a:t/>
            </a:r>
            <a:br>
              <a:rPr lang="en-US" dirty="0" smtClean="0">
                <a:latin typeface="+mj-lt"/>
              </a:rPr>
            </a:br>
            <a:r>
              <a:rPr lang="en-US" dirty="0" smtClean="0">
                <a:latin typeface="+mj-lt"/>
              </a:rPr>
              <a:t>an API</a:t>
            </a:r>
            <a:endParaRPr lang="en-US" dirty="0" smtClean="0">
              <a:latin typeface="+mj-lt"/>
            </a:endParaRPr>
          </a:p>
          <a:p>
            <a:r>
              <a:rPr lang="en-US" dirty="0" smtClean="0">
                <a:latin typeface="+mj-lt"/>
              </a:rPr>
              <a:t>Data bundled with Application</a:t>
            </a:r>
            <a:endParaRPr lang="ru-RU" dirty="0" smtClean="0">
              <a:latin typeface="+mj-lt"/>
            </a:endParaRPr>
          </a:p>
          <a:p>
            <a:pPr marL="457200" lvl="1" indent="-457200">
              <a:buFontTx/>
              <a:buChar char="-"/>
            </a:pPr>
            <a:r>
              <a:rPr lang="en-US" dirty="0" smtClean="0">
                <a:latin typeface="+mj-lt"/>
              </a:rPr>
              <a:t>Kitten Photo Frame</a:t>
            </a:r>
            <a:endParaRPr lang="ru-RU" dirty="0">
              <a:latin typeface="+mj-lt"/>
            </a:endParaRPr>
          </a:p>
        </p:txBody>
      </p:sp>
    </p:spTree>
    <p:extLst>
      <p:ext uri="{BB962C8B-B14F-4D97-AF65-F5344CB8AC3E}">
        <p14:creationId xmlns:p14="http://schemas.microsoft.com/office/powerpoint/2010/main" val="278476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Try to use the following features:</a:t>
            </a:r>
            <a:endParaRPr lang="ru-RU" dirty="0"/>
          </a:p>
        </p:txBody>
      </p:sp>
      <p:sp>
        <p:nvSpPr>
          <p:cNvPr id="3" name="Объект 2"/>
          <p:cNvSpPr>
            <a:spLocks noGrp="1"/>
          </p:cNvSpPr>
          <p:nvPr>
            <p:ph idx="1"/>
          </p:nvPr>
        </p:nvSpPr>
        <p:spPr>
          <a:xfrm>
            <a:off x="1056000" y="1449000"/>
            <a:ext cx="6300000" cy="4860000"/>
          </a:xfrm>
        </p:spPr>
        <p:txBody>
          <a:bodyPr>
            <a:normAutofit/>
          </a:bodyPr>
          <a:lstStyle/>
          <a:p>
            <a:r>
              <a:rPr lang="en-US" dirty="0" smtClean="0">
                <a:latin typeface="+mj-lt"/>
              </a:rPr>
              <a:t>Auto-Updates through </a:t>
            </a:r>
            <a:r>
              <a:rPr lang="en-US" dirty="0" err="1" smtClean="0">
                <a:latin typeface="+mj-lt"/>
              </a:rPr>
              <a:t>DispatcherTimer</a:t>
            </a:r>
            <a:endParaRPr lang="ru-RU" dirty="0" smtClean="0">
              <a:latin typeface="+mj-lt"/>
            </a:endParaRPr>
          </a:p>
          <a:p>
            <a:r>
              <a:rPr lang="en-US" dirty="0" smtClean="0">
                <a:latin typeface="+mj-lt"/>
              </a:rPr>
              <a:t>Showing Pictures, not only next</a:t>
            </a:r>
          </a:p>
          <a:p>
            <a:r>
              <a:rPr lang="en-US" dirty="0" smtClean="0">
                <a:latin typeface="+mj-lt"/>
              </a:rPr>
              <a:t>Try experimenting with the interface to make it nicer</a:t>
            </a:r>
            <a:endParaRPr lang="ru-RU" dirty="0" smtClean="0">
              <a:latin typeface="+mj-lt"/>
            </a:endParaRPr>
          </a:p>
          <a:p>
            <a:endParaRPr lang="ru-RU" dirty="0">
              <a:latin typeface="+mj-lt"/>
            </a:endParaRPr>
          </a:p>
        </p:txBody>
      </p:sp>
    </p:spTree>
    <p:extLst>
      <p:ext uri="{BB962C8B-B14F-4D97-AF65-F5344CB8AC3E}">
        <p14:creationId xmlns:p14="http://schemas.microsoft.com/office/powerpoint/2010/main" val="921119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nchor="ctr">
            <a:noAutofit/>
          </a:bodyPr>
          <a:lstStyle/>
          <a:p>
            <a:pPr defTabSz="762000">
              <a:lnSpc>
                <a:spcPct val="100000"/>
              </a:lnSpc>
            </a:pPr>
            <a:r>
              <a:rPr lang="en-US" sz="4000" dirty="0"/>
              <a:t>Universal Application Development on Windows Platform for Beginners</a:t>
            </a:r>
            <a:r>
              <a:rPr lang="en-US" sz="4000" dirty="0" smtClean="0"/>
              <a:t/>
            </a:r>
            <a:br>
              <a:rPr lang="en-US" sz="4000" dirty="0" smtClean="0"/>
            </a:br>
            <a:r>
              <a:rPr lang="ru-RU" sz="1600" dirty="0" smtClean="0"/>
              <a:t/>
            </a:r>
            <a:br>
              <a:rPr lang="ru-RU" sz="1600" dirty="0" smtClean="0"/>
            </a:br>
            <a:r>
              <a:rPr lang="en-US" sz="4000" dirty="0" smtClean="0"/>
              <a:t>Lab 1.2</a:t>
            </a:r>
            <a:r>
              <a:rPr lang="ru-RU" sz="4000" dirty="0" smtClean="0"/>
              <a:t>: </a:t>
            </a:r>
            <a:r>
              <a:rPr lang="ru-RU" sz="4000" dirty="0" smtClean="0"/>
              <a:t/>
            </a:r>
            <a:br>
              <a:rPr lang="ru-RU" sz="4000" dirty="0" smtClean="0"/>
            </a:br>
            <a:r>
              <a:rPr lang="en-US" sz="4000" dirty="0" smtClean="0"/>
              <a:t>Simple XAML Game</a:t>
            </a:r>
            <a:endParaRPr lang="ru-RU" sz="4000" dirty="0"/>
          </a:p>
        </p:txBody>
      </p:sp>
      <p:sp>
        <p:nvSpPr>
          <p:cNvPr id="5" name="Подзаголовок 4"/>
          <p:cNvSpPr>
            <a:spLocks noGrp="1"/>
          </p:cNvSpPr>
          <p:nvPr>
            <p:ph type="subTitle" idx="1"/>
          </p:nvPr>
        </p:nvSpPr>
        <p:spPr>
          <a:xfrm>
            <a:off x="2136000" y="4329000"/>
            <a:ext cx="8064000" cy="1452017"/>
          </a:xfrm>
        </p:spPr>
        <p:txBody>
          <a:bodyPr>
            <a:normAutofit fontScale="85000" lnSpcReduction="10000"/>
          </a:bodyPr>
          <a:lstStyle/>
          <a:p>
            <a:r>
              <a:rPr lang="en-US" dirty="0" smtClean="0"/>
              <a:t>Dmitry Soshnikov</a:t>
            </a:r>
            <a:endParaRPr lang="en-US" dirty="0" smtClean="0"/>
          </a:p>
          <a:p>
            <a:r>
              <a:rPr lang="en-US" sz="2400" dirty="0" smtClean="0"/>
              <a:t>dmitryso@microsoft.com | twitter.com/</a:t>
            </a:r>
            <a:r>
              <a:rPr lang="en-US" sz="2400" dirty="0" err="1" smtClean="0"/>
              <a:t>shwars</a:t>
            </a:r>
            <a:r>
              <a:rPr lang="en-US" sz="2400" dirty="0" smtClean="0"/>
              <a:t> | blog.soshnikov.com</a:t>
            </a:r>
          </a:p>
          <a:p>
            <a:r>
              <a:rPr lang="en-US" sz="2400" dirty="0" smtClean="0"/>
              <a:t>Microsoft</a:t>
            </a:r>
            <a:endParaRPr lang="ru-RU" sz="2400"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6000" y="4332017"/>
            <a:ext cx="1539187" cy="1449000"/>
          </a:xfrm>
          <a:prstGeom prst="ellipse">
            <a:avLst/>
          </a:prstGeom>
          <a:ln w="3175" cap="rnd">
            <a:solidFill>
              <a:srgbClr val="333333"/>
            </a:solidFill>
          </a:ln>
          <a:effectLst/>
        </p:spPr>
      </p:pic>
    </p:spTree>
    <p:extLst>
      <p:ext uri="{BB962C8B-B14F-4D97-AF65-F5344CB8AC3E}">
        <p14:creationId xmlns:p14="http://schemas.microsoft.com/office/powerpoint/2010/main" val="2642079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en-US" dirty="0" smtClean="0"/>
              <a:t>Task</a:t>
            </a:r>
            <a:endParaRPr lang="ru-RU" dirty="0"/>
          </a:p>
        </p:txBody>
      </p:sp>
      <p:sp>
        <p:nvSpPr>
          <p:cNvPr id="5" name="Объект 4"/>
          <p:cNvSpPr>
            <a:spLocks noGrp="1"/>
          </p:cNvSpPr>
          <p:nvPr>
            <p:ph idx="1"/>
          </p:nvPr>
        </p:nvSpPr>
        <p:spPr>
          <a:xfrm>
            <a:off x="1056000" y="1449000"/>
            <a:ext cx="5760000" cy="5220000"/>
          </a:xfrm>
        </p:spPr>
        <p:txBody>
          <a:bodyPr>
            <a:normAutofit/>
          </a:bodyPr>
          <a:lstStyle/>
          <a:p>
            <a:r>
              <a:rPr lang="en-US" dirty="0" smtClean="0">
                <a:latin typeface="+mj-lt"/>
              </a:rPr>
              <a:t>Starting with Moving Circle example</a:t>
            </a:r>
            <a:r>
              <a:rPr lang="ru-RU" dirty="0" smtClean="0">
                <a:latin typeface="+mj-lt"/>
              </a:rPr>
              <a:t>, </a:t>
            </a:r>
            <a:r>
              <a:rPr lang="en-US" dirty="0" smtClean="0">
                <a:latin typeface="+mj-lt"/>
              </a:rPr>
              <a:t>create a simple game</a:t>
            </a:r>
            <a:r>
              <a:rPr lang="ru-RU" dirty="0" smtClean="0">
                <a:latin typeface="+mj-lt"/>
              </a:rPr>
              <a:t>. </a:t>
            </a:r>
            <a:r>
              <a:rPr lang="en-US" dirty="0" smtClean="0">
                <a:latin typeface="+mj-lt"/>
              </a:rPr>
              <a:t>Use one of two variants (or both)</a:t>
            </a:r>
            <a:r>
              <a:rPr lang="ru-RU" dirty="0" smtClean="0">
                <a:latin typeface="+mj-lt"/>
              </a:rPr>
              <a:t>:</a:t>
            </a:r>
            <a:endParaRPr lang="ru-RU" dirty="0" smtClean="0">
              <a:latin typeface="+mj-lt"/>
            </a:endParaRPr>
          </a:p>
          <a:p>
            <a:pPr marL="514350" indent="-514350">
              <a:buAutoNum type="arabicPeriod"/>
            </a:pPr>
            <a:r>
              <a:rPr lang="en-US" dirty="0" smtClean="0">
                <a:latin typeface="+mj-lt"/>
              </a:rPr>
              <a:t>You need to </a:t>
            </a:r>
            <a:r>
              <a:rPr lang="en-US" dirty="0" smtClean="0">
                <a:latin typeface="+mj-lt"/>
              </a:rPr>
              <a:t>stroke a kitten or tap a mole when he suddenly appears from his basket/hole</a:t>
            </a:r>
            <a:endParaRPr lang="ru-RU" dirty="0" smtClean="0">
              <a:latin typeface="+mj-lt"/>
            </a:endParaRPr>
          </a:p>
          <a:p>
            <a:pPr marL="514350" indent="-514350">
              <a:buAutoNum type="arabicPeriod"/>
            </a:pPr>
            <a:r>
              <a:rPr lang="en-US" dirty="0" smtClean="0">
                <a:latin typeface="+mj-lt"/>
              </a:rPr>
              <a:t>You need to order some objects by moving them on the screen</a:t>
            </a:r>
            <a:r>
              <a:rPr lang="ru-RU" dirty="0" smtClean="0">
                <a:latin typeface="+mj-lt"/>
              </a:rPr>
              <a:t> («</a:t>
            </a:r>
            <a:r>
              <a:rPr lang="en-US" dirty="0" smtClean="0">
                <a:latin typeface="+mj-lt"/>
              </a:rPr>
              <a:t>sorting garbage</a:t>
            </a:r>
            <a:r>
              <a:rPr lang="ru-RU" dirty="0" smtClean="0">
                <a:latin typeface="+mj-lt"/>
              </a:rPr>
              <a:t>»)</a:t>
            </a:r>
            <a:endParaRPr lang="ru-RU" dirty="0">
              <a:latin typeface="+mj-lt"/>
            </a:endParaRPr>
          </a:p>
        </p:txBody>
      </p:sp>
    </p:spTree>
    <p:extLst>
      <p:ext uri="{BB962C8B-B14F-4D97-AF65-F5344CB8AC3E}">
        <p14:creationId xmlns:p14="http://schemas.microsoft.com/office/powerpoint/2010/main" val="891762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Directions</a:t>
            </a:r>
            <a:endParaRPr lang="ru-RU" dirty="0"/>
          </a:p>
        </p:txBody>
      </p:sp>
      <p:sp>
        <p:nvSpPr>
          <p:cNvPr id="3" name="Объект 2"/>
          <p:cNvSpPr>
            <a:spLocks noGrp="1"/>
          </p:cNvSpPr>
          <p:nvPr>
            <p:ph idx="1"/>
          </p:nvPr>
        </p:nvSpPr>
        <p:spPr>
          <a:xfrm>
            <a:off x="1056000" y="1449000"/>
            <a:ext cx="6300000" cy="4860000"/>
          </a:xfrm>
        </p:spPr>
        <p:txBody>
          <a:bodyPr>
            <a:normAutofit/>
          </a:bodyPr>
          <a:lstStyle/>
          <a:p>
            <a:r>
              <a:rPr lang="en-US" dirty="0" smtClean="0">
                <a:latin typeface="+mj-lt"/>
              </a:rPr>
              <a:t>Please use a picture (&lt;</a:t>
            </a:r>
            <a:r>
              <a:rPr lang="en-US" dirty="0" smtClean="0">
                <a:latin typeface="+mj-lt"/>
              </a:rPr>
              <a:t>Image&gt;) </a:t>
            </a:r>
            <a:r>
              <a:rPr lang="en-US" dirty="0" smtClean="0">
                <a:latin typeface="+mj-lt"/>
              </a:rPr>
              <a:t>instead of &lt;Ellipse</a:t>
            </a:r>
            <a:r>
              <a:rPr lang="en-US" dirty="0" smtClean="0">
                <a:latin typeface="+mj-lt"/>
              </a:rPr>
              <a:t>&gt;</a:t>
            </a:r>
            <a:endParaRPr lang="ru-RU" dirty="0" smtClean="0">
              <a:latin typeface="+mj-lt"/>
            </a:endParaRPr>
          </a:p>
          <a:p>
            <a:r>
              <a:rPr lang="en-US" dirty="0" smtClean="0">
                <a:latin typeface="+mj-lt"/>
              </a:rPr>
              <a:t>Use </a:t>
            </a:r>
            <a:r>
              <a:rPr lang="en-US" dirty="0" err="1" smtClean="0">
                <a:latin typeface="+mj-lt"/>
              </a:rPr>
              <a:t>DispatcherTimer</a:t>
            </a:r>
            <a:r>
              <a:rPr lang="en-US" dirty="0" smtClean="0">
                <a:latin typeface="+mj-lt"/>
              </a:rPr>
              <a:t> </a:t>
            </a:r>
            <a:r>
              <a:rPr lang="en-US" dirty="0" smtClean="0">
                <a:latin typeface="+mj-lt"/>
              </a:rPr>
              <a:t>to keep track of the time</a:t>
            </a:r>
            <a:endParaRPr lang="ru-RU" dirty="0" smtClean="0">
              <a:latin typeface="+mj-lt"/>
            </a:endParaRPr>
          </a:p>
          <a:p>
            <a:r>
              <a:rPr lang="en-US" dirty="0" smtClean="0">
                <a:latin typeface="+mj-lt"/>
              </a:rPr>
              <a:t>To make game more beautiful, consider adding some background image.</a:t>
            </a:r>
            <a:endParaRPr lang="ru-RU" dirty="0" smtClean="0">
              <a:latin typeface="+mj-lt"/>
            </a:endParaRPr>
          </a:p>
          <a:p>
            <a:endParaRPr lang="en-US" dirty="0" smtClean="0">
              <a:latin typeface="+mj-lt"/>
            </a:endParaRPr>
          </a:p>
        </p:txBody>
      </p:sp>
    </p:spTree>
    <p:extLst>
      <p:ext uri="{BB962C8B-B14F-4D97-AF65-F5344CB8AC3E}">
        <p14:creationId xmlns:p14="http://schemas.microsoft.com/office/powerpoint/2010/main" val="3102697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en-US" dirty="0" smtClean="0"/>
              <a:t>Contact</a:t>
            </a:r>
            <a:endParaRPr lang="ru-RU" dirty="0"/>
          </a:p>
        </p:txBody>
      </p:sp>
      <p:sp>
        <p:nvSpPr>
          <p:cNvPr id="5" name="Объект 4"/>
          <p:cNvSpPr>
            <a:spLocks noGrp="1"/>
          </p:cNvSpPr>
          <p:nvPr>
            <p:ph idx="1"/>
          </p:nvPr>
        </p:nvSpPr>
        <p:spPr/>
        <p:txBody>
          <a:bodyPr/>
          <a:lstStyle/>
          <a:p>
            <a:r>
              <a:rPr lang="en-US" dirty="0" smtClean="0"/>
              <a:t>Dmitry Soshnikov</a:t>
            </a:r>
            <a:endParaRPr lang="ru-RU" dirty="0" smtClean="0"/>
          </a:p>
          <a:p>
            <a:pPr lvl="1"/>
            <a:r>
              <a:rPr lang="en-US" dirty="0" smtClean="0"/>
              <a:t>Microsoft</a:t>
            </a:r>
          </a:p>
          <a:p>
            <a:pPr lvl="1"/>
            <a:r>
              <a:rPr lang="en-US" dirty="0" smtClean="0"/>
              <a:t>dmitryso@microsoft.com &amp; vk.com/</a:t>
            </a:r>
            <a:r>
              <a:rPr lang="en-US" dirty="0" err="1" smtClean="0"/>
              <a:t>shwars</a:t>
            </a:r>
            <a:endParaRPr lang="en-US" dirty="0" smtClean="0"/>
          </a:p>
          <a:p>
            <a:pPr lvl="1"/>
            <a:r>
              <a:rPr lang="en-US" dirty="0" smtClean="0"/>
              <a:t>blogs.msdn.com/</a:t>
            </a:r>
            <a:r>
              <a:rPr lang="en-US" dirty="0" err="1" smtClean="0"/>
              <a:t>sos</a:t>
            </a:r>
            <a:r>
              <a:rPr lang="en-US" dirty="0" smtClean="0"/>
              <a:t> &amp; blog.soshnikov.com</a:t>
            </a:r>
          </a:p>
          <a:p>
            <a:pPr lvl="1"/>
            <a:r>
              <a:rPr lang="en-US" dirty="0" smtClean="0"/>
              <a:t>twitter: @</a:t>
            </a:r>
            <a:r>
              <a:rPr lang="en-US" dirty="0" err="1" smtClean="0"/>
              <a:t>shwars</a:t>
            </a:r>
            <a:endParaRPr lang="ru-RU" dirty="0"/>
          </a:p>
        </p:txBody>
      </p:sp>
      <p:pic>
        <p:nvPicPr>
          <p:cNvPr id="3" name="Рисунок 2"/>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tretch>
            <a:fillRect/>
          </a:stretch>
        </p:blipFill>
        <p:spPr>
          <a:xfrm>
            <a:off x="1229143" y="1747619"/>
            <a:ext cx="1873714" cy="1922900"/>
          </a:xfrm>
        </p:spPr>
      </p:pic>
    </p:spTree>
    <p:extLst>
      <p:ext uri="{BB962C8B-B14F-4D97-AF65-F5344CB8AC3E}">
        <p14:creationId xmlns:p14="http://schemas.microsoft.com/office/powerpoint/2010/main" val="3757828531"/>
      </p:ext>
    </p:extLst>
  </p:cSld>
  <p:clrMapOvr>
    <a:masterClrMapping/>
  </p:clrMapOvr>
</p:sld>
</file>

<file path=ppt/theme/theme1.xml><?xml version="1.0" encoding="utf-8"?>
<a:theme xmlns:a="http://schemas.openxmlformats.org/drawingml/2006/main" name="Тема Office">
  <a:themeElements>
    <a:clrScheme name="Windows">
      <a:dk1>
        <a:srgbClr val="060F18"/>
      </a:dk1>
      <a:lt1>
        <a:srgbClr val="FFFFFF"/>
      </a:lt1>
      <a:dk2>
        <a:srgbClr val="505050"/>
      </a:dk2>
      <a:lt2>
        <a:srgbClr val="FFFFFF"/>
      </a:lt2>
      <a:accent1>
        <a:srgbClr val="FF8C00"/>
      </a:accent1>
      <a:accent2>
        <a:srgbClr val="E81123"/>
      </a:accent2>
      <a:accent3>
        <a:srgbClr val="EC008C"/>
      </a:accent3>
      <a:accent4>
        <a:srgbClr val="00188F"/>
      </a:accent4>
      <a:accent5>
        <a:srgbClr val="009E49"/>
      </a:accent5>
      <a:accent6>
        <a:srgbClr val="7FBA00"/>
      </a:accent6>
      <a:hlink>
        <a:srgbClr val="00BCF2"/>
      </a:hlink>
      <a:folHlink>
        <a:srgbClr val="00B294"/>
      </a:folHlink>
    </a:clrScheme>
    <a:fontScheme name="Segoe">
      <a:majorFont>
        <a:latin typeface="Segoe UI Light"/>
        <a:ea typeface=""/>
        <a:cs typeface=""/>
      </a:majorFont>
      <a:minorFont>
        <a:latin typeface="Segoe UI"/>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VID_White_Blue_Accent_16x9_2013_06">
  <a:themeElements>
    <a:clrScheme name="MS Brand - White with blue accents">
      <a:dk1>
        <a:srgbClr val="505050"/>
      </a:dk1>
      <a:lt1>
        <a:srgbClr val="FFFFFF"/>
      </a:lt1>
      <a:dk2>
        <a:srgbClr val="0072C6"/>
      </a:dk2>
      <a:lt2>
        <a:srgbClr val="00BCF2"/>
      </a:lt2>
      <a:accent1>
        <a:srgbClr val="002050"/>
      </a:accent1>
      <a:accent2>
        <a:srgbClr val="B4009E"/>
      </a:accent2>
      <a:accent3>
        <a:srgbClr val="0072C6"/>
      </a:accent3>
      <a:accent4>
        <a:srgbClr val="008272"/>
      </a:accent4>
      <a:accent5>
        <a:srgbClr val="4668C5"/>
      </a:accent5>
      <a:accent6>
        <a:srgbClr val="68217A"/>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rand_template_16-9_WHITE_Blue_accent_2013" id="{A8ECE3F3-AD13-4342-9E2D-AFBE266C6F22}" vid="{BEFFCFA6-0CD2-4880-A11C-FE23A9E8E107}"/>
    </a:ext>
  </a:extLst>
</a:theme>
</file>

<file path=ppt/theme/theme3.xml><?xml version="1.0" encoding="utf-8"?>
<a:theme xmlns:a="http://schemas.openxmlformats.org/drawingml/2006/main" name="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4.xml><?xml version="1.0" encoding="utf-8"?>
<a:theme xmlns:a="http://schemas.openxmlformats.org/drawingml/2006/main" name="1_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5.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6BDC9AB8D85574E92B3FF85DD8EEE9A" ma:contentTypeVersion="0" ma:contentTypeDescription="Create a new document." ma:contentTypeScope="" ma:versionID="ddc91d68531740eb4ffac8dfd0ac3039">
  <xsd:schema xmlns:xsd="http://www.w3.org/2001/XMLSchema" xmlns:xs="http://www.w3.org/2001/XMLSchema" xmlns:p="http://schemas.microsoft.com/office/2006/metadata/properties" targetNamespace="http://schemas.microsoft.com/office/2006/metadata/properties" ma:root="true" ma:fieldsID="595fb8ec1e0e1cfd5b45b077016c9ed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3B502EA-CC61-4C3A-9239-E889C59E22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1C1284F2-D5A2-482D-9283-38905BD416F7}">
  <ds:schemaRefs>
    <ds:schemaRef ds:uri="http://schemas.microsoft.com/sharepoint/v3/contenttype/forms"/>
  </ds:schemaRefs>
</ds:datastoreItem>
</file>

<file path=customXml/itemProps3.xml><?xml version="1.0" encoding="utf-8"?>
<ds:datastoreItem xmlns:ds="http://schemas.openxmlformats.org/officeDocument/2006/customXml" ds:itemID="{136497CF-FFDF-4FDB-8278-A4E189869E9B}">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4311</TotalTime>
  <Words>368</Words>
  <Application>Microsoft Office PowerPoint</Application>
  <PresentationFormat>Широкоэкранный</PresentationFormat>
  <Paragraphs>54</Paragraphs>
  <Slides>10</Slides>
  <Notes>1</Notes>
  <HiddenSlides>0</HiddenSlides>
  <MMClips>0</MMClips>
  <ScaleCrop>false</ScaleCrop>
  <HeadingPairs>
    <vt:vector size="6" baseType="variant">
      <vt:variant>
        <vt:lpstr>Использованные шрифты</vt:lpstr>
      </vt:variant>
      <vt:variant>
        <vt:i4>10</vt:i4>
      </vt:variant>
      <vt:variant>
        <vt:lpstr>Тема</vt:lpstr>
      </vt:variant>
      <vt:variant>
        <vt:i4>4</vt:i4>
      </vt:variant>
      <vt:variant>
        <vt:lpstr>Заголовки слайдов</vt:lpstr>
      </vt:variant>
      <vt:variant>
        <vt:i4>10</vt:i4>
      </vt:variant>
    </vt:vector>
  </HeadingPairs>
  <TitlesOfParts>
    <vt:vector size="24" baseType="lpstr">
      <vt:lpstr>Arial</vt:lpstr>
      <vt:lpstr>Calibri</vt:lpstr>
      <vt:lpstr>Consolas</vt:lpstr>
      <vt:lpstr>Segoe Light</vt:lpstr>
      <vt:lpstr>Segoe UI</vt:lpstr>
      <vt:lpstr>Segoe UI Light</vt:lpstr>
      <vt:lpstr>Segoe UI Semibold</vt:lpstr>
      <vt:lpstr>Segoe UI Semilight</vt:lpstr>
      <vt:lpstr>Segoe UI Symbol</vt:lpstr>
      <vt:lpstr>Wingdings</vt:lpstr>
      <vt:lpstr>Тема Office</vt:lpstr>
      <vt:lpstr>MSVID_White_Blue_Accent_16x9_2013_06</vt:lpstr>
      <vt:lpstr>BUILD WHITE TEMPLATE</vt:lpstr>
      <vt:lpstr>1_BUILD WHITE TEMPLATE</vt:lpstr>
      <vt:lpstr>Universal Application Development on Windows Platform for Beginners  Lab 1.1:  Single-Page Application</vt:lpstr>
      <vt:lpstr>Task</vt:lpstr>
      <vt:lpstr>Some Examples</vt:lpstr>
      <vt:lpstr>Data Sources for Content Apps</vt:lpstr>
      <vt:lpstr>Try to use the following features:</vt:lpstr>
      <vt:lpstr>Universal Application Development on Windows Platform for Beginners  Lab 1.2:  Simple XAML Game</vt:lpstr>
      <vt:lpstr>Task</vt:lpstr>
      <vt:lpstr>Directions</vt:lpstr>
      <vt:lpstr>Contact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Konstantin Kichinsky</dc:creator>
  <cp:lastModifiedBy>Dmitry Soshnikov</cp:lastModifiedBy>
  <cp:revision>103</cp:revision>
  <dcterms:created xsi:type="dcterms:W3CDTF">2013-05-05T18:28:09Z</dcterms:created>
  <dcterms:modified xsi:type="dcterms:W3CDTF">2015-12-06T22:03:32Z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0x01010076BDC9AB8D85574E92B3FF85DD8EEE9A</vt:lpwstr>
  </property>
  <property fmtid="{D5CDD505-2E9C-101B-9397-08002B2CF9AE}" pid="3" name="IsMyDocuments">
    <vt:bool>true</vt:bool>
  </property>
</Properties>
</file>