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3.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2" r:id="rId5"/>
    <p:sldMasterId id="2147483715" r:id="rId6"/>
    <p:sldMasterId id="2147483744" r:id="rId7"/>
  </p:sldMasterIdLst>
  <p:notesMasterIdLst>
    <p:notesMasterId r:id="rId14"/>
  </p:notesMasterIdLst>
  <p:handoutMasterIdLst>
    <p:handoutMasterId r:id="rId15"/>
  </p:handoutMasterIdLst>
  <p:sldIdLst>
    <p:sldId id="305" r:id="rId8"/>
    <p:sldId id="302" r:id="rId9"/>
    <p:sldId id="304" r:id="rId10"/>
    <p:sldId id="303" r:id="rId11"/>
    <p:sldId id="306" r:id="rId12"/>
    <p:sldId id="301"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00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p:cViewPr varScale="1">
        <p:scale>
          <a:sx n="87" d="100"/>
          <a:sy n="87" d="100"/>
        </p:scale>
        <p:origin x="612" y="90"/>
      </p:cViewPr>
      <p:guideLst/>
    </p:cSldViewPr>
  </p:slideViewPr>
  <p:notesTextViewPr>
    <p:cViewPr>
      <p:scale>
        <a:sx n="3" d="2"/>
        <a:sy n="3" d="2"/>
      </p:scale>
      <p:origin x="0" y="0"/>
    </p:cViewPr>
  </p:notesTextViewPr>
  <p:notesViewPr>
    <p:cSldViewPr>
      <p:cViewPr varScale="1">
        <p:scale>
          <a:sx n="54" d="100"/>
          <a:sy n="54" d="100"/>
        </p:scale>
        <p:origin x="1734" y="4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07.12.2015</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07.12.2015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12/7/2015 1:03 AM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6</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3761678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msdevcon.ru/"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msdevcon.ru/"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23" name="TextBox 22">
            <a:hlinkClick r:id="rId3"/>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50560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056000" y="1449000"/>
            <a:ext cx="10297800" cy="4860000"/>
          </a:xfrm>
          <a:gradFill flip="none" rotWithShape="1">
            <a:gsLst>
              <a:gs pos="1000">
                <a:schemeClr val="accent4"/>
              </a:gs>
              <a:gs pos="1000">
                <a:schemeClr val="bg1">
                  <a:alpha val="99000"/>
                </a:schemeClr>
              </a:gs>
            </a:gsLst>
            <a:lin ang="0" scaled="1"/>
            <a:tileRect/>
          </a:gradFill>
          <a:ln>
            <a:noFill/>
          </a:ln>
        </p:spPr>
        <p:txBody>
          <a:bodyPr lIns="180000">
            <a:normAutofit/>
          </a:bodyPr>
          <a:lstStyle>
            <a:lvl1pPr marL="0" indent="0">
              <a:spcBef>
                <a:spcPts val="600"/>
              </a:spcBef>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buNone/>
              <a:defRPr sz="1800">
                <a:latin typeface="Consolas" panose="020B0609020204030204" pitchFamily="49" charset="0"/>
                <a:cs typeface="Consolas" panose="020B0609020204030204" pitchFamily="49" charset="0"/>
              </a:defRPr>
            </a:lvl4pPr>
            <a:lvl5pPr marL="1439863" indent="0">
              <a:spcBef>
                <a:spcPts val="600"/>
              </a:spcBef>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Tree>
    <p:extLst>
      <p:ext uri="{BB962C8B-B14F-4D97-AF65-F5344CB8AC3E}">
        <p14:creationId xmlns:p14="http://schemas.microsoft.com/office/powerpoint/2010/main" val="325068833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467626"/>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1615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8442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055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283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699439193"/>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83299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45034295"/>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3209273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6858000"/>
          </a:xfrm>
        </p:spPr>
        <p:txBody>
          <a:bodyPr/>
          <a:lstStyle/>
          <a:p>
            <a:endParaRPr lang="ru-RU"/>
          </a:p>
        </p:txBody>
      </p:sp>
      <p:sp>
        <p:nvSpPr>
          <p:cNvPr id="4" name="Заголовок 3"/>
          <p:cNvSpPr>
            <a:spLocks noGrp="1"/>
          </p:cNvSpPr>
          <p:nvPr>
            <p:ph type="title"/>
          </p:nvPr>
        </p:nvSpPr>
        <p:spPr>
          <a:xfrm>
            <a:off x="0" y="5589000"/>
            <a:ext cx="12192000" cy="720000"/>
          </a:xfrm>
        </p:spPr>
        <p:txBody>
          <a:bodyPr lIns="1044000"/>
          <a:lstStyle/>
          <a:p>
            <a:r>
              <a:rPr lang="ru-RU" smtClean="0"/>
              <a:t>Образец заголовка</a:t>
            </a:r>
            <a:endParaRPr lang="ru-RU"/>
          </a:p>
        </p:txBody>
      </p:sp>
    </p:spTree>
    <p:extLst>
      <p:ext uri="{BB962C8B-B14F-4D97-AF65-F5344CB8AC3E}">
        <p14:creationId xmlns:p14="http://schemas.microsoft.com/office/powerpoint/2010/main" val="392384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accent4"/>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096000" y="0"/>
            <a:ext cx="6096000" cy="6858000"/>
          </a:xfrm>
        </p:spPr>
        <p:txBody>
          <a:bodyPr/>
          <a:lstStyle/>
          <a:p>
            <a:endParaRPr lang="ru-RU"/>
          </a:p>
        </p:txBody>
      </p:sp>
      <p:sp>
        <p:nvSpPr>
          <p:cNvPr id="4" name="Заголовок 3"/>
          <p:cNvSpPr>
            <a:spLocks noGrp="1"/>
          </p:cNvSpPr>
          <p:nvPr>
            <p:ph type="title"/>
          </p:nvPr>
        </p:nvSpPr>
        <p:spPr>
          <a:xfrm>
            <a:off x="2296" y="1269000"/>
            <a:ext cx="609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218622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accent6"/>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8256000" y="0"/>
            <a:ext cx="3936000" cy="6858000"/>
          </a:xfrm>
        </p:spPr>
        <p:txBody>
          <a:bodyPr/>
          <a:lstStyle/>
          <a:p>
            <a:endParaRPr lang="ru-RU"/>
          </a:p>
        </p:txBody>
      </p:sp>
      <p:sp>
        <p:nvSpPr>
          <p:cNvPr id="4" name="Заголовок 3"/>
          <p:cNvSpPr>
            <a:spLocks noGrp="1"/>
          </p:cNvSpPr>
          <p:nvPr>
            <p:ph type="title"/>
          </p:nvPr>
        </p:nvSpPr>
        <p:spPr>
          <a:xfrm>
            <a:off x="2296" y="1269000"/>
            <a:ext cx="825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168742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484721" y="1702899"/>
            <a:ext cx="2578332" cy="4146552"/>
          </a:xfrm>
        </p:spPr>
        <p:txBody>
          <a:bodyPr/>
          <a:lstStyle/>
          <a:p>
            <a:r>
              <a:rPr lang="en-US" smtClean="0"/>
              <a:t>Click to edit Master title style</a:t>
            </a:r>
            <a:endParaRPr lang="en-US" dirty="0"/>
          </a:p>
        </p:txBody>
      </p:sp>
      <p:sp>
        <p:nvSpPr>
          <p:cNvPr id="5" name="Content Placeholder 4"/>
          <p:cNvSpPr>
            <a:spLocks noGrp="1"/>
          </p:cNvSpPr>
          <p:nvPr>
            <p:ph sz="quarter" idx="14"/>
          </p:nvPr>
        </p:nvSpPr>
        <p:spPr>
          <a:xfrm>
            <a:off x="3657602" y="1702899"/>
            <a:ext cx="8045452" cy="1426373"/>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9" name="Text Placeholder 8"/>
          <p:cNvSpPr>
            <a:spLocks noGrp="1"/>
          </p:cNvSpPr>
          <p:nvPr>
            <p:ph type="body" sz="quarter" idx="15"/>
          </p:nvPr>
        </p:nvSpPr>
        <p:spPr>
          <a:xfrm>
            <a:off x="499535" y="503770"/>
            <a:ext cx="11203517" cy="715433"/>
          </a:xfrm>
        </p:spPr>
        <p:txBody>
          <a:bodyPr>
            <a:noAutofit/>
          </a:bodyPr>
          <a:lstStyle>
            <a:lvl1pPr>
              <a:defRPr sz="4800"/>
            </a:lvl1pPr>
          </a:lstStyle>
          <a:p>
            <a:pPr lvl="0"/>
            <a:r>
              <a:rPr lang="en-US" smtClean="0"/>
              <a:t>Click to edit Master text styles</a:t>
            </a:r>
          </a:p>
        </p:txBody>
      </p:sp>
    </p:spTree>
    <p:extLst>
      <p:ext uri="{BB962C8B-B14F-4D97-AF65-F5344CB8AC3E}">
        <p14:creationId xmlns:p14="http://schemas.microsoft.com/office/powerpoint/2010/main" val="1228008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5" name="Прямоугольник 8"/>
          <p:cNvSpPr/>
          <p:nvPr userDrawn="1"/>
        </p:nvSpPr>
        <p:spPr>
          <a:xfrm>
            <a:off x="5916000" y="2529000"/>
            <a:ext cx="4193777" cy="120032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schemeClr val="bg1"/>
                </a:solidFill>
                <a:effectLst/>
                <a:uLnTx/>
                <a:uFillTx/>
                <a:latin typeface="+mj-lt"/>
              </a:rPr>
              <a:t>#</a:t>
            </a:r>
            <a:r>
              <a:rPr kumimoji="0" lang="en-US" sz="7200" b="0" i="0" u="none" strike="noStrike" kern="1200" cap="none" spc="0" normalizeH="0" baseline="0" noProof="0" dirty="0" err="1" smtClean="0">
                <a:ln>
                  <a:noFill/>
                </a:ln>
                <a:solidFill>
                  <a:schemeClr val="bg1"/>
                </a:solidFill>
                <a:effectLst/>
                <a:uLnTx/>
                <a:uFillTx/>
                <a:latin typeface="+mj-lt"/>
              </a:rPr>
              <a:t>wincamp</a:t>
            </a:r>
            <a:endParaRPr kumimoji="0" lang="en-US" sz="7200" b="0" i="0" u="none" strike="noStrike" kern="1200" cap="none" spc="0" normalizeH="0" baseline="0" noProof="0" dirty="0" smtClean="0">
              <a:ln>
                <a:noFill/>
              </a:ln>
              <a:solidFill>
                <a:schemeClr val="bg1"/>
              </a:solidFill>
              <a:effectLst/>
              <a:uLnTx/>
              <a:uFillTx/>
              <a:latin typeface="+mj-lt"/>
            </a:endParaRPr>
          </a:p>
        </p:txBody>
      </p:sp>
      <p:pic>
        <p:nvPicPr>
          <p:cNvPr id="6" name="Рисунок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09777" y="2734566"/>
            <a:ext cx="390580" cy="314369"/>
          </a:xfrm>
          <a:prstGeom prst="rect">
            <a:avLst/>
          </a:prstGeom>
          <a:noFill/>
          <a:ln>
            <a:noFill/>
          </a:ln>
        </p:spPr>
      </p:pic>
      <p:sp>
        <p:nvSpPr>
          <p:cNvPr id="8" name="TextBox 7">
            <a:hlinkClick r:id="rId4"/>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248020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532188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1341212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609469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1" y="0"/>
            <a:ext cx="12182534" cy="6857999"/>
          </a:xfrm>
          <a:prstGeom prst="rect">
            <a:avLst/>
          </a:prstGeom>
        </p:spPr>
      </p:pic>
      <p:sp>
        <p:nvSpPr>
          <p:cNvPr id="18" name="Rectangle 17"/>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302"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302" y="3880390"/>
            <a:ext cx="7172955" cy="1789991"/>
          </a:xfrm>
        </p:spPr>
        <p:txBody>
          <a:bodyPr tIns="109728" bIns="109728">
            <a:noAutofit/>
          </a:bodyPr>
          <a:lstStyle>
            <a:lvl1pPr marL="0" indent="0">
              <a:spcBef>
                <a:spcPts val="0"/>
              </a:spcBef>
              <a:buNone/>
              <a:defRPr sz="3137"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76926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 y="0"/>
            <a:ext cx="12190269" cy="6857999"/>
          </a:xfrm>
          <a:prstGeom prst="rect">
            <a:avLst/>
          </a:prstGeom>
        </p:spPr>
      </p:pic>
      <p:sp>
        <p:nvSpPr>
          <p:cNvPr id="17" name="Rectangle 16"/>
          <p:cNvSpPr/>
          <p:nvPr userDrawn="1"/>
        </p:nvSpPr>
        <p:spPr bwMode="gray">
          <a:xfrm>
            <a:off x="269239" y="2084172"/>
            <a:ext cx="6274974" cy="3586208"/>
          </a:xfrm>
          <a:prstGeom prst="rect">
            <a:avLst/>
          </a:prstGeom>
          <a:solidFill>
            <a:schemeClr val="accent2">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6276530"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80390"/>
            <a:ext cx="6276530" cy="1789991"/>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313023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192001" cy="6858000"/>
          </a:xfrm>
          <a:prstGeom prst="rect">
            <a:avLst/>
          </a:prstGeom>
        </p:spPr>
      </p:pic>
      <p:sp>
        <p:nvSpPr>
          <p:cNvPr id="17" name="Rectangle 16"/>
          <p:cNvSpPr/>
          <p:nvPr userDrawn="1"/>
        </p:nvSpPr>
        <p:spPr bwMode="gray">
          <a:xfrm>
            <a:off x="269239" y="2084172"/>
            <a:ext cx="7171399" cy="3586208"/>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4" y="471125"/>
            <a:ext cx="1522399" cy="326166"/>
          </a:xfrm>
          <a:prstGeom prst="rect">
            <a:avLst/>
          </a:prstGeom>
        </p:spPr>
      </p:pic>
    </p:spTree>
    <p:extLst>
      <p:ext uri="{BB962C8B-B14F-4D97-AF65-F5344CB8AC3E}">
        <p14:creationId xmlns:p14="http://schemas.microsoft.com/office/powerpoint/2010/main" val="4375863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192000" cy="6857999"/>
          </a:xfrm>
          <a:prstGeom prst="rect">
            <a:avLst/>
          </a:prstGeom>
        </p:spPr>
      </p:pic>
      <p:sp>
        <p:nvSpPr>
          <p:cNvPr id="17" name="Rectangle 16"/>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69494"/>
            <a:ext cx="7172955"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918610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64" y="-1"/>
            <a:ext cx="12190272" cy="6858001"/>
          </a:xfrm>
          <a:prstGeom prst="rect">
            <a:avLst/>
          </a:prstGeom>
        </p:spPr>
      </p:pic>
      <p:sp>
        <p:nvSpPr>
          <p:cNvPr id="18" name="Rectangle 17"/>
          <p:cNvSpPr/>
          <p:nvPr userDrawn="1"/>
        </p:nvSpPr>
        <p:spPr bwMode="gray">
          <a:xfrm>
            <a:off x="269239" y="1187621"/>
            <a:ext cx="6274974" cy="3586208"/>
          </a:xfrm>
          <a:prstGeom prst="rect">
            <a:avLst/>
          </a:prstGeom>
          <a:solidFill>
            <a:schemeClr val="accent2">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187621"/>
            <a:ext cx="6276530" cy="1793105"/>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2980724"/>
            <a:ext cx="6274974"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1241905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7284" cy="684243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302" y="2084186"/>
            <a:ext cx="7171399" cy="3586194"/>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9" y="2084173"/>
            <a:ext cx="7171399" cy="1793104"/>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239" y="3877276"/>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2816763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56679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175790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6516125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720441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773127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6857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18781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994055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666816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819387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178704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7442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p:bg>
      <p:bgPr>
        <a:solidFill>
          <a:schemeClr val="accent2"/>
        </a:solidFill>
        <a:effectLst/>
      </p:bgPr>
    </p:bg>
    <p:spTree>
      <p:nvGrpSpPr>
        <p:cNvPr id="1" name=""/>
        <p:cNvGrpSpPr/>
        <p:nvPr/>
      </p:nvGrpSpPr>
      <p:grpSpPr>
        <a:xfrm>
          <a:off x="0" y="0"/>
          <a:ext cx="0" cy="0"/>
          <a:chOff x="0" y="0"/>
          <a:chExt cx="0" cy="0"/>
        </a:xfrm>
      </p:grpSpPr>
      <p:sp>
        <p:nvSpPr>
          <p:cNvPr id="5" name="TextBox 4"/>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2">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37503098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577117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158870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898204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1807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280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4053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363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99435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44761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09600" y="6356353"/>
            <a:ext cx="2844800" cy="365125"/>
          </a:xfrm>
          <a:prstGeom prst="rect">
            <a:avLst/>
          </a:prstGeom>
        </p:spPr>
        <p:txBody>
          <a:bodyPr/>
          <a:lstStyle/>
          <a:p>
            <a:fld id="{B9E0730F-B7E3-6A47-BE8A-187D77555B7C}" type="datetimeFigureOut">
              <a:rPr lang="en-US" smtClean="0"/>
              <a:pPr/>
              <a:t>12/7/2015</a:t>
            </a:fld>
            <a:endParaRPr lang="en-US"/>
          </a:p>
        </p:txBody>
      </p:sp>
      <p:sp>
        <p:nvSpPr>
          <p:cNvPr id="6" name="Footer Placeholder 5"/>
          <p:cNvSpPr>
            <a:spLocks noGrp="1"/>
          </p:cNvSpPr>
          <p:nvPr>
            <p:ph type="ftr" sz="quarter" idx="11"/>
          </p:nvPr>
        </p:nvSpPr>
        <p:spPr>
          <a:xfrm>
            <a:off x="4165600" y="6356353"/>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3"/>
            <a:ext cx="2844800" cy="365125"/>
          </a:xfrm>
          <a:prstGeom prst="rect">
            <a:avLst/>
          </a:prstGeom>
        </p:spPr>
        <p:txBody>
          <a:bodyPr/>
          <a:lstStyle/>
          <a:p>
            <a:fld id="{B9A3E85D-0FC7-164D-9B9E-D8CDD8FC5B09}" type="slidenum">
              <a:rPr lang="en-US" smtClean="0"/>
              <a:pPr/>
              <a:t>‹#›</a:t>
            </a:fld>
            <a:endParaRPr lang="en-US"/>
          </a:p>
        </p:txBody>
      </p:sp>
      <p:sp>
        <p:nvSpPr>
          <p:cNvPr id="12" name="Rectangle 11"/>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Rectangle 12"/>
          <p:cNvSpPr/>
          <p:nvPr userDrawn="1"/>
        </p:nvSpPr>
        <p:spPr>
          <a:xfrm>
            <a:off x="0" y="2"/>
            <a:ext cx="526218"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itle 1"/>
          <p:cNvSpPr>
            <a:spLocks noGrp="1"/>
          </p:cNvSpPr>
          <p:nvPr>
            <p:ph type="title" hasCustomPrompt="1"/>
          </p:nvPr>
        </p:nvSpPr>
        <p:spPr>
          <a:xfrm>
            <a:off x="764459" y="97165"/>
            <a:ext cx="11314128" cy="706308"/>
          </a:xfrm>
        </p:spPr>
        <p:txBody>
          <a:bodyPr tIns="0" anchor="t"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50679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1">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8460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28706"/>
            <a:ext cx="2159000" cy="2160587"/>
          </a:xfrm>
          <a:prstGeom prst="wedgeEllipseCallout">
            <a:avLst>
              <a:gd name="adj1" fmla="val -47657"/>
              <a:gd name="adj2" fmla="val 51214"/>
            </a:avLst>
          </a:prstGeom>
          <a:solidFill>
            <a:schemeClr val="tx2"/>
          </a:solidFill>
        </p:spPr>
        <p:txBody>
          <a:bodyPr/>
          <a:lstStyle/>
          <a:p>
            <a:endParaRPr lang="ru-RU"/>
          </a:p>
        </p:txBody>
      </p:sp>
      <p:sp>
        <p:nvSpPr>
          <p:cNvPr id="5" name="Rectangle 4"/>
          <p:cNvSpPr/>
          <p:nvPr userDrawn="1"/>
        </p:nvSpPr>
        <p:spPr>
          <a:xfrm>
            <a:off x="5888251" y="3244334"/>
            <a:ext cx="415498" cy="369332"/>
          </a:xfrm>
          <a:prstGeom prst="rect">
            <a:avLst/>
          </a:prstGeom>
        </p:spPr>
        <p:txBody>
          <a:bodyPr wrap="none">
            <a:spAutoFit/>
          </a:bodyPr>
          <a:lstStyle/>
          <a:p>
            <a:r>
              <a:rPr lang="ru-RU" sz="1800" dirty="0" smtClean="0">
                <a:solidFill>
                  <a:schemeClr val="bg1"/>
                </a:solidFill>
                <a:ea typeface="Segoe UI Symbol" panose="020B0502040204020203" pitchFamily="34" charset="0"/>
              </a:rPr>
              <a:t></a:t>
            </a:r>
            <a:endParaRPr lang="ru-RU" sz="1800" dirty="0">
              <a:solidFill>
                <a:schemeClr val="bg1"/>
              </a:solidFill>
            </a:endParaRPr>
          </a:p>
        </p:txBody>
      </p:sp>
      <p:sp>
        <p:nvSpPr>
          <p:cNvPr id="9" name="TextBox 8"/>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Tree>
    <p:extLst>
      <p:ext uri="{BB962C8B-B14F-4D97-AF65-F5344CB8AC3E}">
        <p14:creationId xmlns:p14="http://schemas.microsoft.com/office/powerpoint/2010/main" val="12145328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18777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306099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a:xfrm>
            <a:off x="269241" y="1189178"/>
            <a:ext cx="11653521" cy="1454527"/>
          </a:xfrm>
        </p:spPr>
        <p:txBody>
          <a:bodyPr/>
          <a:lstStyle>
            <a:lvl1pPr marL="0" indent="0">
              <a:buNone/>
              <a:defRPr lang="en-US" dirty="0" smtClean="0"/>
            </a:lvl1pPr>
            <a:lvl2pPr marL="0" indent="0">
              <a:buNone/>
              <a:defRPr/>
            </a:lvl2pPr>
            <a:lvl3pPr marL="272998" indent="-185702">
              <a:buFont typeface="Wingdings" panose="05000000000000000000" pitchFamily="2" charset="2"/>
              <a:buChar char="§"/>
              <a:defRPr/>
            </a:lvl3pPr>
            <a:lvl4pPr marL="1371337" indent="0">
              <a:buNone/>
              <a:defRPr/>
            </a:lvl4pPr>
            <a:lvl5pPr marL="1828449"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2705182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85165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08216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985993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3797223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5247210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64156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655668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449729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rgbClr val="8C0095"/>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13265980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259668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6190802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8839850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715879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24878308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5895943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9451427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486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41137035"/>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252617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bg>
      <p:bgPr>
        <a:solidFill>
          <a:srgbClr val="8C009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
        <p:nvSpPr>
          <p:cNvPr id="2" name="Заголовок 1"/>
          <p:cNvSpPr>
            <a:spLocks noGrp="1"/>
          </p:cNvSpPr>
          <p:nvPr>
            <p:ph type="ctrTitle"/>
          </p:nvPr>
        </p:nvSpPr>
        <p:spPr>
          <a:xfrm>
            <a:off x="0" y="1285276"/>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4460" y="1449000"/>
            <a:ext cx="352474" cy="362001"/>
          </a:xfrm>
          <a:prstGeom prst="rect">
            <a:avLst/>
          </a:prstGeom>
          <a:noFill/>
          <a:ln>
            <a:noFill/>
          </a:ln>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spTree>
    <p:extLst>
      <p:ext uri="{BB962C8B-B14F-4D97-AF65-F5344CB8AC3E}">
        <p14:creationId xmlns:p14="http://schemas.microsoft.com/office/powerpoint/2010/main" val="23025195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94173296"/>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8892741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46384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820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3349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7764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70284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96915400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43385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027607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97661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674926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3770304"/>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0353068"/>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78551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8266151"/>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5233396"/>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7363656"/>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415293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4758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8123027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536028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80936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732342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810003539"/>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889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59201680"/>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49406189"/>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28069041"/>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44331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33" Type="http://schemas.openxmlformats.org/officeDocument/2006/relationships/image" Target="../media/image6.png"/><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slideLayout" Target="../slideLayouts/slideLayout49.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32" Type="http://schemas.openxmlformats.org/officeDocument/2006/relationships/theme" Target="../theme/theme2.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31" Type="http://schemas.openxmlformats.org/officeDocument/2006/relationships/slideLayout" Target="../slideLayouts/slideLayout51.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theme" Target="../theme/theme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image" Target="../media/image1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26" Type="http://schemas.openxmlformats.org/officeDocument/2006/relationships/slideLayout" Target="../slideLayouts/slideLayout105.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5" Type="http://schemas.openxmlformats.org/officeDocument/2006/relationships/slideLayout" Target="../slideLayouts/slideLayout104.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29" Type="http://schemas.openxmlformats.org/officeDocument/2006/relationships/slideLayout" Target="../slideLayouts/slideLayout108.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24" Type="http://schemas.openxmlformats.org/officeDocument/2006/relationships/slideLayout" Target="../slideLayouts/slideLayout103.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23" Type="http://schemas.openxmlformats.org/officeDocument/2006/relationships/slideLayout" Target="../slideLayouts/slideLayout102.xml"/><Relationship Id="rId28" Type="http://schemas.openxmlformats.org/officeDocument/2006/relationships/slideLayout" Target="../slideLayouts/slideLayout107.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31" Type="http://schemas.openxmlformats.org/officeDocument/2006/relationships/image" Target="../media/image20.png"/><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slideLayout" Target="../slideLayouts/slideLayout101.xml"/><Relationship Id="rId27" Type="http://schemas.openxmlformats.org/officeDocument/2006/relationships/slideLayout" Target="../slideLayouts/slideLayout106.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49" r:id="rId3"/>
    <p:sldLayoutId id="2147483667"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 id="2147483676" r:id="rId19"/>
    <p:sldLayoutId id="2147483680" r:id="rId20"/>
  </p:sldLayoutIdLst>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3200" kern="1200">
          <a:solidFill>
            <a:schemeClr val="accent4">
              <a:lumMod val="60000"/>
              <a:lumOff val="40000"/>
            </a:schemeClr>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152575632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97228633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47264678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datamarket.azure.com/" TargetMode="External"/><Relationship Id="rId2" Type="http://schemas.openxmlformats.org/officeDocument/2006/relationships/hyperlink" Target="http://data.mos.ru/"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chor="ctr">
            <a:noAutofit/>
          </a:bodyPr>
          <a:lstStyle/>
          <a:p>
            <a:pPr defTabSz="762000">
              <a:lnSpc>
                <a:spcPct val="100000"/>
              </a:lnSpc>
            </a:pPr>
            <a:r>
              <a:rPr lang="en-US" sz="4000" dirty="0"/>
              <a:t>Universal Application Development on Windows Platform for Beginners</a:t>
            </a:r>
            <a:r>
              <a:rPr lang="en-US" sz="4000" dirty="0" smtClean="0"/>
              <a:t/>
            </a:r>
            <a:br>
              <a:rPr lang="en-US" sz="4000" dirty="0" smtClean="0"/>
            </a:br>
            <a:r>
              <a:rPr lang="ru-RU" sz="1600" dirty="0" smtClean="0"/>
              <a:t/>
            </a:r>
            <a:br>
              <a:rPr lang="ru-RU" sz="1600" dirty="0" smtClean="0"/>
            </a:br>
            <a:r>
              <a:rPr lang="en-US" sz="4000" dirty="0" smtClean="0"/>
              <a:t>Lab 2</a:t>
            </a:r>
            <a:r>
              <a:rPr lang="ru-RU" sz="4000" dirty="0" smtClean="0"/>
              <a:t>: </a:t>
            </a:r>
            <a:br>
              <a:rPr lang="ru-RU" sz="4000" dirty="0" smtClean="0"/>
            </a:br>
            <a:r>
              <a:rPr lang="en-US" sz="4000" dirty="0" smtClean="0"/>
              <a:t>Create Content App with Collection</a:t>
            </a:r>
            <a:endParaRPr lang="ru-RU" sz="4000" dirty="0"/>
          </a:p>
        </p:txBody>
      </p:sp>
      <p:sp>
        <p:nvSpPr>
          <p:cNvPr id="5" name="Подзаголовок 4"/>
          <p:cNvSpPr>
            <a:spLocks noGrp="1"/>
          </p:cNvSpPr>
          <p:nvPr>
            <p:ph type="subTitle" idx="1"/>
          </p:nvPr>
        </p:nvSpPr>
        <p:spPr>
          <a:xfrm>
            <a:off x="2136000" y="4329000"/>
            <a:ext cx="8064000" cy="1452017"/>
          </a:xfrm>
        </p:spPr>
        <p:txBody>
          <a:bodyPr>
            <a:normAutofit fontScale="85000" lnSpcReduction="10000"/>
          </a:bodyPr>
          <a:lstStyle/>
          <a:p>
            <a:r>
              <a:rPr lang="en-US" smtClean="0"/>
              <a:t>Dmitry Soshnikov</a:t>
            </a:r>
            <a:endParaRPr lang="en-US" dirty="0" smtClean="0"/>
          </a:p>
          <a:p>
            <a:r>
              <a:rPr lang="en-US" sz="2400" dirty="0" smtClean="0"/>
              <a:t>dmitryso@microsoft.com | twitter.com/</a:t>
            </a:r>
            <a:r>
              <a:rPr lang="en-US" sz="2400" dirty="0" err="1" smtClean="0"/>
              <a:t>shwars</a:t>
            </a:r>
            <a:r>
              <a:rPr lang="en-US" sz="2400" dirty="0" smtClean="0"/>
              <a:t> | blog.soshnikov.com</a:t>
            </a:r>
          </a:p>
          <a:p>
            <a:r>
              <a:rPr lang="en-US" sz="2400" dirty="0" smtClean="0"/>
              <a:t>Microsoft</a:t>
            </a:r>
            <a:endParaRPr lang="ru-RU" sz="2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00" y="4332017"/>
            <a:ext cx="1539187" cy="1449000"/>
          </a:xfrm>
          <a:prstGeom prst="ellipse">
            <a:avLst/>
          </a:prstGeom>
          <a:ln w="3175" cap="rnd">
            <a:solidFill>
              <a:srgbClr val="333333"/>
            </a:solidFill>
          </a:ln>
          <a:effectLst/>
        </p:spPr>
      </p:pic>
    </p:spTree>
    <p:extLst>
      <p:ext uri="{BB962C8B-B14F-4D97-AF65-F5344CB8AC3E}">
        <p14:creationId xmlns:p14="http://schemas.microsoft.com/office/powerpoint/2010/main" val="1385076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Task</a:t>
            </a:r>
            <a:endParaRPr lang="ru-RU" dirty="0"/>
          </a:p>
        </p:txBody>
      </p:sp>
      <p:sp>
        <p:nvSpPr>
          <p:cNvPr id="5" name="Объект 4"/>
          <p:cNvSpPr>
            <a:spLocks noGrp="1"/>
          </p:cNvSpPr>
          <p:nvPr>
            <p:ph idx="1"/>
          </p:nvPr>
        </p:nvSpPr>
        <p:spPr>
          <a:xfrm>
            <a:off x="1056000" y="1449000"/>
            <a:ext cx="5760000" cy="5220000"/>
          </a:xfrm>
        </p:spPr>
        <p:txBody>
          <a:bodyPr>
            <a:normAutofit fontScale="92500" lnSpcReduction="10000"/>
          </a:bodyPr>
          <a:lstStyle/>
          <a:p>
            <a:r>
              <a:rPr lang="en-US" dirty="0" smtClean="0">
                <a:latin typeface="+mj-lt"/>
              </a:rPr>
              <a:t>Using the example given in this module, make content application that displays some collection of information from the Internet.</a:t>
            </a:r>
            <a:endParaRPr lang="ru-RU" dirty="0" smtClean="0">
              <a:latin typeface="+mj-lt"/>
            </a:endParaRPr>
          </a:p>
          <a:p>
            <a:endParaRPr lang="ru-RU" sz="1700" dirty="0">
              <a:latin typeface="+mj-lt"/>
            </a:endParaRPr>
          </a:p>
          <a:p>
            <a:r>
              <a:rPr lang="en-US" dirty="0" smtClean="0">
                <a:latin typeface="+mj-lt"/>
              </a:rPr>
              <a:t>Data Sources to consider</a:t>
            </a:r>
            <a:r>
              <a:rPr lang="ru-RU" dirty="0" smtClean="0">
                <a:latin typeface="+mj-lt"/>
              </a:rPr>
              <a:t>:</a:t>
            </a:r>
          </a:p>
          <a:p>
            <a:pPr marL="396000" indent="-457200">
              <a:lnSpc>
                <a:spcPct val="110000"/>
              </a:lnSpc>
              <a:spcBef>
                <a:spcPts val="0"/>
              </a:spcBef>
              <a:buFontTx/>
              <a:buChar char="-"/>
            </a:pPr>
            <a:r>
              <a:rPr lang="en-US" dirty="0" smtClean="0">
                <a:latin typeface="+mj-lt"/>
              </a:rPr>
              <a:t>JSON</a:t>
            </a:r>
          </a:p>
          <a:p>
            <a:pPr marL="396000" indent="-457200">
              <a:lnSpc>
                <a:spcPct val="110000"/>
              </a:lnSpc>
              <a:spcBef>
                <a:spcPts val="0"/>
              </a:spcBef>
              <a:buFontTx/>
              <a:buChar char="-"/>
            </a:pPr>
            <a:r>
              <a:rPr lang="en-US" dirty="0" smtClean="0">
                <a:latin typeface="+mj-lt"/>
              </a:rPr>
              <a:t>XML</a:t>
            </a:r>
          </a:p>
          <a:p>
            <a:pPr marL="396000" indent="-457200">
              <a:lnSpc>
                <a:spcPct val="110000"/>
              </a:lnSpc>
              <a:spcBef>
                <a:spcPts val="0"/>
              </a:spcBef>
              <a:buFontTx/>
              <a:buChar char="-"/>
            </a:pPr>
            <a:r>
              <a:rPr lang="en-US" dirty="0" smtClean="0">
                <a:latin typeface="+mj-lt"/>
              </a:rPr>
              <a:t>RSS feeds </a:t>
            </a:r>
            <a:r>
              <a:rPr lang="ru-RU" dirty="0" smtClean="0">
                <a:latin typeface="+mj-lt"/>
              </a:rPr>
              <a:t>(</a:t>
            </a:r>
            <a:r>
              <a:rPr lang="en-US" dirty="0" smtClean="0">
                <a:latin typeface="+mj-lt"/>
              </a:rPr>
              <a:t>blogs</a:t>
            </a:r>
            <a:r>
              <a:rPr lang="ru-RU" dirty="0" smtClean="0">
                <a:latin typeface="+mj-lt"/>
              </a:rPr>
              <a:t>)</a:t>
            </a:r>
            <a:endParaRPr lang="en-US" dirty="0" smtClean="0">
              <a:latin typeface="+mj-lt"/>
            </a:endParaRPr>
          </a:p>
          <a:p>
            <a:pPr marL="396000" indent="-457200">
              <a:lnSpc>
                <a:spcPct val="110000"/>
              </a:lnSpc>
              <a:spcBef>
                <a:spcPts val="0"/>
              </a:spcBef>
              <a:buFontTx/>
              <a:buChar char="-"/>
            </a:pPr>
            <a:r>
              <a:rPr lang="en-US" dirty="0" smtClean="0">
                <a:latin typeface="+mj-lt"/>
              </a:rPr>
              <a:t>APIs</a:t>
            </a:r>
          </a:p>
          <a:p>
            <a:pPr marL="396000" indent="-457200">
              <a:lnSpc>
                <a:spcPct val="110000"/>
              </a:lnSpc>
              <a:spcBef>
                <a:spcPts val="0"/>
              </a:spcBef>
              <a:buFontTx/>
              <a:buChar char="-"/>
            </a:pPr>
            <a:r>
              <a:rPr lang="en-US" dirty="0" smtClean="0">
                <a:latin typeface="+mj-lt"/>
              </a:rPr>
              <a:t>HTML pages</a:t>
            </a:r>
            <a:endParaRPr lang="ru-RU" dirty="0" smtClean="0">
              <a:latin typeface="+mj-lt"/>
            </a:endParaRPr>
          </a:p>
          <a:p>
            <a:pPr>
              <a:lnSpc>
                <a:spcPct val="110000"/>
              </a:lnSpc>
              <a:spcBef>
                <a:spcPts val="0"/>
              </a:spcBef>
            </a:pPr>
            <a:endParaRPr lang="ru-RU" dirty="0">
              <a:latin typeface="+mj-lt"/>
            </a:endParaRPr>
          </a:p>
        </p:txBody>
      </p:sp>
    </p:spTree>
    <p:extLst>
      <p:ext uri="{BB962C8B-B14F-4D97-AF65-F5344CB8AC3E}">
        <p14:creationId xmlns:p14="http://schemas.microsoft.com/office/powerpoint/2010/main" val="1046457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Please use</a:t>
            </a:r>
            <a:r>
              <a:rPr lang="ru-RU" dirty="0" smtClean="0"/>
              <a:t>:</a:t>
            </a:r>
            <a:endParaRPr lang="ru-RU" dirty="0"/>
          </a:p>
        </p:txBody>
      </p:sp>
      <p:sp>
        <p:nvSpPr>
          <p:cNvPr id="5" name="Объект 4"/>
          <p:cNvSpPr>
            <a:spLocks noGrp="1"/>
          </p:cNvSpPr>
          <p:nvPr>
            <p:ph idx="1"/>
          </p:nvPr>
        </p:nvSpPr>
        <p:spPr>
          <a:xfrm>
            <a:off x="1056000" y="1449000"/>
            <a:ext cx="5760000" cy="5220000"/>
          </a:xfrm>
        </p:spPr>
        <p:txBody>
          <a:bodyPr>
            <a:normAutofit/>
          </a:bodyPr>
          <a:lstStyle/>
          <a:p>
            <a:r>
              <a:rPr lang="en-US" dirty="0" smtClean="0">
                <a:latin typeface="+mj-lt"/>
              </a:rPr>
              <a:t>Model-View-</a:t>
            </a:r>
            <a:r>
              <a:rPr lang="en-US" dirty="0" err="1" smtClean="0">
                <a:latin typeface="+mj-lt"/>
              </a:rPr>
              <a:t>ViewModel</a:t>
            </a:r>
            <a:r>
              <a:rPr lang="en-US" dirty="0" smtClean="0">
                <a:latin typeface="+mj-lt"/>
              </a:rPr>
              <a:t> Pattern</a:t>
            </a:r>
          </a:p>
          <a:p>
            <a:r>
              <a:rPr lang="en-US" dirty="0" err="1" smtClean="0">
                <a:latin typeface="+mj-lt"/>
              </a:rPr>
              <a:t>DataBinding</a:t>
            </a:r>
            <a:r>
              <a:rPr lang="en-US" dirty="0" smtClean="0">
                <a:latin typeface="+mj-lt"/>
              </a:rPr>
              <a:t> with automatic updates via </a:t>
            </a:r>
            <a:r>
              <a:rPr lang="en-US" dirty="0" err="1" smtClean="0">
                <a:latin typeface="+mj-lt"/>
              </a:rPr>
              <a:t>IObservable</a:t>
            </a:r>
            <a:r>
              <a:rPr lang="en-US" dirty="0" smtClean="0">
                <a:latin typeface="+mj-lt"/>
              </a:rPr>
              <a:t>/ </a:t>
            </a:r>
            <a:r>
              <a:rPr lang="en-US" dirty="0" err="1" smtClean="0">
                <a:latin typeface="+mj-lt"/>
              </a:rPr>
              <a:t>ObservableCollection</a:t>
            </a:r>
            <a:endParaRPr lang="ru-RU" dirty="0" smtClean="0">
              <a:latin typeface="+mj-lt"/>
            </a:endParaRPr>
          </a:p>
          <a:p>
            <a:r>
              <a:rPr lang="en-US" dirty="0" smtClean="0">
                <a:latin typeface="+mj-lt"/>
              </a:rPr>
              <a:t>Pictures</a:t>
            </a:r>
            <a:endParaRPr lang="ru-RU" dirty="0" smtClean="0">
              <a:latin typeface="+mj-lt"/>
            </a:endParaRPr>
          </a:p>
          <a:p>
            <a:pPr marL="539750"/>
            <a:r>
              <a:rPr lang="en-US" sz="2400" dirty="0" smtClean="0">
                <a:latin typeface="+mj-lt"/>
              </a:rPr>
              <a:t>Challenge: If you use RSS feed as your data source, you may obtain URLs of pictures from the blog body (&lt;</a:t>
            </a:r>
            <a:r>
              <a:rPr lang="en-US" sz="2400" dirty="0" err="1" smtClean="0">
                <a:latin typeface="+mj-lt"/>
              </a:rPr>
              <a:t>img</a:t>
            </a:r>
            <a:r>
              <a:rPr lang="en-US" sz="2400" dirty="0" smtClean="0">
                <a:latin typeface="+mj-lt"/>
              </a:rPr>
              <a:t>&gt; tags)</a:t>
            </a:r>
            <a:endParaRPr lang="ru-RU" dirty="0">
              <a:latin typeface="+mj-lt"/>
            </a:endParaRPr>
          </a:p>
        </p:txBody>
      </p:sp>
    </p:spTree>
    <p:extLst>
      <p:ext uri="{BB962C8B-B14F-4D97-AF65-F5344CB8AC3E}">
        <p14:creationId xmlns:p14="http://schemas.microsoft.com/office/powerpoint/2010/main" val="2269244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Good Data Sources</a:t>
            </a:r>
            <a:endParaRPr lang="ru-RU" dirty="0"/>
          </a:p>
        </p:txBody>
      </p:sp>
      <p:sp>
        <p:nvSpPr>
          <p:cNvPr id="3" name="Объект 2"/>
          <p:cNvSpPr>
            <a:spLocks noGrp="1"/>
          </p:cNvSpPr>
          <p:nvPr>
            <p:ph idx="1"/>
          </p:nvPr>
        </p:nvSpPr>
        <p:spPr>
          <a:xfrm>
            <a:off x="1056000" y="1449000"/>
            <a:ext cx="6300000" cy="4860000"/>
          </a:xfrm>
        </p:spPr>
        <p:txBody>
          <a:bodyPr/>
          <a:lstStyle/>
          <a:p>
            <a:r>
              <a:rPr lang="en-US" dirty="0">
                <a:latin typeface="+mj-lt"/>
                <a:hlinkClick r:id="rId2"/>
              </a:rPr>
              <a:t>http://data.mos.ru</a:t>
            </a:r>
            <a:r>
              <a:rPr lang="en-US" dirty="0" smtClean="0">
                <a:latin typeface="+mj-lt"/>
                <a:hlinkClick r:id="rId2"/>
              </a:rPr>
              <a:t>/</a:t>
            </a:r>
            <a:r>
              <a:rPr lang="ru-RU" dirty="0" smtClean="0">
                <a:latin typeface="+mj-lt"/>
              </a:rPr>
              <a:t> - </a:t>
            </a:r>
            <a:r>
              <a:rPr lang="en-US" dirty="0" smtClean="0">
                <a:latin typeface="+mj-lt"/>
              </a:rPr>
              <a:t>Portal of Open Data of Moscow Government</a:t>
            </a:r>
            <a:endParaRPr lang="ru-RU" dirty="0" smtClean="0">
              <a:latin typeface="+mj-lt"/>
            </a:endParaRPr>
          </a:p>
          <a:p>
            <a:r>
              <a:rPr lang="en-US" dirty="0">
                <a:latin typeface="+mj-lt"/>
                <a:hlinkClick r:id="rId3"/>
              </a:rPr>
              <a:t>http://</a:t>
            </a:r>
            <a:r>
              <a:rPr lang="en-US" dirty="0" smtClean="0">
                <a:latin typeface="+mj-lt"/>
                <a:hlinkClick r:id="rId3"/>
              </a:rPr>
              <a:t>datamarket.azure.com</a:t>
            </a:r>
            <a:r>
              <a:rPr lang="en-US" dirty="0" smtClean="0">
                <a:latin typeface="+mj-lt"/>
              </a:rPr>
              <a:t> – Microsoft Azure Marketplace</a:t>
            </a:r>
            <a:endParaRPr lang="ru-RU" dirty="0">
              <a:latin typeface="+mj-lt"/>
            </a:endParaRPr>
          </a:p>
        </p:txBody>
      </p:sp>
    </p:spTree>
    <p:extLst>
      <p:ext uri="{BB962C8B-B14F-4D97-AF65-F5344CB8AC3E}">
        <p14:creationId xmlns:p14="http://schemas.microsoft.com/office/powerpoint/2010/main" val="3987130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Contact</a:t>
            </a:r>
            <a:endParaRPr lang="ru-RU" dirty="0"/>
          </a:p>
        </p:txBody>
      </p:sp>
      <p:sp>
        <p:nvSpPr>
          <p:cNvPr id="5" name="Объект 4"/>
          <p:cNvSpPr>
            <a:spLocks noGrp="1"/>
          </p:cNvSpPr>
          <p:nvPr>
            <p:ph idx="1"/>
          </p:nvPr>
        </p:nvSpPr>
        <p:spPr/>
        <p:txBody>
          <a:bodyPr/>
          <a:lstStyle/>
          <a:p>
            <a:r>
              <a:rPr lang="en-US" dirty="0" smtClean="0"/>
              <a:t>Dmitry Soshnikov</a:t>
            </a:r>
            <a:endParaRPr lang="ru-RU" dirty="0" smtClean="0"/>
          </a:p>
          <a:p>
            <a:pPr lvl="1"/>
            <a:r>
              <a:rPr lang="en-US" dirty="0" smtClean="0"/>
              <a:t>Microsoft</a:t>
            </a:r>
          </a:p>
          <a:p>
            <a:pPr lvl="1"/>
            <a:r>
              <a:rPr lang="en-US" dirty="0" smtClean="0"/>
              <a:t>dmitryso@microsoft.com &amp; vk.com/</a:t>
            </a:r>
            <a:r>
              <a:rPr lang="en-US" dirty="0" err="1" smtClean="0"/>
              <a:t>shwars</a:t>
            </a:r>
            <a:endParaRPr lang="en-US" dirty="0" smtClean="0"/>
          </a:p>
          <a:p>
            <a:pPr lvl="1"/>
            <a:r>
              <a:rPr lang="en-US" dirty="0" smtClean="0"/>
              <a:t>blogs.msdn.com/</a:t>
            </a:r>
            <a:r>
              <a:rPr lang="en-US" dirty="0" err="1" smtClean="0"/>
              <a:t>sos</a:t>
            </a:r>
            <a:r>
              <a:rPr lang="en-US" dirty="0" smtClean="0"/>
              <a:t> &amp; blog.soshnikov.com</a:t>
            </a:r>
          </a:p>
          <a:p>
            <a:pPr lvl="1"/>
            <a:r>
              <a:rPr lang="en-US" dirty="0" smtClean="0"/>
              <a:t>twitter: @</a:t>
            </a:r>
            <a:r>
              <a:rPr lang="en-US" dirty="0" err="1" smtClean="0"/>
              <a:t>shwars</a:t>
            </a:r>
            <a:endParaRPr lang="ru-RU" dirty="0"/>
          </a:p>
        </p:txBody>
      </p:sp>
      <p:pic>
        <p:nvPicPr>
          <p:cNvPr id="3" name="Рисунок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1229143" y="1747619"/>
            <a:ext cx="1873714" cy="1922900"/>
          </a:xfrm>
        </p:spPr>
      </p:pic>
    </p:spTree>
    <p:extLst>
      <p:ext uri="{BB962C8B-B14F-4D97-AF65-F5344CB8AC3E}">
        <p14:creationId xmlns:p14="http://schemas.microsoft.com/office/powerpoint/2010/main" val="3449265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568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Тема Office">
  <a:themeElements>
    <a:clrScheme name="Windows">
      <a:dk1>
        <a:srgbClr val="060F18"/>
      </a:dk1>
      <a:lt1>
        <a:srgbClr val="FFFFFF"/>
      </a:lt1>
      <a:dk2>
        <a:srgbClr val="505050"/>
      </a:dk2>
      <a:lt2>
        <a:srgbClr val="FFFFFF"/>
      </a:lt2>
      <a:accent1>
        <a:srgbClr val="FF8C00"/>
      </a:accent1>
      <a:accent2>
        <a:srgbClr val="E81123"/>
      </a:accent2>
      <a:accent3>
        <a:srgbClr val="EC008C"/>
      </a:accent3>
      <a:accent4>
        <a:srgbClr val="00188F"/>
      </a:accent4>
      <a:accent5>
        <a:srgbClr val="009E49"/>
      </a:accent5>
      <a:accent6>
        <a:srgbClr val="7FBA00"/>
      </a:accent6>
      <a:hlink>
        <a:srgbClr val="00BCF2"/>
      </a:hlink>
      <a:folHlink>
        <a:srgbClr val="00B294"/>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White_Blue_Accent_16x9_2013_06">
  <a:themeElements>
    <a:clrScheme name="MS Brand - White with blue accents">
      <a:dk1>
        <a:srgbClr val="505050"/>
      </a:dk1>
      <a:lt1>
        <a:srgbClr val="FFFFFF"/>
      </a:lt1>
      <a:dk2>
        <a:srgbClr val="0072C6"/>
      </a:dk2>
      <a:lt2>
        <a:srgbClr val="00BCF2"/>
      </a:lt2>
      <a:accent1>
        <a:srgbClr val="002050"/>
      </a:accent1>
      <a:accent2>
        <a:srgbClr val="B4009E"/>
      </a:accent2>
      <a:accent3>
        <a:srgbClr val="0072C6"/>
      </a:accent3>
      <a:accent4>
        <a:srgbClr val="008272"/>
      </a:accent4>
      <a:accent5>
        <a:srgbClr val="4668C5"/>
      </a:accent5>
      <a:accent6>
        <a:srgbClr val="68217A"/>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WHITE_Blue_accent_2013" id="{A8ECE3F3-AD13-4342-9E2D-AFBE266C6F22}" vid="{BEFFCFA6-0CD2-4880-A11C-FE23A9E8E107}"/>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1_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0" ma:contentTypeDescription="Create a new document." ma:contentTypeScope="" ma:versionID="ddc91d68531740eb4ffac8dfd0ac3039">
  <xsd:schema xmlns:xsd="http://www.w3.org/2001/XMLSchema" xmlns:xs="http://www.w3.org/2001/XMLSchema" xmlns:p="http://schemas.microsoft.com/office/2006/metadata/properties" targetNamespace="http://schemas.microsoft.com/office/2006/metadata/properties" ma:root="true" ma:fieldsID="595fb8ec1e0e1cfd5b45b077016c9e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6497CF-FFDF-4FDB-8278-A4E189869E9B}">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www.w3.org/XML/1998/namespace"/>
  </ds:schemaRefs>
</ds:datastoreItem>
</file>

<file path=customXml/itemProps2.xml><?xml version="1.0" encoding="utf-8"?>
<ds:datastoreItem xmlns:ds="http://schemas.openxmlformats.org/officeDocument/2006/customXml" ds:itemID="{1C1284F2-D5A2-482D-9283-38905BD416F7}">
  <ds:schemaRefs>
    <ds:schemaRef ds:uri="http://schemas.microsoft.com/sharepoint/v3/contenttype/forms"/>
  </ds:schemaRefs>
</ds:datastoreItem>
</file>

<file path=customXml/itemProps3.xml><?xml version="1.0" encoding="utf-8"?>
<ds:datastoreItem xmlns:ds="http://schemas.openxmlformats.org/officeDocument/2006/customXml" ds:itemID="{53B502EA-CC61-4C3A-9239-E889C59E2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3971</TotalTime>
  <Words>232</Words>
  <Application>Microsoft Office PowerPoint</Application>
  <PresentationFormat>Широкоэкранный</PresentationFormat>
  <Paragraphs>31</Paragraphs>
  <Slides>6</Slides>
  <Notes>1</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4</vt:i4>
      </vt:variant>
      <vt:variant>
        <vt:lpstr>Заголовки слайдов</vt:lpstr>
      </vt:variant>
      <vt:variant>
        <vt:i4>6</vt:i4>
      </vt:variant>
    </vt:vector>
  </HeadingPairs>
  <TitlesOfParts>
    <vt:vector size="20" baseType="lpstr">
      <vt:lpstr>Arial</vt:lpstr>
      <vt:lpstr>Calibri</vt:lpstr>
      <vt:lpstr>Consolas</vt:lpstr>
      <vt:lpstr>Segoe Light</vt:lpstr>
      <vt:lpstr>Segoe UI</vt:lpstr>
      <vt:lpstr>Segoe UI Light</vt:lpstr>
      <vt:lpstr>Segoe UI Semibold</vt:lpstr>
      <vt:lpstr>Segoe UI Semilight</vt:lpstr>
      <vt:lpstr>Segoe UI Symbol</vt:lpstr>
      <vt:lpstr>Wingdings</vt:lpstr>
      <vt:lpstr>Тема Office</vt:lpstr>
      <vt:lpstr>MSVID_White_Blue_Accent_16x9_2013_06</vt:lpstr>
      <vt:lpstr>BUILD WHITE TEMPLATE</vt:lpstr>
      <vt:lpstr>1_BUILD WHITE TEMPLATE</vt:lpstr>
      <vt:lpstr>Universal Application Development on Windows Platform for Beginners  Lab 2:  Create Content App with Collection</vt:lpstr>
      <vt:lpstr>Task</vt:lpstr>
      <vt:lpstr>Please use:</vt:lpstr>
      <vt:lpstr>Good Data Sources</vt:lpstr>
      <vt:lpstr>Contact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dc:creator>
  <cp:lastModifiedBy>Dmitry Soshnikov</cp:lastModifiedBy>
  <cp:revision>97</cp:revision>
  <dcterms:created xsi:type="dcterms:W3CDTF">2013-05-05T18:28:09Z</dcterms:created>
  <dcterms:modified xsi:type="dcterms:W3CDTF">2015-12-06T22:04:06Z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y fmtid="{D5CDD505-2E9C-101B-9397-08002B2CF9AE}" pid="3" name="IsMyDocuments">
    <vt:bool>true</vt:bool>
  </property>
</Properties>
</file>