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2"/>
  </p:notesMasterIdLst>
  <p:handoutMasterIdLst>
    <p:handoutMasterId r:id="rId13"/>
  </p:handoutMasterIdLst>
  <p:sldIdLst>
    <p:sldId id="272" r:id="rId8"/>
    <p:sldId id="302" r:id="rId9"/>
    <p:sldId id="300" r:id="rId10"/>
    <p:sldId id="301"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12:52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en-US" sz="4000" dirty="0"/>
              <a:t>3</a:t>
            </a:r>
            <a:r>
              <a:rPr lang="ru-RU" sz="4000" dirty="0" smtClean="0"/>
              <a:t>: </a:t>
            </a:r>
            <a:br>
              <a:rPr lang="ru-RU" sz="4000" dirty="0" smtClean="0"/>
            </a:br>
            <a:r>
              <a:rPr lang="ru-RU" sz="4000" dirty="0" smtClean="0"/>
              <a:t>Многостраничное приложение</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latin typeface="+mj-lt"/>
              </a:rPr>
              <a:t>Преобразуйте приложение, созданное в лабораторной </a:t>
            </a:r>
            <a:r>
              <a:rPr lang="ru-RU" dirty="0" smtClean="0">
                <a:latin typeface="+mj-lt"/>
              </a:rPr>
              <a:t>2, </a:t>
            </a:r>
            <a:r>
              <a:rPr lang="ru-RU" dirty="0" smtClean="0">
                <a:latin typeface="+mj-lt"/>
              </a:rPr>
              <a:t>в многостраничное.</a:t>
            </a:r>
          </a:p>
          <a:p>
            <a:endParaRPr lang="ru-RU" sz="1700" dirty="0">
              <a:latin typeface="+mj-lt"/>
            </a:endParaRPr>
          </a:p>
          <a:p>
            <a:r>
              <a:rPr lang="ru-RU" dirty="0" smtClean="0">
                <a:latin typeface="+mj-lt"/>
              </a:rPr>
              <a:t>Добавьте:</a:t>
            </a:r>
          </a:p>
          <a:p>
            <a:pPr marL="396000" indent="-457200">
              <a:lnSpc>
                <a:spcPct val="110000"/>
              </a:lnSpc>
              <a:spcBef>
                <a:spcPts val="0"/>
              </a:spcBef>
              <a:buFontTx/>
              <a:buChar char="-"/>
            </a:pPr>
            <a:r>
              <a:rPr lang="ru-RU" dirty="0" smtClean="0">
                <a:latin typeface="+mj-lt"/>
              </a:rPr>
              <a:t>Просмотр отдельной записи из коллекции</a:t>
            </a:r>
            <a:endParaRPr lang="en-US" dirty="0" smtClean="0">
              <a:latin typeface="+mj-lt"/>
            </a:endParaRPr>
          </a:p>
          <a:p>
            <a:pPr marL="396000" indent="-457200">
              <a:lnSpc>
                <a:spcPct val="110000"/>
              </a:lnSpc>
              <a:spcBef>
                <a:spcPts val="0"/>
              </a:spcBef>
              <a:buFontTx/>
              <a:buChar char="-"/>
            </a:pPr>
            <a:r>
              <a:rPr lang="ru-RU" dirty="0" smtClean="0">
                <a:latin typeface="+mj-lt"/>
              </a:rPr>
              <a:t>Страничку «Об авторе»</a:t>
            </a:r>
            <a:endParaRPr lang="en-US" dirty="0" smtClean="0">
              <a:latin typeface="+mj-lt"/>
            </a:endParaRPr>
          </a:p>
          <a:p>
            <a:pPr marL="396000" indent="-457200">
              <a:lnSpc>
                <a:spcPct val="110000"/>
              </a:lnSpc>
              <a:spcBef>
                <a:spcPts val="0"/>
              </a:spcBef>
              <a:buFontTx/>
              <a:buChar char="-"/>
            </a:pPr>
            <a:endParaRPr lang="ru-RU" dirty="0" smtClean="0">
              <a:latin typeface="+mj-lt"/>
            </a:endParaRPr>
          </a:p>
          <a:p>
            <a:pPr>
              <a:lnSpc>
                <a:spcPct val="110000"/>
              </a:lnSpc>
              <a:spcBef>
                <a:spcPts val="0"/>
              </a:spcBef>
            </a:pP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3969</TotalTime>
  <Words>153</Words>
  <Application>Microsoft Office PowerPoint</Application>
  <PresentationFormat>Широкоэкранный</PresentationFormat>
  <Paragraphs>19</Paragraphs>
  <Slides>4</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4</vt:i4>
      </vt:variant>
    </vt:vector>
  </HeadingPairs>
  <TitlesOfParts>
    <vt:vector size="18"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3:  Многостраничное приложение</vt:lpstr>
      <vt:lpstr>Задание</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98</cp:revision>
  <dcterms:created xsi:type="dcterms:W3CDTF">2013-05-05T18:28:09Z</dcterms:created>
  <dcterms:modified xsi:type="dcterms:W3CDTF">2015-12-06T21:53:10Z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