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3"/>
  </p:notesMasterIdLst>
  <p:handoutMasterIdLst>
    <p:handoutMasterId r:id="rId14"/>
  </p:handoutMasterIdLst>
  <p:sldIdLst>
    <p:sldId id="272" r:id="rId8"/>
    <p:sldId id="302" r:id="rId9"/>
    <p:sldId id="303" r:id="rId10"/>
    <p:sldId id="304" r:id="rId11"/>
    <p:sldId id="30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12:41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vangelism/Win10UWPCourse/tree/master/04.%20Adaptive%20Design%20in%20XAML/04.%20SimpleDraw"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a:t>Universal Application Development on Windows Platform for Beginners</a:t>
            </a:r>
            <a:r>
              <a:rPr lang="en-US" sz="4000" dirty="0" smtClean="0"/>
              <a:t/>
            </a:r>
            <a:br>
              <a:rPr lang="en-US" sz="4000" dirty="0" smtClean="0"/>
            </a:br>
            <a:r>
              <a:rPr lang="ru-RU" sz="1600" dirty="0" smtClean="0"/>
              <a:t/>
            </a:r>
            <a:br>
              <a:rPr lang="ru-RU" sz="1600" dirty="0" smtClean="0"/>
            </a:br>
            <a:r>
              <a:rPr lang="en-US" sz="4000" dirty="0" smtClean="0"/>
              <a:t>Lab 4</a:t>
            </a:r>
            <a:r>
              <a:rPr lang="ru-RU" sz="4000" dirty="0" smtClean="0"/>
              <a:t>: </a:t>
            </a:r>
            <a:br>
              <a:rPr lang="ru-RU" sz="4000" dirty="0" smtClean="0"/>
            </a:br>
            <a:r>
              <a:rPr lang="en-US" sz="4000" dirty="0" smtClean="0"/>
              <a:t>Adaptive Design</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en-US" smtClean="0"/>
              <a:t>Dmitry Soshnikov</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 </a:t>
            </a:r>
            <a:r>
              <a:rPr lang="ru-RU" dirty="0" smtClean="0"/>
              <a:t>1</a:t>
            </a:r>
            <a:endParaRPr lang="ru-RU" dirty="0"/>
          </a:p>
        </p:txBody>
      </p:sp>
      <p:sp>
        <p:nvSpPr>
          <p:cNvPr id="5" name="Объект 4"/>
          <p:cNvSpPr>
            <a:spLocks noGrp="1"/>
          </p:cNvSpPr>
          <p:nvPr>
            <p:ph idx="1"/>
          </p:nvPr>
        </p:nvSpPr>
        <p:spPr>
          <a:xfrm>
            <a:off x="1056000" y="1449000"/>
            <a:ext cx="5760000" cy="3780000"/>
          </a:xfrm>
        </p:spPr>
        <p:txBody>
          <a:bodyPr>
            <a:normAutofit fontScale="92500" lnSpcReduction="10000"/>
          </a:bodyPr>
          <a:lstStyle/>
          <a:p>
            <a:r>
              <a:rPr lang="en-US" dirty="0" smtClean="0">
                <a:latin typeface="+mj-lt"/>
              </a:rPr>
              <a:t>Introduce adaptive design to the application that you have created previously as a result of Lab 3.</a:t>
            </a:r>
          </a:p>
          <a:p>
            <a:endParaRPr lang="ru-RU" sz="1700" dirty="0">
              <a:latin typeface="+mj-lt"/>
            </a:endParaRPr>
          </a:p>
          <a:p>
            <a:pPr>
              <a:lnSpc>
                <a:spcPct val="110000"/>
              </a:lnSpc>
              <a:spcBef>
                <a:spcPts val="0"/>
              </a:spcBef>
            </a:pPr>
            <a:r>
              <a:rPr lang="en-US" dirty="0" smtClean="0">
                <a:latin typeface="+mj-lt"/>
              </a:rPr>
              <a:t>Feel free to experiment with </a:t>
            </a:r>
            <a:r>
              <a:rPr lang="en-US" dirty="0" err="1" smtClean="0">
                <a:latin typeface="+mj-lt"/>
              </a:rPr>
              <a:t>RelativePanel</a:t>
            </a:r>
            <a:r>
              <a:rPr lang="en-US" dirty="0" smtClean="0">
                <a:latin typeface="+mj-lt"/>
              </a:rPr>
              <a:t> / </a:t>
            </a:r>
            <a:r>
              <a:rPr lang="en-US" dirty="0" err="1" smtClean="0">
                <a:latin typeface="+mj-lt"/>
              </a:rPr>
              <a:t>SplitView</a:t>
            </a:r>
            <a:r>
              <a:rPr lang="en-US" dirty="0" smtClean="0">
                <a:latin typeface="+mj-lt"/>
              </a:rPr>
              <a:t> and Adaptive Triggers, or creating separate XAML design</a:t>
            </a:r>
            <a:endParaRPr lang="ru-RU" dirty="0">
              <a:latin typeface="+mj-lt"/>
            </a:endParaRPr>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 </a:t>
            </a:r>
            <a:r>
              <a:rPr lang="ru-RU" dirty="0" smtClean="0"/>
              <a:t>2</a:t>
            </a:r>
            <a:endParaRPr lang="ru-RU" dirty="0"/>
          </a:p>
        </p:txBody>
      </p:sp>
      <p:sp>
        <p:nvSpPr>
          <p:cNvPr id="5" name="Объект 4"/>
          <p:cNvSpPr>
            <a:spLocks noGrp="1"/>
          </p:cNvSpPr>
          <p:nvPr>
            <p:ph idx="1"/>
          </p:nvPr>
        </p:nvSpPr>
        <p:spPr>
          <a:xfrm>
            <a:off x="1056000" y="1449000"/>
            <a:ext cx="5760000" cy="4140000"/>
          </a:xfrm>
        </p:spPr>
        <p:txBody>
          <a:bodyPr>
            <a:normAutofit lnSpcReduction="10000"/>
          </a:bodyPr>
          <a:lstStyle/>
          <a:p>
            <a:r>
              <a:rPr lang="en-US" dirty="0" smtClean="0">
                <a:latin typeface="+mj-lt"/>
              </a:rPr>
              <a:t>Let us implement simple Graphics Editor using built-in Inking Capabilities of Windows 10</a:t>
            </a:r>
            <a:r>
              <a:rPr lang="ru-RU" dirty="0" smtClean="0">
                <a:latin typeface="+mj-lt"/>
              </a:rPr>
              <a:t>.</a:t>
            </a:r>
            <a:endParaRPr lang="ru-RU" dirty="0" smtClean="0">
              <a:latin typeface="+mj-lt"/>
            </a:endParaRPr>
          </a:p>
          <a:p>
            <a:r>
              <a:rPr lang="en-US" dirty="0" smtClean="0">
                <a:latin typeface="+mj-lt"/>
              </a:rPr>
              <a:t>You can take th</a:t>
            </a:r>
            <a:r>
              <a:rPr lang="en-US" dirty="0" smtClean="0">
                <a:latin typeface="+mj-lt"/>
              </a:rPr>
              <a:t>e initial application in GitHub repository</a:t>
            </a:r>
            <a:r>
              <a:rPr lang="en-US" dirty="0" smtClean="0">
                <a:latin typeface="+mj-lt"/>
              </a:rPr>
              <a:t> </a:t>
            </a:r>
            <a:r>
              <a:rPr lang="en-US" dirty="0" smtClean="0">
                <a:latin typeface="+mj-lt"/>
              </a:rPr>
              <a:t>(</a:t>
            </a:r>
            <a:r>
              <a:rPr lang="en-US" dirty="0" err="1" smtClean="0">
                <a:latin typeface="+mj-lt"/>
              </a:rPr>
              <a:t>SimpleDraw</a:t>
            </a:r>
            <a:r>
              <a:rPr lang="en-US" dirty="0" smtClean="0">
                <a:latin typeface="+mj-lt"/>
              </a:rPr>
              <a:t>), </a:t>
            </a:r>
            <a:r>
              <a:rPr lang="en-US" dirty="0" smtClean="0">
                <a:latin typeface="+mj-lt"/>
              </a:rPr>
              <a:t>and make the design of its main page adaptive. </a:t>
            </a:r>
          </a:p>
          <a:p>
            <a:pPr lvl="1"/>
            <a:r>
              <a:rPr lang="en-US" dirty="0" smtClean="0">
                <a:latin typeface="+mj-lt"/>
              </a:rPr>
              <a:t>Please consider placing color palette vertically for wider screens.</a:t>
            </a:r>
            <a:endParaRPr lang="ru-RU" dirty="0" smtClean="0">
              <a:latin typeface="+mj-lt"/>
            </a:endParaRPr>
          </a:p>
          <a:p>
            <a:endParaRPr lang="ru-RU" sz="1700" dirty="0">
              <a:latin typeface="+mj-lt"/>
            </a:endParaRPr>
          </a:p>
          <a:p>
            <a:pPr>
              <a:lnSpc>
                <a:spcPct val="110000"/>
              </a:lnSpc>
              <a:spcBef>
                <a:spcPts val="0"/>
              </a:spcBef>
            </a:pPr>
            <a:endParaRPr lang="ru-RU" dirty="0">
              <a:latin typeface="+mj-lt"/>
            </a:endParaRPr>
          </a:p>
        </p:txBody>
      </p:sp>
      <p:sp>
        <p:nvSpPr>
          <p:cNvPr id="2" name="TextBox 1"/>
          <p:cNvSpPr txBox="1"/>
          <p:nvPr/>
        </p:nvSpPr>
        <p:spPr>
          <a:xfrm>
            <a:off x="1056000" y="5769000"/>
            <a:ext cx="6830973" cy="646331"/>
          </a:xfrm>
          <a:prstGeom prst="rect">
            <a:avLst/>
          </a:prstGeom>
          <a:noFill/>
        </p:spPr>
        <p:txBody>
          <a:bodyPr wrap="none" rtlCol="0">
            <a:spAutoFit/>
          </a:bodyPr>
          <a:lstStyle/>
          <a:p>
            <a:r>
              <a:rPr lang="en-US" dirty="0">
                <a:hlinkClick r:id="rId2"/>
              </a:rPr>
              <a:t>https://</a:t>
            </a:r>
            <a:r>
              <a:rPr lang="en-US" dirty="0" smtClean="0">
                <a:hlinkClick r:id="rId2"/>
              </a:rPr>
              <a:t>github.com/evangelism/Win10UWPCourse/tree/master</a:t>
            </a:r>
          </a:p>
          <a:p>
            <a:r>
              <a:rPr lang="en-US" dirty="0" smtClean="0">
                <a:hlinkClick r:id="rId2"/>
              </a:rPr>
              <a:t>/04</a:t>
            </a:r>
            <a:r>
              <a:rPr lang="en-US" dirty="0">
                <a:hlinkClick r:id="rId2"/>
              </a:rPr>
              <a:t>.%20Adaptive%20Design%20in%20XAML/04.%</a:t>
            </a:r>
            <a:r>
              <a:rPr lang="en-US" dirty="0" smtClean="0">
                <a:hlinkClick r:id="rId2"/>
              </a:rPr>
              <a:t>20SimpleDraw</a:t>
            </a:r>
            <a:r>
              <a:rPr lang="en-US" dirty="0" smtClean="0"/>
              <a:t> </a:t>
            </a:r>
            <a:endParaRPr lang="ru-RU" dirty="0"/>
          </a:p>
        </p:txBody>
      </p:sp>
    </p:spTree>
    <p:extLst>
      <p:ext uri="{BB962C8B-B14F-4D97-AF65-F5344CB8AC3E}">
        <p14:creationId xmlns:p14="http://schemas.microsoft.com/office/powerpoint/2010/main" val="44817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35683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4371</TotalTime>
  <Words>226</Words>
  <Application>Microsoft Office PowerPoint</Application>
  <PresentationFormat>Широкоэкранный</PresentationFormat>
  <Paragraphs>24</Paragraphs>
  <Slides>5</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5</vt:i4>
      </vt:variant>
    </vt:vector>
  </HeadingPairs>
  <TitlesOfParts>
    <vt:vector size="19"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Application Development on Windows Platform for Beginners  Lab 4:  Adaptive Design</vt:lpstr>
      <vt:lpstr>Task 1</vt:lpstr>
      <vt:lpstr>Task 2</vt:lpstr>
      <vt:lpstr>Contact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101</cp:revision>
  <dcterms:created xsi:type="dcterms:W3CDTF">2013-05-05T18:28:09Z</dcterms:created>
  <dcterms:modified xsi:type="dcterms:W3CDTF">2015-12-06T22:03:48Z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