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2.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theme/theme3.xml" ContentType="application/vnd.openxmlformats-officedocument.theme+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82" r:id="rId5"/>
    <p:sldMasterId id="2147483715" r:id="rId6"/>
    <p:sldMasterId id="2147483744" r:id="rId7"/>
  </p:sldMasterIdLst>
  <p:notesMasterIdLst>
    <p:notesMasterId r:id="rId13"/>
  </p:notesMasterIdLst>
  <p:handoutMasterIdLst>
    <p:handoutMasterId r:id="rId14"/>
  </p:handoutMasterIdLst>
  <p:sldIdLst>
    <p:sldId id="272" r:id="rId8"/>
    <p:sldId id="302" r:id="rId9"/>
    <p:sldId id="303" r:id="rId10"/>
    <p:sldId id="300" r:id="rId11"/>
    <p:sldId id="301" r:id="rId12"/>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C009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5" autoAdjust="0"/>
    <p:restoredTop sz="94660"/>
  </p:normalViewPr>
  <p:slideViewPr>
    <p:cSldViewPr>
      <p:cViewPr varScale="1">
        <p:scale>
          <a:sx n="87" d="100"/>
          <a:sy n="87" d="100"/>
        </p:scale>
        <p:origin x="612" y="90"/>
      </p:cViewPr>
      <p:guideLst/>
    </p:cSldViewPr>
  </p:slideViewPr>
  <p:notesTextViewPr>
    <p:cViewPr>
      <p:scale>
        <a:sx n="3" d="2"/>
        <a:sy n="3" d="2"/>
      </p:scale>
      <p:origin x="0" y="0"/>
    </p:cViewPr>
  </p:notesTextViewPr>
  <p:notesViewPr>
    <p:cSldViewPr>
      <p:cViewPr varScale="1">
        <p:scale>
          <a:sx n="54" d="100"/>
          <a:sy n="54" d="100"/>
        </p:scale>
        <p:origin x="1734" y="42"/>
      </p:cViewPr>
      <p:guideLst/>
    </p:cSldViewPr>
  </p:notesViewPr>
  <p:gridSpacing cx="180000" cy="1800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5" Type="http://schemas.openxmlformats.org/officeDocument/2006/relationships/slideMaster" Target="slideMasters/slideMaster2.xml"/><Relationship Id="rId15" Type="http://schemas.openxmlformats.org/officeDocument/2006/relationships/presProps" Target="presProps.xml"/><Relationship Id="rId10" Type="http://schemas.openxmlformats.org/officeDocument/2006/relationships/slide" Target="slides/slide3.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4239FBE-FC08-4336-9B53-CDE8BC5ED33D}" type="datetimeFigureOut">
              <a:rPr lang="ru-RU" smtClean="0"/>
              <a:t>07.12.2015</a:t>
            </a:fld>
            <a:endParaRPr lang="ru-RU"/>
          </a:p>
        </p:txBody>
      </p:sp>
      <p:sp>
        <p:nvSpPr>
          <p:cNvPr id="4" name="Нижний колонтитул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5" name="Номер слайда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6ECD123-6884-4760-B606-96DCE73523BF}" type="slidenum">
              <a:rPr lang="ru-RU" smtClean="0"/>
              <a:t>‹#›</a:t>
            </a:fld>
            <a:endParaRPr lang="ru-RU"/>
          </a:p>
        </p:txBody>
      </p:sp>
    </p:spTree>
    <p:extLst>
      <p:ext uri="{BB962C8B-B14F-4D97-AF65-F5344CB8AC3E}">
        <p14:creationId xmlns:p14="http://schemas.microsoft.com/office/powerpoint/2010/main" val="36095991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5EBF37-D0C5-4B7C-9D35-9D2E20CA27EC}" type="datetimeFigureOut">
              <a:rPr lang="ru-RU" smtClean="0"/>
              <a:t>07.12.2015</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F433C5-CB4C-40EB-A40C-199F8FB8C30C}" type="slidenum">
              <a:rPr lang="ru-RU" smtClean="0"/>
              <a:t>‹#›</a:t>
            </a:fld>
            <a:endParaRPr lang="ru-RU"/>
          </a:p>
        </p:txBody>
      </p:sp>
    </p:spTree>
    <p:extLst>
      <p:ext uri="{BB962C8B-B14F-4D97-AF65-F5344CB8AC3E}">
        <p14:creationId xmlns:p14="http://schemas.microsoft.com/office/powerpoint/2010/main" val="1041343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73731" name="Header Placeholder 3"/>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defTabSz="685800">
              <a:defRPr>
                <a:solidFill>
                  <a:schemeClr val="tx1"/>
                </a:solidFill>
                <a:latin typeface="Segoe UI" pitchFamily="34" charset="0"/>
                <a:cs typeface="Arial" pitchFamily="34" charset="0"/>
              </a:defRPr>
            </a:lvl1pPr>
            <a:lvl2pPr marL="742950" indent="-285750" defTabSz="685800">
              <a:defRPr>
                <a:solidFill>
                  <a:schemeClr val="tx1"/>
                </a:solidFill>
                <a:latin typeface="Segoe UI" pitchFamily="34" charset="0"/>
                <a:cs typeface="Arial" pitchFamily="34" charset="0"/>
              </a:defRPr>
            </a:lvl2pPr>
            <a:lvl3pPr marL="1143000" indent="-228600" defTabSz="685800">
              <a:defRPr>
                <a:solidFill>
                  <a:schemeClr val="tx1"/>
                </a:solidFill>
                <a:latin typeface="Segoe UI" pitchFamily="34" charset="0"/>
                <a:cs typeface="Arial" pitchFamily="34" charset="0"/>
              </a:defRPr>
            </a:lvl3pPr>
            <a:lvl4pPr marL="1600200" indent="-228600" defTabSz="685800">
              <a:defRPr>
                <a:solidFill>
                  <a:schemeClr val="tx1"/>
                </a:solidFill>
                <a:latin typeface="Segoe UI" pitchFamily="34" charset="0"/>
                <a:cs typeface="Arial" pitchFamily="34" charset="0"/>
              </a:defRPr>
            </a:lvl4pPr>
            <a:lvl5pPr marL="2057400" indent="-228600" defTabSz="685800">
              <a:defRPr>
                <a:solidFill>
                  <a:schemeClr val="tx1"/>
                </a:solidFill>
                <a:latin typeface="Segoe UI" pitchFamily="34" charset="0"/>
                <a:cs typeface="Arial" pitchFamily="34" charset="0"/>
              </a:defRPr>
            </a:lvl5pPr>
            <a:lvl6pPr marL="2514600" indent="-228600" defTabSz="685800" fontAlgn="base">
              <a:spcBef>
                <a:spcPct val="0"/>
              </a:spcBef>
              <a:spcAft>
                <a:spcPct val="0"/>
              </a:spcAft>
              <a:defRPr>
                <a:solidFill>
                  <a:schemeClr val="tx1"/>
                </a:solidFill>
                <a:latin typeface="Segoe UI" pitchFamily="34" charset="0"/>
                <a:cs typeface="Arial" pitchFamily="34" charset="0"/>
              </a:defRPr>
            </a:lvl6pPr>
            <a:lvl7pPr marL="2971800" indent="-228600" defTabSz="685800" fontAlgn="base">
              <a:spcBef>
                <a:spcPct val="0"/>
              </a:spcBef>
              <a:spcAft>
                <a:spcPct val="0"/>
              </a:spcAft>
              <a:defRPr>
                <a:solidFill>
                  <a:schemeClr val="tx1"/>
                </a:solidFill>
                <a:latin typeface="Segoe UI" pitchFamily="34" charset="0"/>
                <a:cs typeface="Arial" pitchFamily="34" charset="0"/>
              </a:defRPr>
            </a:lvl7pPr>
            <a:lvl8pPr marL="3429000" indent="-228600" defTabSz="685800" fontAlgn="base">
              <a:spcBef>
                <a:spcPct val="0"/>
              </a:spcBef>
              <a:spcAft>
                <a:spcPct val="0"/>
              </a:spcAft>
              <a:defRPr>
                <a:solidFill>
                  <a:schemeClr val="tx1"/>
                </a:solidFill>
                <a:latin typeface="Segoe UI" pitchFamily="34" charset="0"/>
                <a:cs typeface="Arial" pitchFamily="34" charset="0"/>
              </a:defRPr>
            </a:lvl8pPr>
            <a:lvl9pPr marL="3886200" indent="-228600" defTabSz="685800" fontAlgn="base">
              <a:spcBef>
                <a:spcPct val="0"/>
              </a:spcBef>
              <a:spcAft>
                <a:spcPct val="0"/>
              </a:spcAft>
              <a:defRPr>
                <a:solidFill>
                  <a:schemeClr val="tx1"/>
                </a:solidFill>
                <a:latin typeface="Segoe UI" pitchFamily="34" charset="0"/>
                <a:cs typeface="Arial" pitchFamily="34" charset="0"/>
              </a:defRPr>
            </a:lvl9pPr>
          </a:lstStyle>
          <a:p>
            <a:pPr fontAlgn="base">
              <a:spcBef>
                <a:spcPct val="0"/>
              </a:spcBef>
              <a:spcAft>
                <a:spcPct val="0"/>
              </a:spcAft>
            </a:pPr>
            <a:endParaRPr lang="en-US">
              <a:latin typeface="Calibri" pitchFamily="34" charset="0"/>
            </a:endParaRPr>
          </a:p>
        </p:txBody>
      </p:sp>
      <p:sp>
        <p:nvSpPr>
          <p:cNvPr id="73732" name="Date Placeholder 4"/>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UI" pitchFamily="34" charset="0"/>
                <a:cs typeface="Arial" pitchFamily="34" charset="0"/>
              </a:defRPr>
            </a:lvl1pPr>
            <a:lvl2pPr marL="742950" indent="-285750">
              <a:defRPr>
                <a:solidFill>
                  <a:schemeClr val="tx1"/>
                </a:solidFill>
                <a:latin typeface="Segoe UI" pitchFamily="34" charset="0"/>
                <a:cs typeface="Arial" pitchFamily="34" charset="0"/>
              </a:defRPr>
            </a:lvl2pPr>
            <a:lvl3pPr marL="1143000" indent="-228600">
              <a:defRPr>
                <a:solidFill>
                  <a:schemeClr val="tx1"/>
                </a:solidFill>
                <a:latin typeface="Segoe UI" pitchFamily="34" charset="0"/>
                <a:cs typeface="Arial" pitchFamily="34" charset="0"/>
              </a:defRPr>
            </a:lvl3pPr>
            <a:lvl4pPr marL="1600200" indent="-228600">
              <a:defRPr>
                <a:solidFill>
                  <a:schemeClr val="tx1"/>
                </a:solidFill>
                <a:latin typeface="Segoe UI" pitchFamily="34" charset="0"/>
                <a:cs typeface="Arial" pitchFamily="34" charset="0"/>
              </a:defRPr>
            </a:lvl4pPr>
            <a:lvl5pPr marL="2057400" indent="-228600">
              <a:defRPr>
                <a:solidFill>
                  <a:schemeClr val="tx1"/>
                </a:solidFill>
                <a:latin typeface="Segoe UI" pitchFamily="34" charset="0"/>
                <a:cs typeface="Arial" pitchFamily="34" charset="0"/>
              </a:defRPr>
            </a:lvl5pPr>
            <a:lvl6pPr marL="2514600" indent="-228600" defTabSz="912813" fontAlgn="base">
              <a:spcBef>
                <a:spcPct val="0"/>
              </a:spcBef>
              <a:spcAft>
                <a:spcPct val="0"/>
              </a:spcAft>
              <a:defRPr>
                <a:solidFill>
                  <a:schemeClr val="tx1"/>
                </a:solidFill>
                <a:latin typeface="Segoe UI" pitchFamily="34" charset="0"/>
                <a:cs typeface="Arial" pitchFamily="34" charset="0"/>
              </a:defRPr>
            </a:lvl6pPr>
            <a:lvl7pPr marL="2971800" indent="-228600" defTabSz="912813" fontAlgn="base">
              <a:spcBef>
                <a:spcPct val="0"/>
              </a:spcBef>
              <a:spcAft>
                <a:spcPct val="0"/>
              </a:spcAft>
              <a:defRPr>
                <a:solidFill>
                  <a:schemeClr val="tx1"/>
                </a:solidFill>
                <a:latin typeface="Segoe UI" pitchFamily="34" charset="0"/>
                <a:cs typeface="Arial" pitchFamily="34" charset="0"/>
              </a:defRPr>
            </a:lvl7pPr>
            <a:lvl8pPr marL="3429000" indent="-228600" defTabSz="912813" fontAlgn="base">
              <a:spcBef>
                <a:spcPct val="0"/>
              </a:spcBef>
              <a:spcAft>
                <a:spcPct val="0"/>
              </a:spcAft>
              <a:defRPr>
                <a:solidFill>
                  <a:schemeClr val="tx1"/>
                </a:solidFill>
                <a:latin typeface="Segoe UI" pitchFamily="34" charset="0"/>
                <a:cs typeface="Arial" pitchFamily="34" charset="0"/>
              </a:defRPr>
            </a:lvl8pPr>
            <a:lvl9pPr marL="3886200" indent="-228600" defTabSz="912813" fontAlgn="base">
              <a:spcBef>
                <a:spcPct val="0"/>
              </a:spcBef>
              <a:spcAft>
                <a:spcPct val="0"/>
              </a:spcAft>
              <a:defRPr>
                <a:solidFill>
                  <a:schemeClr val="tx1"/>
                </a:solidFill>
                <a:latin typeface="Segoe UI" pitchFamily="34" charset="0"/>
                <a:cs typeface="Arial" pitchFamily="34" charset="0"/>
              </a:defRPr>
            </a:lvl9pPr>
          </a:lstStyle>
          <a:p>
            <a:pPr defTabSz="912813" fontAlgn="base">
              <a:spcBef>
                <a:spcPct val="0"/>
              </a:spcBef>
              <a:spcAft>
                <a:spcPct val="0"/>
              </a:spcAft>
            </a:pPr>
            <a:fld id="{63E8B34E-B922-4962-9FB0-F05FDA8499D7}" type="datetime8">
              <a:rPr lang="en-US"/>
              <a:pPr defTabSz="912813" fontAlgn="base">
                <a:spcBef>
                  <a:spcPct val="0"/>
                </a:spcBef>
                <a:spcAft>
                  <a:spcPct val="0"/>
                </a:spcAft>
              </a:pPr>
              <a:t>12/7/2015 1:06 AM</a:t>
            </a:fld>
            <a:endParaRPr lang="en-US"/>
          </a:p>
        </p:txBody>
      </p:sp>
      <p:sp>
        <p:nvSpPr>
          <p:cNvPr id="73733" name="Slide Number Placeholder 6"/>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cs typeface="Arial" pitchFamily="34" charset="0"/>
              </a:defRPr>
            </a:lvl1pPr>
            <a:lvl2pPr marL="742950" indent="-285750">
              <a:defRPr>
                <a:solidFill>
                  <a:schemeClr val="tx1"/>
                </a:solidFill>
                <a:latin typeface="Segoe UI" pitchFamily="34" charset="0"/>
                <a:cs typeface="Arial" pitchFamily="34" charset="0"/>
              </a:defRPr>
            </a:lvl2pPr>
            <a:lvl3pPr marL="1143000" indent="-228600">
              <a:defRPr>
                <a:solidFill>
                  <a:schemeClr val="tx1"/>
                </a:solidFill>
                <a:latin typeface="Segoe UI" pitchFamily="34" charset="0"/>
                <a:cs typeface="Arial" pitchFamily="34" charset="0"/>
              </a:defRPr>
            </a:lvl3pPr>
            <a:lvl4pPr marL="1600200" indent="-228600">
              <a:defRPr>
                <a:solidFill>
                  <a:schemeClr val="tx1"/>
                </a:solidFill>
                <a:latin typeface="Segoe UI" pitchFamily="34" charset="0"/>
                <a:cs typeface="Arial" pitchFamily="34" charset="0"/>
              </a:defRPr>
            </a:lvl4pPr>
            <a:lvl5pPr marL="2057400" indent="-228600">
              <a:defRPr>
                <a:solidFill>
                  <a:schemeClr val="tx1"/>
                </a:solidFill>
                <a:latin typeface="Segoe UI" pitchFamily="34" charset="0"/>
                <a:cs typeface="Arial" pitchFamily="34" charset="0"/>
              </a:defRPr>
            </a:lvl5pPr>
            <a:lvl6pPr marL="2514600" indent="-228600" defTabSz="912813" fontAlgn="base">
              <a:spcBef>
                <a:spcPct val="0"/>
              </a:spcBef>
              <a:spcAft>
                <a:spcPct val="0"/>
              </a:spcAft>
              <a:defRPr>
                <a:solidFill>
                  <a:schemeClr val="tx1"/>
                </a:solidFill>
                <a:latin typeface="Segoe UI" pitchFamily="34" charset="0"/>
                <a:cs typeface="Arial" pitchFamily="34" charset="0"/>
              </a:defRPr>
            </a:lvl6pPr>
            <a:lvl7pPr marL="2971800" indent="-228600" defTabSz="912813" fontAlgn="base">
              <a:spcBef>
                <a:spcPct val="0"/>
              </a:spcBef>
              <a:spcAft>
                <a:spcPct val="0"/>
              </a:spcAft>
              <a:defRPr>
                <a:solidFill>
                  <a:schemeClr val="tx1"/>
                </a:solidFill>
                <a:latin typeface="Segoe UI" pitchFamily="34" charset="0"/>
                <a:cs typeface="Arial" pitchFamily="34" charset="0"/>
              </a:defRPr>
            </a:lvl7pPr>
            <a:lvl8pPr marL="3429000" indent="-228600" defTabSz="912813" fontAlgn="base">
              <a:spcBef>
                <a:spcPct val="0"/>
              </a:spcBef>
              <a:spcAft>
                <a:spcPct val="0"/>
              </a:spcAft>
              <a:defRPr>
                <a:solidFill>
                  <a:schemeClr val="tx1"/>
                </a:solidFill>
                <a:latin typeface="Segoe UI" pitchFamily="34" charset="0"/>
                <a:cs typeface="Arial" pitchFamily="34" charset="0"/>
              </a:defRPr>
            </a:lvl8pPr>
            <a:lvl9pPr marL="3886200" indent="-228600" defTabSz="912813" fontAlgn="base">
              <a:spcBef>
                <a:spcPct val="0"/>
              </a:spcBef>
              <a:spcAft>
                <a:spcPct val="0"/>
              </a:spcAft>
              <a:defRPr>
                <a:solidFill>
                  <a:schemeClr val="tx1"/>
                </a:solidFill>
                <a:latin typeface="Segoe UI" pitchFamily="34" charset="0"/>
                <a:cs typeface="Arial" pitchFamily="34" charset="0"/>
              </a:defRPr>
            </a:lvl9pPr>
          </a:lstStyle>
          <a:p>
            <a:pPr defTabSz="912813" fontAlgn="base">
              <a:spcBef>
                <a:spcPct val="0"/>
              </a:spcBef>
              <a:spcAft>
                <a:spcPct val="0"/>
              </a:spcAft>
            </a:pPr>
            <a:fld id="{A1EF5684-E3A9-43B6-95B2-0B463CC8A24C}" type="slidenum">
              <a:rPr lang="en-US"/>
              <a:pPr defTabSz="912813" fontAlgn="base">
                <a:spcBef>
                  <a:spcPct val="0"/>
                </a:spcBef>
                <a:spcAft>
                  <a:spcPct val="0"/>
                </a:spcAft>
              </a:pPr>
              <a:t>5</a:t>
            </a:fld>
            <a:endParaRPr lang="en-US"/>
          </a:p>
        </p:txBody>
      </p:sp>
      <p:sp>
        <p:nvSpPr>
          <p:cNvPr id="73734" name="Footer Placeholder 3"/>
          <p:cNvSpPr>
            <a:spLocks noGrp="1"/>
          </p:cNvSpPr>
          <p:nvPr>
            <p:ph type="ftr" sz="quarter" idx="4"/>
          </p:nvPr>
        </p:nvSpPr>
        <p:spPr bwMode="auto">
          <a:xfrm>
            <a:off x="0" y="8685213"/>
            <a:ext cx="62484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cs typeface="Arial" pitchFamily="34" charset="0"/>
              </a:defRPr>
            </a:lvl1pPr>
            <a:lvl2pPr marL="742950" indent="-285750">
              <a:defRPr>
                <a:solidFill>
                  <a:schemeClr val="tx1"/>
                </a:solidFill>
                <a:latin typeface="Segoe UI" pitchFamily="34" charset="0"/>
                <a:cs typeface="Arial" pitchFamily="34" charset="0"/>
              </a:defRPr>
            </a:lvl2pPr>
            <a:lvl3pPr marL="1143000" indent="-228600">
              <a:defRPr>
                <a:solidFill>
                  <a:schemeClr val="tx1"/>
                </a:solidFill>
                <a:latin typeface="Segoe UI" pitchFamily="34" charset="0"/>
                <a:cs typeface="Arial" pitchFamily="34" charset="0"/>
              </a:defRPr>
            </a:lvl3pPr>
            <a:lvl4pPr marL="1600200" indent="-228600">
              <a:defRPr>
                <a:solidFill>
                  <a:schemeClr val="tx1"/>
                </a:solidFill>
                <a:latin typeface="Segoe UI" pitchFamily="34" charset="0"/>
                <a:cs typeface="Arial" pitchFamily="34" charset="0"/>
              </a:defRPr>
            </a:lvl4pPr>
            <a:lvl5pPr marL="2057400" indent="-228600">
              <a:defRPr>
                <a:solidFill>
                  <a:schemeClr val="tx1"/>
                </a:solidFill>
                <a:latin typeface="Segoe UI" pitchFamily="34" charset="0"/>
                <a:cs typeface="Arial" pitchFamily="34" charset="0"/>
              </a:defRPr>
            </a:lvl5pPr>
            <a:lvl6pPr marL="2514600" indent="-228600" defTabSz="912813" fontAlgn="base">
              <a:spcBef>
                <a:spcPct val="0"/>
              </a:spcBef>
              <a:spcAft>
                <a:spcPct val="0"/>
              </a:spcAft>
              <a:defRPr>
                <a:solidFill>
                  <a:schemeClr val="tx1"/>
                </a:solidFill>
                <a:latin typeface="Segoe UI" pitchFamily="34" charset="0"/>
                <a:cs typeface="Arial" pitchFamily="34" charset="0"/>
              </a:defRPr>
            </a:lvl6pPr>
            <a:lvl7pPr marL="2971800" indent="-228600" defTabSz="912813" fontAlgn="base">
              <a:spcBef>
                <a:spcPct val="0"/>
              </a:spcBef>
              <a:spcAft>
                <a:spcPct val="0"/>
              </a:spcAft>
              <a:defRPr>
                <a:solidFill>
                  <a:schemeClr val="tx1"/>
                </a:solidFill>
                <a:latin typeface="Segoe UI" pitchFamily="34" charset="0"/>
                <a:cs typeface="Arial" pitchFamily="34" charset="0"/>
              </a:defRPr>
            </a:lvl7pPr>
            <a:lvl8pPr marL="3429000" indent="-228600" defTabSz="912813" fontAlgn="base">
              <a:spcBef>
                <a:spcPct val="0"/>
              </a:spcBef>
              <a:spcAft>
                <a:spcPct val="0"/>
              </a:spcAft>
              <a:defRPr>
                <a:solidFill>
                  <a:schemeClr val="tx1"/>
                </a:solidFill>
                <a:latin typeface="Segoe UI" pitchFamily="34" charset="0"/>
                <a:cs typeface="Arial" pitchFamily="34" charset="0"/>
              </a:defRPr>
            </a:lvl8pPr>
            <a:lvl9pPr marL="3886200" indent="-228600" defTabSz="912813" fontAlgn="base">
              <a:spcBef>
                <a:spcPct val="0"/>
              </a:spcBef>
              <a:spcAft>
                <a:spcPct val="0"/>
              </a:spcAft>
              <a:defRPr>
                <a:solidFill>
                  <a:schemeClr val="tx1"/>
                </a:solidFill>
                <a:latin typeface="Segoe UI" pitchFamily="34" charset="0"/>
                <a:cs typeface="Arial" pitchFamily="34" charset="0"/>
              </a:defRPr>
            </a:lvl9pPr>
          </a:lstStyle>
          <a:p>
            <a:pPr defTabSz="912813" fontAlgn="base">
              <a:spcBef>
                <a:spcPct val="0"/>
              </a:spcBef>
              <a:spcAft>
                <a:spcPct val="0"/>
              </a:spcAft>
            </a:pPr>
            <a:r>
              <a:rPr lang="en-US">
                <a:solidFill>
                  <a:srgbClr val="000000"/>
                </a:solidFill>
              </a:rPr>
              <a:t>© 2010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pPr>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p:txBody>
      </p:sp>
    </p:spTree>
    <p:extLst>
      <p:ext uri="{BB962C8B-B14F-4D97-AF65-F5344CB8AC3E}">
        <p14:creationId xmlns:p14="http://schemas.microsoft.com/office/powerpoint/2010/main" val="376167853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http://msdevcon.ru/"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hyperlink" Target="http://msdevcon.ru/" TargetMode="Externa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3.jp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4.jp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First Slide">
    <p:bg>
      <p:bgPr>
        <a:solidFill>
          <a:schemeClr val="accent4"/>
        </a:solidFill>
        <a:effectLst/>
      </p:bgPr>
    </p:bg>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4527" y="833198"/>
            <a:ext cx="4431474" cy="4431474"/>
          </a:xfrm>
          <a:prstGeom prst="rect">
            <a:avLst/>
          </a:prstGeom>
        </p:spPr>
      </p:pic>
      <p:sp>
        <p:nvSpPr>
          <p:cNvPr id="2" name="TextBox 1"/>
          <p:cNvSpPr txBox="1"/>
          <p:nvPr userDrawn="1"/>
        </p:nvSpPr>
        <p:spPr>
          <a:xfrm>
            <a:off x="1003276" y="2169000"/>
            <a:ext cx="3768980" cy="1938992"/>
          </a:xfrm>
          <a:prstGeom prst="rect">
            <a:avLst/>
          </a:prstGeom>
          <a:noFill/>
        </p:spPr>
        <p:txBody>
          <a:bodyPr wrap="none" rtlCol="0">
            <a:spAutoFit/>
          </a:bodyPr>
          <a:lstStyle/>
          <a:p>
            <a:r>
              <a:rPr lang="en-US" sz="6000" dirty="0" smtClean="0">
                <a:solidFill>
                  <a:schemeClr val="accent4"/>
                </a:solidFill>
                <a:latin typeface="+mj-lt"/>
                <a:cs typeface="Segoe UI Semibold" panose="020B0702040204020203" pitchFamily="34" charset="0"/>
              </a:rPr>
              <a:t>WINDOWS</a:t>
            </a:r>
            <a:endParaRPr lang="en-US" sz="6000" dirty="0" smtClean="0">
              <a:solidFill>
                <a:schemeClr val="accent4"/>
              </a:solidFill>
            </a:endParaRPr>
          </a:p>
          <a:p>
            <a:r>
              <a:rPr lang="en-US" sz="6000" dirty="0" smtClean="0">
                <a:solidFill>
                  <a:schemeClr val="accent4"/>
                </a:solidFill>
                <a:latin typeface="Segoe UI Semibold" panose="020B0702040204020203" pitchFamily="34" charset="0"/>
                <a:cs typeface="Segoe UI Semibold" panose="020B0702040204020203" pitchFamily="34" charset="0"/>
              </a:rPr>
              <a:t>CAMP</a:t>
            </a:r>
            <a:r>
              <a:rPr lang="en-US" sz="6000" baseline="30000" dirty="0" smtClean="0">
                <a:solidFill>
                  <a:schemeClr val="accent4"/>
                </a:solidFill>
                <a:latin typeface="Segoe UI Semibold" panose="020B0702040204020203" pitchFamily="34" charset="0"/>
                <a:cs typeface="Segoe UI Semibold" panose="020B0702040204020203" pitchFamily="34" charset="0"/>
              </a:rPr>
              <a:t>’13</a:t>
            </a:r>
            <a:endParaRPr lang="ru-RU" sz="6000" baseline="30000" dirty="0">
              <a:solidFill>
                <a:schemeClr val="accent4"/>
              </a:solidFill>
              <a:latin typeface="Segoe UI Semibold" panose="020B0702040204020203" pitchFamily="34" charset="0"/>
              <a:cs typeface="Segoe UI Semibold" panose="020B0702040204020203" pitchFamily="34" charset="0"/>
            </a:endParaRPr>
          </a:p>
        </p:txBody>
      </p:sp>
      <p:sp>
        <p:nvSpPr>
          <p:cNvPr id="23" name="TextBox 22">
            <a:hlinkClick r:id="rId3"/>
          </p:cNvPr>
          <p:cNvSpPr txBox="1"/>
          <p:nvPr userDrawn="1"/>
        </p:nvSpPr>
        <p:spPr>
          <a:xfrm>
            <a:off x="1003276" y="5769000"/>
            <a:ext cx="3112724" cy="584775"/>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3200" dirty="0" smtClean="0">
                <a:solidFill>
                  <a:schemeClr val="bg1"/>
                </a:solidFill>
                <a:latin typeface="+mj-lt"/>
              </a:rPr>
              <a:t>windowscamp.ru</a:t>
            </a:r>
          </a:p>
        </p:txBody>
      </p:sp>
    </p:spTree>
    <p:extLst>
      <p:ext uri="{BB962C8B-B14F-4D97-AF65-F5344CB8AC3E}">
        <p14:creationId xmlns:p14="http://schemas.microsoft.com/office/powerpoint/2010/main" val="35056098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Код">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56000" y="369000"/>
            <a:ext cx="10297800" cy="720000"/>
          </a:xfrm>
        </p:spPr>
        <p:txBody>
          <a:bodyPr/>
          <a:lstStyle/>
          <a:p>
            <a:r>
              <a:rPr lang="ru-RU" smtClean="0"/>
              <a:t>Образец заголовка</a:t>
            </a:r>
            <a:endParaRPr lang="ru-RU"/>
          </a:p>
        </p:txBody>
      </p:sp>
      <p:sp>
        <p:nvSpPr>
          <p:cNvPr id="3" name="Объект 2"/>
          <p:cNvSpPr>
            <a:spLocks noGrp="1"/>
          </p:cNvSpPr>
          <p:nvPr>
            <p:ph idx="1" hasCustomPrompt="1"/>
          </p:nvPr>
        </p:nvSpPr>
        <p:spPr>
          <a:xfrm>
            <a:off x="1056000" y="1449000"/>
            <a:ext cx="10297800" cy="4860000"/>
          </a:xfrm>
          <a:gradFill flip="none" rotWithShape="1">
            <a:gsLst>
              <a:gs pos="1000">
                <a:schemeClr val="accent4"/>
              </a:gs>
              <a:gs pos="1000">
                <a:schemeClr val="bg1">
                  <a:alpha val="99000"/>
                </a:schemeClr>
              </a:gs>
            </a:gsLst>
            <a:lin ang="0" scaled="1"/>
            <a:tileRect/>
          </a:gradFill>
          <a:ln>
            <a:noFill/>
          </a:ln>
        </p:spPr>
        <p:txBody>
          <a:bodyPr lIns="180000">
            <a:normAutofit/>
          </a:bodyPr>
          <a:lstStyle>
            <a:lvl1pPr marL="0" indent="0">
              <a:spcBef>
                <a:spcPts val="600"/>
              </a:spcBef>
              <a:buFont typeface="Arial" panose="020B0604020202020204" pitchFamily="34" charset="0"/>
              <a:buNone/>
              <a:defRPr sz="1800" baseline="0">
                <a:solidFill>
                  <a:schemeClr val="tx2"/>
                </a:solidFill>
                <a:latin typeface="Consolas" panose="020B0609020204030204" pitchFamily="49" charset="0"/>
                <a:cs typeface="Consolas" panose="020B0609020204030204" pitchFamily="49" charset="0"/>
              </a:defRPr>
            </a:lvl1pPr>
            <a:lvl2pPr marL="360363" indent="0">
              <a:spcBef>
                <a:spcPts val="600"/>
              </a:spcBef>
              <a:buFont typeface="Arial" panose="020B0604020202020204" pitchFamily="34" charset="0"/>
              <a:buNone/>
              <a:defRPr sz="1800">
                <a:solidFill>
                  <a:schemeClr val="tx2"/>
                </a:solidFill>
                <a:latin typeface="Consolas" panose="020B0609020204030204" pitchFamily="49" charset="0"/>
                <a:cs typeface="Consolas" panose="020B0609020204030204" pitchFamily="49" charset="0"/>
              </a:defRPr>
            </a:lvl2pPr>
            <a:lvl3pPr marL="719138" indent="0">
              <a:spcBef>
                <a:spcPts val="600"/>
              </a:spcBef>
              <a:buFont typeface="Wingdings" panose="05000000000000000000" pitchFamily="2" charset="2"/>
              <a:buNone/>
              <a:defRPr sz="1800">
                <a:solidFill>
                  <a:schemeClr val="tx2"/>
                </a:solidFill>
                <a:latin typeface="Consolas" panose="020B0609020204030204" pitchFamily="49" charset="0"/>
                <a:cs typeface="Consolas" panose="020B0609020204030204" pitchFamily="49" charset="0"/>
              </a:defRPr>
            </a:lvl3pPr>
            <a:lvl4pPr marL="1079500" indent="0">
              <a:spcBef>
                <a:spcPts val="600"/>
              </a:spcBef>
              <a:buNone/>
              <a:defRPr sz="1800">
                <a:latin typeface="Consolas" panose="020B0609020204030204" pitchFamily="49" charset="0"/>
                <a:cs typeface="Consolas" panose="020B0609020204030204" pitchFamily="49" charset="0"/>
              </a:defRPr>
            </a:lvl4pPr>
            <a:lvl5pPr marL="1439863" indent="0">
              <a:spcBef>
                <a:spcPts val="600"/>
              </a:spcBef>
              <a:buNone/>
              <a:defRPr>
                <a:latin typeface="Consolas" panose="020B0609020204030204" pitchFamily="49" charset="0"/>
                <a:cs typeface="Consolas" panose="020B0609020204030204" pitchFamily="49" charset="0"/>
              </a:defRPr>
            </a:lvl5pPr>
          </a:lstStyle>
          <a:p>
            <a:pPr lvl="0"/>
            <a:r>
              <a:rPr lang="en-US" dirty="0" smtClean="0"/>
              <a:t>Line 1</a:t>
            </a:r>
          </a:p>
          <a:p>
            <a:pPr lvl="1"/>
            <a:r>
              <a:rPr lang="en-US" dirty="0" smtClean="0"/>
              <a:t>Line 2</a:t>
            </a:r>
          </a:p>
          <a:p>
            <a:pPr lvl="2"/>
            <a:r>
              <a:rPr lang="en-US" dirty="0" smtClean="0"/>
              <a:t>Line 3</a:t>
            </a:r>
          </a:p>
          <a:p>
            <a:pPr lvl="3"/>
            <a:r>
              <a:rPr lang="en-US" dirty="0" smtClean="0"/>
              <a:t>Line 4</a:t>
            </a:r>
          </a:p>
          <a:p>
            <a:pPr lvl="4"/>
            <a:r>
              <a:rPr lang="en-US" dirty="0" smtClean="0"/>
              <a:t>Line 5</a:t>
            </a:r>
            <a:endParaRPr lang="ru-RU" dirty="0"/>
          </a:p>
        </p:txBody>
      </p:sp>
    </p:spTree>
    <p:extLst>
      <p:ext uri="{BB962C8B-B14F-4D97-AF65-F5344CB8AC3E}">
        <p14:creationId xmlns:p14="http://schemas.microsoft.com/office/powerpoint/2010/main" val="3250688335"/>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Blank_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2996467626"/>
      </p:ext>
    </p:extLst>
  </p:cSld>
  <p:clrMapOvr>
    <a:masterClrMapping/>
  </p:clrMapOvr>
  <p:transition>
    <p:fad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Blank_silver">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4716152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Blank_blu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884427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Blank_gray">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5205599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Blank_cyan">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2928314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333333"/>
                    </a:gs>
                    <a:gs pos="100000">
                      <a:srgbClr val="333333"/>
                    </a:gs>
                  </a:gsLst>
                  <a:lin ang="5400000" scaled="0"/>
                </a:gradFill>
                <a:cs typeface="Segoe UI" pitchFamily="34" charset="0"/>
              </a:rPr>
              <a:t>© 2015 Microsoft Corporation. All rights reserved. </a:t>
            </a:r>
          </a:p>
        </p:txBody>
      </p:sp>
      <p:pic>
        <p:nvPicPr>
          <p:cNvPr id="4" name="Picture 3"/>
          <p:cNvPicPr>
            <a:picLocks noChangeAspect="1"/>
          </p:cNvPicPr>
          <p:nvPr userDrawn="1"/>
        </p:nvPicPr>
        <p:blipFill>
          <a:blip r:embed="rId2"/>
          <a:stretch>
            <a:fillRect/>
          </a:stretch>
        </p:blipFill>
        <p:spPr>
          <a:xfrm>
            <a:off x="450203" y="3083652"/>
            <a:ext cx="3227129" cy="692057"/>
          </a:xfrm>
          <a:prstGeom prst="rect">
            <a:avLst/>
          </a:prstGeom>
        </p:spPr>
      </p:pic>
    </p:spTree>
    <p:extLst>
      <p:ext uri="{BB962C8B-B14F-4D97-AF65-F5344CB8AC3E}">
        <p14:creationId xmlns:p14="http://schemas.microsoft.com/office/powerpoint/2010/main" val="699439193"/>
      </p:ext>
    </p:extLst>
  </p:cSld>
  <p:clrMapOvr>
    <a:masterClrMapping/>
  </p:clrMapOvr>
  <p:transition>
    <p:fade/>
  </p:transition>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08329953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userDrawn="1">
  <p:cSld name="Title Only -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945034295"/>
      </p:ext>
    </p:extLst>
  </p:cSld>
  <p:clrMapOvr>
    <a:masterClrMapping/>
  </p:clrMapOvr>
  <p:transition>
    <p:fade/>
  </p:transition>
</p:sldLayout>
</file>

<file path=ppt/slideLayouts/slideLayout108.xml><?xml version="1.0" encoding="utf-8"?>
<p:sldLayout xmlns:a="http://schemas.openxmlformats.org/drawingml/2006/main" xmlns:r="http://schemas.openxmlformats.org/officeDocument/2006/relationships" xmlns:p="http://schemas.openxmlformats.org/presentationml/2006/main"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504822"/>
          </a:xfrm>
        </p:spPr>
        <p:txBody>
          <a:bodyPr>
            <a:spAutoFit/>
          </a:bodyPr>
          <a:lstStyle>
            <a:lvl1pPr>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691" indent="-236546">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184" indent="-336145">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1"/>
            </a:lvl4pPr>
            <a:lvl5pPr>
              <a:defRPr sz="1961"/>
            </a:lvl5pPr>
          </a:lstStyle>
          <a:p>
            <a:pPr marL="0" lvl="0" indent="0" algn="l" defTabSz="896157" rtl="0" eaLnBrk="1" latinLnBrk="0" hangingPunct="1">
              <a:spcBef>
                <a:spcPct val="20000"/>
              </a:spcBef>
              <a:spcAft>
                <a:spcPts val="800"/>
              </a:spcAft>
              <a:buFont typeface="Arial" pitchFamily="34" charset="0"/>
              <a:buNone/>
            </a:pPr>
            <a:r>
              <a:rPr lang="en-US" smtClean="0"/>
              <a:t>Click to edit Master text styles</a:t>
            </a:r>
          </a:p>
          <a:p>
            <a:pPr marL="0" lvl="1" indent="0" algn="l" defTabSz="896157" rtl="0" eaLnBrk="1" latinLnBrk="0" hangingPunct="1">
              <a:spcBef>
                <a:spcPct val="20000"/>
              </a:spcBef>
              <a:spcAft>
                <a:spcPts val="800"/>
              </a:spcAft>
              <a:buFont typeface="Arial" pitchFamily="34" charset="0"/>
              <a:buNone/>
            </a:pPr>
            <a:r>
              <a:rPr lang="en-US" smtClean="0"/>
              <a:t>Second level</a:t>
            </a:r>
          </a:p>
          <a:p>
            <a:pPr marL="0" lvl="2" indent="0" algn="l" defTabSz="896157" rtl="0" eaLnBrk="1" latinLnBrk="0" hangingPunct="1">
              <a:spcBef>
                <a:spcPct val="20000"/>
              </a:spcBef>
              <a:spcAft>
                <a:spcPts val="800"/>
              </a:spcAft>
              <a:buFont typeface="Arial" pitchFamily="34" charset="0"/>
              <a:buNone/>
            </a:pPr>
            <a:r>
              <a:rPr lang="en-US" smtClean="0"/>
              <a:t>Third level</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63209273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56000" y="369000"/>
            <a:ext cx="10297800" cy="720000"/>
          </a:xfrm>
        </p:spPr>
        <p:txBody>
          <a:bodyPr/>
          <a:lstStyle/>
          <a:p>
            <a:r>
              <a:rPr lang="ru-RU" smtClean="0"/>
              <a:t>Образец заголовка</a:t>
            </a:r>
            <a:endParaRPr lang="ru-RU"/>
          </a:p>
        </p:txBody>
      </p:sp>
    </p:spTree>
    <p:extLst>
      <p:ext uri="{BB962C8B-B14F-4D97-AF65-F5344CB8AC3E}">
        <p14:creationId xmlns:p14="http://schemas.microsoft.com/office/powerpoint/2010/main" val="29890742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17507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sp>
        <p:nvSpPr>
          <p:cNvPr id="3" name="Рисунок 2"/>
          <p:cNvSpPr>
            <a:spLocks noGrp="1"/>
          </p:cNvSpPr>
          <p:nvPr>
            <p:ph type="pic" sz="quarter" idx="10"/>
          </p:nvPr>
        </p:nvSpPr>
        <p:spPr>
          <a:xfrm>
            <a:off x="0" y="0"/>
            <a:ext cx="12192000" cy="6858000"/>
          </a:xfrm>
        </p:spPr>
        <p:txBody>
          <a:bodyPr/>
          <a:lstStyle/>
          <a:p>
            <a:endParaRPr lang="ru-RU"/>
          </a:p>
        </p:txBody>
      </p:sp>
      <p:sp>
        <p:nvSpPr>
          <p:cNvPr id="4" name="Заголовок 3"/>
          <p:cNvSpPr>
            <a:spLocks noGrp="1"/>
          </p:cNvSpPr>
          <p:nvPr>
            <p:ph type="title"/>
          </p:nvPr>
        </p:nvSpPr>
        <p:spPr>
          <a:xfrm>
            <a:off x="0" y="5589000"/>
            <a:ext cx="12192000" cy="720000"/>
          </a:xfrm>
        </p:spPr>
        <p:txBody>
          <a:bodyPr lIns="1044000"/>
          <a:lstStyle/>
          <a:p>
            <a:r>
              <a:rPr lang="ru-RU" smtClean="0"/>
              <a:t>Образец заголовка</a:t>
            </a:r>
            <a:endParaRPr lang="ru-RU"/>
          </a:p>
        </p:txBody>
      </p:sp>
    </p:spTree>
    <p:extLst>
      <p:ext uri="{BB962C8B-B14F-4D97-AF65-F5344CB8AC3E}">
        <p14:creationId xmlns:p14="http://schemas.microsoft.com/office/powerpoint/2010/main" val="3923846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Half Picture">
    <p:bg>
      <p:bgPr>
        <a:solidFill>
          <a:schemeClr val="accent4"/>
        </a:solidFill>
        <a:effectLst/>
      </p:bgPr>
    </p:bg>
    <p:spTree>
      <p:nvGrpSpPr>
        <p:cNvPr id="1" name=""/>
        <p:cNvGrpSpPr/>
        <p:nvPr/>
      </p:nvGrpSpPr>
      <p:grpSpPr>
        <a:xfrm>
          <a:off x="0" y="0"/>
          <a:ext cx="0" cy="0"/>
          <a:chOff x="0" y="0"/>
          <a:chExt cx="0" cy="0"/>
        </a:xfrm>
      </p:grpSpPr>
      <p:sp>
        <p:nvSpPr>
          <p:cNvPr id="3" name="Рисунок 2"/>
          <p:cNvSpPr>
            <a:spLocks noGrp="1"/>
          </p:cNvSpPr>
          <p:nvPr>
            <p:ph type="pic" sz="quarter" idx="10"/>
          </p:nvPr>
        </p:nvSpPr>
        <p:spPr>
          <a:xfrm>
            <a:off x="6096000" y="0"/>
            <a:ext cx="6096000" cy="6858000"/>
          </a:xfrm>
        </p:spPr>
        <p:txBody>
          <a:bodyPr/>
          <a:lstStyle/>
          <a:p>
            <a:endParaRPr lang="ru-RU"/>
          </a:p>
        </p:txBody>
      </p:sp>
      <p:sp>
        <p:nvSpPr>
          <p:cNvPr id="4" name="Заголовок 3"/>
          <p:cNvSpPr>
            <a:spLocks noGrp="1"/>
          </p:cNvSpPr>
          <p:nvPr>
            <p:ph type="title"/>
          </p:nvPr>
        </p:nvSpPr>
        <p:spPr>
          <a:xfrm>
            <a:off x="2296" y="1269000"/>
            <a:ext cx="6093704" cy="4320000"/>
          </a:xfrm>
        </p:spPr>
        <p:txBody>
          <a:bodyPr lIns="1044000" rIns="360000"/>
          <a:lstStyle>
            <a:lvl1pPr>
              <a:defRPr>
                <a:solidFill>
                  <a:schemeClr val="bg1"/>
                </a:solidFill>
                <a:latin typeface="+mj-lt"/>
              </a:defRPr>
            </a:lvl1pPr>
          </a:lstStyle>
          <a:p>
            <a:r>
              <a:rPr lang="ru-RU" smtClean="0"/>
              <a:t>Образец заголовка</a:t>
            </a:r>
            <a:endParaRPr lang="ru-RU"/>
          </a:p>
        </p:txBody>
      </p:sp>
    </p:spTree>
    <p:extLst>
      <p:ext uri="{BB962C8B-B14F-4D97-AF65-F5344CB8AC3E}">
        <p14:creationId xmlns:p14="http://schemas.microsoft.com/office/powerpoint/2010/main" val="21862278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ird Picture">
    <p:bg>
      <p:bgPr>
        <a:solidFill>
          <a:schemeClr val="accent6"/>
        </a:solidFill>
        <a:effectLst/>
      </p:bgPr>
    </p:bg>
    <p:spTree>
      <p:nvGrpSpPr>
        <p:cNvPr id="1" name=""/>
        <p:cNvGrpSpPr/>
        <p:nvPr/>
      </p:nvGrpSpPr>
      <p:grpSpPr>
        <a:xfrm>
          <a:off x="0" y="0"/>
          <a:ext cx="0" cy="0"/>
          <a:chOff x="0" y="0"/>
          <a:chExt cx="0" cy="0"/>
        </a:xfrm>
      </p:grpSpPr>
      <p:sp>
        <p:nvSpPr>
          <p:cNvPr id="3" name="Рисунок 2"/>
          <p:cNvSpPr>
            <a:spLocks noGrp="1"/>
          </p:cNvSpPr>
          <p:nvPr>
            <p:ph type="pic" sz="quarter" idx="10"/>
          </p:nvPr>
        </p:nvSpPr>
        <p:spPr>
          <a:xfrm>
            <a:off x="8256000" y="0"/>
            <a:ext cx="3936000" cy="6858000"/>
          </a:xfrm>
        </p:spPr>
        <p:txBody>
          <a:bodyPr/>
          <a:lstStyle/>
          <a:p>
            <a:endParaRPr lang="ru-RU"/>
          </a:p>
        </p:txBody>
      </p:sp>
      <p:sp>
        <p:nvSpPr>
          <p:cNvPr id="4" name="Заголовок 3"/>
          <p:cNvSpPr>
            <a:spLocks noGrp="1"/>
          </p:cNvSpPr>
          <p:nvPr>
            <p:ph type="title"/>
          </p:nvPr>
        </p:nvSpPr>
        <p:spPr>
          <a:xfrm>
            <a:off x="2296" y="1269000"/>
            <a:ext cx="8253704" cy="4320000"/>
          </a:xfrm>
        </p:spPr>
        <p:txBody>
          <a:bodyPr lIns="1044000" rIns="360000"/>
          <a:lstStyle>
            <a:lvl1pPr>
              <a:defRPr>
                <a:solidFill>
                  <a:schemeClr val="bg1"/>
                </a:solidFill>
                <a:latin typeface="+mj-lt"/>
              </a:defRPr>
            </a:lvl1pPr>
          </a:lstStyle>
          <a:p>
            <a:r>
              <a:rPr lang="ru-RU" smtClean="0"/>
              <a:t>Образец заголовка</a:t>
            </a:r>
            <a:endParaRPr lang="ru-RU"/>
          </a:p>
        </p:txBody>
      </p:sp>
    </p:spTree>
    <p:extLst>
      <p:ext uri="{BB962C8B-B14F-4D97-AF65-F5344CB8AC3E}">
        <p14:creationId xmlns:p14="http://schemas.microsoft.com/office/powerpoint/2010/main" val="1687426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acts">
    <p:bg>
      <p:bgPr>
        <a:solidFill>
          <a:schemeClr val="tx2"/>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solidFill>
                  <a:schemeClr val="bg1"/>
                </a:solidFill>
              </a:defRPr>
            </a:lvl1pPr>
          </a:lstStyle>
          <a:p>
            <a:r>
              <a:rPr lang="ru-RU" dirty="0" smtClean="0"/>
              <a:t>Образец заголовка</a:t>
            </a:r>
            <a:endParaRPr lang="ru-RU" dirty="0"/>
          </a:p>
        </p:txBody>
      </p:sp>
      <p:sp>
        <p:nvSpPr>
          <p:cNvPr id="3" name="Объект 2"/>
          <p:cNvSpPr>
            <a:spLocks noGrp="1"/>
          </p:cNvSpPr>
          <p:nvPr>
            <p:ph idx="1"/>
          </p:nvPr>
        </p:nvSpPr>
        <p:spPr>
          <a:xfrm>
            <a:off x="1056000" y="4149138"/>
            <a:ext cx="10297800" cy="2159862"/>
          </a:xfrm>
        </p:spPr>
        <p:txBody>
          <a:bodyPr/>
          <a:lstStyle>
            <a:lvl1pPr marL="0" indent="0">
              <a:buNone/>
              <a:defRPr lang="en-US" dirty="0" smtClean="0">
                <a:solidFill>
                  <a:schemeClr val="bg1"/>
                </a:solidFill>
              </a:defRPr>
            </a:lvl1pPr>
            <a:lvl2pPr marL="0" indent="0">
              <a:buNone/>
              <a:defRPr>
                <a:ln>
                  <a:noFill/>
                </a:ln>
                <a:solidFill>
                  <a:schemeClr val="bg1">
                    <a:lumMod val="85000"/>
                  </a:schemeClr>
                </a:solidFill>
              </a:defRPr>
            </a:lvl2pPr>
            <a:lvl3pPr marL="273050" indent="-185738">
              <a:buFont typeface="Wingdings" panose="05000000000000000000" pitchFamily="2" charset="2"/>
              <a:buChar char="§"/>
              <a:defRPr>
                <a:ln>
                  <a:noFill/>
                </a:ln>
                <a:solidFill>
                  <a:schemeClr val="bg1">
                    <a:lumMod val="85000"/>
                  </a:schemeClr>
                </a:solidFill>
              </a:defRPr>
            </a:lvl3pPr>
            <a:lvl4pPr marL="1371600" indent="0">
              <a:buNone/>
              <a:defRPr/>
            </a:lvl4pPr>
            <a:lvl5pPr marL="1828800" indent="0">
              <a:buNone/>
              <a:defRPr/>
            </a:lvl5pPr>
          </a:lstStyle>
          <a:p>
            <a:pPr lvl="0"/>
            <a:r>
              <a:rPr lang="ru-RU" dirty="0" smtClean="0"/>
              <a:t>Образец текста</a:t>
            </a:r>
            <a:endParaRPr lang="en-US" dirty="0" smtClean="0"/>
          </a:p>
          <a:p>
            <a:pPr lvl="1"/>
            <a:r>
              <a:rPr lang="ru-RU" dirty="0" smtClean="0"/>
              <a:t>Второй уровень</a:t>
            </a:r>
          </a:p>
          <a:p>
            <a:pPr lvl="2"/>
            <a:r>
              <a:rPr lang="ru-RU" dirty="0" smtClean="0"/>
              <a:t>Третий уровень</a:t>
            </a:r>
            <a:endParaRPr lang="ru-RU" dirty="0"/>
          </a:p>
        </p:txBody>
      </p:sp>
      <p:sp>
        <p:nvSpPr>
          <p:cNvPr id="5" name="Рисунок 4"/>
          <p:cNvSpPr>
            <a:spLocks noGrp="1"/>
          </p:cNvSpPr>
          <p:nvPr>
            <p:ph type="pic" sz="quarter" idx="10"/>
          </p:nvPr>
        </p:nvSpPr>
        <p:spPr>
          <a:xfrm>
            <a:off x="1116000" y="1449388"/>
            <a:ext cx="2460000" cy="2519362"/>
          </a:xfrm>
          <a:prstGeom prst="wedgeEllipseCallout">
            <a:avLst>
              <a:gd name="adj1" fmla="val -49528"/>
              <a:gd name="adj2" fmla="val 49797"/>
            </a:avLst>
          </a:prstGeom>
          <a:solidFill>
            <a:schemeClr val="accent3"/>
          </a:solidFill>
        </p:spPr>
        <p:txBody>
          <a:bodyPr/>
          <a:lstStyle/>
          <a:p>
            <a:endParaRPr lang="ru-RU"/>
          </a:p>
        </p:txBody>
      </p:sp>
    </p:spTree>
    <p:extLst>
      <p:ext uri="{BB962C8B-B14F-4D97-AF65-F5344CB8AC3E}">
        <p14:creationId xmlns:p14="http://schemas.microsoft.com/office/powerpoint/2010/main" val="27507432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hanks">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lvl1pPr marL="0" indent="0">
              <a:buNone/>
              <a:defRPr lang="en-US" dirty="0" smtClean="0"/>
            </a:lvl1pPr>
            <a:lvl2pPr marL="0" indent="0">
              <a:buNone/>
              <a:defRPr/>
            </a:lvl2pPr>
            <a:lvl3pPr marL="273050" indent="-185738">
              <a:buFont typeface="Wingdings" panose="05000000000000000000" pitchFamily="2" charset="2"/>
              <a:buChar char="§"/>
              <a:defRPr/>
            </a:lvl3pPr>
            <a:lvl4pPr marL="1371600" indent="0">
              <a:buNone/>
              <a:defRPr/>
            </a:lvl4pPr>
            <a:lvl5pPr marL="1828800" indent="0">
              <a:buNone/>
              <a:defRPr/>
            </a:lvl5pPr>
          </a:lstStyle>
          <a:p>
            <a:pPr lvl="0"/>
            <a:r>
              <a:rPr lang="ru-RU" dirty="0" smtClean="0"/>
              <a:t>Образец текста</a:t>
            </a:r>
            <a:endParaRPr lang="en-US" dirty="0" smtClean="0"/>
          </a:p>
          <a:p>
            <a:pPr lvl="1"/>
            <a:r>
              <a:rPr lang="ru-RU" dirty="0" smtClean="0"/>
              <a:t>Второй уровень</a:t>
            </a:r>
          </a:p>
          <a:p>
            <a:pPr lvl="2"/>
            <a:r>
              <a:rPr lang="ru-RU" dirty="0" smtClean="0"/>
              <a:t>Третий уровень</a:t>
            </a:r>
            <a:endParaRPr lang="ru-RU" dirty="0"/>
          </a:p>
        </p:txBody>
      </p:sp>
    </p:spTree>
    <p:extLst>
      <p:ext uri="{BB962C8B-B14F-4D97-AF65-F5344CB8AC3E}">
        <p14:creationId xmlns:p14="http://schemas.microsoft.com/office/powerpoint/2010/main" val="21340493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Microsoft">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522288" y="6298299"/>
            <a:ext cx="11173090" cy="323165"/>
          </a:xfrm>
          <a:prstGeom prst="rect">
            <a:avLst/>
          </a:prstGeom>
          <a:noFill/>
          <a:ln w="12700">
            <a:noFill/>
            <a:miter lim="800000"/>
            <a:headEnd type="none" w="sm" len="sm"/>
            <a:tailEnd type="none" w="sm" len="sm"/>
          </a:ln>
          <a:effectLst/>
        </p:spPr>
        <p:txBody>
          <a:bodyPr lIns="0" tIns="0" rIns="0" bIns="0">
            <a:spAutoFit/>
          </a:bodyPr>
          <a:lstStyle/>
          <a:p>
            <a:pPr defTabSz="914099" eaLnBrk="0" hangingPunct="0">
              <a:defRPr/>
            </a:pPr>
            <a:r>
              <a:rPr lang="en-US" sz="700" dirty="0">
                <a:latin typeface="Segoe UI" pitchFamily="34" charset="0"/>
                <a:cs typeface="Arial" charset="0"/>
              </a:rPr>
              <a:t>© 2013 Microsoft Corporation. All rights reserved. Microsoft, Windows, Windows Vista and other product names are or may be registered trademarks and/or trademarks in the U.S. and/or other countries.</a:t>
            </a:r>
          </a:p>
          <a:p>
            <a:pPr defTabSz="914099" eaLnBrk="0" hangingPunct="0">
              <a:defRPr/>
            </a:pPr>
            <a:r>
              <a:rPr lang="en-US" sz="700" dirty="0">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Рисунок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9001" y="2743200"/>
            <a:ext cx="5102225" cy="1091876"/>
          </a:xfrm>
          <a:prstGeom prst="rect">
            <a:avLst/>
          </a:prstGeom>
        </p:spPr>
      </p:pic>
    </p:spTree>
    <p:extLst>
      <p:ext uri="{BB962C8B-B14F-4D97-AF65-F5344CB8AC3E}">
        <p14:creationId xmlns:p14="http://schemas.microsoft.com/office/powerpoint/2010/main" val="156242065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amp; Content">
    <p:spTree>
      <p:nvGrpSpPr>
        <p:cNvPr id="1" name=""/>
        <p:cNvGrpSpPr/>
        <p:nvPr/>
      </p:nvGrpSpPr>
      <p:grpSpPr>
        <a:xfrm>
          <a:off x="0" y="0"/>
          <a:ext cx="0" cy="0"/>
          <a:chOff x="0" y="0"/>
          <a:chExt cx="0" cy="0"/>
        </a:xfrm>
      </p:grpSpPr>
      <p:sp>
        <p:nvSpPr>
          <p:cNvPr id="2" name="Title 1"/>
          <p:cNvSpPr>
            <a:spLocks noGrp="1"/>
          </p:cNvSpPr>
          <p:nvPr>
            <p:ph type="title"/>
          </p:nvPr>
        </p:nvSpPr>
        <p:spPr>
          <a:xfrm>
            <a:off x="484721" y="1702899"/>
            <a:ext cx="2578332" cy="4146552"/>
          </a:xfrm>
        </p:spPr>
        <p:txBody>
          <a:bodyPr/>
          <a:lstStyle/>
          <a:p>
            <a:r>
              <a:rPr lang="en-US" smtClean="0"/>
              <a:t>Click to edit Master title style</a:t>
            </a:r>
            <a:endParaRPr lang="en-US" dirty="0"/>
          </a:p>
        </p:txBody>
      </p:sp>
      <p:sp>
        <p:nvSpPr>
          <p:cNvPr id="5" name="Content Placeholder 4"/>
          <p:cNvSpPr>
            <a:spLocks noGrp="1"/>
          </p:cNvSpPr>
          <p:nvPr>
            <p:ph sz="quarter" idx="14"/>
          </p:nvPr>
        </p:nvSpPr>
        <p:spPr>
          <a:xfrm>
            <a:off x="3657602" y="1702899"/>
            <a:ext cx="8045452" cy="1426373"/>
          </a:xfrm>
        </p:spPr>
        <p:txBody>
          <a:bodyPr/>
          <a:lstStyle/>
          <a:p>
            <a:pPr lvl="0"/>
            <a:r>
              <a:rPr lang="en-US" smtClean="0"/>
              <a:t>Click to edit Master text styles</a:t>
            </a:r>
          </a:p>
          <a:p>
            <a:pPr lvl="1"/>
            <a:r>
              <a:rPr lang="en-US" smtClean="0"/>
              <a:t>Second level</a:t>
            </a:r>
          </a:p>
          <a:p>
            <a:pPr lvl="2"/>
            <a:r>
              <a:rPr lang="en-US" smtClean="0"/>
              <a:t>Third level</a:t>
            </a:r>
          </a:p>
        </p:txBody>
      </p:sp>
      <p:sp>
        <p:nvSpPr>
          <p:cNvPr id="9" name="Text Placeholder 8"/>
          <p:cNvSpPr>
            <a:spLocks noGrp="1"/>
          </p:cNvSpPr>
          <p:nvPr>
            <p:ph type="body" sz="quarter" idx="15"/>
          </p:nvPr>
        </p:nvSpPr>
        <p:spPr>
          <a:xfrm>
            <a:off x="499535" y="503770"/>
            <a:ext cx="11203517" cy="715433"/>
          </a:xfrm>
        </p:spPr>
        <p:txBody>
          <a:bodyPr>
            <a:noAutofit/>
          </a:bodyPr>
          <a:lstStyle>
            <a:lvl1pPr>
              <a:defRPr sz="4800"/>
            </a:lvl1pPr>
          </a:lstStyle>
          <a:p>
            <a:pPr lvl="0"/>
            <a:r>
              <a:rPr lang="en-US" smtClean="0"/>
              <a:t>Click to edit Master text styles</a:t>
            </a:r>
          </a:p>
        </p:txBody>
      </p:sp>
    </p:spTree>
    <p:extLst>
      <p:ext uri="{BB962C8B-B14F-4D97-AF65-F5344CB8AC3E}">
        <p14:creationId xmlns:p14="http://schemas.microsoft.com/office/powerpoint/2010/main" val="12280089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First Slide">
    <p:bg>
      <p:bgPr>
        <a:solidFill>
          <a:schemeClr val="accent4"/>
        </a:solidFill>
        <a:effectLst/>
      </p:bgPr>
    </p:bg>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4527" y="833198"/>
            <a:ext cx="4431474" cy="4431474"/>
          </a:xfrm>
          <a:prstGeom prst="rect">
            <a:avLst/>
          </a:prstGeom>
        </p:spPr>
      </p:pic>
      <p:sp>
        <p:nvSpPr>
          <p:cNvPr id="2" name="TextBox 1"/>
          <p:cNvSpPr txBox="1"/>
          <p:nvPr userDrawn="1"/>
        </p:nvSpPr>
        <p:spPr>
          <a:xfrm>
            <a:off x="1003276" y="2169000"/>
            <a:ext cx="3768980" cy="1938992"/>
          </a:xfrm>
          <a:prstGeom prst="rect">
            <a:avLst/>
          </a:prstGeom>
          <a:noFill/>
        </p:spPr>
        <p:txBody>
          <a:bodyPr wrap="none" rtlCol="0">
            <a:spAutoFit/>
          </a:bodyPr>
          <a:lstStyle/>
          <a:p>
            <a:r>
              <a:rPr lang="en-US" sz="6000" dirty="0" smtClean="0">
                <a:solidFill>
                  <a:schemeClr val="accent4"/>
                </a:solidFill>
                <a:latin typeface="+mj-lt"/>
                <a:cs typeface="Segoe UI Semibold" panose="020B0702040204020203" pitchFamily="34" charset="0"/>
              </a:rPr>
              <a:t>WINDOWS</a:t>
            </a:r>
            <a:endParaRPr lang="en-US" sz="6000" dirty="0" smtClean="0">
              <a:solidFill>
                <a:schemeClr val="accent4"/>
              </a:solidFill>
            </a:endParaRPr>
          </a:p>
          <a:p>
            <a:r>
              <a:rPr lang="en-US" sz="6000" dirty="0" smtClean="0">
                <a:solidFill>
                  <a:schemeClr val="accent4"/>
                </a:solidFill>
                <a:latin typeface="Segoe UI Semibold" panose="020B0702040204020203" pitchFamily="34" charset="0"/>
                <a:cs typeface="Segoe UI Semibold" panose="020B0702040204020203" pitchFamily="34" charset="0"/>
              </a:rPr>
              <a:t>CAMP</a:t>
            </a:r>
            <a:r>
              <a:rPr lang="en-US" sz="6000" baseline="30000" dirty="0" smtClean="0">
                <a:solidFill>
                  <a:schemeClr val="accent4"/>
                </a:solidFill>
                <a:latin typeface="Segoe UI Semibold" panose="020B0702040204020203" pitchFamily="34" charset="0"/>
                <a:cs typeface="Segoe UI Semibold" panose="020B0702040204020203" pitchFamily="34" charset="0"/>
              </a:rPr>
              <a:t>’13</a:t>
            </a:r>
            <a:endParaRPr lang="ru-RU" sz="6000" baseline="30000" dirty="0">
              <a:solidFill>
                <a:schemeClr val="accent4"/>
              </a:solidFill>
              <a:latin typeface="Segoe UI Semibold" panose="020B0702040204020203" pitchFamily="34" charset="0"/>
              <a:cs typeface="Segoe UI Semibold" panose="020B0702040204020203" pitchFamily="34" charset="0"/>
            </a:endParaRPr>
          </a:p>
        </p:txBody>
      </p:sp>
      <p:sp>
        <p:nvSpPr>
          <p:cNvPr id="5" name="Прямоугольник 8"/>
          <p:cNvSpPr/>
          <p:nvPr userDrawn="1"/>
        </p:nvSpPr>
        <p:spPr>
          <a:xfrm>
            <a:off x="5916000" y="2529000"/>
            <a:ext cx="4193777" cy="1200329"/>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smtClean="0">
                <a:ln>
                  <a:noFill/>
                </a:ln>
                <a:solidFill>
                  <a:schemeClr val="bg1"/>
                </a:solidFill>
                <a:effectLst/>
                <a:uLnTx/>
                <a:uFillTx/>
                <a:latin typeface="+mj-lt"/>
              </a:rPr>
              <a:t>#</a:t>
            </a:r>
            <a:r>
              <a:rPr kumimoji="0" lang="en-US" sz="7200" b="0" i="0" u="none" strike="noStrike" kern="1200" cap="none" spc="0" normalizeH="0" baseline="0" noProof="0" dirty="0" err="1" smtClean="0">
                <a:ln>
                  <a:noFill/>
                </a:ln>
                <a:solidFill>
                  <a:schemeClr val="bg1"/>
                </a:solidFill>
                <a:effectLst/>
                <a:uLnTx/>
                <a:uFillTx/>
                <a:latin typeface="+mj-lt"/>
              </a:rPr>
              <a:t>wincamp</a:t>
            </a:r>
            <a:endParaRPr kumimoji="0" lang="en-US" sz="7200" b="0" i="0" u="none" strike="noStrike" kern="1200" cap="none" spc="0" normalizeH="0" baseline="0" noProof="0" dirty="0" smtClean="0">
              <a:ln>
                <a:noFill/>
              </a:ln>
              <a:solidFill>
                <a:schemeClr val="bg1"/>
              </a:solidFill>
              <a:effectLst/>
              <a:uLnTx/>
              <a:uFillTx/>
              <a:latin typeface="+mj-lt"/>
            </a:endParaRPr>
          </a:p>
        </p:txBody>
      </p:sp>
      <p:pic>
        <p:nvPicPr>
          <p:cNvPr id="6" name="Рисунок 2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109777" y="2734566"/>
            <a:ext cx="390580" cy="314369"/>
          </a:xfrm>
          <a:prstGeom prst="rect">
            <a:avLst/>
          </a:prstGeom>
          <a:noFill/>
          <a:ln>
            <a:noFill/>
          </a:ln>
        </p:spPr>
      </p:pic>
      <p:sp>
        <p:nvSpPr>
          <p:cNvPr id="8" name="TextBox 7">
            <a:hlinkClick r:id="rId4"/>
          </p:cNvPr>
          <p:cNvSpPr txBox="1"/>
          <p:nvPr userDrawn="1"/>
        </p:nvSpPr>
        <p:spPr>
          <a:xfrm>
            <a:off x="1003276" y="5769000"/>
            <a:ext cx="3112724" cy="584775"/>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3200" dirty="0" smtClean="0">
                <a:solidFill>
                  <a:schemeClr val="bg1"/>
                </a:solidFill>
                <a:latin typeface="+mj-lt"/>
              </a:rPr>
              <a:t>windowscamp.ru</a:t>
            </a:r>
          </a:p>
        </p:txBody>
      </p:sp>
    </p:spTree>
    <p:extLst>
      <p:ext uri="{BB962C8B-B14F-4D97-AF65-F5344CB8AC3E}">
        <p14:creationId xmlns:p14="http://schemas.microsoft.com/office/powerpoint/2010/main" val="32480203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1250">
                      <a:srgbClr val="000000"/>
                    </a:gs>
                    <a:gs pos="100000">
                      <a:srgbClr val="000000"/>
                    </a:gs>
                  </a:gsLst>
                  <a:lin ang="5400000" scaled="0"/>
                </a:gradFill>
                <a:latin typeface="Segoe UI" pitchFamily="34" charset="0"/>
                <a:cs typeface="Segoe UI" pitchFamily="34" charset="0"/>
              </a:defRPr>
            </a:lvl1pPr>
            <a:lvl2pPr marL="339726" indent="0">
              <a:buNone/>
              <a:defRPr>
                <a:gradFill>
                  <a:gsLst>
                    <a:gs pos="1250">
                      <a:srgbClr val="000000"/>
                    </a:gs>
                    <a:gs pos="100000">
                      <a:srgbClr val="000000"/>
                    </a:gs>
                  </a:gsLst>
                  <a:lin ang="5400000" scaled="0"/>
                </a:gradFill>
                <a:latin typeface="Segoe UI" pitchFamily="34" charset="0"/>
                <a:cs typeface="Segoe UI" pitchFamily="34" charset="0"/>
              </a:defRPr>
            </a:lvl2pPr>
            <a:lvl3pPr marL="573090" indent="0">
              <a:buNone/>
              <a:defRPr>
                <a:gradFill>
                  <a:gsLst>
                    <a:gs pos="1250">
                      <a:srgbClr val="000000"/>
                    </a:gs>
                    <a:gs pos="100000">
                      <a:srgbClr val="000000"/>
                    </a:gs>
                  </a:gsLst>
                  <a:lin ang="5400000" scaled="0"/>
                </a:gradFill>
                <a:latin typeface="Segoe UI" pitchFamily="34" charset="0"/>
                <a:cs typeface="Segoe UI" pitchFamily="34" charset="0"/>
              </a:defRPr>
            </a:lvl3pPr>
            <a:lvl4pPr marL="798516" indent="0">
              <a:buNone/>
              <a:defRPr>
                <a:gradFill>
                  <a:gsLst>
                    <a:gs pos="1250">
                      <a:srgbClr val="000000"/>
                    </a:gs>
                    <a:gs pos="100000">
                      <a:srgbClr val="000000"/>
                    </a:gs>
                  </a:gsLst>
                  <a:lin ang="5400000" scaled="0"/>
                </a:gradFill>
                <a:latin typeface="Segoe UI" pitchFamily="34" charset="0"/>
                <a:cs typeface="Segoe UI" pitchFamily="34" charset="0"/>
              </a:defRPr>
            </a:lvl4pPr>
            <a:lvl5pPr marL="1030292"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05321881"/>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1">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3877271"/>
            <a:ext cx="6273418" cy="1794661"/>
          </a:xfrm>
          <a:noFill/>
        </p:spPr>
        <p:txBody>
          <a:bodyPr lIns="146304" tIns="109728" rIns="146304" bIns="109728">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69303" y="2075840"/>
            <a:ext cx="9860610" cy="1801436"/>
          </a:xfrm>
          <a:noFill/>
        </p:spPr>
        <p:txBody>
          <a:bodyPr lIns="146304" tIns="91440" rIns="146304" bIns="91440" anchor="t" anchorCtr="0"/>
          <a:lstStyle>
            <a:lvl1pPr>
              <a:defRPr sz="5882" spc="-98" baseline="0">
                <a:gradFill>
                  <a:gsLst>
                    <a:gs pos="3333">
                      <a:schemeClr val="tx2"/>
                    </a:gs>
                    <a:gs pos="39000">
                      <a:schemeClr val="tx2"/>
                    </a:gs>
                  </a:gsLst>
                  <a:lin ang="5400000" scaled="0"/>
                </a:gradFill>
              </a:defRPr>
            </a:lvl1pPr>
          </a:lstStyle>
          <a:p>
            <a:r>
              <a:rPr lang="en-US" dirty="0" smtClean="0"/>
              <a:t>Presentation title</a:t>
            </a:r>
            <a:endParaRPr lang="en-US"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49819" y="471123"/>
            <a:ext cx="2507467" cy="537211"/>
          </a:xfrm>
          <a:prstGeom prst="rect">
            <a:avLst/>
          </a:prstGeom>
        </p:spPr>
      </p:pic>
    </p:spTree>
    <p:extLst>
      <p:ext uri="{BB962C8B-B14F-4D97-AF65-F5344CB8AC3E}">
        <p14:creationId xmlns:p14="http://schemas.microsoft.com/office/powerpoint/2010/main" val="13412125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3" name="Rectangle 2"/>
          <p:cNvSpPr/>
          <p:nvPr userDrawn="1"/>
        </p:nvSpPr>
        <p:spPr bwMode="auto">
          <a:xfrm>
            <a:off x="269239" y="2084172"/>
            <a:ext cx="8964248" cy="358620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882" spc="-98" baseline="0">
                <a:gradFill>
                  <a:gsLst>
                    <a:gs pos="5833">
                      <a:srgbClr val="FFFFFF"/>
                    </a:gs>
                    <a:gs pos="18000">
                      <a:srgbClr val="FFFFFF"/>
                    </a:gs>
                  </a:gsLst>
                  <a:lin ang="5400000" scaled="0"/>
                </a:gradFill>
              </a:defRPr>
            </a:lvl1pPr>
          </a:lstStyle>
          <a:p>
            <a:r>
              <a:rPr lang="en-US" dirty="0" smtClean="0"/>
              <a:t>Presentation title</a:t>
            </a:r>
            <a:endParaRPr lang="en-US" dirty="0"/>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49819" y="471123"/>
            <a:ext cx="2507467" cy="537211"/>
          </a:xfrm>
          <a:prstGeom prst="rect">
            <a:avLst/>
          </a:prstGeom>
        </p:spPr>
      </p:pic>
      <p:sp>
        <p:nvSpPr>
          <p:cNvPr id="5" name="Text Placeholder 4"/>
          <p:cNvSpPr>
            <a:spLocks noGrp="1"/>
          </p:cNvSpPr>
          <p:nvPr>
            <p:ph type="body" sz="quarter" idx="12" hasCustomPrompt="1"/>
          </p:nvPr>
        </p:nvSpPr>
        <p:spPr>
          <a:xfrm>
            <a:off x="269302" y="3878574"/>
            <a:ext cx="8964186" cy="1792326"/>
          </a:xfrm>
          <a:noFill/>
        </p:spPr>
        <p:txBody>
          <a:bodyPr lIns="146304" tIns="109728" rIns="146304" bIns="109728">
            <a:noAutofit/>
          </a:bodyPr>
          <a:lstStyle>
            <a:lvl1pPr marL="0" indent="0">
              <a:spcBef>
                <a:spcPts val="0"/>
              </a:spcBef>
              <a:buNone/>
              <a:defRPr sz="3529" spc="0" baseline="0">
                <a:gradFill>
                  <a:gsLst>
                    <a:gs pos="2917">
                      <a:srgbClr val="FFFFFF"/>
                    </a:gs>
                    <a:gs pos="30000">
                      <a:srgbClr val="FFFFFF"/>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176094690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731" y="0"/>
            <a:ext cx="12182534" cy="6857999"/>
          </a:xfrm>
          <a:prstGeom prst="rect">
            <a:avLst/>
          </a:prstGeom>
        </p:spPr>
      </p:pic>
      <p:sp>
        <p:nvSpPr>
          <p:cNvPr id="18" name="Rectangle 17"/>
          <p:cNvSpPr/>
          <p:nvPr userDrawn="1"/>
        </p:nvSpPr>
        <p:spPr bwMode="gray">
          <a:xfrm>
            <a:off x="269239" y="2084172"/>
            <a:ext cx="7171399" cy="3586208"/>
          </a:xfrm>
          <a:prstGeom prst="rect">
            <a:avLst/>
          </a:prstGeom>
          <a:solidFill>
            <a:schemeClr val="accent3">
              <a:alpha val="93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9302" y="2082468"/>
            <a:ext cx="7172955" cy="1794808"/>
          </a:xfrm>
          <a:noFill/>
        </p:spPr>
        <p:txBody>
          <a:bodyPr lIns="146304" tIns="91440" rIns="146304" bIns="91440" anchor="t" anchorCtr="0"/>
          <a:lstStyle>
            <a:lvl1pPr>
              <a:defRPr sz="5882" spc="-98"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69302" y="3880390"/>
            <a:ext cx="7172955" cy="1789991"/>
          </a:xfrm>
        </p:spPr>
        <p:txBody>
          <a:bodyPr tIns="109728" bIns="109728">
            <a:noAutofit/>
          </a:bodyPr>
          <a:lstStyle>
            <a:lvl1pPr marL="0" indent="0">
              <a:spcBef>
                <a:spcPts val="0"/>
              </a:spcBef>
              <a:buNone/>
              <a:defRPr sz="3137" baseline="0">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49322" y="471125"/>
            <a:ext cx="1522404" cy="326166"/>
          </a:xfrm>
          <a:prstGeom prst="rect">
            <a:avLst/>
          </a:prstGeom>
        </p:spPr>
      </p:pic>
    </p:spTree>
    <p:extLst>
      <p:ext uri="{BB962C8B-B14F-4D97-AF65-F5344CB8AC3E}">
        <p14:creationId xmlns:p14="http://schemas.microsoft.com/office/powerpoint/2010/main" val="297692694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lide 4">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66" y="0"/>
            <a:ext cx="12190269" cy="6857999"/>
          </a:xfrm>
          <a:prstGeom prst="rect">
            <a:avLst/>
          </a:prstGeom>
        </p:spPr>
      </p:pic>
      <p:sp>
        <p:nvSpPr>
          <p:cNvPr id="17" name="Rectangle 16"/>
          <p:cNvSpPr/>
          <p:nvPr userDrawn="1"/>
        </p:nvSpPr>
        <p:spPr bwMode="gray">
          <a:xfrm>
            <a:off x="269239" y="2084172"/>
            <a:ext cx="6274974" cy="3586208"/>
          </a:xfrm>
          <a:prstGeom prst="rect">
            <a:avLst/>
          </a:prstGeom>
          <a:solidFill>
            <a:schemeClr val="accent2">
              <a:alpha val="92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7683" y="2082468"/>
            <a:ext cx="6276530" cy="1794808"/>
          </a:xfrm>
          <a:noFill/>
        </p:spPr>
        <p:txBody>
          <a:bodyPr lIns="146304" tIns="91440" rIns="146304" bIns="91440" anchor="t" anchorCtr="0"/>
          <a:lstStyle>
            <a:lvl1pPr>
              <a:defRPr sz="5882" spc="-98"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67683" y="3880390"/>
            <a:ext cx="6276530" cy="1789991"/>
          </a:xfrm>
          <a:noFill/>
        </p:spPr>
        <p:txBody>
          <a:bodyPr tIns="109728" bIns="109728">
            <a:noAutofit/>
          </a:bodyPr>
          <a:lstStyle>
            <a:lvl1pPr marL="0" indent="0">
              <a:spcBef>
                <a:spcPts val="0"/>
              </a:spcBef>
              <a:buNone/>
              <a:defRPr sz="3137">
                <a:gradFill>
                  <a:gsLst>
                    <a:gs pos="1250">
                      <a:srgbClr val="FFFFFF"/>
                    </a:gs>
                    <a:gs pos="99000">
                      <a:srgbClr val="FFFFFF"/>
                    </a:gs>
                  </a:gsLst>
                  <a:lin ang="5400000" scaled="0"/>
                </a:gradFill>
              </a:defRPr>
            </a:lvl1pPr>
          </a:lstStyle>
          <a:p>
            <a:pPr lvl="0"/>
            <a:r>
              <a:rPr lang="en-US" dirty="0" smtClean="0"/>
              <a:t>Speaker Name</a:t>
            </a:r>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49322" y="471125"/>
            <a:ext cx="1522404" cy="326166"/>
          </a:xfrm>
          <a:prstGeom prst="rect">
            <a:avLst/>
          </a:prstGeom>
        </p:spPr>
      </p:pic>
    </p:spTree>
    <p:extLst>
      <p:ext uri="{BB962C8B-B14F-4D97-AF65-F5344CB8AC3E}">
        <p14:creationId xmlns:p14="http://schemas.microsoft.com/office/powerpoint/2010/main" val="293130234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5">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a:ext>
            </a:extLst>
          </a:blip>
          <a:srcRect b="-1"/>
          <a:stretch/>
        </p:blipFill>
        <p:spPr bwMode="gray">
          <a:xfrm flipH="1">
            <a:off x="0" y="0"/>
            <a:ext cx="12192001" cy="6858000"/>
          </a:xfrm>
          <a:prstGeom prst="rect">
            <a:avLst/>
          </a:prstGeom>
        </p:spPr>
      </p:pic>
      <p:sp>
        <p:nvSpPr>
          <p:cNvPr id="17" name="Rectangle 16"/>
          <p:cNvSpPr/>
          <p:nvPr userDrawn="1"/>
        </p:nvSpPr>
        <p:spPr bwMode="gray">
          <a:xfrm>
            <a:off x="269239" y="2084172"/>
            <a:ext cx="7171399" cy="3586208"/>
          </a:xfrm>
          <a:prstGeom prst="rect">
            <a:avLst/>
          </a:prstGeom>
          <a:solidFill>
            <a:schemeClr val="accent2">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7683" y="2082468"/>
            <a:ext cx="7172955" cy="1794808"/>
          </a:xfrm>
          <a:noFill/>
        </p:spPr>
        <p:txBody>
          <a:bodyPr lIns="146304" tIns="91440" rIns="146304" bIns="91440" anchor="t" anchorCtr="0"/>
          <a:lstStyle>
            <a:lvl1pPr>
              <a:defRPr sz="5882" spc="-98"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p:nvPr>
        </p:nvSpPr>
        <p:spPr bwMode="ltGray">
          <a:xfrm>
            <a:off x="267683" y="3880390"/>
            <a:ext cx="7172955" cy="1789991"/>
          </a:xfrm>
        </p:spPr>
        <p:txBody>
          <a:bodyPr tIns="109728" bIns="109728">
            <a:noAutofit/>
          </a:bodyPr>
          <a:lstStyle>
            <a:lvl1pPr marL="0" indent="0">
              <a:spcBef>
                <a:spcPts val="0"/>
              </a:spcBef>
              <a:buNone/>
              <a:defRPr sz="3137">
                <a:gradFill>
                  <a:gsLst>
                    <a:gs pos="1250">
                      <a:srgbClr val="FFFFFF"/>
                    </a:gs>
                    <a:gs pos="99000">
                      <a:srgbClr val="FFFFFF"/>
                    </a:gs>
                  </a:gsLst>
                  <a:lin ang="5400000" scaled="0"/>
                </a:gradFill>
              </a:defRPr>
            </a:lvl1pPr>
          </a:lstStyle>
          <a:p>
            <a:pPr lvl="0"/>
            <a:r>
              <a:rPr lang="en-US" smtClean="0"/>
              <a:t>Click to edit Master text styles</a:t>
            </a:r>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49324" y="471125"/>
            <a:ext cx="1522399" cy="326166"/>
          </a:xfrm>
          <a:prstGeom prst="rect">
            <a:avLst/>
          </a:prstGeom>
        </p:spPr>
      </p:pic>
    </p:spTree>
    <p:extLst>
      <p:ext uri="{BB962C8B-B14F-4D97-AF65-F5344CB8AC3E}">
        <p14:creationId xmlns:p14="http://schemas.microsoft.com/office/powerpoint/2010/main" val="43758634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lide 6">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t="13312" r="17641" b="16929"/>
          <a:stretch/>
        </p:blipFill>
        <p:spPr>
          <a:xfrm>
            <a:off x="0" y="0"/>
            <a:ext cx="12192000" cy="6857999"/>
          </a:xfrm>
          <a:prstGeom prst="rect">
            <a:avLst/>
          </a:prstGeom>
        </p:spPr>
      </p:pic>
      <p:sp>
        <p:nvSpPr>
          <p:cNvPr id="17" name="Rectangle 16"/>
          <p:cNvSpPr/>
          <p:nvPr userDrawn="1"/>
        </p:nvSpPr>
        <p:spPr bwMode="gray">
          <a:xfrm>
            <a:off x="269239" y="2084172"/>
            <a:ext cx="7171399" cy="3586208"/>
          </a:xfrm>
          <a:prstGeom prst="rect">
            <a:avLst/>
          </a:prstGeom>
          <a:solidFill>
            <a:schemeClr val="accent3">
              <a:alpha val="93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7683" y="2082468"/>
            <a:ext cx="7172955" cy="1794808"/>
          </a:xfrm>
          <a:noFill/>
        </p:spPr>
        <p:txBody>
          <a:bodyPr lIns="146304" tIns="91440" rIns="146304" bIns="91440" anchor="t" anchorCtr="0"/>
          <a:lstStyle>
            <a:lvl1pPr>
              <a:defRPr sz="5294" spc="-98"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67683" y="3869494"/>
            <a:ext cx="7172955" cy="1793104"/>
          </a:xfrm>
          <a:noFill/>
        </p:spPr>
        <p:txBody>
          <a:bodyPr tIns="109728" bIns="109728">
            <a:noAutofit/>
          </a:bodyPr>
          <a:lstStyle>
            <a:lvl1pPr marL="0" indent="0">
              <a:spcBef>
                <a:spcPts val="0"/>
              </a:spcBef>
              <a:buNone/>
              <a:defRPr sz="3137">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49322" y="471124"/>
            <a:ext cx="1522404" cy="326167"/>
          </a:xfrm>
          <a:prstGeom prst="rect">
            <a:avLst/>
          </a:prstGeom>
        </p:spPr>
      </p:pic>
    </p:spTree>
    <p:extLst>
      <p:ext uri="{BB962C8B-B14F-4D97-AF65-F5344CB8AC3E}">
        <p14:creationId xmlns:p14="http://schemas.microsoft.com/office/powerpoint/2010/main" val="91861031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lide 7">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3333" t="3333" r="4875" b="4875"/>
          <a:stretch/>
        </p:blipFill>
        <p:spPr>
          <a:xfrm>
            <a:off x="864" y="-1"/>
            <a:ext cx="12190272" cy="6858001"/>
          </a:xfrm>
          <a:prstGeom prst="rect">
            <a:avLst/>
          </a:prstGeom>
        </p:spPr>
      </p:pic>
      <p:sp>
        <p:nvSpPr>
          <p:cNvPr id="18" name="Rectangle 17"/>
          <p:cNvSpPr/>
          <p:nvPr userDrawn="1"/>
        </p:nvSpPr>
        <p:spPr bwMode="gray">
          <a:xfrm>
            <a:off x="269239" y="1187621"/>
            <a:ext cx="6274974" cy="3586208"/>
          </a:xfrm>
          <a:prstGeom prst="rect">
            <a:avLst/>
          </a:prstGeom>
          <a:solidFill>
            <a:schemeClr val="accent2">
              <a:alpha val="8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7683" y="1187621"/>
            <a:ext cx="6276530" cy="1793105"/>
          </a:xfrm>
          <a:noFill/>
        </p:spPr>
        <p:txBody>
          <a:bodyPr vert="horz" wrap="square" lIns="146304" tIns="91440" rIns="146304" bIns="91440" rtlCol="0" anchor="t" anchorCtr="0">
            <a:noAutofit/>
          </a:bodyPr>
          <a:lstStyle>
            <a:lvl1pPr>
              <a:defRPr lang="en-US" sz="5882" spc="-98" baseline="0" dirty="0">
                <a:gradFill>
                  <a:gsLst>
                    <a:gs pos="5833">
                      <a:srgbClr val="FFFFFF"/>
                    </a:gs>
                    <a:gs pos="18000">
                      <a:srgbClr val="FFFFFF"/>
                    </a:gs>
                  </a:gsLst>
                  <a:lin ang="5400000" scaled="0"/>
                </a:gradFill>
              </a:defRPr>
            </a:lvl1pPr>
          </a:lstStyle>
          <a:p>
            <a:pPr lvl="0"/>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69239" y="2980724"/>
            <a:ext cx="6274974" cy="1793104"/>
          </a:xfrm>
        </p:spPr>
        <p:txBody>
          <a:bodyPr tIns="109728" bIns="109728">
            <a:noAutofit/>
          </a:bodyPr>
          <a:lstStyle>
            <a:lvl1pPr marL="0" indent="0">
              <a:spcBef>
                <a:spcPts val="0"/>
              </a:spcBef>
              <a:buNone/>
              <a:defRPr sz="3137">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49322" y="471124"/>
            <a:ext cx="1522404" cy="326167"/>
          </a:xfrm>
          <a:prstGeom prst="rect">
            <a:avLst/>
          </a:prstGeom>
        </p:spPr>
      </p:pic>
    </p:spTree>
    <p:extLst>
      <p:ext uri="{BB962C8B-B14F-4D97-AF65-F5344CB8AC3E}">
        <p14:creationId xmlns:p14="http://schemas.microsoft.com/office/powerpoint/2010/main" val="12419052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lide 8 ">
    <p:spTree>
      <p:nvGrpSpPr>
        <p:cNvPr id="1" name=""/>
        <p:cNvGrpSpPr/>
        <p:nvPr/>
      </p:nvGrpSpPr>
      <p:grpSpPr>
        <a:xfrm>
          <a:off x="0" y="0"/>
          <a:ext cx="0" cy="0"/>
          <a:chOff x="0" y="0"/>
          <a:chExt cx="0" cy="0"/>
        </a:xfrm>
      </p:grpSpPr>
      <p:pic>
        <p:nvPicPr>
          <p:cNvPr id="10" name="Picture 2"/>
          <p:cNvPicPr>
            <a:picLocks noChangeAspect="1" noChangeArrowheads="1"/>
          </p:cNvPicPr>
          <p:nvPr userDrawn="1"/>
        </p:nvPicPr>
        <p:blipFill>
          <a:blip r:embed="rId2">
            <a:extLst>
              <a:ext uri="{28A0092B-C50C-407E-A947-70E740481C1C}">
                <a14:useLocalDpi xmlns:a14="http://schemas.microsoft.com/office/drawing/2010/main"/>
              </a:ext>
            </a:extLst>
          </a:blip>
          <a:stretch>
            <a:fillRect/>
          </a:stretch>
        </p:blipFill>
        <p:spPr bwMode="auto">
          <a:xfrm>
            <a:off x="2358" y="7783"/>
            <a:ext cx="12187284" cy="6842434"/>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userDrawn="1"/>
        </p:nvSpPr>
        <p:spPr bwMode="gray">
          <a:xfrm>
            <a:off x="269302" y="2084186"/>
            <a:ext cx="7171399" cy="3586194"/>
          </a:xfrm>
          <a:prstGeom prst="rect">
            <a:avLst/>
          </a:prstGeom>
          <a:solidFill>
            <a:schemeClr val="accent3">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9239" y="2084173"/>
            <a:ext cx="7171399" cy="1793104"/>
          </a:xfrm>
          <a:noFill/>
        </p:spPr>
        <p:txBody>
          <a:bodyPr lIns="146304" tIns="91440" rIns="146304" bIns="91440" anchor="t" anchorCtr="0"/>
          <a:lstStyle>
            <a:lvl1pPr>
              <a:defRPr sz="5882" spc="-98" baseline="0">
                <a:gradFill>
                  <a:gsLst>
                    <a:gs pos="0">
                      <a:srgbClr val="FFFFFF"/>
                    </a:gs>
                    <a:gs pos="100000">
                      <a:srgbClr val="FFFFFF"/>
                    </a:gs>
                  </a:gsLst>
                  <a:lin ang="5400000" scaled="0"/>
                </a:gradFill>
              </a:defRPr>
            </a:lvl1pPr>
          </a:lstStyle>
          <a:p>
            <a:r>
              <a:rPr lang="en-US" dirty="0" smtClean="0"/>
              <a:t>Presentation title</a:t>
            </a:r>
            <a:endParaRPr lang="en-US" dirty="0"/>
          </a:p>
        </p:txBody>
      </p:sp>
      <p:sp>
        <p:nvSpPr>
          <p:cNvPr id="7" name="Text Placeholder 4"/>
          <p:cNvSpPr>
            <a:spLocks noGrp="1"/>
          </p:cNvSpPr>
          <p:nvPr>
            <p:ph type="body" sz="quarter" idx="12" hasCustomPrompt="1"/>
          </p:nvPr>
        </p:nvSpPr>
        <p:spPr bwMode="ltGray">
          <a:xfrm>
            <a:off x="269239" y="3877276"/>
            <a:ext cx="7171399" cy="1794661"/>
          </a:xfrm>
          <a:noFill/>
        </p:spPr>
        <p:txBody>
          <a:bodyPr lIns="146304" tIns="109728" rIns="146304" bIns="109728">
            <a:noAutofit/>
          </a:bodyPr>
          <a:lstStyle>
            <a:lvl1pPr marL="0" indent="0">
              <a:spcBef>
                <a:spcPts val="0"/>
              </a:spcBef>
              <a:buNone/>
              <a:defRPr sz="3137" spc="0" baseline="0">
                <a:gradFill>
                  <a:gsLst>
                    <a:gs pos="1250">
                      <a:srgbClr val="FFFFFF"/>
                    </a:gs>
                    <a:gs pos="99000">
                      <a:srgbClr val="FFFFFF"/>
                    </a:gs>
                  </a:gsLst>
                  <a:lin ang="5400000" scaled="0"/>
                </a:gradFill>
                <a:latin typeface="+mj-lt"/>
              </a:defRPr>
            </a:lvl1pPr>
          </a:lstStyle>
          <a:p>
            <a:pPr lvl="0"/>
            <a:r>
              <a:rPr lang="en-US" dirty="0" smtClean="0"/>
              <a:t>Speaker Name</a:t>
            </a:r>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49322" y="471124"/>
            <a:ext cx="1522404" cy="326167"/>
          </a:xfrm>
          <a:prstGeom prst="rect">
            <a:avLst/>
          </a:prstGeom>
        </p:spPr>
      </p:pic>
    </p:spTree>
    <p:extLst>
      <p:ext uri="{BB962C8B-B14F-4D97-AF65-F5344CB8AC3E}">
        <p14:creationId xmlns:p14="http://schemas.microsoft.com/office/powerpoint/2010/main" val="2816763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4" name="Rectangle 3"/>
          <p:cNvSpPr/>
          <p:nvPr userDrawn="1"/>
        </p:nvSpPr>
        <p:spPr bwMode="auto">
          <a:xfrm>
            <a:off x="269302" y="1187644"/>
            <a:ext cx="9860610" cy="268963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45667979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Session">
    <p:bg>
      <p:bgPr>
        <a:solidFill>
          <a:schemeClr val="accent4"/>
        </a:solidFill>
        <a:effectLst/>
      </p:bgPr>
    </p:bg>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0" y="1269000"/>
            <a:ext cx="12192000" cy="2880000"/>
          </a:xfrm>
          <a:solidFill>
            <a:schemeClr val="bg1"/>
          </a:solidFill>
        </p:spPr>
        <p:txBody>
          <a:bodyPr lIns="1080000" rIns="1080000" anchor="b"/>
          <a:lstStyle>
            <a:lvl1pPr algn="l">
              <a:defRPr sz="6000">
                <a:solidFill>
                  <a:schemeClr val="accent4">
                    <a:lumMod val="75000"/>
                  </a:schemeClr>
                </a:solidFill>
              </a:defRPr>
            </a:lvl1pPr>
          </a:lstStyle>
          <a:p>
            <a:r>
              <a:rPr lang="ru-RU" dirty="0" smtClean="0"/>
              <a:t>Образец заголовка</a:t>
            </a:r>
            <a:endParaRPr lang="ru-RU" dirty="0"/>
          </a:p>
        </p:txBody>
      </p:sp>
      <p:sp>
        <p:nvSpPr>
          <p:cNvPr id="3" name="Подзаголовок 2"/>
          <p:cNvSpPr>
            <a:spLocks noGrp="1"/>
          </p:cNvSpPr>
          <p:nvPr>
            <p:ph type="subTitle" idx="1"/>
          </p:nvPr>
        </p:nvSpPr>
        <p:spPr>
          <a:xfrm>
            <a:off x="1056000" y="4329000"/>
            <a:ext cx="9144000" cy="1452017"/>
          </a:xfrm>
        </p:spPr>
        <p:txBody>
          <a:bodyPr lIns="36000" rIns="36000">
            <a:normAutofit/>
          </a:bodyPr>
          <a:lstStyle>
            <a:lvl1pPr marL="0" indent="0" algn="l">
              <a:buNone/>
              <a:defRPr sz="3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smtClean="0"/>
              <a:t>Образец подзаголовка</a:t>
            </a:r>
            <a:endParaRPr lang="ru-RU" dirty="0"/>
          </a:p>
        </p:txBody>
      </p:sp>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val="0"/>
              </a:ext>
            </a:extLst>
          </a:blip>
          <a:srcRect l="-3"/>
          <a:stretch/>
        </p:blipFill>
        <p:spPr>
          <a:xfrm>
            <a:off x="11316000" y="5949000"/>
            <a:ext cx="616920" cy="762002"/>
          </a:xfrm>
          <a:prstGeom prst="rect">
            <a:avLst/>
          </a:prstGeom>
        </p:spPr>
      </p:pic>
    </p:spTree>
    <p:extLst>
      <p:ext uri="{BB962C8B-B14F-4D97-AF65-F5344CB8AC3E}">
        <p14:creationId xmlns:p14="http://schemas.microsoft.com/office/powerpoint/2010/main" val="217579016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Video slide">
    <p:spTree>
      <p:nvGrpSpPr>
        <p:cNvPr id="1" name=""/>
        <p:cNvGrpSpPr/>
        <p:nvPr/>
      </p:nvGrpSpPr>
      <p:grpSpPr>
        <a:xfrm>
          <a:off x="0" y="0"/>
          <a:ext cx="0" cy="0"/>
          <a:chOff x="0" y="0"/>
          <a:chExt cx="0" cy="0"/>
        </a:xfrm>
      </p:grpSpPr>
      <p:sp>
        <p:nvSpPr>
          <p:cNvPr id="4" name="Rectangle 3"/>
          <p:cNvSpPr/>
          <p:nvPr userDrawn="1"/>
        </p:nvSpPr>
        <p:spPr bwMode="auto">
          <a:xfrm>
            <a:off x="269302" y="1187644"/>
            <a:ext cx="9860610" cy="268963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5833">
                      <a:srgbClr val="FFFFFF"/>
                    </a:gs>
                    <a:gs pos="18000">
                      <a:srgbClr val="FFFFFF"/>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165161252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57204419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417731277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96857247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33187817"/>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79940553"/>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5306"/>
          </a:xfrm>
        </p:spPr>
        <p:txBody>
          <a:bodyPr>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06668167"/>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5306"/>
          </a:xfrm>
        </p:spPr>
        <p:txBody>
          <a:bodyPr>
            <a:spAutoFit/>
          </a:bodyPr>
          <a:lstStyle>
            <a:lvl1pPr>
              <a:defRPr>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48193878"/>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420188"/>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420188"/>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21787046"/>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420188"/>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420188"/>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57442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p:bg>
      <p:bgPr>
        <a:solidFill>
          <a:schemeClr val="accent2"/>
        </a:solidFill>
        <a:effectLst/>
      </p:bgPr>
    </p:bg>
    <p:spTree>
      <p:nvGrpSpPr>
        <p:cNvPr id="1" name=""/>
        <p:cNvGrpSpPr/>
        <p:nvPr/>
      </p:nvGrpSpPr>
      <p:grpSpPr>
        <a:xfrm>
          <a:off x="0" y="0"/>
          <a:ext cx="0" cy="0"/>
          <a:chOff x="0" y="0"/>
          <a:chExt cx="0" cy="0"/>
        </a:xfrm>
      </p:grpSpPr>
      <p:sp>
        <p:nvSpPr>
          <p:cNvPr id="5" name="TextBox 4"/>
          <p:cNvSpPr txBox="1"/>
          <p:nvPr userDrawn="1"/>
        </p:nvSpPr>
        <p:spPr>
          <a:xfrm>
            <a:off x="11496000" y="6129000"/>
            <a:ext cx="595035" cy="584775"/>
          </a:xfrm>
          <a:prstGeom prst="rect">
            <a:avLst/>
          </a:prstGeom>
          <a:noFill/>
        </p:spPr>
        <p:txBody>
          <a:bodyPr wrap="none" rtlCol="0">
            <a:spAutoFit/>
          </a:bodyPr>
          <a:lstStyle/>
          <a:p>
            <a:r>
              <a:rPr lang="ru-RU" sz="3200" dirty="0" smtClean="0">
                <a:solidFill>
                  <a:schemeClr val="bg1"/>
                </a:solidFill>
                <a:ea typeface="Segoe UI Symbol" panose="020B0502040204020203" pitchFamily="34" charset="0"/>
              </a:rPr>
              <a:t></a:t>
            </a:r>
            <a:endParaRPr lang="ru-RU" sz="3200" dirty="0">
              <a:solidFill>
                <a:schemeClr val="bg1"/>
              </a:solidFill>
            </a:endParaRPr>
          </a:p>
        </p:txBody>
      </p:sp>
      <p:sp>
        <p:nvSpPr>
          <p:cNvPr id="2" name="Заголовок 1"/>
          <p:cNvSpPr>
            <a:spLocks noGrp="1"/>
          </p:cNvSpPr>
          <p:nvPr>
            <p:ph type="ctrTitle" hasCustomPrompt="1"/>
          </p:nvPr>
        </p:nvSpPr>
        <p:spPr>
          <a:xfrm>
            <a:off x="0" y="1269000"/>
            <a:ext cx="12192000" cy="2880000"/>
          </a:xfrm>
          <a:solidFill>
            <a:schemeClr val="bg1"/>
          </a:solidFill>
        </p:spPr>
        <p:txBody>
          <a:bodyPr lIns="1080000" rIns="1080000" anchor="b"/>
          <a:lstStyle>
            <a:lvl1pPr algn="l">
              <a:defRPr sz="6000">
                <a:solidFill>
                  <a:schemeClr val="accent2">
                    <a:lumMod val="75000"/>
                  </a:schemeClr>
                </a:solidFill>
              </a:defRPr>
            </a:lvl1pPr>
          </a:lstStyle>
          <a:p>
            <a:r>
              <a:rPr lang="en-US" dirty="0" smtClean="0"/>
              <a:t/>
            </a:r>
            <a:br>
              <a:rPr lang="en-US" dirty="0" smtClean="0"/>
            </a:br>
            <a:r>
              <a:rPr lang="ru-RU" dirty="0" smtClean="0"/>
              <a:t>Образец заголовка</a:t>
            </a:r>
            <a:endParaRPr lang="ru-RU" dirty="0"/>
          </a:p>
        </p:txBody>
      </p:sp>
      <p:sp>
        <p:nvSpPr>
          <p:cNvPr id="3" name="Подзаголовок 2"/>
          <p:cNvSpPr>
            <a:spLocks noGrp="1"/>
          </p:cNvSpPr>
          <p:nvPr>
            <p:ph type="subTitle" idx="1"/>
          </p:nvPr>
        </p:nvSpPr>
        <p:spPr>
          <a:xfrm>
            <a:off x="1056000" y="4329000"/>
            <a:ext cx="9144000" cy="1452017"/>
          </a:xfrm>
        </p:spPr>
        <p:txBody>
          <a:bodyPr lIns="36000" rIns="36000">
            <a:normAutofit/>
          </a:bodyPr>
          <a:lstStyle>
            <a:lvl1pPr marL="0" indent="0" algn="l">
              <a:buNone/>
              <a:defRPr sz="3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smtClean="0"/>
              <a:t>Образец подзаголовка</a:t>
            </a:r>
            <a:endParaRPr lang="ru-RU" dirty="0"/>
          </a:p>
        </p:txBody>
      </p:sp>
    </p:spTree>
    <p:extLst>
      <p:ext uri="{BB962C8B-B14F-4D97-AF65-F5344CB8AC3E}">
        <p14:creationId xmlns:p14="http://schemas.microsoft.com/office/powerpoint/2010/main" val="375030980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486578"/>
          </a:xfrm>
        </p:spPr>
        <p:txBody>
          <a:bodyPr wrap="square">
            <a:spAutoFit/>
          </a:bodyPr>
          <a:lstStyle>
            <a:lvl1pPr marL="281677" indent="-281677">
              <a:spcBef>
                <a:spcPts val="1200"/>
              </a:spcBef>
              <a:buClr>
                <a:schemeClr val="tx1"/>
              </a:buClr>
              <a:buFont typeface="Arial" pitchFamily="34" charset="0"/>
              <a:buChar char="•"/>
              <a:defRPr sz="3529"/>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486578"/>
          </a:xfrm>
        </p:spPr>
        <p:txBody>
          <a:bodyPr wrap="square">
            <a:spAutoFit/>
          </a:bodyPr>
          <a:lstStyle>
            <a:lvl1pPr marL="281677" indent="-281677">
              <a:spcBef>
                <a:spcPts val="1200"/>
              </a:spcBef>
              <a:buClr>
                <a:schemeClr val="tx1"/>
              </a:buClr>
              <a:buFont typeface="Arial" pitchFamily="34" charset="0"/>
              <a:buChar char="•"/>
              <a:defRPr sz="3529"/>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05771170"/>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486578"/>
          </a:xfrm>
        </p:spPr>
        <p:txBody>
          <a:bodyPr wrap="square">
            <a:spAutoFit/>
          </a:bodyPr>
          <a:lstStyle>
            <a:lvl1pPr marL="281677" indent="-281677">
              <a:spcBef>
                <a:spcPts val="1200"/>
              </a:spcBef>
              <a:buClr>
                <a:schemeClr val="tx2"/>
              </a:buClr>
              <a:buFont typeface="Arial" pitchFamily="34" charset="0"/>
              <a:buChar char="•"/>
              <a:defRPr sz="3529">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486578"/>
          </a:xfrm>
        </p:spPr>
        <p:txBody>
          <a:bodyPr wrap="square">
            <a:spAutoFit/>
          </a:bodyPr>
          <a:lstStyle>
            <a:lvl1pPr marL="281677" indent="-281677">
              <a:spcBef>
                <a:spcPts val="1200"/>
              </a:spcBef>
              <a:buClr>
                <a:schemeClr val="tx2"/>
              </a:buClr>
              <a:buFont typeface="Arial" pitchFamily="34" charset="0"/>
              <a:buChar char="•"/>
              <a:defRPr sz="3529">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51588703"/>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878982048"/>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7618079"/>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3228072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64053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363247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1250">
                      <a:srgbClr val="000000"/>
                    </a:gs>
                    <a:gs pos="100000">
                      <a:srgbClr val="000000"/>
                    </a:gs>
                  </a:gsLst>
                  <a:lin ang="5400000" scaled="0"/>
                </a:gradFill>
                <a:latin typeface="Segoe UI" pitchFamily="34" charset="0"/>
                <a:cs typeface="Segoe UI" pitchFamily="34" charset="0"/>
              </a:defRPr>
            </a:lvl1pPr>
            <a:lvl2pPr marL="339726" indent="0">
              <a:buNone/>
              <a:defRPr>
                <a:gradFill>
                  <a:gsLst>
                    <a:gs pos="1250">
                      <a:srgbClr val="000000"/>
                    </a:gs>
                    <a:gs pos="100000">
                      <a:srgbClr val="000000"/>
                    </a:gs>
                  </a:gsLst>
                  <a:lin ang="5400000" scaled="0"/>
                </a:gradFill>
                <a:latin typeface="Segoe UI" pitchFamily="34" charset="0"/>
                <a:cs typeface="Segoe UI" pitchFamily="34" charset="0"/>
              </a:defRPr>
            </a:lvl2pPr>
            <a:lvl3pPr marL="573090" indent="0">
              <a:buNone/>
              <a:defRPr>
                <a:gradFill>
                  <a:gsLst>
                    <a:gs pos="1250">
                      <a:srgbClr val="000000"/>
                    </a:gs>
                    <a:gs pos="100000">
                      <a:srgbClr val="000000"/>
                    </a:gs>
                  </a:gsLst>
                  <a:lin ang="5400000" scaled="0"/>
                </a:gradFill>
                <a:latin typeface="Segoe UI" pitchFamily="34" charset="0"/>
                <a:cs typeface="Segoe UI" pitchFamily="34" charset="0"/>
              </a:defRPr>
            </a:lvl3pPr>
            <a:lvl4pPr marL="798516" indent="0">
              <a:buNone/>
              <a:defRPr>
                <a:gradFill>
                  <a:gsLst>
                    <a:gs pos="1250">
                      <a:srgbClr val="000000"/>
                    </a:gs>
                    <a:gs pos="100000">
                      <a:srgbClr val="000000"/>
                    </a:gs>
                  </a:gsLst>
                  <a:lin ang="5400000" scaled="0"/>
                </a:gradFill>
                <a:latin typeface="Segoe UI" pitchFamily="34" charset="0"/>
                <a:cs typeface="Segoe UI" pitchFamily="34" charset="0"/>
              </a:defRPr>
            </a:lvl4pPr>
            <a:lvl5pPr marL="1030292"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67994351"/>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34476199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Two Content 1">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600202"/>
            <a:ext cx="5384800" cy="4525963"/>
          </a:xfrm>
        </p:spPr>
        <p:txBody>
          <a:bodyPr vert="horz" lIns="91440" tIns="45720" rIns="91440" bIns="45720" rtlCol="0">
            <a:normAutofit/>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97600" y="1600202"/>
            <a:ext cx="5384800" cy="4525963"/>
          </a:xfrm>
        </p:spPr>
        <p:txBody>
          <a:bodyPr vert="horz" lIns="91440" tIns="45720" rIns="91440" bIns="45720" rtlCol="0">
            <a:normAutofit/>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a:xfrm>
            <a:off x="609600" y="6356353"/>
            <a:ext cx="2844800" cy="365125"/>
          </a:xfrm>
          <a:prstGeom prst="rect">
            <a:avLst/>
          </a:prstGeom>
        </p:spPr>
        <p:txBody>
          <a:bodyPr/>
          <a:lstStyle/>
          <a:p>
            <a:fld id="{B9E0730F-B7E3-6A47-BE8A-187D77555B7C}" type="datetimeFigureOut">
              <a:rPr lang="en-US" smtClean="0"/>
              <a:pPr/>
              <a:t>12/7/2015</a:t>
            </a:fld>
            <a:endParaRPr lang="en-US"/>
          </a:p>
        </p:txBody>
      </p:sp>
      <p:sp>
        <p:nvSpPr>
          <p:cNvPr id="6" name="Footer Placeholder 5"/>
          <p:cNvSpPr>
            <a:spLocks noGrp="1"/>
          </p:cNvSpPr>
          <p:nvPr>
            <p:ph type="ftr" sz="quarter" idx="11"/>
          </p:nvPr>
        </p:nvSpPr>
        <p:spPr>
          <a:xfrm>
            <a:off x="4165600" y="6356353"/>
            <a:ext cx="3860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737600" y="6356353"/>
            <a:ext cx="2844800" cy="365125"/>
          </a:xfrm>
          <a:prstGeom prst="rect">
            <a:avLst/>
          </a:prstGeom>
        </p:spPr>
        <p:txBody>
          <a:bodyPr/>
          <a:lstStyle/>
          <a:p>
            <a:fld id="{B9A3E85D-0FC7-164D-9B9E-D8CDD8FC5B09}" type="slidenum">
              <a:rPr lang="en-US" smtClean="0"/>
              <a:pPr/>
              <a:t>‹#›</a:t>
            </a:fld>
            <a:endParaRPr lang="en-US"/>
          </a:p>
        </p:txBody>
      </p:sp>
      <p:sp>
        <p:nvSpPr>
          <p:cNvPr id="12" name="Rectangle 11"/>
          <p:cNvSpPr/>
          <p:nvPr userDrawn="1"/>
        </p:nvSpPr>
        <p:spPr>
          <a:xfrm>
            <a:off x="600589" y="0"/>
            <a:ext cx="11591411" cy="802968"/>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3" name="Rectangle 12"/>
          <p:cNvSpPr/>
          <p:nvPr userDrawn="1"/>
        </p:nvSpPr>
        <p:spPr>
          <a:xfrm>
            <a:off x="0" y="2"/>
            <a:ext cx="526218" cy="803471"/>
          </a:xfrm>
          <a:prstGeom prst="rect">
            <a:avLst/>
          </a:prstGeom>
          <a:solidFill>
            <a:srgbClr val="00BC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1" name="Title 1"/>
          <p:cNvSpPr>
            <a:spLocks noGrp="1"/>
          </p:cNvSpPr>
          <p:nvPr>
            <p:ph type="title" hasCustomPrompt="1"/>
          </p:nvPr>
        </p:nvSpPr>
        <p:spPr>
          <a:xfrm>
            <a:off x="764459" y="97165"/>
            <a:ext cx="11314128" cy="706308"/>
          </a:xfrm>
        </p:spPr>
        <p:txBody>
          <a:bodyPr tIns="0" anchor="t" anchorCtr="0">
            <a:noAutofit/>
          </a:bodyPr>
          <a:lstStyle>
            <a:lvl1pPr algn="l">
              <a:defRPr sz="3733" b="0" cap="none">
                <a:solidFill>
                  <a:schemeClr val="bg1"/>
                </a:solidFill>
                <a:latin typeface="Segoe Light"/>
                <a:cs typeface="Segoe Light"/>
              </a:defRPr>
            </a:lvl1pPr>
          </a:lstStyle>
          <a:p>
            <a:r>
              <a:rPr lang="en-US" dirty="0" smtClean="0"/>
              <a:t>title of text slide</a:t>
            </a:r>
            <a:endParaRPr lang="en-US" dirty="0"/>
          </a:p>
        </p:txBody>
      </p:sp>
    </p:spTree>
    <p:extLst>
      <p:ext uri="{BB962C8B-B14F-4D97-AF65-F5344CB8AC3E}">
        <p14:creationId xmlns:p14="http://schemas.microsoft.com/office/powerpoint/2010/main" val="25067931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peaker">
    <p:bg>
      <p:bgPr>
        <a:solidFill>
          <a:schemeClr val="accent1"/>
        </a:solidFill>
        <a:effectLst/>
      </p:bgPr>
    </p:bg>
    <p:spTree>
      <p:nvGrpSpPr>
        <p:cNvPr id="1" name=""/>
        <p:cNvGrpSpPr/>
        <p:nvPr/>
      </p:nvGrpSpPr>
      <p:grpSpPr>
        <a:xfrm>
          <a:off x="0" y="0"/>
          <a:ext cx="0" cy="0"/>
          <a:chOff x="0" y="0"/>
          <a:chExt cx="0" cy="0"/>
        </a:xfrm>
      </p:grpSpPr>
      <p:sp>
        <p:nvSpPr>
          <p:cNvPr id="2" name="Заголовок 1"/>
          <p:cNvSpPr>
            <a:spLocks noGrp="1"/>
          </p:cNvSpPr>
          <p:nvPr>
            <p:ph type="ctrTitle" hasCustomPrompt="1"/>
          </p:nvPr>
        </p:nvSpPr>
        <p:spPr>
          <a:xfrm>
            <a:off x="0" y="1269000"/>
            <a:ext cx="12192000" cy="2880000"/>
          </a:xfrm>
          <a:solidFill>
            <a:schemeClr val="bg1"/>
          </a:solidFill>
        </p:spPr>
        <p:txBody>
          <a:bodyPr lIns="1080000" rIns="1080000" anchor="b"/>
          <a:lstStyle>
            <a:lvl1pPr algn="l">
              <a:defRPr sz="6000">
                <a:solidFill>
                  <a:schemeClr val="accent1">
                    <a:lumMod val="75000"/>
                  </a:schemeClr>
                </a:solidFill>
              </a:defRPr>
            </a:lvl1pPr>
          </a:lstStyle>
          <a:p>
            <a:r>
              <a:rPr lang="en-US" dirty="0" smtClean="0"/>
              <a:t/>
            </a:r>
            <a:br>
              <a:rPr lang="en-US" dirty="0" smtClean="0"/>
            </a:br>
            <a:r>
              <a:rPr lang="ru-RU" dirty="0" smtClean="0"/>
              <a:t>Образец заголовка</a:t>
            </a:r>
            <a:endParaRPr lang="ru-RU" dirty="0"/>
          </a:p>
        </p:txBody>
      </p:sp>
      <p:sp>
        <p:nvSpPr>
          <p:cNvPr id="3" name="Подзаголовок 2"/>
          <p:cNvSpPr>
            <a:spLocks noGrp="1"/>
          </p:cNvSpPr>
          <p:nvPr>
            <p:ph type="subTitle" idx="1"/>
          </p:nvPr>
        </p:nvSpPr>
        <p:spPr>
          <a:xfrm>
            <a:off x="1056000" y="4329000"/>
            <a:ext cx="8460000" cy="1452017"/>
          </a:xfrm>
        </p:spPr>
        <p:txBody>
          <a:bodyPr lIns="36000" rIns="36000">
            <a:normAutofit/>
          </a:bodyPr>
          <a:lstStyle>
            <a:lvl1pPr marL="0" indent="0" algn="l">
              <a:buNone/>
              <a:defRPr sz="3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smtClean="0"/>
              <a:t>Образец подзаголовка</a:t>
            </a:r>
            <a:endParaRPr lang="ru-RU" dirty="0"/>
          </a:p>
        </p:txBody>
      </p:sp>
      <p:sp>
        <p:nvSpPr>
          <p:cNvPr id="6" name="Рисунок 5"/>
          <p:cNvSpPr>
            <a:spLocks noGrp="1"/>
          </p:cNvSpPr>
          <p:nvPr>
            <p:ph type="pic" sz="quarter" idx="10"/>
          </p:nvPr>
        </p:nvSpPr>
        <p:spPr>
          <a:xfrm>
            <a:off x="9651368" y="1628706"/>
            <a:ext cx="2159000" cy="2160587"/>
          </a:xfrm>
          <a:prstGeom prst="wedgeEllipseCallout">
            <a:avLst>
              <a:gd name="adj1" fmla="val -47657"/>
              <a:gd name="adj2" fmla="val 51214"/>
            </a:avLst>
          </a:prstGeom>
          <a:solidFill>
            <a:schemeClr val="tx2"/>
          </a:solidFill>
        </p:spPr>
        <p:txBody>
          <a:bodyPr/>
          <a:lstStyle/>
          <a:p>
            <a:endParaRPr lang="ru-RU"/>
          </a:p>
        </p:txBody>
      </p:sp>
      <p:sp>
        <p:nvSpPr>
          <p:cNvPr id="5" name="Rectangle 4"/>
          <p:cNvSpPr/>
          <p:nvPr userDrawn="1"/>
        </p:nvSpPr>
        <p:spPr>
          <a:xfrm>
            <a:off x="5888251" y="3244334"/>
            <a:ext cx="415498" cy="369332"/>
          </a:xfrm>
          <a:prstGeom prst="rect">
            <a:avLst/>
          </a:prstGeom>
        </p:spPr>
        <p:txBody>
          <a:bodyPr wrap="none">
            <a:spAutoFit/>
          </a:bodyPr>
          <a:lstStyle/>
          <a:p>
            <a:r>
              <a:rPr lang="ru-RU" sz="1800" dirty="0" smtClean="0">
                <a:solidFill>
                  <a:schemeClr val="bg1"/>
                </a:solidFill>
                <a:ea typeface="Segoe UI Symbol" panose="020B0502040204020203" pitchFamily="34" charset="0"/>
              </a:rPr>
              <a:t></a:t>
            </a:r>
            <a:endParaRPr lang="ru-RU" sz="1800" dirty="0">
              <a:solidFill>
                <a:schemeClr val="bg1"/>
              </a:solidFill>
            </a:endParaRPr>
          </a:p>
        </p:txBody>
      </p:sp>
      <p:sp>
        <p:nvSpPr>
          <p:cNvPr id="9" name="TextBox 8"/>
          <p:cNvSpPr txBox="1"/>
          <p:nvPr userDrawn="1"/>
        </p:nvSpPr>
        <p:spPr>
          <a:xfrm>
            <a:off x="11496000" y="6129000"/>
            <a:ext cx="595035" cy="584775"/>
          </a:xfrm>
          <a:prstGeom prst="rect">
            <a:avLst/>
          </a:prstGeom>
          <a:noFill/>
        </p:spPr>
        <p:txBody>
          <a:bodyPr wrap="none" rtlCol="0">
            <a:spAutoFit/>
          </a:bodyPr>
          <a:lstStyle/>
          <a:p>
            <a:r>
              <a:rPr lang="ru-RU" sz="3200" dirty="0" smtClean="0">
                <a:solidFill>
                  <a:schemeClr val="bg1"/>
                </a:solidFill>
                <a:ea typeface="Segoe UI Symbol" panose="020B0502040204020203" pitchFamily="34" charset="0"/>
              </a:rPr>
              <a:t></a:t>
            </a:r>
            <a:endParaRPr lang="ru-RU" sz="3200" dirty="0">
              <a:solidFill>
                <a:schemeClr val="bg1"/>
              </a:solidFill>
            </a:endParaRPr>
          </a:p>
        </p:txBody>
      </p:sp>
    </p:spTree>
    <p:extLst>
      <p:ext uri="{BB962C8B-B14F-4D97-AF65-F5344CB8AC3E}">
        <p14:creationId xmlns:p14="http://schemas.microsoft.com/office/powerpoint/2010/main" val="121453283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7"/>
            <a:ext cx="11653523" cy="2187778"/>
          </a:xfrm>
        </p:spPr>
        <p:txBody>
          <a:bodyPr>
            <a:spAutoFit/>
          </a:bodyPr>
          <a:lstStyle>
            <a:lvl3pPr>
              <a:defRPr sz="2352"/>
            </a:lvl3pPr>
            <a:lvl4pPr>
              <a:defRPr sz="1960"/>
            </a:lvl4pPr>
            <a:lvl5pPr>
              <a:defRPr sz="196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283060993"/>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Title and content (text wo bullets)">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a:xfrm>
            <a:off x="269241" y="1189178"/>
            <a:ext cx="11653521" cy="1454527"/>
          </a:xfrm>
        </p:spPr>
        <p:txBody>
          <a:bodyPr/>
          <a:lstStyle>
            <a:lvl1pPr marL="0" indent="0">
              <a:buNone/>
              <a:defRPr lang="en-US" dirty="0" smtClean="0"/>
            </a:lvl1pPr>
            <a:lvl2pPr marL="0" indent="0">
              <a:buNone/>
              <a:defRPr/>
            </a:lvl2pPr>
            <a:lvl3pPr marL="272998" indent="-185702">
              <a:buFont typeface="Wingdings" panose="05000000000000000000" pitchFamily="2" charset="2"/>
              <a:buChar char="§"/>
              <a:defRPr/>
            </a:lvl3pPr>
            <a:lvl4pPr marL="1371337" indent="0">
              <a:buNone/>
              <a:defRPr/>
            </a:lvl4pPr>
            <a:lvl5pPr marL="1828449" indent="0">
              <a:buNone/>
              <a:defRPr/>
            </a:lvl5pPr>
          </a:lstStyle>
          <a:p>
            <a:pPr lvl="0"/>
            <a:r>
              <a:rPr lang="ru-RU" dirty="0" smtClean="0"/>
              <a:t>Образец текста</a:t>
            </a:r>
            <a:endParaRPr lang="en-US" dirty="0" smtClean="0"/>
          </a:p>
          <a:p>
            <a:pPr lvl="1"/>
            <a:r>
              <a:rPr lang="ru-RU" dirty="0" smtClean="0"/>
              <a:t>Второй уровень</a:t>
            </a:r>
          </a:p>
          <a:p>
            <a:pPr lvl="2"/>
            <a:r>
              <a:rPr lang="ru-RU" dirty="0" smtClean="0"/>
              <a:t>Третий уровень</a:t>
            </a:r>
            <a:endParaRPr lang="ru-RU" dirty="0"/>
          </a:p>
        </p:txBody>
      </p:sp>
    </p:spTree>
    <p:extLst>
      <p:ext uri="{BB962C8B-B14F-4D97-AF65-F5344CB8AC3E}">
        <p14:creationId xmlns:p14="http://schemas.microsoft.com/office/powerpoint/2010/main" val="327051823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_01">
    <p:bg bwMode="ltGray">
      <p:bgPr>
        <a:solidFill>
          <a:schemeClr val="bg1"/>
        </a:solidFill>
        <a:effectLst/>
      </p:bgPr>
    </p:bg>
    <p:spTree>
      <p:nvGrpSpPr>
        <p:cNvPr id="1" name=""/>
        <p:cNvGrpSpPr/>
        <p:nvPr/>
      </p:nvGrpSpPr>
      <p:grpSpPr>
        <a:xfrm>
          <a:off x="0" y="0"/>
          <a:ext cx="0" cy="0"/>
          <a:chOff x="0" y="0"/>
          <a:chExt cx="0" cy="0"/>
        </a:xfrm>
      </p:grpSpPr>
      <p:sp>
        <p:nvSpPr>
          <p:cNvPr id="16" name="Rectangle 15"/>
          <p:cNvSpPr/>
          <p:nvPr userDrawn="1"/>
        </p:nvSpPr>
        <p:spPr bwMode="auto">
          <a:xfrm>
            <a:off x="269239" y="2077800"/>
            <a:ext cx="6274974" cy="3592580"/>
          </a:xfrm>
          <a:prstGeom prst="rect">
            <a:avLst/>
          </a:prstGeom>
          <a:solidFill>
            <a:srgbClr val="FFFFFF">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Title 1"/>
          <p:cNvSpPr>
            <a:spLocks noGrp="1"/>
          </p:cNvSpPr>
          <p:nvPr>
            <p:ph type="title" hasCustomPrompt="1"/>
          </p:nvPr>
        </p:nvSpPr>
        <p:spPr bwMode="black">
          <a:xfrm>
            <a:off x="269302" y="2077814"/>
            <a:ext cx="6276530" cy="1793104"/>
          </a:xfrm>
          <a:noFill/>
        </p:spPr>
        <p:txBody>
          <a:bodyPr lIns="146304" tIns="91440" rIns="146304" bIns="91440" anchor="t" anchorCtr="0"/>
          <a:lstStyle>
            <a:lvl1pPr>
              <a:defRPr sz="5294" spc="-98" baseline="0">
                <a:solidFill>
                  <a:srgbClr val="171717"/>
                </a:solidFill>
              </a:defRPr>
            </a:lvl1pPr>
          </a:lstStyle>
          <a:p>
            <a:r>
              <a:rPr lang="en-US" dirty="0" smtClean="0"/>
              <a:t>Presentation title</a:t>
            </a:r>
            <a:endParaRPr lang="en-US" dirty="0"/>
          </a:p>
        </p:txBody>
      </p:sp>
      <p:sp>
        <p:nvSpPr>
          <p:cNvPr id="18" name="Text Placeholder 2"/>
          <p:cNvSpPr>
            <a:spLocks noGrp="1"/>
          </p:cNvSpPr>
          <p:nvPr>
            <p:ph type="body" sz="quarter" idx="14" hasCustomPrompt="1"/>
          </p:nvPr>
        </p:nvSpPr>
        <p:spPr bwMode="auto">
          <a:xfrm>
            <a:off x="267683" y="3877276"/>
            <a:ext cx="6276530" cy="1793104"/>
          </a:xfrm>
        </p:spPr>
        <p:txBody>
          <a:bodyPr tIns="109728" bIns="109728">
            <a:noAutofit/>
          </a:bodyPr>
          <a:lstStyle>
            <a:lvl1pPr marL="0" indent="0">
              <a:spcBef>
                <a:spcPts val="0"/>
              </a:spcBef>
              <a:buNone/>
              <a:defRPr sz="3137">
                <a:solidFill>
                  <a:srgbClr val="171717"/>
                </a:solidFill>
              </a:defRPr>
            </a:lvl1pPr>
          </a:lstStyle>
          <a:p>
            <a:pPr lvl="0"/>
            <a:r>
              <a:rPr lang="en-US" dirty="0" smtClean="0"/>
              <a:t>Speaker Name</a:t>
            </a:r>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10354018" y="6146867"/>
            <a:ext cx="1355630" cy="289421"/>
          </a:xfrm>
          <a:prstGeom prst="rect">
            <a:avLst/>
          </a:prstGeom>
          <a:noFill/>
          <a:ln>
            <a:noFill/>
          </a:ln>
        </p:spPr>
      </p:pic>
    </p:spTree>
    <p:extLst>
      <p:ext uri="{BB962C8B-B14F-4D97-AF65-F5344CB8AC3E}">
        <p14:creationId xmlns:p14="http://schemas.microsoft.com/office/powerpoint/2010/main" val="3851653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0082164"/>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79859931"/>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737972232"/>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252472105"/>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2641567"/>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66556685"/>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64497294"/>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Demo">
    <p:bg>
      <p:bgPr>
        <a:solidFill>
          <a:srgbClr val="8C0095"/>
        </a:solidFill>
        <a:effectLst/>
      </p:bgPr>
    </p:bg>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0" y="1269000"/>
            <a:ext cx="12192000" cy="2880000"/>
          </a:xfrm>
          <a:solidFill>
            <a:schemeClr val="bg1"/>
          </a:solidFill>
        </p:spPr>
        <p:txBody>
          <a:bodyPr lIns="1080000" rIns="1080000" anchor="b"/>
          <a:lstStyle>
            <a:lvl1pPr algn="l">
              <a:defRPr sz="6000">
                <a:solidFill>
                  <a:srgbClr val="8C0095"/>
                </a:solidFill>
              </a:defRPr>
            </a:lvl1pPr>
          </a:lstStyle>
          <a:p>
            <a:r>
              <a:rPr lang="ru-RU" dirty="0" smtClean="0"/>
              <a:t>Образец заголовка</a:t>
            </a:r>
            <a:endParaRPr lang="ru-RU" dirty="0"/>
          </a:p>
        </p:txBody>
      </p:sp>
      <p:sp>
        <p:nvSpPr>
          <p:cNvPr id="3" name="Подзаголовок 2"/>
          <p:cNvSpPr>
            <a:spLocks noGrp="1"/>
          </p:cNvSpPr>
          <p:nvPr>
            <p:ph type="subTitle" idx="1"/>
          </p:nvPr>
        </p:nvSpPr>
        <p:spPr>
          <a:xfrm>
            <a:off x="1056000" y="4329000"/>
            <a:ext cx="9144000" cy="1452017"/>
          </a:xfrm>
        </p:spPr>
        <p:txBody>
          <a:bodyPr lIns="36000" rIns="36000">
            <a:normAutofit/>
          </a:bodyPr>
          <a:lstStyle>
            <a:lvl1pPr marL="0" indent="0" algn="l">
              <a:buNone/>
              <a:defRPr sz="3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smtClean="0"/>
              <a:t>Образец подзаголовка</a:t>
            </a:r>
            <a:endParaRPr lang="ru-RU" dirty="0"/>
          </a:p>
        </p:txBody>
      </p:sp>
      <p:sp>
        <p:nvSpPr>
          <p:cNvPr id="5" name="TextBox 4"/>
          <p:cNvSpPr txBox="1"/>
          <p:nvPr userDrawn="1"/>
        </p:nvSpPr>
        <p:spPr>
          <a:xfrm>
            <a:off x="1056000" y="904334"/>
            <a:ext cx="733140" cy="369332"/>
          </a:xfrm>
          <a:prstGeom prst="rect">
            <a:avLst/>
          </a:prstGeom>
          <a:noFill/>
        </p:spPr>
        <p:txBody>
          <a:bodyPr wrap="none" lIns="36000" rIns="36000" rtlCol="0">
            <a:spAutoFit/>
          </a:bodyPr>
          <a:lstStyle/>
          <a:p>
            <a:r>
              <a:rPr lang="en-US" dirty="0" smtClean="0">
                <a:solidFill>
                  <a:schemeClr val="bg1"/>
                </a:solidFill>
              </a:rPr>
              <a:t>DEMO</a:t>
            </a:r>
            <a:endParaRPr lang="ru-RU" dirty="0">
              <a:solidFill>
                <a:schemeClr val="bg1"/>
              </a:solidFill>
            </a:endParaRPr>
          </a:p>
        </p:txBody>
      </p:sp>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val="0"/>
              </a:ext>
            </a:extLst>
          </a:blip>
          <a:srcRect l="-3"/>
          <a:stretch/>
        </p:blipFill>
        <p:spPr>
          <a:xfrm>
            <a:off x="11316000" y="5949000"/>
            <a:ext cx="616920" cy="762002"/>
          </a:xfrm>
          <a:prstGeom prst="rect">
            <a:avLst/>
          </a:prstGeom>
        </p:spPr>
      </p:pic>
    </p:spTree>
    <p:extLst>
      <p:ext uri="{BB962C8B-B14F-4D97-AF65-F5344CB8AC3E}">
        <p14:creationId xmlns:p14="http://schemas.microsoft.com/office/powerpoint/2010/main" val="1326598015"/>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92596681"/>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4261908029"/>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p:cSld name="Call Out">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67720"/>
            <a:ext cx="11637012" cy="922560"/>
          </a:xfrm>
          <a:prstGeom prst="rect">
            <a:avLst/>
          </a:prstGeom>
        </p:spPr>
        <p:txBody>
          <a:bodyPr anchor="ctr" anchorCtr="0">
            <a:spAutoFit/>
          </a:bodyPr>
          <a:lstStyle>
            <a:lvl1pPr algn="l">
              <a:defRPr sz="5328">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188398502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4" name="Straight Connector 13"/>
          <p:cNvCxnSpPr/>
          <p:nvPr userDrawn="1"/>
        </p:nvCxnSpPr>
        <p:spPr>
          <a:xfrm>
            <a:off x="1010612" y="3429000"/>
            <a:ext cx="7169065" cy="0"/>
          </a:xfrm>
          <a:prstGeom prst="line">
            <a:avLst/>
          </a:prstGeom>
          <a:ln w="12700">
            <a:solidFill>
              <a:schemeClr val="bg2">
                <a:lumMod val="40000"/>
                <a:lumOff val="6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p:cNvSpPr>
            <a:spLocks noGrp="1"/>
          </p:cNvSpPr>
          <p:nvPr>
            <p:ph type="body" sz="quarter" idx="16"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371587983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5"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5"/>
                        </p:tgtEl>
                        <p:attrNameLst>
                          <p:attrName>ppt_x</p:attrName>
                          <p:attrName>ppt_y</p:attrName>
                        </p:attrNameLst>
                      </p:cBhvr>
                      <p:rCtr x="1966" y="23"/>
                    </p:animMotion>
                  </p:childTnLst>
                </p:cTn>
              </p:par>
            </p:tnLst>
          </p:tmpl>
        </p:tmplLst>
      </p:bldP>
    </p:bld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Demo slide Charcoal">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4" name="Straight Connector 13"/>
          <p:cNvCxnSpPr/>
          <p:nvPr userDrawn="1"/>
        </p:nvCxnSpPr>
        <p:spPr>
          <a:xfrm>
            <a:off x="1010612" y="3429000"/>
            <a:ext cx="716906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p:cNvSpPr>
            <a:spLocks noGrp="1"/>
          </p:cNvSpPr>
          <p:nvPr>
            <p:ph type="body" sz="quarter" idx="16"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248783085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5"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5"/>
                        </p:tgtEl>
                        <p:attrNameLst>
                          <p:attrName>ppt_x</p:attrName>
                          <p:attrName>ppt_y</p:attrName>
                        </p:attrNameLst>
                      </p:cBhvr>
                      <p:rCtr x="1966" y="23"/>
                    </p:animMotion>
                  </p:childTnLst>
                </p:cTn>
              </p:par>
            </p:tnLst>
          </p:tmpl>
        </p:tmplLst>
      </p:bldP>
    </p:bld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userDrawn="1">
  <p:cSld name="DEMO Lead-in">
    <p:bg>
      <p:bgPr>
        <a:solidFill>
          <a:schemeClr val="tx2">
            <a:lumMod val="50000"/>
          </a:schemeClr>
        </a:solidFill>
        <a:effectLst/>
      </p:bgPr>
    </p:bg>
    <p:spTree>
      <p:nvGrpSpPr>
        <p:cNvPr id="1" name=""/>
        <p:cNvGrpSpPr/>
        <p:nvPr/>
      </p:nvGrpSpPr>
      <p:grpSpPr>
        <a:xfrm>
          <a:off x="0" y="0"/>
          <a:ext cx="0" cy="0"/>
          <a:chOff x="0" y="0"/>
          <a:chExt cx="0" cy="0"/>
        </a:xfrm>
      </p:grpSpPr>
      <p:grpSp>
        <p:nvGrpSpPr>
          <p:cNvPr id="18" name="Group 17"/>
          <p:cNvGrpSpPr/>
          <p:nvPr/>
        </p:nvGrpSpPr>
        <p:grpSpPr>
          <a:xfrm>
            <a:off x="9406401" y="5861707"/>
            <a:ext cx="2343449" cy="513900"/>
            <a:chOff x="3484562" y="4392613"/>
            <a:chExt cx="6862764" cy="1504950"/>
          </a:xfrm>
          <a:solidFill>
            <a:schemeClr val="bg1"/>
          </a:solidFill>
        </p:grpSpPr>
        <p:sp>
          <p:nvSpPr>
            <p:cNvPr id="6" name="Freeform 6"/>
            <p:cNvSpPr>
              <a:spLocks/>
            </p:cNvSpPr>
            <p:nvPr/>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7" name="Freeform 7"/>
            <p:cNvSpPr>
              <a:spLocks/>
            </p:cNvSpPr>
            <p:nvPr/>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8" name="Freeform 8"/>
            <p:cNvSpPr>
              <a:spLocks/>
            </p:cNvSpPr>
            <p:nvPr/>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9" name="Freeform 9"/>
            <p:cNvSpPr>
              <a:spLocks/>
            </p:cNvSpPr>
            <p:nvPr/>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0" name="Freeform 10"/>
            <p:cNvSpPr>
              <a:spLocks/>
            </p:cNvSpPr>
            <p:nvPr/>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1" name="Freeform 11"/>
            <p:cNvSpPr>
              <a:spLocks/>
            </p:cNvSpPr>
            <p:nvPr/>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2" name="Rectangle 12"/>
            <p:cNvSpPr>
              <a:spLocks noChangeArrowheads="1"/>
            </p:cNvSpPr>
            <p:nvPr/>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3" name="Freeform 13"/>
            <p:cNvSpPr>
              <a:spLocks/>
            </p:cNvSpPr>
            <p:nvPr/>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4" name="Freeform 14"/>
            <p:cNvSpPr>
              <a:spLocks noEditPoints="1"/>
            </p:cNvSpPr>
            <p:nvPr/>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5" name="Freeform 15"/>
            <p:cNvSpPr>
              <a:spLocks noEditPoints="1"/>
            </p:cNvSpPr>
            <p:nvPr/>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6" name="Freeform 16"/>
            <p:cNvSpPr>
              <a:spLocks/>
            </p:cNvSpPr>
            <p:nvPr/>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7" name="Freeform 17"/>
            <p:cNvSpPr>
              <a:spLocks/>
            </p:cNvSpPr>
            <p:nvPr/>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grpSp>
      <p:sp>
        <p:nvSpPr>
          <p:cNvPr id="46" name="TextBox 45"/>
          <p:cNvSpPr txBox="1"/>
          <p:nvPr/>
        </p:nvSpPr>
        <p:spPr>
          <a:xfrm>
            <a:off x="689548" y="3567659"/>
            <a:ext cx="2830327" cy="1217628"/>
          </a:xfrm>
          <a:prstGeom prst="rect">
            <a:avLst/>
          </a:prstGeom>
          <a:noFill/>
        </p:spPr>
        <p:txBody>
          <a:bodyPr wrap="none" lIns="137033" tIns="109626" rIns="137033" bIns="109626" rtlCol="0">
            <a:spAutoFit/>
          </a:bodyPr>
          <a:lstStyle/>
          <a:p>
            <a:pPr defTabSz="913554" fontAlgn="auto">
              <a:lnSpc>
                <a:spcPct val="90000"/>
              </a:lnSpc>
              <a:spcBef>
                <a:spcPts val="599"/>
              </a:spcBef>
              <a:spcAft>
                <a:spcPts val="0"/>
              </a:spcAft>
            </a:pPr>
            <a:r>
              <a:rPr lang="en-US" sz="7193" dirty="0" smtClean="0">
                <a:solidFill>
                  <a:prstClr val="white"/>
                </a:solidFill>
                <a:latin typeface="Segoe UI Light"/>
                <a:ea typeface="+mn-ea"/>
                <a:cs typeface="+mn-cs"/>
              </a:rPr>
              <a:t>DEMO</a:t>
            </a:r>
          </a:p>
        </p:txBody>
      </p:sp>
      <p:sp>
        <p:nvSpPr>
          <p:cNvPr id="20" name="Title 1"/>
          <p:cNvSpPr>
            <a:spLocks noGrp="1"/>
          </p:cNvSpPr>
          <p:nvPr>
            <p:ph type="ctrTitle" hasCustomPrompt="1"/>
          </p:nvPr>
        </p:nvSpPr>
        <p:spPr>
          <a:xfrm>
            <a:off x="720344" y="736519"/>
            <a:ext cx="10751313" cy="2695311"/>
          </a:xfrm>
        </p:spPr>
        <p:txBody>
          <a:bodyPr anchor="b" anchorCtr="0">
            <a:noAutofit/>
          </a:bodyPr>
          <a:lstStyle>
            <a:lvl1pPr algn="l">
              <a:defRPr sz="7193">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358959430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Recording">
    <p:spTree>
      <p:nvGrpSpPr>
        <p:cNvPr id="1" name=""/>
        <p:cNvGrpSpPr/>
        <p:nvPr/>
      </p:nvGrpSpPr>
      <p:grpSpPr>
        <a:xfrm>
          <a:off x="0" y="0"/>
          <a:ext cx="0" cy="0"/>
          <a:chOff x="0" y="0"/>
          <a:chExt cx="0" cy="0"/>
        </a:xfrm>
      </p:grpSpPr>
      <p:sp>
        <p:nvSpPr>
          <p:cNvPr id="3" name="Media Placeholder 2"/>
          <p:cNvSpPr>
            <a:spLocks noGrp="1"/>
          </p:cNvSpPr>
          <p:nvPr>
            <p:ph type="media" sz="quarter" idx="10"/>
          </p:nvPr>
        </p:nvSpPr>
        <p:spPr>
          <a:xfrm>
            <a:off x="0" y="1"/>
            <a:ext cx="12192000" cy="727700"/>
          </a:xfrm>
        </p:spPr>
        <p:txBody>
          <a:bodyPr/>
          <a:lstStyle/>
          <a:p>
            <a:r>
              <a:rPr lang="en-US" smtClean="0"/>
              <a:t>Click icon to add media</a:t>
            </a:r>
            <a:endParaRPr lang="en-US"/>
          </a:p>
        </p:txBody>
      </p:sp>
      <p:pic>
        <p:nvPicPr>
          <p:cNvPr id="4" name="Picture 3"/>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977153" y="3813716"/>
            <a:ext cx="8237697" cy="2497874"/>
          </a:xfrm>
          <a:prstGeom prst="rect">
            <a:avLst/>
          </a:prstGeom>
        </p:spPr>
      </p:pic>
    </p:spTree>
    <p:extLst>
      <p:ext uri="{BB962C8B-B14F-4D97-AF65-F5344CB8AC3E}">
        <p14:creationId xmlns:p14="http://schemas.microsoft.com/office/powerpoint/2010/main" val="2945142731"/>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Announcing slide Charcoal">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55396" y="2240362"/>
            <a:ext cx="6946037" cy="995838"/>
          </a:xfrm>
          <a:noFill/>
        </p:spPr>
        <p:txBody>
          <a:bodyPr wrap="square"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Announcing title</a:t>
            </a:r>
            <a:endParaRPr lang="en-US" dirty="0"/>
          </a:p>
        </p:txBody>
      </p:sp>
      <p:sp>
        <p:nvSpPr>
          <p:cNvPr id="5" name="Text Placeholder 4"/>
          <p:cNvSpPr>
            <a:spLocks noGrp="1"/>
          </p:cNvSpPr>
          <p:nvPr>
            <p:ph type="body" sz="quarter" idx="12" hasCustomPrompt="1"/>
          </p:nvPr>
        </p:nvSpPr>
        <p:spPr>
          <a:xfrm>
            <a:off x="4975628" y="3694460"/>
            <a:ext cx="6947134" cy="669927"/>
          </a:xfrm>
          <a:noFill/>
        </p:spPr>
        <p:txBody>
          <a:bodyPr wrap="square"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8" name="Straight Connector 7"/>
          <p:cNvCxnSpPr/>
          <p:nvPr userDrawn="1"/>
        </p:nvCxnSpPr>
        <p:spPr>
          <a:xfrm>
            <a:off x="5170163" y="3429000"/>
            <a:ext cx="6204252"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6486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42" presetClass="path" presetSubtype="0" decel="100000" fill="hold" grpId="1" nodeType="withEffect">
                                  <p:stCondLst>
                                    <p:cond delay="500"/>
                                  </p:stCondLst>
                                  <p:childTnLst>
                                    <p:animMotion origin="layout" path="M -0.03944 -0.00046 L -4.85065E-6 2.19246E-6 " pathEditMode="relative" rAng="0" ptsTypes="AA">
                                      <p:cBhvr>
                                        <p:cTn id="12" dur="600" fill="hold"/>
                                        <p:tgtEl>
                                          <p:spTgt spid="5"/>
                                        </p:tgtEl>
                                        <p:attrNameLst>
                                          <p:attrName>ppt_x</p:attrName>
                                          <p:attrName>ppt_y</p:attrName>
                                        </p:attrNameLst>
                                      </p:cBhvr>
                                      <p:rCtr x="1966" y="23"/>
                                    </p:animMotion>
                                  </p:childTnLst>
                                </p:cTn>
                              </p:par>
                              <p:par>
                                <p:cTn id="13" presetID="10" presetClass="entr" presetSubtype="0" fill="hold" nodeType="withEffect">
                                  <p:stCondLst>
                                    <p:cond delay="50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4.85065E-6 2.19246E-6 " pathEditMode="relative" rAng="0" ptsTypes="AA">
                      <p:cBhvr>
                        <p:cTn dur="600" fill="hold"/>
                        <p:tgtEl>
                          <p:spTgt spid="5"/>
                        </p:tgtEl>
                        <p:attrNameLst>
                          <p:attrName>ppt_x</p:attrName>
                          <p:attrName>ppt_y</p:attrName>
                        </p:attrNameLst>
                      </p:cBhvr>
                      <p:rCtr x="1966" y="23"/>
                    </p:animMotion>
                  </p:childTnLst>
                </p:cTn>
              </p:par>
            </p:tnLst>
          </p:tmpl>
        </p:tmplLst>
      </p:bldP>
    </p:bld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1241137035"/>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42526174"/>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Demo VS">
    <p:bg>
      <p:bgPr>
        <a:solidFill>
          <a:srgbClr val="8C0095"/>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val="0"/>
              </a:ext>
            </a:extLst>
          </a:blip>
          <a:srcRect l="-3"/>
          <a:stretch/>
        </p:blipFill>
        <p:spPr>
          <a:xfrm>
            <a:off x="11316000" y="5949000"/>
            <a:ext cx="616920" cy="762002"/>
          </a:xfrm>
          <a:prstGeom prst="rect">
            <a:avLst/>
          </a:prstGeom>
        </p:spPr>
      </p:pic>
      <p:sp>
        <p:nvSpPr>
          <p:cNvPr id="2" name="Заголовок 1"/>
          <p:cNvSpPr>
            <a:spLocks noGrp="1"/>
          </p:cNvSpPr>
          <p:nvPr>
            <p:ph type="ctrTitle"/>
          </p:nvPr>
        </p:nvSpPr>
        <p:spPr>
          <a:xfrm>
            <a:off x="0" y="1285276"/>
            <a:ext cx="12192000" cy="2880000"/>
          </a:xfrm>
          <a:solidFill>
            <a:schemeClr val="bg1"/>
          </a:solidFill>
        </p:spPr>
        <p:txBody>
          <a:bodyPr lIns="1080000" rIns="1080000" anchor="b"/>
          <a:lstStyle>
            <a:lvl1pPr algn="l">
              <a:defRPr sz="6000">
                <a:solidFill>
                  <a:srgbClr val="8C0095"/>
                </a:solidFill>
              </a:defRPr>
            </a:lvl1pPr>
          </a:lstStyle>
          <a:p>
            <a:r>
              <a:rPr lang="ru-RU" dirty="0" smtClean="0"/>
              <a:t>Образец заголовка</a:t>
            </a:r>
            <a:endParaRPr lang="ru-RU" dirty="0"/>
          </a:p>
        </p:txBody>
      </p:sp>
      <p:sp>
        <p:nvSpPr>
          <p:cNvPr id="3" name="Подзаголовок 2"/>
          <p:cNvSpPr>
            <a:spLocks noGrp="1"/>
          </p:cNvSpPr>
          <p:nvPr>
            <p:ph type="subTitle" idx="1"/>
          </p:nvPr>
        </p:nvSpPr>
        <p:spPr>
          <a:xfrm>
            <a:off x="1056000" y="4329000"/>
            <a:ext cx="9144000" cy="1452017"/>
          </a:xfrm>
        </p:spPr>
        <p:txBody>
          <a:bodyPr lIns="36000" rIns="36000">
            <a:normAutofit/>
          </a:bodyPr>
          <a:lstStyle>
            <a:lvl1pPr marL="0" indent="0" algn="l">
              <a:buNone/>
              <a:defRPr sz="3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smtClean="0"/>
              <a:t>Образец подзаголовка</a:t>
            </a:r>
            <a:endParaRPr lang="ru-RU" dirty="0"/>
          </a:p>
        </p:txBody>
      </p:sp>
      <p:pic>
        <p:nvPicPr>
          <p:cNvPr id="4" name="Рисунок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624460" y="1449000"/>
            <a:ext cx="352474" cy="362001"/>
          </a:xfrm>
          <a:prstGeom prst="rect">
            <a:avLst/>
          </a:prstGeom>
          <a:noFill/>
          <a:ln>
            <a:noFill/>
          </a:ln>
        </p:spPr>
      </p:pic>
      <p:sp>
        <p:nvSpPr>
          <p:cNvPr id="5" name="TextBox 4"/>
          <p:cNvSpPr txBox="1"/>
          <p:nvPr userDrawn="1"/>
        </p:nvSpPr>
        <p:spPr>
          <a:xfrm>
            <a:off x="1056000" y="904334"/>
            <a:ext cx="733140" cy="369332"/>
          </a:xfrm>
          <a:prstGeom prst="rect">
            <a:avLst/>
          </a:prstGeom>
          <a:noFill/>
        </p:spPr>
        <p:txBody>
          <a:bodyPr wrap="none" lIns="36000" rIns="36000" rtlCol="0">
            <a:spAutoFit/>
          </a:bodyPr>
          <a:lstStyle/>
          <a:p>
            <a:r>
              <a:rPr lang="en-US" dirty="0" smtClean="0">
                <a:solidFill>
                  <a:schemeClr val="bg1"/>
                </a:solidFill>
              </a:rPr>
              <a:t>DEMO</a:t>
            </a:r>
            <a:endParaRPr lang="ru-RU" dirty="0">
              <a:solidFill>
                <a:schemeClr val="bg1"/>
              </a:solidFill>
            </a:endParaRPr>
          </a:p>
        </p:txBody>
      </p:sp>
    </p:spTree>
    <p:extLst>
      <p:ext uri="{BB962C8B-B14F-4D97-AF65-F5344CB8AC3E}">
        <p14:creationId xmlns:p14="http://schemas.microsoft.com/office/powerpoint/2010/main" val="2302519504"/>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894173296"/>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088927417"/>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Blank_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6463841"/>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Blank_silver">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982040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Blank_blu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5733491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Blank_gray">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77764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Blank_cyan">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702843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333333"/>
                    </a:gs>
                    <a:gs pos="100000">
                      <a:srgbClr val="333333"/>
                    </a:gs>
                  </a:gsLst>
                  <a:lin ang="5400000" scaled="0"/>
                </a:gradFill>
                <a:cs typeface="Segoe UI" pitchFamily="34" charset="0"/>
              </a:rPr>
              <a:t>© 2015 Microsoft Corporation. All rights reserved. </a:t>
            </a:r>
          </a:p>
        </p:txBody>
      </p:sp>
      <p:pic>
        <p:nvPicPr>
          <p:cNvPr id="4" name="Picture 3"/>
          <p:cNvPicPr>
            <a:picLocks noChangeAspect="1"/>
          </p:cNvPicPr>
          <p:nvPr userDrawn="1"/>
        </p:nvPicPr>
        <p:blipFill>
          <a:blip r:embed="rId2"/>
          <a:stretch>
            <a:fillRect/>
          </a:stretch>
        </p:blipFill>
        <p:spPr>
          <a:xfrm>
            <a:off x="450203" y="3083652"/>
            <a:ext cx="3227129" cy="692057"/>
          </a:xfrm>
          <a:prstGeom prst="rect">
            <a:avLst/>
          </a:prstGeom>
        </p:spPr>
      </p:pic>
    </p:spTree>
    <p:extLst>
      <p:ext uri="{BB962C8B-B14F-4D97-AF65-F5344CB8AC3E}">
        <p14:creationId xmlns:p14="http://schemas.microsoft.com/office/powerpoint/2010/main" val="969154000"/>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34338553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userDrawn="1">
  <p:cSld name="Title Only -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550276074"/>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dirty="0" smtClean="0"/>
              <a:t>Образец текста</a:t>
            </a:r>
          </a:p>
          <a:p>
            <a:pPr lvl="1"/>
            <a:r>
              <a:rPr lang="ru-RU" dirty="0" smtClean="0"/>
              <a:t>Второй уровень</a:t>
            </a:r>
          </a:p>
          <a:p>
            <a:pPr lvl="2"/>
            <a:r>
              <a:rPr lang="ru-RU" dirty="0" smtClean="0"/>
              <a:t>Третий уровень</a:t>
            </a:r>
          </a:p>
        </p:txBody>
      </p:sp>
    </p:spTree>
    <p:extLst>
      <p:ext uri="{BB962C8B-B14F-4D97-AF65-F5344CB8AC3E}">
        <p14:creationId xmlns:p14="http://schemas.microsoft.com/office/powerpoint/2010/main" val="2935404866"/>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itle_01">
    <p:bg bwMode="ltGray">
      <p:bgPr>
        <a:solidFill>
          <a:schemeClr val="bg1"/>
        </a:solidFill>
        <a:effectLst/>
      </p:bgPr>
    </p:bg>
    <p:spTree>
      <p:nvGrpSpPr>
        <p:cNvPr id="1" name=""/>
        <p:cNvGrpSpPr/>
        <p:nvPr/>
      </p:nvGrpSpPr>
      <p:grpSpPr>
        <a:xfrm>
          <a:off x="0" y="0"/>
          <a:ext cx="0" cy="0"/>
          <a:chOff x="0" y="0"/>
          <a:chExt cx="0" cy="0"/>
        </a:xfrm>
      </p:grpSpPr>
      <p:sp>
        <p:nvSpPr>
          <p:cNvPr id="16" name="Rectangle 15"/>
          <p:cNvSpPr/>
          <p:nvPr userDrawn="1"/>
        </p:nvSpPr>
        <p:spPr bwMode="auto">
          <a:xfrm>
            <a:off x="269239" y="2077800"/>
            <a:ext cx="6274974" cy="3592580"/>
          </a:xfrm>
          <a:prstGeom prst="rect">
            <a:avLst/>
          </a:prstGeom>
          <a:solidFill>
            <a:srgbClr val="FFFFFF">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Title 1"/>
          <p:cNvSpPr>
            <a:spLocks noGrp="1"/>
          </p:cNvSpPr>
          <p:nvPr>
            <p:ph type="title" hasCustomPrompt="1"/>
          </p:nvPr>
        </p:nvSpPr>
        <p:spPr bwMode="black">
          <a:xfrm>
            <a:off x="269302" y="2077814"/>
            <a:ext cx="6276530" cy="1793104"/>
          </a:xfrm>
          <a:noFill/>
        </p:spPr>
        <p:txBody>
          <a:bodyPr lIns="146304" tIns="91440" rIns="146304" bIns="91440" anchor="t" anchorCtr="0"/>
          <a:lstStyle>
            <a:lvl1pPr>
              <a:defRPr sz="5294" spc="-98" baseline="0">
                <a:solidFill>
                  <a:srgbClr val="171717"/>
                </a:solidFill>
              </a:defRPr>
            </a:lvl1pPr>
          </a:lstStyle>
          <a:p>
            <a:r>
              <a:rPr lang="en-US" dirty="0" smtClean="0"/>
              <a:t>Presentation title</a:t>
            </a:r>
            <a:endParaRPr lang="en-US" dirty="0"/>
          </a:p>
        </p:txBody>
      </p:sp>
      <p:sp>
        <p:nvSpPr>
          <p:cNvPr id="18" name="Text Placeholder 2"/>
          <p:cNvSpPr>
            <a:spLocks noGrp="1"/>
          </p:cNvSpPr>
          <p:nvPr>
            <p:ph type="body" sz="quarter" idx="14" hasCustomPrompt="1"/>
          </p:nvPr>
        </p:nvSpPr>
        <p:spPr bwMode="auto">
          <a:xfrm>
            <a:off x="267683" y="3877276"/>
            <a:ext cx="6276530" cy="1793104"/>
          </a:xfrm>
        </p:spPr>
        <p:txBody>
          <a:bodyPr tIns="109728" bIns="109728">
            <a:noAutofit/>
          </a:bodyPr>
          <a:lstStyle>
            <a:lvl1pPr marL="0" indent="0">
              <a:spcBef>
                <a:spcPts val="0"/>
              </a:spcBef>
              <a:buNone/>
              <a:defRPr sz="3137">
                <a:solidFill>
                  <a:srgbClr val="171717"/>
                </a:solidFill>
              </a:defRPr>
            </a:lvl1pPr>
          </a:lstStyle>
          <a:p>
            <a:pPr lvl="0"/>
            <a:r>
              <a:rPr lang="en-US" dirty="0" smtClean="0"/>
              <a:t>Speaker Name</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10354018" y="6146867"/>
            <a:ext cx="1355630" cy="289421"/>
          </a:xfrm>
          <a:prstGeom prst="rect">
            <a:avLst/>
          </a:prstGeom>
          <a:noFill/>
          <a:ln>
            <a:noFill/>
          </a:ln>
        </p:spPr>
      </p:pic>
    </p:spTree>
    <p:extLst>
      <p:ext uri="{BB962C8B-B14F-4D97-AF65-F5344CB8AC3E}">
        <p14:creationId xmlns:p14="http://schemas.microsoft.com/office/powerpoint/2010/main" val="976618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16749266"/>
      </p:ext>
    </p:extLst>
  </p:cSld>
  <p:clrMapOvr>
    <a:masterClrMapping/>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93770304"/>
      </p:ext>
    </p:extLst>
  </p:cSld>
  <p:clrMapOvr>
    <a:masterClrMapping/>
  </p:clrMapOvr>
  <p:transition>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240353068"/>
      </p:ext>
    </p:extLst>
  </p:cSld>
  <p:clrMapOvr>
    <a:masterClrMapping/>
  </p:clrMapOvr>
  <p:transition>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0785515"/>
      </p:ext>
    </p:extLst>
  </p:cSld>
  <p:clrMapOvr>
    <a:masterClrMapping/>
  </p:clrMapOvr>
  <p:transition>
    <p:fad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68266151"/>
      </p:ext>
    </p:extLst>
  </p:cSld>
  <p:clrMapOvr>
    <a:masterClrMapping/>
  </p:clrMapOvr>
  <p:transition>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55233396"/>
      </p:ext>
    </p:extLst>
  </p:cSld>
  <p:clrMapOvr>
    <a:masterClrMapping/>
  </p:clrMapOvr>
  <p:transitio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97363656"/>
      </p:ext>
    </p:extLst>
  </p:cSld>
  <p:clrMapOvr>
    <a:masterClrMapping/>
  </p:clrMapOvr>
  <p:transitio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84152937"/>
      </p:ext>
    </p:extLst>
  </p:cSld>
  <p:clrMapOvr>
    <a:masterClrMapping/>
  </p:clrMapOvr>
  <p:transitio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873347588"/>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text wo bullets)">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56000" y="369000"/>
            <a:ext cx="10297800" cy="720000"/>
          </a:xfrm>
        </p:spPr>
        <p:txBody>
          <a:bodyPr/>
          <a:lstStyle/>
          <a:p>
            <a:r>
              <a:rPr lang="ru-RU" smtClean="0"/>
              <a:t>Образец заголовка</a:t>
            </a:r>
            <a:endParaRPr lang="ru-RU"/>
          </a:p>
        </p:txBody>
      </p:sp>
      <p:sp>
        <p:nvSpPr>
          <p:cNvPr id="3" name="Объект 2"/>
          <p:cNvSpPr>
            <a:spLocks noGrp="1"/>
          </p:cNvSpPr>
          <p:nvPr>
            <p:ph idx="1"/>
          </p:nvPr>
        </p:nvSpPr>
        <p:spPr/>
        <p:txBody>
          <a:bodyPr/>
          <a:lstStyle>
            <a:lvl1pPr marL="0" indent="0">
              <a:buNone/>
              <a:defRPr lang="en-US" dirty="0" smtClean="0"/>
            </a:lvl1pPr>
            <a:lvl2pPr marL="0" indent="0">
              <a:buNone/>
              <a:defRPr/>
            </a:lvl2pPr>
            <a:lvl3pPr marL="273050" indent="-185738">
              <a:buFont typeface="Wingdings" panose="05000000000000000000" pitchFamily="2" charset="2"/>
              <a:buChar char="§"/>
              <a:defRPr/>
            </a:lvl3pPr>
            <a:lvl4pPr marL="1371600" indent="0">
              <a:buNone/>
              <a:defRPr/>
            </a:lvl4pPr>
            <a:lvl5pPr marL="1828800" indent="0">
              <a:buNone/>
              <a:defRPr/>
            </a:lvl5pPr>
          </a:lstStyle>
          <a:p>
            <a:pPr lvl="0"/>
            <a:r>
              <a:rPr lang="ru-RU" dirty="0" smtClean="0"/>
              <a:t>Образец текста</a:t>
            </a:r>
            <a:endParaRPr lang="en-US" dirty="0" smtClean="0"/>
          </a:p>
          <a:p>
            <a:pPr lvl="1"/>
            <a:r>
              <a:rPr lang="ru-RU" dirty="0" smtClean="0"/>
              <a:t>Второй уровень</a:t>
            </a:r>
          </a:p>
          <a:p>
            <a:pPr lvl="2"/>
            <a:r>
              <a:rPr lang="ru-RU" dirty="0" smtClean="0"/>
              <a:t>Третий уровень</a:t>
            </a:r>
            <a:endParaRPr lang="ru-RU" dirty="0"/>
          </a:p>
        </p:txBody>
      </p:sp>
    </p:spTree>
    <p:extLst>
      <p:ext uri="{BB962C8B-B14F-4D97-AF65-F5344CB8AC3E}">
        <p14:creationId xmlns:p14="http://schemas.microsoft.com/office/powerpoint/2010/main" val="3346106340"/>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preserve="1">
  <p:cSld name="Call Out">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67720"/>
            <a:ext cx="11637012" cy="922560"/>
          </a:xfrm>
          <a:prstGeom prst="rect">
            <a:avLst/>
          </a:prstGeom>
        </p:spPr>
        <p:txBody>
          <a:bodyPr anchor="ctr" anchorCtr="0">
            <a:spAutoFit/>
          </a:bodyPr>
          <a:lstStyle>
            <a:lvl1pPr algn="l">
              <a:defRPr sz="5328">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81230275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4" name="Straight Connector 13"/>
          <p:cNvCxnSpPr/>
          <p:nvPr userDrawn="1"/>
        </p:nvCxnSpPr>
        <p:spPr>
          <a:xfrm>
            <a:off x="1010612" y="3429000"/>
            <a:ext cx="7169065" cy="0"/>
          </a:xfrm>
          <a:prstGeom prst="line">
            <a:avLst/>
          </a:prstGeom>
          <a:ln w="12700">
            <a:solidFill>
              <a:schemeClr val="bg2">
                <a:lumMod val="40000"/>
                <a:lumOff val="6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p:cNvSpPr>
            <a:spLocks noGrp="1"/>
          </p:cNvSpPr>
          <p:nvPr>
            <p:ph type="body" sz="quarter" idx="16"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153602851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5"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5"/>
                        </p:tgtEl>
                        <p:attrNameLst>
                          <p:attrName>ppt_x</p:attrName>
                          <p:attrName>ppt_y</p:attrName>
                        </p:attrNameLst>
                      </p:cBhvr>
                      <p:rCtr x="1966" y="23"/>
                    </p:animMotion>
                  </p:childTnLst>
                </p:cTn>
              </p:par>
            </p:tnLst>
          </p:tmpl>
        </p:tmplLst>
      </p:bldP>
    </p:bld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Demo slide Charcoal">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4" name="Straight Connector 13"/>
          <p:cNvCxnSpPr/>
          <p:nvPr userDrawn="1"/>
        </p:nvCxnSpPr>
        <p:spPr>
          <a:xfrm>
            <a:off x="1010612" y="3429000"/>
            <a:ext cx="716906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p:cNvSpPr>
            <a:spLocks noGrp="1"/>
          </p:cNvSpPr>
          <p:nvPr>
            <p:ph type="body" sz="quarter" idx="16"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3809361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5"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5"/>
                        </p:tgtEl>
                        <p:attrNameLst>
                          <p:attrName>ppt_x</p:attrName>
                          <p:attrName>ppt_y</p:attrName>
                        </p:attrNameLst>
                      </p:cBhvr>
                      <p:rCtr x="1966" y="23"/>
                    </p:animMotion>
                  </p:childTnLst>
                </p:cTn>
              </p:par>
            </p:tnLst>
          </p:tmpl>
        </p:tmplLst>
      </p:bldP>
    </p:bld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preserve="1" userDrawn="1">
  <p:cSld name="DEMO Lead-in">
    <p:bg>
      <p:bgPr>
        <a:solidFill>
          <a:schemeClr val="tx2">
            <a:lumMod val="50000"/>
          </a:schemeClr>
        </a:solidFill>
        <a:effectLst/>
      </p:bgPr>
    </p:bg>
    <p:spTree>
      <p:nvGrpSpPr>
        <p:cNvPr id="1" name=""/>
        <p:cNvGrpSpPr/>
        <p:nvPr/>
      </p:nvGrpSpPr>
      <p:grpSpPr>
        <a:xfrm>
          <a:off x="0" y="0"/>
          <a:ext cx="0" cy="0"/>
          <a:chOff x="0" y="0"/>
          <a:chExt cx="0" cy="0"/>
        </a:xfrm>
      </p:grpSpPr>
      <p:grpSp>
        <p:nvGrpSpPr>
          <p:cNvPr id="18" name="Group 17"/>
          <p:cNvGrpSpPr/>
          <p:nvPr/>
        </p:nvGrpSpPr>
        <p:grpSpPr>
          <a:xfrm>
            <a:off x="9406401" y="5861707"/>
            <a:ext cx="2343449" cy="513900"/>
            <a:chOff x="3484562" y="4392613"/>
            <a:chExt cx="6862764" cy="1504950"/>
          </a:xfrm>
          <a:solidFill>
            <a:schemeClr val="bg1"/>
          </a:solidFill>
        </p:grpSpPr>
        <p:sp>
          <p:nvSpPr>
            <p:cNvPr id="6" name="Freeform 6"/>
            <p:cNvSpPr>
              <a:spLocks/>
            </p:cNvSpPr>
            <p:nvPr/>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7" name="Freeform 7"/>
            <p:cNvSpPr>
              <a:spLocks/>
            </p:cNvSpPr>
            <p:nvPr/>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8" name="Freeform 8"/>
            <p:cNvSpPr>
              <a:spLocks/>
            </p:cNvSpPr>
            <p:nvPr/>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9" name="Freeform 9"/>
            <p:cNvSpPr>
              <a:spLocks/>
            </p:cNvSpPr>
            <p:nvPr/>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0" name="Freeform 10"/>
            <p:cNvSpPr>
              <a:spLocks/>
            </p:cNvSpPr>
            <p:nvPr/>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1" name="Freeform 11"/>
            <p:cNvSpPr>
              <a:spLocks/>
            </p:cNvSpPr>
            <p:nvPr/>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2" name="Rectangle 12"/>
            <p:cNvSpPr>
              <a:spLocks noChangeArrowheads="1"/>
            </p:cNvSpPr>
            <p:nvPr/>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3" name="Freeform 13"/>
            <p:cNvSpPr>
              <a:spLocks/>
            </p:cNvSpPr>
            <p:nvPr/>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4" name="Freeform 14"/>
            <p:cNvSpPr>
              <a:spLocks noEditPoints="1"/>
            </p:cNvSpPr>
            <p:nvPr/>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5" name="Freeform 15"/>
            <p:cNvSpPr>
              <a:spLocks noEditPoints="1"/>
            </p:cNvSpPr>
            <p:nvPr/>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6" name="Freeform 16"/>
            <p:cNvSpPr>
              <a:spLocks/>
            </p:cNvSpPr>
            <p:nvPr/>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7" name="Freeform 17"/>
            <p:cNvSpPr>
              <a:spLocks/>
            </p:cNvSpPr>
            <p:nvPr/>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grpSp>
      <p:sp>
        <p:nvSpPr>
          <p:cNvPr id="46" name="TextBox 45"/>
          <p:cNvSpPr txBox="1"/>
          <p:nvPr/>
        </p:nvSpPr>
        <p:spPr>
          <a:xfrm>
            <a:off x="689548" y="3567659"/>
            <a:ext cx="2830327" cy="1217628"/>
          </a:xfrm>
          <a:prstGeom prst="rect">
            <a:avLst/>
          </a:prstGeom>
          <a:noFill/>
        </p:spPr>
        <p:txBody>
          <a:bodyPr wrap="none" lIns="137033" tIns="109626" rIns="137033" bIns="109626" rtlCol="0">
            <a:spAutoFit/>
          </a:bodyPr>
          <a:lstStyle/>
          <a:p>
            <a:pPr defTabSz="913554" fontAlgn="auto">
              <a:lnSpc>
                <a:spcPct val="90000"/>
              </a:lnSpc>
              <a:spcBef>
                <a:spcPts val="599"/>
              </a:spcBef>
              <a:spcAft>
                <a:spcPts val="0"/>
              </a:spcAft>
            </a:pPr>
            <a:r>
              <a:rPr lang="en-US" sz="7193" dirty="0" smtClean="0">
                <a:solidFill>
                  <a:prstClr val="white"/>
                </a:solidFill>
                <a:latin typeface="Segoe UI Light"/>
                <a:ea typeface="+mn-ea"/>
                <a:cs typeface="+mn-cs"/>
              </a:rPr>
              <a:t>DEMO</a:t>
            </a:r>
          </a:p>
        </p:txBody>
      </p:sp>
      <p:sp>
        <p:nvSpPr>
          <p:cNvPr id="20" name="Title 1"/>
          <p:cNvSpPr>
            <a:spLocks noGrp="1"/>
          </p:cNvSpPr>
          <p:nvPr>
            <p:ph type="ctrTitle" hasCustomPrompt="1"/>
          </p:nvPr>
        </p:nvSpPr>
        <p:spPr>
          <a:xfrm>
            <a:off x="720344" y="736519"/>
            <a:ext cx="10751313" cy="2695311"/>
          </a:xfrm>
        </p:spPr>
        <p:txBody>
          <a:bodyPr anchor="b" anchorCtr="0">
            <a:noAutofit/>
          </a:bodyPr>
          <a:lstStyle>
            <a:lvl1pPr algn="l">
              <a:defRPr sz="7193">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227323420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Recording">
    <p:spTree>
      <p:nvGrpSpPr>
        <p:cNvPr id="1" name=""/>
        <p:cNvGrpSpPr/>
        <p:nvPr/>
      </p:nvGrpSpPr>
      <p:grpSpPr>
        <a:xfrm>
          <a:off x="0" y="0"/>
          <a:ext cx="0" cy="0"/>
          <a:chOff x="0" y="0"/>
          <a:chExt cx="0" cy="0"/>
        </a:xfrm>
      </p:grpSpPr>
      <p:sp>
        <p:nvSpPr>
          <p:cNvPr id="3" name="Media Placeholder 2"/>
          <p:cNvSpPr>
            <a:spLocks noGrp="1"/>
          </p:cNvSpPr>
          <p:nvPr>
            <p:ph type="media" sz="quarter" idx="10"/>
          </p:nvPr>
        </p:nvSpPr>
        <p:spPr>
          <a:xfrm>
            <a:off x="0" y="1"/>
            <a:ext cx="12192000" cy="727700"/>
          </a:xfrm>
        </p:spPr>
        <p:txBody>
          <a:bodyPr/>
          <a:lstStyle/>
          <a:p>
            <a:r>
              <a:rPr lang="en-US" smtClean="0"/>
              <a:t>Click icon to add media</a:t>
            </a:r>
            <a:endParaRPr lang="en-US"/>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977153" y="3813716"/>
            <a:ext cx="8237697" cy="2497874"/>
          </a:xfrm>
          <a:prstGeom prst="rect">
            <a:avLst/>
          </a:prstGeom>
        </p:spPr>
      </p:pic>
    </p:spTree>
    <p:extLst>
      <p:ext uri="{BB962C8B-B14F-4D97-AF65-F5344CB8AC3E}">
        <p14:creationId xmlns:p14="http://schemas.microsoft.com/office/powerpoint/2010/main" val="1810003539"/>
      </p:ext>
    </p:extLst>
  </p:cSld>
  <p:clrMapOvr>
    <a:masterClrMapping/>
  </p:clrMapOvr>
  <p:transition>
    <p:fade/>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Announcing slide Charcoal">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55396" y="2240362"/>
            <a:ext cx="6946037" cy="995838"/>
          </a:xfrm>
          <a:noFill/>
        </p:spPr>
        <p:txBody>
          <a:bodyPr wrap="square"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Announcing title</a:t>
            </a:r>
            <a:endParaRPr lang="en-US" dirty="0"/>
          </a:p>
        </p:txBody>
      </p:sp>
      <p:sp>
        <p:nvSpPr>
          <p:cNvPr id="5" name="Text Placeholder 4"/>
          <p:cNvSpPr>
            <a:spLocks noGrp="1"/>
          </p:cNvSpPr>
          <p:nvPr>
            <p:ph type="body" sz="quarter" idx="12" hasCustomPrompt="1"/>
          </p:nvPr>
        </p:nvSpPr>
        <p:spPr>
          <a:xfrm>
            <a:off x="4975628" y="3694460"/>
            <a:ext cx="6947134" cy="669927"/>
          </a:xfrm>
          <a:noFill/>
        </p:spPr>
        <p:txBody>
          <a:bodyPr wrap="square"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8" name="Straight Connector 7"/>
          <p:cNvCxnSpPr/>
          <p:nvPr userDrawn="1"/>
        </p:nvCxnSpPr>
        <p:spPr>
          <a:xfrm>
            <a:off x="5170163" y="3429000"/>
            <a:ext cx="6204252"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5889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42" presetClass="path" presetSubtype="0" decel="100000" fill="hold" grpId="1" nodeType="withEffect">
                                  <p:stCondLst>
                                    <p:cond delay="500"/>
                                  </p:stCondLst>
                                  <p:childTnLst>
                                    <p:animMotion origin="layout" path="M -0.03944 -0.00046 L -4.85065E-6 2.19246E-6 " pathEditMode="relative" rAng="0" ptsTypes="AA">
                                      <p:cBhvr>
                                        <p:cTn id="12" dur="600" fill="hold"/>
                                        <p:tgtEl>
                                          <p:spTgt spid="5"/>
                                        </p:tgtEl>
                                        <p:attrNameLst>
                                          <p:attrName>ppt_x</p:attrName>
                                          <p:attrName>ppt_y</p:attrName>
                                        </p:attrNameLst>
                                      </p:cBhvr>
                                      <p:rCtr x="1966" y="23"/>
                                    </p:animMotion>
                                  </p:childTnLst>
                                </p:cTn>
                              </p:par>
                              <p:par>
                                <p:cTn id="13" presetID="10" presetClass="entr" presetSubtype="0" fill="hold" nodeType="withEffect">
                                  <p:stCondLst>
                                    <p:cond delay="50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4.85065E-6 2.19246E-6 " pathEditMode="relative" rAng="0" ptsTypes="AA">
                      <p:cBhvr>
                        <p:cTn dur="600" fill="hold"/>
                        <p:tgtEl>
                          <p:spTgt spid="5"/>
                        </p:tgtEl>
                        <p:attrNameLst>
                          <p:attrName>ppt_x</p:attrName>
                          <p:attrName>ppt_y</p:attrName>
                        </p:attrNameLst>
                      </p:cBhvr>
                      <p:rCtr x="1966" y="23"/>
                    </p:animMotion>
                  </p:childTnLst>
                </p:cTn>
              </p:par>
            </p:tnLst>
          </p:tmpl>
        </p:tmplLst>
      </p:bldP>
    </p:bld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1359201680"/>
      </p:ext>
    </p:extLst>
  </p:cSld>
  <p:clrMapOvr>
    <a:masterClrMapping/>
  </p:clrMapOvr>
  <p:transition>
    <p:fade/>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449406189"/>
      </p:ext>
    </p:extLst>
  </p:cSld>
  <p:clrMapOvr>
    <a:masterClrMapping/>
  </p:clrMapOvr>
  <p:transition>
    <p:fade/>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128069041"/>
      </p:ext>
    </p:extLst>
  </p:cSld>
  <p:clrMapOvr>
    <a:masterClrMapping/>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76443313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18" Type="http://schemas.openxmlformats.org/officeDocument/2006/relationships/slideLayout" Target="../slideLayouts/slideLayout38.xml"/><Relationship Id="rId26" Type="http://schemas.openxmlformats.org/officeDocument/2006/relationships/slideLayout" Target="../slideLayouts/slideLayout46.xml"/><Relationship Id="rId3" Type="http://schemas.openxmlformats.org/officeDocument/2006/relationships/slideLayout" Target="../slideLayouts/slideLayout23.xml"/><Relationship Id="rId21" Type="http://schemas.openxmlformats.org/officeDocument/2006/relationships/slideLayout" Target="../slideLayouts/slideLayout41.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17" Type="http://schemas.openxmlformats.org/officeDocument/2006/relationships/slideLayout" Target="../slideLayouts/slideLayout37.xml"/><Relationship Id="rId25" Type="http://schemas.openxmlformats.org/officeDocument/2006/relationships/slideLayout" Target="../slideLayouts/slideLayout45.xml"/><Relationship Id="rId33" Type="http://schemas.openxmlformats.org/officeDocument/2006/relationships/image" Target="../media/image6.png"/><Relationship Id="rId2" Type="http://schemas.openxmlformats.org/officeDocument/2006/relationships/slideLayout" Target="../slideLayouts/slideLayout22.xml"/><Relationship Id="rId16" Type="http://schemas.openxmlformats.org/officeDocument/2006/relationships/slideLayout" Target="../slideLayouts/slideLayout36.xml"/><Relationship Id="rId20" Type="http://schemas.openxmlformats.org/officeDocument/2006/relationships/slideLayout" Target="../slideLayouts/slideLayout40.xml"/><Relationship Id="rId29" Type="http://schemas.openxmlformats.org/officeDocument/2006/relationships/slideLayout" Target="../slideLayouts/slideLayout49.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24" Type="http://schemas.openxmlformats.org/officeDocument/2006/relationships/slideLayout" Target="../slideLayouts/slideLayout44.xml"/><Relationship Id="rId32" Type="http://schemas.openxmlformats.org/officeDocument/2006/relationships/theme" Target="../theme/theme2.xml"/><Relationship Id="rId5" Type="http://schemas.openxmlformats.org/officeDocument/2006/relationships/slideLayout" Target="../slideLayouts/slideLayout25.xml"/><Relationship Id="rId15" Type="http://schemas.openxmlformats.org/officeDocument/2006/relationships/slideLayout" Target="../slideLayouts/slideLayout35.xml"/><Relationship Id="rId23" Type="http://schemas.openxmlformats.org/officeDocument/2006/relationships/slideLayout" Target="../slideLayouts/slideLayout43.xml"/><Relationship Id="rId28" Type="http://schemas.openxmlformats.org/officeDocument/2006/relationships/slideLayout" Target="../slideLayouts/slideLayout48.xml"/><Relationship Id="rId10" Type="http://schemas.openxmlformats.org/officeDocument/2006/relationships/slideLayout" Target="../slideLayouts/slideLayout30.xml"/><Relationship Id="rId19" Type="http://schemas.openxmlformats.org/officeDocument/2006/relationships/slideLayout" Target="../slideLayouts/slideLayout39.xml"/><Relationship Id="rId31" Type="http://schemas.openxmlformats.org/officeDocument/2006/relationships/slideLayout" Target="../slideLayouts/slideLayout51.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 Id="rId22" Type="http://schemas.openxmlformats.org/officeDocument/2006/relationships/slideLayout" Target="../slideLayouts/slideLayout42.xml"/><Relationship Id="rId27" Type="http://schemas.openxmlformats.org/officeDocument/2006/relationships/slideLayout" Target="../slideLayouts/slideLayout47.xml"/><Relationship Id="rId30" Type="http://schemas.openxmlformats.org/officeDocument/2006/relationships/slideLayout" Target="../slideLayouts/slideLayout5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9.xml"/><Relationship Id="rId13" Type="http://schemas.openxmlformats.org/officeDocument/2006/relationships/slideLayout" Target="../slideLayouts/slideLayout64.xml"/><Relationship Id="rId18" Type="http://schemas.openxmlformats.org/officeDocument/2006/relationships/slideLayout" Target="../slideLayouts/slideLayout69.xml"/><Relationship Id="rId26" Type="http://schemas.openxmlformats.org/officeDocument/2006/relationships/slideLayout" Target="../slideLayouts/slideLayout77.xml"/><Relationship Id="rId3" Type="http://schemas.openxmlformats.org/officeDocument/2006/relationships/slideLayout" Target="../slideLayouts/slideLayout54.xml"/><Relationship Id="rId21" Type="http://schemas.openxmlformats.org/officeDocument/2006/relationships/slideLayout" Target="../slideLayouts/slideLayout72.xml"/><Relationship Id="rId7" Type="http://schemas.openxmlformats.org/officeDocument/2006/relationships/slideLayout" Target="../slideLayouts/slideLayout58.xml"/><Relationship Id="rId12" Type="http://schemas.openxmlformats.org/officeDocument/2006/relationships/slideLayout" Target="../slideLayouts/slideLayout63.xml"/><Relationship Id="rId17" Type="http://schemas.openxmlformats.org/officeDocument/2006/relationships/slideLayout" Target="../slideLayouts/slideLayout68.xml"/><Relationship Id="rId25" Type="http://schemas.openxmlformats.org/officeDocument/2006/relationships/slideLayout" Target="../slideLayouts/slideLayout76.xml"/><Relationship Id="rId2" Type="http://schemas.openxmlformats.org/officeDocument/2006/relationships/slideLayout" Target="../slideLayouts/slideLayout53.xml"/><Relationship Id="rId16" Type="http://schemas.openxmlformats.org/officeDocument/2006/relationships/slideLayout" Target="../slideLayouts/slideLayout67.xml"/><Relationship Id="rId20" Type="http://schemas.openxmlformats.org/officeDocument/2006/relationships/slideLayout" Target="../slideLayouts/slideLayout71.xml"/><Relationship Id="rId29" Type="http://schemas.openxmlformats.org/officeDocument/2006/relationships/theme" Target="../theme/theme3.xml"/><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slideLayout" Target="../slideLayouts/slideLayout62.xml"/><Relationship Id="rId24" Type="http://schemas.openxmlformats.org/officeDocument/2006/relationships/slideLayout" Target="../slideLayouts/slideLayout75.xml"/><Relationship Id="rId5" Type="http://schemas.openxmlformats.org/officeDocument/2006/relationships/slideLayout" Target="../slideLayouts/slideLayout56.xml"/><Relationship Id="rId15" Type="http://schemas.openxmlformats.org/officeDocument/2006/relationships/slideLayout" Target="../slideLayouts/slideLayout66.xml"/><Relationship Id="rId23" Type="http://schemas.openxmlformats.org/officeDocument/2006/relationships/slideLayout" Target="../slideLayouts/slideLayout74.xml"/><Relationship Id="rId28" Type="http://schemas.openxmlformats.org/officeDocument/2006/relationships/slideLayout" Target="../slideLayouts/slideLayout79.xml"/><Relationship Id="rId10" Type="http://schemas.openxmlformats.org/officeDocument/2006/relationships/slideLayout" Target="../slideLayouts/slideLayout61.xml"/><Relationship Id="rId19" Type="http://schemas.openxmlformats.org/officeDocument/2006/relationships/slideLayout" Target="../slideLayouts/slideLayout70.xml"/><Relationship Id="rId4" Type="http://schemas.openxmlformats.org/officeDocument/2006/relationships/slideLayout" Target="../slideLayouts/slideLayout55.xml"/><Relationship Id="rId9" Type="http://schemas.openxmlformats.org/officeDocument/2006/relationships/slideLayout" Target="../slideLayouts/slideLayout60.xml"/><Relationship Id="rId14" Type="http://schemas.openxmlformats.org/officeDocument/2006/relationships/slideLayout" Target="../slideLayouts/slideLayout65.xml"/><Relationship Id="rId22" Type="http://schemas.openxmlformats.org/officeDocument/2006/relationships/slideLayout" Target="../slideLayouts/slideLayout73.xml"/><Relationship Id="rId27" Type="http://schemas.openxmlformats.org/officeDocument/2006/relationships/slideLayout" Target="../slideLayouts/slideLayout78.xml"/><Relationship Id="rId30" Type="http://schemas.openxmlformats.org/officeDocument/2006/relationships/image" Target="../media/image16.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87.xml"/><Relationship Id="rId13" Type="http://schemas.openxmlformats.org/officeDocument/2006/relationships/slideLayout" Target="../slideLayouts/slideLayout92.xml"/><Relationship Id="rId18" Type="http://schemas.openxmlformats.org/officeDocument/2006/relationships/slideLayout" Target="../slideLayouts/slideLayout97.xml"/><Relationship Id="rId26" Type="http://schemas.openxmlformats.org/officeDocument/2006/relationships/slideLayout" Target="../slideLayouts/slideLayout105.xml"/><Relationship Id="rId3" Type="http://schemas.openxmlformats.org/officeDocument/2006/relationships/slideLayout" Target="../slideLayouts/slideLayout82.xml"/><Relationship Id="rId21" Type="http://schemas.openxmlformats.org/officeDocument/2006/relationships/slideLayout" Target="../slideLayouts/slideLayout100.xml"/><Relationship Id="rId7" Type="http://schemas.openxmlformats.org/officeDocument/2006/relationships/slideLayout" Target="../slideLayouts/slideLayout86.xml"/><Relationship Id="rId12" Type="http://schemas.openxmlformats.org/officeDocument/2006/relationships/slideLayout" Target="../slideLayouts/slideLayout91.xml"/><Relationship Id="rId17" Type="http://schemas.openxmlformats.org/officeDocument/2006/relationships/slideLayout" Target="../slideLayouts/slideLayout96.xml"/><Relationship Id="rId25" Type="http://schemas.openxmlformats.org/officeDocument/2006/relationships/slideLayout" Target="../slideLayouts/slideLayout104.xml"/><Relationship Id="rId2" Type="http://schemas.openxmlformats.org/officeDocument/2006/relationships/slideLayout" Target="../slideLayouts/slideLayout81.xml"/><Relationship Id="rId16" Type="http://schemas.openxmlformats.org/officeDocument/2006/relationships/slideLayout" Target="../slideLayouts/slideLayout95.xml"/><Relationship Id="rId20" Type="http://schemas.openxmlformats.org/officeDocument/2006/relationships/slideLayout" Target="../slideLayouts/slideLayout99.xml"/><Relationship Id="rId29" Type="http://schemas.openxmlformats.org/officeDocument/2006/relationships/slideLayout" Target="../slideLayouts/slideLayout108.xml"/><Relationship Id="rId1" Type="http://schemas.openxmlformats.org/officeDocument/2006/relationships/slideLayout" Target="../slideLayouts/slideLayout80.xml"/><Relationship Id="rId6" Type="http://schemas.openxmlformats.org/officeDocument/2006/relationships/slideLayout" Target="../slideLayouts/slideLayout85.xml"/><Relationship Id="rId11" Type="http://schemas.openxmlformats.org/officeDocument/2006/relationships/slideLayout" Target="../slideLayouts/slideLayout90.xml"/><Relationship Id="rId24" Type="http://schemas.openxmlformats.org/officeDocument/2006/relationships/slideLayout" Target="../slideLayouts/slideLayout103.xml"/><Relationship Id="rId5" Type="http://schemas.openxmlformats.org/officeDocument/2006/relationships/slideLayout" Target="../slideLayouts/slideLayout84.xml"/><Relationship Id="rId15" Type="http://schemas.openxmlformats.org/officeDocument/2006/relationships/slideLayout" Target="../slideLayouts/slideLayout94.xml"/><Relationship Id="rId23" Type="http://schemas.openxmlformats.org/officeDocument/2006/relationships/slideLayout" Target="../slideLayouts/slideLayout102.xml"/><Relationship Id="rId28" Type="http://schemas.openxmlformats.org/officeDocument/2006/relationships/slideLayout" Target="../slideLayouts/slideLayout107.xml"/><Relationship Id="rId10" Type="http://schemas.openxmlformats.org/officeDocument/2006/relationships/slideLayout" Target="../slideLayouts/slideLayout89.xml"/><Relationship Id="rId19" Type="http://schemas.openxmlformats.org/officeDocument/2006/relationships/slideLayout" Target="../slideLayouts/slideLayout98.xml"/><Relationship Id="rId31" Type="http://schemas.openxmlformats.org/officeDocument/2006/relationships/image" Target="../media/image20.png"/><Relationship Id="rId4" Type="http://schemas.openxmlformats.org/officeDocument/2006/relationships/slideLayout" Target="../slideLayouts/slideLayout83.xml"/><Relationship Id="rId9" Type="http://schemas.openxmlformats.org/officeDocument/2006/relationships/slideLayout" Target="../slideLayouts/slideLayout88.xml"/><Relationship Id="rId14" Type="http://schemas.openxmlformats.org/officeDocument/2006/relationships/slideLayout" Target="../slideLayouts/slideLayout93.xml"/><Relationship Id="rId22" Type="http://schemas.openxmlformats.org/officeDocument/2006/relationships/slideLayout" Target="../slideLayouts/slideLayout101.xml"/><Relationship Id="rId27" Type="http://schemas.openxmlformats.org/officeDocument/2006/relationships/slideLayout" Target="../slideLayouts/slideLayout106.xml"/><Relationship Id="rId30"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56000" y="549000"/>
            <a:ext cx="10297800" cy="720000"/>
          </a:xfrm>
          <a:prstGeom prst="rect">
            <a:avLst/>
          </a:prstGeom>
        </p:spPr>
        <p:txBody>
          <a:bodyPr vert="horz" lIns="36000" tIns="45720" rIns="36000" bIns="45720" rtlCol="0" anchor="ctr">
            <a:normAutofit/>
          </a:bodyPr>
          <a:lstStyle/>
          <a:p>
            <a:r>
              <a:rPr lang="ru-RU" dirty="0" smtClean="0"/>
              <a:t>Образец заголовка</a:t>
            </a:r>
            <a:endParaRPr lang="ru-RU" dirty="0"/>
          </a:p>
        </p:txBody>
      </p:sp>
      <p:sp>
        <p:nvSpPr>
          <p:cNvPr id="3" name="Текст 2"/>
          <p:cNvSpPr>
            <a:spLocks noGrp="1"/>
          </p:cNvSpPr>
          <p:nvPr>
            <p:ph type="body" idx="1"/>
          </p:nvPr>
        </p:nvSpPr>
        <p:spPr>
          <a:xfrm>
            <a:off x="1056000" y="1449000"/>
            <a:ext cx="10297800" cy="4860000"/>
          </a:xfrm>
          <a:prstGeom prst="rect">
            <a:avLst/>
          </a:prstGeom>
        </p:spPr>
        <p:txBody>
          <a:bodyPr vert="horz" lIns="36000" tIns="45720" rIns="36000" bIns="45720" rtlCol="0">
            <a:normAutofit/>
          </a:bodyPr>
          <a:lstStyle/>
          <a:p>
            <a:pPr lvl="0"/>
            <a:r>
              <a:rPr lang="ru-RU" dirty="0" smtClean="0"/>
              <a:t>Образец текста</a:t>
            </a:r>
          </a:p>
          <a:p>
            <a:pPr lvl="1"/>
            <a:r>
              <a:rPr lang="ru-RU" dirty="0" smtClean="0"/>
              <a:t>Второй уровень</a:t>
            </a:r>
          </a:p>
          <a:p>
            <a:pPr lvl="2"/>
            <a:r>
              <a:rPr lang="ru-RU" dirty="0" smtClean="0"/>
              <a:t>Третий уровень</a:t>
            </a:r>
          </a:p>
        </p:txBody>
      </p:sp>
    </p:spTree>
    <p:extLst>
      <p:ext uri="{BB962C8B-B14F-4D97-AF65-F5344CB8AC3E}">
        <p14:creationId xmlns:p14="http://schemas.microsoft.com/office/powerpoint/2010/main" val="1536456828"/>
      </p:ext>
    </p:extLst>
  </p:cSld>
  <p:clrMap bg1="lt1" tx1="dk1" bg2="lt2" tx2="dk2" accent1="accent1" accent2="accent2" accent3="accent3" accent4="accent4" accent5="accent5" accent6="accent6" hlink="hlink" folHlink="folHlink"/>
  <p:sldLayoutIdLst>
    <p:sldLayoutId id="2147483656" r:id="rId1"/>
    <p:sldLayoutId id="2147483669" r:id="rId2"/>
    <p:sldLayoutId id="2147483649" r:id="rId3"/>
    <p:sldLayoutId id="2147483667" r:id="rId4"/>
    <p:sldLayoutId id="2147483668" r:id="rId5"/>
    <p:sldLayoutId id="2147483657" r:id="rId6"/>
    <p:sldLayoutId id="2147483658" r:id="rId7"/>
    <p:sldLayoutId id="2147483650" r:id="rId8"/>
    <p:sldLayoutId id="2147483659" r:id="rId9"/>
    <p:sldLayoutId id="2147483661" r:id="rId10"/>
    <p:sldLayoutId id="2147483654" r:id="rId11"/>
    <p:sldLayoutId id="2147483655" r:id="rId12"/>
    <p:sldLayoutId id="2147483660" r:id="rId13"/>
    <p:sldLayoutId id="2147483662" r:id="rId14"/>
    <p:sldLayoutId id="2147483663" r:id="rId15"/>
    <p:sldLayoutId id="2147483664" r:id="rId16"/>
    <p:sldLayoutId id="2147483666" r:id="rId17"/>
    <p:sldLayoutId id="2147483665" r:id="rId18"/>
    <p:sldLayoutId id="2147483676" r:id="rId19"/>
    <p:sldLayoutId id="2147483680" r:id="rId20"/>
  </p:sldLayoutIdLst>
  <p:txStyles>
    <p:titleStyle>
      <a:lvl1pPr algn="l" defTabSz="914400" rtl="0" eaLnBrk="1" latinLnBrk="0" hangingPunct="1">
        <a:lnSpc>
          <a:spcPct val="90000"/>
        </a:lnSpc>
        <a:spcBef>
          <a:spcPct val="0"/>
        </a:spcBef>
        <a:buNone/>
        <a:defRPr sz="42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3200" kern="1200">
          <a:solidFill>
            <a:schemeClr val="accent4">
              <a:lumMod val="60000"/>
              <a:lumOff val="40000"/>
            </a:schemeClr>
          </a:solidFill>
          <a:latin typeface="+mn-l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
        <a:defRPr sz="24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1800" kern="1200">
          <a:solidFill>
            <a:schemeClr val="tx2">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4"/>
          <p:cNvPicPr>
            <a:picLocks noChangeAspect="1"/>
          </p:cNvPicPr>
          <p:nvPr userDrawn="1"/>
        </p:nvPicPr>
        <p:blipFill>
          <a:blip r:embed="rId33" cstate="print">
            <a:extLst>
              <a:ext uri="{28A0092B-C50C-407E-A947-70E740481C1C}">
                <a14:useLocalDpi xmlns:a14="http://schemas.microsoft.com/office/drawing/2010/main" val="0"/>
              </a:ext>
            </a:extLst>
          </a:blip>
          <a:stretch>
            <a:fillRect/>
          </a:stretch>
        </p:blipFill>
        <p:spPr>
          <a:xfrm rot="5400000">
            <a:off x="10325051" y="1906413"/>
            <a:ext cx="4214127" cy="401304"/>
          </a:xfrm>
          <a:prstGeom prst="rect">
            <a:avLst/>
          </a:prstGeom>
        </p:spPr>
      </p:pic>
    </p:spTree>
    <p:extLst>
      <p:ext uri="{BB962C8B-B14F-4D97-AF65-F5344CB8AC3E}">
        <p14:creationId xmlns:p14="http://schemas.microsoft.com/office/powerpoint/2010/main" val="1525756320"/>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 id="2147483695" r:id="rId13"/>
    <p:sldLayoutId id="2147483696" r:id="rId14"/>
    <p:sldLayoutId id="2147483697" r:id="rId15"/>
    <p:sldLayoutId id="2147483698" r:id="rId16"/>
    <p:sldLayoutId id="2147483699" r:id="rId17"/>
    <p:sldLayoutId id="2147483700" r:id="rId18"/>
    <p:sldLayoutId id="2147483701" r:id="rId19"/>
    <p:sldLayoutId id="2147483702" r:id="rId20"/>
    <p:sldLayoutId id="2147483703" r:id="rId21"/>
    <p:sldLayoutId id="2147483704" r:id="rId22"/>
    <p:sldLayoutId id="2147483705" r:id="rId23"/>
    <p:sldLayoutId id="2147483706" r:id="rId24"/>
    <p:sldLayoutId id="2147483707" r:id="rId25"/>
    <p:sldLayoutId id="2147483708" r:id="rId26"/>
    <p:sldLayoutId id="2147483709" r:id="rId27"/>
    <p:sldLayoutId id="2147483710" r:id="rId28"/>
    <p:sldLayoutId id="2147483711" r:id="rId29"/>
    <p:sldLayoutId id="2147483712" r:id="rId30"/>
    <p:sldLayoutId id="2147483713" r:id="rId31"/>
  </p:sldLayoutIdLst>
  <p:transition>
    <p:fade/>
  </p:transition>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30" cstate="screen">
            <a:extLst>
              <a:ext uri="{28A0092B-C50C-407E-A947-70E740481C1C}">
                <a14:useLocalDpi xmlns:a14="http://schemas.microsoft.com/office/drawing/2010/main"/>
              </a:ext>
            </a:extLst>
          </a:blip>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3972286334"/>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31"/>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472646785"/>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 id="2147483762" r:id="rId18"/>
    <p:sldLayoutId id="2147483763" r:id="rId19"/>
    <p:sldLayoutId id="2147483764" r:id="rId20"/>
    <p:sldLayoutId id="2147483765" r:id="rId21"/>
    <p:sldLayoutId id="2147483766" r:id="rId22"/>
    <p:sldLayoutId id="2147483767" r:id="rId23"/>
    <p:sldLayoutId id="2147483768" r:id="rId24"/>
    <p:sldLayoutId id="2147483769" r:id="rId25"/>
    <p:sldLayoutId id="2147483770" r:id="rId26"/>
    <p:sldLayoutId id="2147483771" r:id="rId27"/>
    <p:sldLayoutId id="2147483772" r:id="rId28"/>
    <p:sldLayoutId id="2147483773" r:id="rId29"/>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ctrTitle"/>
          </p:nvPr>
        </p:nvSpPr>
        <p:spPr/>
        <p:txBody>
          <a:bodyPr anchor="ctr">
            <a:noAutofit/>
          </a:bodyPr>
          <a:lstStyle/>
          <a:p>
            <a:pPr defTabSz="762000">
              <a:lnSpc>
                <a:spcPct val="100000"/>
              </a:lnSpc>
            </a:pPr>
            <a:r>
              <a:rPr lang="ru-RU" sz="4000" dirty="0" smtClean="0"/>
              <a:t>Введение в разработку универсальных приложений на платформе </a:t>
            </a:r>
            <a:r>
              <a:rPr lang="en-US" sz="4000" dirty="0" smtClean="0"/>
              <a:t>Windows</a:t>
            </a:r>
            <a:br>
              <a:rPr lang="en-US" sz="4000" dirty="0" smtClean="0"/>
            </a:br>
            <a:r>
              <a:rPr lang="ru-RU" sz="1600" dirty="0" smtClean="0"/>
              <a:t/>
            </a:r>
            <a:br>
              <a:rPr lang="ru-RU" sz="1600" dirty="0" smtClean="0"/>
            </a:br>
            <a:r>
              <a:rPr lang="ru-RU" sz="4000" dirty="0" smtClean="0"/>
              <a:t>Лабораторная работа </a:t>
            </a:r>
            <a:r>
              <a:rPr lang="en-US" sz="4000" dirty="0"/>
              <a:t>4</a:t>
            </a:r>
            <a:r>
              <a:rPr lang="ru-RU" sz="4000" dirty="0" smtClean="0"/>
              <a:t>: </a:t>
            </a:r>
            <a:br>
              <a:rPr lang="ru-RU" sz="4000" dirty="0" smtClean="0"/>
            </a:br>
            <a:r>
              <a:rPr lang="ru-RU" sz="4000" dirty="0" smtClean="0"/>
              <a:t>Адаптивный дизайн</a:t>
            </a:r>
            <a:endParaRPr lang="ru-RU" sz="4000" dirty="0"/>
          </a:p>
        </p:txBody>
      </p:sp>
      <p:sp>
        <p:nvSpPr>
          <p:cNvPr id="5" name="Подзаголовок 4"/>
          <p:cNvSpPr>
            <a:spLocks noGrp="1"/>
          </p:cNvSpPr>
          <p:nvPr>
            <p:ph type="subTitle" idx="1"/>
          </p:nvPr>
        </p:nvSpPr>
        <p:spPr>
          <a:xfrm>
            <a:off x="2136000" y="4329000"/>
            <a:ext cx="8064000" cy="1452017"/>
          </a:xfrm>
        </p:spPr>
        <p:txBody>
          <a:bodyPr>
            <a:normAutofit fontScale="85000" lnSpcReduction="10000"/>
          </a:bodyPr>
          <a:lstStyle/>
          <a:p>
            <a:r>
              <a:rPr lang="ru-RU" dirty="0" smtClean="0"/>
              <a:t>Дмитрий Сошников</a:t>
            </a:r>
            <a:endParaRPr lang="en-US" dirty="0" smtClean="0"/>
          </a:p>
          <a:p>
            <a:r>
              <a:rPr lang="en-US" sz="2400" dirty="0" smtClean="0"/>
              <a:t>dmitryso@microsoft.com | twitter.com/</a:t>
            </a:r>
            <a:r>
              <a:rPr lang="en-US" sz="2400" dirty="0" err="1" smtClean="0"/>
              <a:t>shwars</a:t>
            </a:r>
            <a:r>
              <a:rPr lang="en-US" sz="2400" dirty="0" smtClean="0"/>
              <a:t> | blog.soshnikov.com</a:t>
            </a:r>
          </a:p>
          <a:p>
            <a:r>
              <a:rPr lang="en-US" sz="2400" dirty="0" smtClean="0"/>
              <a:t>Microsoft</a:t>
            </a:r>
            <a:endParaRPr lang="ru-RU" sz="2400" dirty="0"/>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6000" y="4332017"/>
            <a:ext cx="1539187" cy="1449000"/>
          </a:xfrm>
          <a:prstGeom prst="ellipse">
            <a:avLst/>
          </a:prstGeom>
          <a:ln w="3175" cap="rnd">
            <a:solidFill>
              <a:srgbClr val="333333"/>
            </a:solidFill>
          </a:ln>
          <a:effectLst/>
        </p:spPr>
      </p:pic>
    </p:spTree>
    <p:extLst>
      <p:ext uri="{BB962C8B-B14F-4D97-AF65-F5344CB8AC3E}">
        <p14:creationId xmlns:p14="http://schemas.microsoft.com/office/powerpoint/2010/main" val="25205921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smtClean="0"/>
              <a:t>Задание 1</a:t>
            </a:r>
            <a:endParaRPr lang="ru-RU" dirty="0"/>
          </a:p>
        </p:txBody>
      </p:sp>
      <p:sp>
        <p:nvSpPr>
          <p:cNvPr id="5" name="Объект 4"/>
          <p:cNvSpPr>
            <a:spLocks noGrp="1"/>
          </p:cNvSpPr>
          <p:nvPr>
            <p:ph idx="1"/>
          </p:nvPr>
        </p:nvSpPr>
        <p:spPr>
          <a:xfrm>
            <a:off x="1056000" y="1449000"/>
            <a:ext cx="5760000" cy="1980000"/>
          </a:xfrm>
        </p:spPr>
        <p:txBody>
          <a:bodyPr>
            <a:normAutofit/>
          </a:bodyPr>
          <a:lstStyle/>
          <a:p>
            <a:r>
              <a:rPr lang="ru-RU" dirty="0" smtClean="0">
                <a:latin typeface="+mj-lt"/>
              </a:rPr>
              <a:t>Преобразуйте приложение, созданное в лабораторной </a:t>
            </a:r>
            <a:r>
              <a:rPr lang="ru-RU" dirty="0">
                <a:latin typeface="+mj-lt"/>
              </a:rPr>
              <a:t>3</a:t>
            </a:r>
            <a:r>
              <a:rPr lang="ru-RU" dirty="0" smtClean="0">
                <a:latin typeface="+mj-lt"/>
              </a:rPr>
              <a:t>, чтобы оно использовало адаптивный дизайн.</a:t>
            </a:r>
          </a:p>
          <a:p>
            <a:endParaRPr lang="ru-RU" sz="1700" dirty="0">
              <a:latin typeface="+mj-lt"/>
            </a:endParaRPr>
          </a:p>
          <a:p>
            <a:pPr>
              <a:lnSpc>
                <a:spcPct val="110000"/>
              </a:lnSpc>
              <a:spcBef>
                <a:spcPts val="0"/>
              </a:spcBef>
            </a:pPr>
            <a:endParaRPr lang="ru-RU" dirty="0">
              <a:latin typeface="+mj-lt"/>
            </a:endParaRPr>
          </a:p>
        </p:txBody>
      </p:sp>
    </p:spTree>
    <p:extLst>
      <p:ext uri="{BB962C8B-B14F-4D97-AF65-F5344CB8AC3E}">
        <p14:creationId xmlns:p14="http://schemas.microsoft.com/office/powerpoint/2010/main" val="10464575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smtClean="0"/>
              <a:t>Задание 2</a:t>
            </a:r>
            <a:endParaRPr lang="ru-RU" dirty="0"/>
          </a:p>
        </p:txBody>
      </p:sp>
      <p:sp>
        <p:nvSpPr>
          <p:cNvPr id="5" name="Объект 4"/>
          <p:cNvSpPr>
            <a:spLocks noGrp="1"/>
          </p:cNvSpPr>
          <p:nvPr>
            <p:ph idx="1"/>
          </p:nvPr>
        </p:nvSpPr>
        <p:spPr>
          <a:xfrm>
            <a:off x="1056000" y="1449000"/>
            <a:ext cx="5760000" cy="5040000"/>
          </a:xfrm>
        </p:spPr>
        <p:txBody>
          <a:bodyPr>
            <a:normAutofit/>
          </a:bodyPr>
          <a:lstStyle/>
          <a:p>
            <a:r>
              <a:rPr lang="ru-RU" dirty="0" smtClean="0">
                <a:latin typeface="+mj-lt"/>
              </a:rPr>
              <a:t>Реализуйте простой графический редактор, используя элементы управления для рисования пером.</a:t>
            </a:r>
          </a:p>
          <a:p>
            <a:r>
              <a:rPr lang="ru-RU" dirty="0" smtClean="0">
                <a:latin typeface="+mj-lt"/>
              </a:rPr>
              <a:t>Возьмите начальное приложение в </a:t>
            </a:r>
            <a:r>
              <a:rPr lang="ru-RU" dirty="0" err="1" smtClean="0">
                <a:latin typeface="+mj-lt"/>
              </a:rPr>
              <a:t>репозитории</a:t>
            </a:r>
            <a:r>
              <a:rPr lang="en-US" dirty="0">
                <a:latin typeface="+mj-lt"/>
              </a:rPr>
              <a:t> </a:t>
            </a:r>
            <a:r>
              <a:rPr lang="en-US" dirty="0" smtClean="0">
                <a:latin typeface="+mj-lt"/>
              </a:rPr>
              <a:t>(</a:t>
            </a:r>
            <a:r>
              <a:rPr lang="en-US" dirty="0" err="1" smtClean="0">
                <a:latin typeface="+mj-lt"/>
              </a:rPr>
              <a:t>SimpleDraw</a:t>
            </a:r>
            <a:r>
              <a:rPr lang="en-US" dirty="0" smtClean="0">
                <a:latin typeface="+mj-lt"/>
              </a:rPr>
              <a:t>), </a:t>
            </a:r>
            <a:r>
              <a:rPr lang="ru-RU" dirty="0" smtClean="0">
                <a:latin typeface="+mj-lt"/>
              </a:rPr>
              <a:t>и приведите дизайн основной страницы к адаптивному</a:t>
            </a:r>
          </a:p>
          <a:p>
            <a:endParaRPr lang="ru-RU" sz="1700" dirty="0">
              <a:latin typeface="+mj-lt"/>
            </a:endParaRPr>
          </a:p>
          <a:p>
            <a:pPr>
              <a:lnSpc>
                <a:spcPct val="110000"/>
              </a:lnSpc>
              <a:spcBef>
                <a:spcPts val="0"/>
              </a:spcBef>
            </a:pPr>
            <a:endParaRPr lang="ru-RU" dirty="0">
              <a:latin typeface="+mj-lt"/>
            </a:endParaRPr>
          </a:p>
        </p:txBody>
      </p:sp>
    </p:spTree>
    <p:extLst>
      <p:ext uri="{BB962C8B-B14F-4D97-AF65-F5344CB8AC3E}">
        <p14:creationId xmlns:p14="http://schemas.microsoft.com/office/powerpoint/2010/main" val="4481740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smtClean="0"/>
              <a:t>Контакты</a:t>
            </a:r>
            <a:endParaRPr lang="ru-RU" dirty="0"/>
          </a:p>
        </p:txBody>
      </p:sp>
      <p:sp>
        <p:nvSpPr>
          <p:cNvPr id="5" name="Объект 4"/>
          <p:cNvSpPr>
            <a:spLocks noGrp="1"/>
          </p:cNvSpPr>
          <p:nvPr>
            <p:ph idx="1"/>
          </p:nvPr>
        </p:nvSpPr>
        <p:spPr/>
        <p:txBody>
          <a:bodyPr/>
          <a:lstStyle/>
          <a:p>
            <a:r>
              <a:rPr lang="ru-RU" dirty="0" smtClean="0"/>
              <a:t>Дмитрий Сошников</a:t>
            </a:r>
          </a:p>
          <a:p>
            <a:pPr lvl="1"/>
            <a:r>
              <a:rPr lang="en-US" dirty="0" smtClean="0"/>
              <a:t>Microsoft</a:t>
            </a:r>
          </a:p>
          <a:p>
            <a:pPr lvl="1"/>
            <a:r>
              <a:rPr lang="en-US" dirty="0" smtClean="0"/>
              <a:t>dmitryso@microsoft.com &amp; @</a:t>
            </a:r>
            <a:r>
              <a:rPr lang="en-US" dirty="0" err="1" smtClean="0"/>
              <a:t>shwars</a:t>
            </a:r>
            <a:r>
              <a:rPr lang="en-US" dirty="0" smtClean="0"/>
              <a:t> </a:t>
            </a:r>
          </a:p>
          <a:p>
            <a:pPr lvl="1"/>
            <a:r>
              <a:rPr lang="en-US" dirty="0" smtClean="0"/>
              <a:t>blogs.msdn.com/</a:t>
            </a:r>
            <a:r>
              <a:rPr lang="en-US" dirty="0" err="1" smtClean="0"/>
              <a:t>sos</a:t>
            </a:r>
            <a:r>
              <a:rPr lang="en-US" dirty="0" smtClean="0"/>
              <a:t> &amp; blog.soshnikov.com</a:t>
            </a:r>
            <a:endParaRPr lang="ru-RU" dirty="0"/>
          </a:p>
        </p:txBody>
      </p:sp>
      <p:pic>
        <p:nvPicPr>
          <p:cNvPr id="3" name="Рисунок 2"/>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tretch>
            <a:fillRect/>
          </a:stretch>
        </p:blipFill>
        <p:spPr>
          <a:xfrm>
            <a:off x="1229143" y="1747619"/>
            <a:ext cx="1873714" cy="1922900"/>
          </a:xfrm>
        </p:spPr>
      </p:pic>
    </p:spTree>
    <p:extLst>
      <p:ext uri="{BB962C8B-B14F-4D97-AF65-F5344CB8AC3E}">
        <p14:creationId xmlns:p14="http://schemas.microsoft.com/office/powerpoint/2010/main" val="4221953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175683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Тема Office">
  <a:themeElements>
    <a:clrScheme name="Windows">
      <a:dk1>
        <a:srgbClr val="060F18"/>
      </a:dk1>
      <a:lt1>
        <a:srgbClr val="FFFFFF"/>
      </a:lt1>
      <a:dk2>
        <a:srgbClr val="505050"/>
      </a:dk2>
      <a:lt2>
        <a:srgbClr val="FFFFFF"/>
      </a:lt2>
      <a:accent1>
        <a:srgbClr val="FF8C00"/>
      </a:accent1>
      <a:accent2>
        <a:srgbClr val="E81123"/>
      </a:accent2>
      <a:accent3>
        <a:srgbClr val="EC008C"/>
      </a:accent3>
      <a:accent4>
        <a:srgbClr val="00188F"/>
      </a:accent4>
      <a:accent5>
        <a:srgbClr val="009E49"/>
      </a:accent5>
      <a:accent6>
        <a:srgbClr val="7FBA00"/>
      </a:accent6>
      <a:hlink>
        <a:srgbClr val="00BCF2"/>
      </a:hlink>
      <a:folHlink>
        <a:srgbClr val="00B294"/>
      </a:folHlink>
    </a:clrScheme>
    <a:fontScheme name="Segoe">
      <a:majorFont>
        <a:latin typeface="Segoe UI Light"/>
        <a:ea typeface=""/>
        <a:cs typeface=""/>
      </a:majorFont>
      <a:minorFont>
        <a:latin typeface="Segoe UI"/>
        <a:ea typeface=""/>
        <a:cs typeface=""/>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SVID_White_Blue_Accent_16x9_2013_06">
  <a:themeElements>
    <a:clrScheme name="MS Brand - White with blue accents">
      <a:dk1>
        <a:srgbClr val="505050"/>
      </a:dk1>
      <a:lt1>
        <a:srgbClr val="FFFFFF"/>
      </a:lt1>
      <a:dk2>
        <a:srgbClr val="0072C6"/>
      </a:dk2>
      <a:lt2>
        <a:srgbClr val="00BCF2"/>
      </a:lt2>
      <a:accent1>
        <a:srgbClr val="002050"/>
      </a:accent1>
      <a:accent2>
        <a:srgbClr val="B4009E"/>
      </a:accent2>
      <a:accent3>
        <a:srgbClr val="0072C6"/>
      </a:accent3>
      <a:accent4>
        <a:srgbClr val="008272"/>
      </a:accent4>
      <a:accent5>
        <a:srgbClr val="4668C5"/>
      </a:accent5>
      <a:accent6>
        <a:srgbClr val="68217A"/>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rand_template_16-9_WHITE_Blue_accent_2013" id="{A8ECE3F3-AD13-4342-9E2D-AFBE266C6F22}" vid="{BEFFCFA6-0CD2-4880-A11C-FE23A9E8E107}"/>
    </a:ext>
  </a:extLst>
</a:theme>
</file>

<file path=ppt/theme/theme3.xml><?xml version="1.0" encoding="utf-8"?>
<a:theme xmlns:a="http://schemas.openxmlformats.org/drawingml/2006/main" name="BUILD WHITE TEMPLATE">
  <a:themeElements>
    <a:clrScheme name="build 2015 colors">
      <a:dk1>
        <a:srgbClr val="333333"/>
      </a:dk1>
      <a:lt1>
        <a:srgbClr val="FFFFFF"/>
      </a:lt1>
      <a:dk2>
        <a:srgbClr val="0078D7"/>
      </a:dk2>
      <a:lt2>
        <a:srgbClr val="ECECEC"/>
      </a:lt2>
      <a:accent1>
        <a:srgbClr val="0078D7"/>
      </a:accent1>
      <a:accent2>
        <a:srgbClr val="6E6D71"/>
      </a:accent2>
      <a:accent3>
        <a:srgbClr val="00BCF2"/>
      </a:accent3>
      <a:accent4>
        <a:srgbClr val="6BB700"/>
      </a:accent4>
      <a:accent5>
        <a:srgbClr val="ABC4C1"/>
      </a:accent5>
      <a:accent6>
        <a:srgbClr val="FF4343"/>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2015_Keynote-Template_v3" id="{16D16FD6-82B1-4517-AB6B-BD72623FF067}" vid="{49F2FD16-922B-4720-BA86-EE1768600449}"/>
    </a:ext>
  </a:extLst>
</a:theme>
</file>

<file path=ppt/theme/theme4.xml><?xml version="1.0" encoding="utf-8"?>
<a:theme xmlns:a="http://schemas.openxmlformats.org/drawingml/2006/main" name="1_BUILD WHITE TEMPLATE">
  <a:themeElements>
    <a:clrScheme name="build 2015 colors">
      <a:dk1>
        <a:srgbClr val="333333"/>
      </a:dk1>
      <a:lt1>
        <a:srgbClr val="FFFFFF"/>
      </a:lt1>
      <a:dk2>
        <a:srgbClr val="0078D7"/>
      </a:dk2>
      <a:lt2>
        <a:srgbClr val="ECECEC"/>
      </a:lt2>
      <a:accent1>
        <a:srgbClr val="0078D7"/>
      </a:accent1>
      <a:accent2>
        <a:srgbClr val="6E6D71"/>
      </a:accent2>
      <a:accent3>
        <a:srgbClr val="00BCF2"/>
      </a:accent3>
      <a:accent4>
        <a:srgbClr val="6BB700"/>
      </a:accent4>
      <a:accent5>
        <a:srgbClr val="ABC4C1"/>
      </a:accent5>
      <a:accent6>
        <a:srgbClr val="FF4343"/>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2015_Keynote-Template_v3" id="{16D16FD6-82B1-4517-AB6B-BD72623FF067}" vid="{49F2FD16-922B-4720-BA86-EE1768600449}"/>
    </a:ext>
  </a:extLst>
</a:theme>
</file>

<file path=ppt/theme/theme5.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6BDC9AB8D85574E92B3FF85DD8EEE9A" ma:contentTypeVersion="0" ma:contentTypeDescription="Create a new document." ma:contentTypeScope="" ma:versionID="ddc91d68531740eb4ffac8dfd0ac3039">
  <xsd:schema xmlns:xsd="http://www.w3.org/2001/XMLSchema" xmlns:xs="http://www.w3.org/2001/XMLSchema" xmlns:p="http://schemas.microsoft.com/office/2006/metadata/properties" targetNamespace="http://schemas.microsoft.com/office/2006/metadata/properties" ma:root="true" ma:fieldsID="595fb8ec1e0e1cfd5b45b077016c9ed3">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36497CF-FFDF-4FDB-8278-A4E189869E9B}">
  <ds:schemaRefs>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www.w3.org/XML/1998/namespace"/>
  </ds:schemaRefs>
</ds:datastoreItem>
</file>

<file path=customXml/itemProps2.xml><?xml version="1.0" encoding="utf-8"?>
<ds:datastoreItem xmlns:ds="http://schemas.openxmlformats.org/officeDocument/2006/customXml" ds:itemID="{53B502EA-CC61-4C3A-9239-E889C59E224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1C1284F2-D5A2-482D-9283-38905BD416F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4349</TotalTime>
  <Words>174</Words>
  <Application>Microsoft Office PowerPoint</Application>
  <PresentationFormat>Широкоэкранный</PresentationFormat>
  <Paragraphs>18</Paragraphs>
  <Slides>5</Slides>
  <Notes>1</Notes>
  <HiddenSlides>0</HiddenSlides>
  <MMClips>0</MMClips>
  <ScaleCrop>false</ScaleCrop>
  <HeadingPairs>
    <vt:vector size="6" baseType="variant">
      <vt:variant>
        <vt:lpstr>Использованные шрифты</vt:lpstr>
      </vt:variant>
      <vt:variant>
        <vt:i4>10</vt:i4>
      </vt:variant>
      <vt:variant>
        <vt:lpstr>Тема</vt:lpstr>
      </vt:variant>
      <vt:variant>
        <vt:i4>4</vt:i4>
      </vt:variant>
      <vt:variant>
        <vt:lpstr>Заголовки слайдов</vt:lpstr>
      </vt:variant>
      <vt:variant>
        <vt:i4>5</vt:i4>
      </vt:variant>
    </vt:vector>
  </HeadingPairs>
  <TitlesOfParts>
    <vt:vector size="19" baseType="lpstr">
      <vt:lpstr>Arial</vt:lpstr>
      <vt:lpstr>Calibri</vt:lpstr>
      <vt:lpstr>Consolas</vt:lpstr>
      <vt:lpstr>Segoe Light</vt:lpstr>
      <vt:lpstr>Segoe UI</vt:lpstr>
      <vt:lpstr>Segoe UI Light</vt:lpstr>
      <vt:lpstr>Segoe UI Semibold</vt:lpstr>
      <vt:lpstr>Segoe UI Semilight</vt:lpstr>
      <vt:lpstr>Segoe UI Symbol</vt:lpstr>
      <vt:lpstr>Wingdings</vt:lpstr>
      <vt:lpstr>Тема Office</vt:lpstr>
      <vt:lpstr>MSVID_White_Blue_Accent_16x9_2013_06</vt:lpstr>
      <vt:lpstr>BUILD WHITE TEMPLATE</vt:lpstr>
      <vt:lpstr>1_BUILD WHITE TEMPLATE</vt:lpstr>
      <vt:lpstr>Введение в разработку универсальных приложений на платформе Windows  Лабораторная работа 4:  Адаптивный дизайн</vt:lpstr>
      <vt:lpstr>Задание 1</vt:lpstr>
      <vt:lpstr>Задание 2</vt:lpstr>
      <vt:lpstr>Контакты</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Konstantin Kichinsky</dc:creator>
  <cp:lastModifiedBy>Dmitry Soshnikov</cp:lastModifiedBy>
  <cp:revision>100</cp:revision>
  <dcterms:created xsi:type="dcterms:W3CDTF">2013-05-05T18:28:09Z</dcterms:created>
  <dcterms:modified xsi:type="dcterms:W3CDTF">2015-12-06T22:06:51Z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0x01010076BDC9AB8D85574E92B3FF85DD8EEE9A</vt:lpwstr>
  </property>
  <property fmtid="{D5CDD505-2E9C-101B-9397-08002B2CF9AE}" pid="3" name="IsMyDocuments">
    <vt:bool>true</vt:bool>
  </property>
</Properties>
</file>