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2" r:id="rId5"/>
    <p:sldMasterId id="2147483715" r:id="rId6"/>
    <p:sldMasterId id="2147483744" r:id="rId7"/>
  </p:sldMasterIdLst>
  <p:notesMasterIdLst>
    <p:notesMasterId r:id="rId13"/>
  </p:notesMasterIdLst>
  <p:handoutMasterIdLst>
    <p:handoutMasterId r:id="rId14"/>
  </p:handoutMasterIdLst>
  <p:sldIdLst>
    <p:sldId id="272" r:id="rId8"/>
    <p:sldId id="302" r:id="rId9"/>
    <p:sldId id="303" r:id="rId10"/>
    <p:sldId id="300" r:id="rId11"/>
    <p:sldId id="301"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p:cViewPr varScale="1">
        <p:scale>
          <a:sx n="87" d="100"/>
          <a:sy n="87" d="100"/>
        </p:scale>
        <p:origin x="612" y="90"/>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06.12.2015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06.12.2015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12/6/2015 2:44 PM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5</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761678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467626"/>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1615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844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055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83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699439193"/>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3299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5034295"/>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20927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21" y="1702899"/>
            <a:ext cx="2578332" cy="4146552"/>
          </a:xfrm>
        </p:spPr>
        <p:txBody>
          <a:bodyPr/>
          <a:lstStyle/>
          <a:p>
            <a:r>
              <a:rPr lang="en-US" smtClean="0"/>
              <a:t>Click to edit Master title style</a:t>
            </a:r>
            <a:endParaRPr lang="en-US" dirty="0"/>
          </a:p>
        </p:txBody>
      </p:sp>
      <p:sp>
        <p:nvSpPr>
          <p:cNvPr id="5" name="Content Placeholder 4"/>
          <p:cNvSpPr>
            <a:spLocks noGrp="1"/>
          </p:cNvSpPr>
          <p:nvPr>
            <p:ph sz="quarter" idx="14"/>
          </p:nvPr>
        </p:nvSpPr>
        <p:spPr>
          <a:xfrm>
            <a:off x="3657602" y="1702899"/>
            <a:ext cx="8045452" cy="1426373"/>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99535" y="503770"/>
            <a:ext cx="11203517" cy="715433"/>
          </a:xfrm>
        </p:spPr>
        <p:txBody>
          <a:bodyPr>
            <a:noAutofit/>
          </a:bodyPr>
          <a:lstStyle>
            <a:lvl1pPr>
              <a:defRPr sz="4800"/>
            </a:lvl1pPr>
          </a:lstStyle>
          <a:p>
            <a:pPr lvl="0"/>
            <a:r>
              <a:rPr lang="en-US" smtClean="0"/>
              <a:t>Click to edit Master text styles</a:t>
            </a:r>
          </a:p>
        </p:txBody>
      </p:sp>
    </p:spTree>
    <p:extLst>
      <p:ext uri="{BB962C8B-B14F-4D97-AF65-F5344CB8AC3E}">
        <p14:creationId xmlns:p14="http://schemas.microsoft.com/office/powerpoint/2010/main" val="12280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3218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34121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60946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1" y="0"/>
            <a:ext cx="12182534" cy="6857999"/>
          </a:xfrm>
          <a:prstGeom prst="rect">
            <a:avLst/>
          </a:prstGeom>
        </p:spPr>
      </p:pic>
      <p:sp>
        <p:nvSpPr>
          <p:cNvPr id="18" name="Rectangle 17"/>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7692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7" name="Rectangle 16"/>
          <p:cNvSpPr/>
          <p:nvPr userDrawn="1"/>
        </p:nvSpPr>
        <p:spPr bwMode="gray">
          <a:xfrm>
            <a:off x="269239" y="2084172"/>
            <a:ext cx="6274974" cy="3586208"/>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3130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7" name="Rectangle 16"/>
          <p:cNvSpPr/>
          <p:nvPr userDrawn="1"/>
        </p:nvSpPr>
        <p:spPr bwMode="gray">
          <a:xfrm>
            <a:off x="269239" y="2084172"/>
            <a:ext cx="717139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4" y="471125"/>
            <a:ext cx="1522399" cy="326166"/>
          </a:xfrm>
          <a:prstGeom prst="rect">
            <a:avLst/>
          </a:prstGeom>
        </p:spPr>
      </p:pic>
    </p:spTree>
    <p:extLst>
      <p:ext uri="{BB962C8B-B14F-4D97-AF65-F5344CB8AC3E}">
        <p14:creationId xmlns:p14="http://schemas.microsoft.com/office/powerpoint/2010/main" val="437586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192000" cy="6857999"/>
          </a:xfrm>
          <a:prstGeom prst="rect">
            <a:avLst/>
          </a:prstGeom>
        </p:spPr>
      </p:pic>
      <p:sp>
        <p:nvSpPr>
          <p:cNvPr id="17" name="Rectangle 16"/>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91861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64" y="-1"/>
            <a:ext cx="12190272" cy="6858001"/>
          </a:xfrm>
          <a:prstGeom prst="rect">
            <a:avLst/>
          </a:prstGeom>
        </p:spPr>
      </p:pic>
      <p:sp>
        <p:nvSpPr>
          <p:cNvPr id="18" name="Rectangle 17"/>
          <p:cNvSpPr/>
          <p:nvPr userDrawn="1"/>
        </p:nvSpPr>
        <p:spPr bwMode="gray">
          <a:xfrm>
            <a:off x="269239" y="1187621"/>
            <a:ext cx="6274974" cy="3586208"/>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1"/>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2980724"/>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24190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3586194"/>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3877276"/>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281676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667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51612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72044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73127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6857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18781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94055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681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19387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7870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442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77117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58870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98204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180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280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405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63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9943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44761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B9E0730F-B7E3-6A47-BE8A-187D77555B7C}" type="datetimeFigureOut">
              <a:rPr lang="en-US" smtClean="0"/>
              <a:pPr/>
              <a:t>12/6/2015</a:t>
            </a:fld>
            <a:endParaRPr lang="en-US"/>
          </a:p>
        </p:txBody>
      </p:sp>
      <p:sp>
        <p:nvSpPr>
          <p:cNvPr id="6" name="Footer Placeholder 5"/>
          <p:cNvSpPr>
            <a:spLocks noGrp="1"/>
          </p:cNvSpPr>
          <p:nvPr>
            <p:ph type="ftr" sz="quarter" idx="11"/>
          </p:nvPr>
        </p:nvSpPr>
        <p:spPr>
          <a:xfrm>
            <a:off x="4165600" y="6356353"/>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9A3E85D-0FC7-164D-9B9E-D8CDD8FC5B09}" type="slidenum">
              <a:rPr lang="en-US" smtClean="0"/>
              <a:pPr/>
              <a:t>‹#›</a:t>
            </a:fld>
            <a:endParaRPr lang="en-US"/>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userDrawn="1"/>
        </p:nvSpPr>
        <p:spPr>
          <a:xfrm>
            <a:off x="0" y="2"/>
            <a:ext cx="526218"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title" hasCustomPrompt="1"/>
          </p:nvPr>
        </p:nvSpPr>
        <p:spPr>
          <a:xfrm>
            <a:off x="764459" y="97165"/>
            <a:ext cx="11314128" cy="706308"/>
          </a:xfrm>
        </p:spPr>
        <p:txBody>
          <a:bodyPr tIns="0" anchor="t"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0679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777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306099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a:xfrm>
            <a:off x="269241" y="1189178"/>
            <a:ext cx="11653521" cy="1454527"/>
          </a:xfrm>
        </p:spPr>
        <p:txBody>
          <a:bodyPr/>
          <a:lstStyle>
            <a:lvl1pPr marL="0" indent="0">
              <a:buNone/>
              <a:defRPr lang="en-US" dirty="0" smtClean="0"/>
            </a:lvl1pPr>
            <a:lvl2pPr marL="0" indent="0">
              <a:buNone/>
              <a:defRPr/>
            </a:lvl2pPr>
            <a:lvl3pPr marL="272998" indent="-185702">
              <a:buFont typeface="Wingdings" panose="05000000000000000000" pitchFamily="2" charset="2"/>
              <a:buChar char="§"/>
              <a:defRPr/>
            </a:lvl3pPr>
            <a:lvl4pPr marL="1371337" indent="0">
              <a:buNone/>
              <a:defRPr/>
            </a:lvl4pPr>
            <a:lvl5pPr marL="1828449"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2705182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16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8216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85993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79722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247210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4156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5566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972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59668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6190802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8839850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715879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487830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89594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9451427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8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4113703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25261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417329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892741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6384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820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3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776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028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96915400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3385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027607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9766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74926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377030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0353068"/>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8551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26615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23339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36365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15293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4758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812302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53602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8093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73234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810003539"/>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88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9201680"/>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49406189"/>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06904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44331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image" Target="../media/image6.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theme" Target="../theme/theme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image" Target="../media/image1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29" Type="http://schemas.openxmlformats.org/officeDocument/2006/relationships/slideLayout" Target="../slideLayouts/slideLayout108.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31" Type="http://schemas.openxmlformats.org/officeDocument/2006/relationships/image" Target="../media/image20.png"/><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6" r:id="rId19"/>
    <p:sldLayoutId id="2147483680" r:id="rId20"/>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152575632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97228633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72646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ru-RU" sz="4000" dirty="0" smtClean="0"/>
              <a:t>Введение в разработку универсальных приложений на платформе </a:t>
            </a:r>
            <a:r>
              <a:rPr lang="en-US" sz="4000" dirty="0" smtClean="0"/>
              <a:t>Windows</a:t>
            </a:r>
            <a:br>
              <a:rPr lang="en-US" sz="4000" dirty="0" smtClean="0"/>
            </a:br>
            <a:r>
              <a:rPr lang="ru-RU" sz="1600" dirty="0" smtClean="0"/>
              <a:t/>
            </a:r>
            <a:br>
              <a:rPr lang="ru-RU" sz="1600" dirty="0" smtClean="0"/>
            </a:br>
            <a:r>
              <a:rPr lang="ru-RU" sz="4000" dirty="0" smtClean="0"/>
              <a:t>Лабораторная работа </a:t>
            </a:r>
            <a:r>
              <a:rPr lang="en-US" sz="4000" dirty="0"/>
              <a:t>4</a:t>
            </a:r>
            <a:r>
              <a:rPr lang="ru-RU" sz="4000" dirty="0" smtClean="0"/>
              <a:t>: </a:t>
            </a:r>
            <a:r>
              <a:rPr lang="ru-RU" sz="4000" dirty="0" smtClean="0"/>
              <a:t/>
            </a:r>
            <a:br>
              <a:rPr lang="ru-RU" sz="4000" dirty="0" smtClean="0"/>
            </a:br>
            <a:r>
              <a:rPr lang="ru-RU" sz="4000" dirty="0" smtClean="0"/>
              <a:t>Адаптивный дизайн</a:t>
            </a:r>
            <a:endParaRPr lang="ru-RU" sz="4000" dirty="0"/>
          </a:p>
        </p:txBody>
      </p:sp>
      <p:sp>
        <p:nvSpPr>
          <p:cNvPr id="5" name="Подзаголовок 4"/>
          <p:cNvSpPr>
            <a:spLocks noGrp="1"/>
          </p:cNvSpPr>
          <p:nvPr>
            <p:ph type="subTitle" idx="1"/>
          </p:nvPr>
        </p:nvSpPr>
        <p:spPr>
          <a:xfrm>
            <a:off x="2136000" y="4329000"/>
            <a:ext cx="8064000" cy="1452017"/>
          </a:xfrm>
        </p:spPr>
        <p:txBody>
          <a:bodyPr>
            <a:normAutofit fontScale="85000" lnSpcReduction="10000"/>
          </a:bodyPr>
          <a:lstStyle/>
          <a:p>
            <a:r>
              <a:rPr lang="ru-RU" dirty="0" smtClean="0"/>
              <a:t>Дмитрий Сошников</a:t>
            </a:r>
            <a:endParaRPr lang="en-US" dirty="0" smtClean="0"/>
          </a:p>
          <a:p>
            <a:r>
              <a:rPr lang="en-US" sz="2400" dirty="0" smtClean="0"/>
              <a:t>dmitryso@microsoft.com | twitter.com/</a:t>
            </a:r>
            <a:r>
              <a:rPr lang="en-US" sz="2400" dirty="0" err="1" smtClean="0"/>
              <a:t>shwars</a:t>
            </a:r>
            <a:r>
              <a:rPr lang="en-US" sz="2400" dirty="0" smtClean="0"/>
              <a:t> | blog.soshnikov.com</a:t>
            </a:r>
          </a:p>
          <a:p>
            <a:r>
              <a:rPr lang="en-US" sz="2400" dirty="0" smtClean="0"/>
              <a:t>Microsoft</a:t>
            </a:r>
            <a:endParaRPr lang="ru-RU"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2520592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Задание 1</a:t>
            </a:r>
            <a:endParaRPr lang="ru-RU" dirty="0"/>
          </a:p>
        </p:txBody>
      </p:sp>
      <p:sp>
        <p:nvSpPr>
          <p:cNvPr id="5" name="Объект 4"/>
          <p:cNvSpPr>
            <a:spLocks noGrp="1"/>
          </p:cNvSpPr>
          <p:nvPr>
            <p:ph idx="1"/>
          </p:nvPr>
        </p:nvSpPr>
        <p:spPr>
          <a:xfrm>
            <a:off x="1056000" y="1449000"/>
            <a:ext cx="5760000" cy="1980000"/>
          </a:xfrm>
        </p:spPr>
        <p:txBody>
          <a:bodyPr>
            <a:normAutofit/>
          </a:bodyPr>
          <a:lstStyle/>
          <a:p>
            <a:r>
              <a:rPr lang="ru-RU" dirty="0" smtClean="0"/>
              <a:t>Преобразуйте </a:t>
            </a:r>
            <a:r>
              <a:rPr lang="ru-RU" dirty="0" smtClean="0"/>
              <a:t>приложение, созданное в лабораторной </a:t>
            </a:r>
            <a:r>
              <a:rPr lang="ru-RU" dirty="0"/>
              <a:t>3</a:t>
            </a:r>
            <a:r>
              <a:rPr lang="ru-RU" dirty="0" smtClean="0"/>
              <a:t>, чтобы оно использовало адаптивный дизайн.</a:t>
            </a:r>
            <a:endParaRPr lang="ru-RU" dirty="0" smtClean="0"/>
          </a:p>
          <a:p>
            <a:endParaRPr lang="ru-RU" sz="1700" dirty="0"/>
          </a:p>
          <a:p>
            <a:pPr>
              <a:lnSpc>
                <a:spcPct val="110000"/>
              </a:lnSpc>
              <a:spcBef>
                <a:spcPts val="0"/>
              </a:spcBef>
            </a:pPr>
            <a:endParaRPr lang="ru-RU" dirty="0"/>
          </a:p>
        </p:txBody>
      </p:sp>
    </p:spTree>
    <p:extLst>
      <p:ext uri="{BB962C8B-B14F-4D97-AF65-F5344CB8AC3E}">
        <p14:creationId xmlns:p14="http://schemas.microsoft.com/office/powerpoint/2010/main" val="1046457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Задание 2</a:t>
            </a:r>
            <a:endParaRPr lang="ru-RU" dirty="0"/>
          </a:p>
        </p:txBody>
      </p:sp>
      <p:sp>
        <p:nvSpPr>
          <p:cNvPr id="5" name="Объект 4"/>
          <p:cNvSpPr>
            <a:spLocks noGrp="1"/>
          </p:cNvSpPr>
          <p:nvPr>
            <p:ph idx="1"/>
          </p:nvPr>
        </p:nvSpPr>
        <p:spPr>
          <a:xfrm>
            <a:off x="1056000" y="1449000"/>
            <a:ext cx="5760000" cy="5040000"/>
          </a:xfrm>
        </p:spPr>
        <p:txBody>
          <a:bodyPr>
            <a:normAutofit/>
          </a:bodyPr>
          <a:lstStyle/>
          <a:p>
            <a:r>
              <a:rPr lang="ru-RU" dirty="0" smtClean="0"/>
              <a:t>Реализуйте простой графический редактор, используя элементы управления для рисования пером.</a:t>
            </a:r>
          </a:p>
          <a:p>
            <a:r>
              <a:rPr lang="ru-RU" dirty="0" smtClean="0"/>
              <a:t>Возьмите начальное приложение в </a:t>
            </a:r>
            <a:r>
              <a:rPr lang="ru-RU" dirty="0" err="1" smtClean="0"/>
              <a:t>репозитории</a:t>
            </a:r>
            <a:r>
              <a:rPr lang="en-US" dirty="0"/>
              <a:t> </a:t>
            </a:r>
            <a:r>
              <a:rPr lang="en-US" dirty="0" smtClean="0"/>
              <a:t>(</a:t>
            </a:r>
            <a:r>
              <a:rPr lang="en-US" dirty="0" err="1" smtClean="0"/>
              <a:t>SimpleDraw</a:t>
            </a:r>
            <a:r>
              <a:rPr lang="en-US" dirty="0" smtClean="0"/>
              <a:t>), </a:t>
            </a:r>
            <a:r>
              <a:rPr lang="ru-RU" dirty="0" smtClean="0"/>
              <a:t>и приведите дизайн основной страницы к адаптивному</a:t>
            </a:r>
            <a:endParaRPr lang="ru-RU" dirty="0" smtClean="0"/>
          </a:p>
          <a:p>
            <a:endParaRPr lang="ru-RU" sz="1700" dirty="0"/>
          </a:p>
          <a:p>
            <a:pPr>
              <a:lnSpc>
                <a:spcPct val="110000"/>
              </a:lnSpc>
              <a:spcBef>
                <a:spcPts val="0"/>
              </a:spcBef>
            </a:pPr>
            <a:endParaRPr lang="ru-RU" dirty="0"/>
          </a:p>
        </p:txBody>
      </p:sp>
    </p:spTree>
    <p:extLst>
      <p:ext uri="{BB962C8B-B14F-4D97-AF65-F5344CB8AC3E}">
        <p14:creationId xmlns:p14="http://schemas.microsoft.com/office/powerpoint/2010/main" val="448174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p:txBody>
          <a:bodyPr/>
          <a:lstStyle/>
          <a:p>
            <a:r>
              <a:rPr lang="ru-RU" dirty="0" smtClean="0"/>
              <a:t>Дмитрий Сошников</a:t>
            </a:r>
          </a:p>
          <a:p>
            <a:pPr lvl="1"/>
            <a:r>
              <a:rPr lang="en-US" dirty="0" smtClean="0"/>
              <a:t>Microsoft</a:t>
            </a:r>
          </a:p>
          <a:p>
            <a:pPr lvl="1"/>
            <a:r>
              <a:rPr lang="en-US" dirty="0" smtClean="0"/>
              <a:t>dmitryso@microsoft.com &amp; @</a:t>
            </a:r>
            <a:r>
              <a:rPr lang="en-US" dirty="0" err="1" smtClean="0"/>
              <a:t>shwars</a:t>
            </a:r>
            <a:r>
              <a:rPr lang="en-US" dirty="0" smtClean="0"/>
              <a:t> </a:t>
            </a:r>
          </a:p>
          <a:p>
            <a:pPr lvl="1"/>
            <a:r>
              <a:rPr lang="en-US" dirty="0" smtClean="0"/>
              <a:t>blogs.msdn.com/</a:t>
            </a:r>
            <a:r>
              <a:rPr lang="en-US" dirty="0" err="1" smtClean="0"/>
              <a:t>sos</a:t>
            </a:r>
            <a:r>
              <a:rPr lang="en-US" dirty="0" smtClean="0"/>
              <a:t> &amp; blog.soshnikov.com</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1229143" y="1747619"/>
            <a:ext cx="1873714" cy="1922900"/>
          </a:xfrm>
        </p:spPr>
      </p:pic>
    </p:spTree>
    <p:extLst>
      <p:ext uri="{BB962C8B-B14F-4D97-AF65-F5344CB8AC3E}">
        <p14:creationId xmlns:p14="http://schemas.microsoft.com/office/powerpoint/2010/main" val="422195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56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C1284F2-D5A2-482D-9283-38905BD416F7}">
  <ds:schemaRefs>
    <ds:schemaRef ds:uri="http://schemas.microsoft.com/sharepoint/v3/contenttype/forms"/>
  </ds:schemaRefs>
</ds:datastoreItem>
</file>

<file path=customXml/itemProps2.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36497CF-FFDF-4FDB-8278-A4E189869E9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4349</TotalTime>
  <Words>174</Words>
  <Application>Microsoft Office PowerPoint</Application>
  <PresentationFormat>Широкоэкранный</PresentationFormat>
  <Paragraphs>18</Paragraphs>
  <Slides>5</Slides>
  <Notes>1</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4</vt:i4>
      </vt:variant>
      <vt:variant>
        <vt:lpstr>Заголовки слайдов</vt:lpstr>
      </vt:variant>
      <vt:variant>
        <vt:i4>5</vt:i4>
      </vt:variant>
    </vt:vector>
  </HeadingPairs>
  <TitlesOfParts>
    <vt:vector size="19" baseType="lpstr">
      <vt:lpstr>Arial</vt:lpstr>
      <vt:lpstr>Calibri</vt:lpstr>
      <vt:lpstr>Consolas</vt:lpstr>
      <vt:lpstr>Segoe Light</vt:lpstr>
      <vt:lpstr>Segoe UI</vt:lpstr>
      <vt:lpstr>Segoe UI Light</vt:lpstr>
      <vt:lpstr>Segoe UI Semibold</vt:lpstr>
      <vt:lpstr>Segoe UI Semilight</vt:lpstr>
      <vt:lpstr>Segoe UI Symbol</vt:lpstr>
      <vt:lpstr>Wingdings</vt:lpstr>
      <vt:lpstr>Тема Office</vt:lpstr>
      <vt:lpstr>MSVID_White_Blue_Accent_16x9_2013_06</vt:lpstr>
      <vt:lpstr>BUILD WHITE TEMPLATE</vt:lpstr>
      <vt:lpstr>1_BUILD WHITE TEMPLATE</vt:lpstr>
      <vt:lpstr>Введение в разработку универсальных приложений на платформе Windows  Лабораторная работа 4:  Адаптивный дизайн</vt:lpstr>
      <vt:lpstr>Задание 1</vt:lpstr>
      <vt:lpstr>Задание 2</vt:lpstr>
      <vt:lpstr>Контакты</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Dmitry Soshnikov</cp:lastModifiedBy>
  <cp:revision>99</cp:revision>
  <dcterms:created xsi:type="dcterms:W3CDTF">2013-05-05T18:28:09Z</dcterms:created>
  <dcterms:modified xsi:type="dcterms:W3CDTF">2015-12-06T18:05:41Z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