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3"/>
  </p:notesMasterIdLst>
  <p:handoutMasterIdLst>
    <p:handoutMasterId r:id="rId14"/>
  </p:handoutMasterIdLst>
  <p:sldIdLst>
    <p:sldId id="272" r:id="rId8"/>
    <p:sldId id="302" r:id="rId9"/>
    <p:sldId id="304" r:id="rId10"/>
    <p:sldId id="303" r:id="rId11"/>
    <p:sldId id="301"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105" d="100"/>
          <a:sy n="105" d="100"/>
        </p:scale>
        <p:origin x="82" y="427"/>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7:19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a:t>
            </a:r>
            <a:r>
              <a:rPr lang="ru-RU" sz="4000" dirty="0" smtClean="0"/>
              <a:t>7: </a:t>
            </a:r>
            <a:r>
              <a:rPr lang="ru-RU" sz="4000" dirty="0" smtClean="0"/>
              <a:t/>
            </a:r>
            <a:br>
              <a:rPr lang="ru-RU" sz="4000" dirty="0" smtClean="0"/>
            </a:br>
            <a:r>
              <a:rPr lang="ru-RU" sz="4000" dirty="0" smtClean="0"/>
              <a:t>Живые плитки и уведомления</a:t>
            </a:r>
            <a:endParaRPr lang="ru-RU"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280057"/>
            <a:ext cx="1539187" cy="1539187"/>
          </a:xfrm>
          <a:prstGeom prst="ellipse">
            <a:avLst/>
          </a:prstGeom>
        </p:spPr>
      </p:pic>
      <p:sp>
        <p:nvSpPr>
          <p:cNvPr id="7" name="Подзаголовок 4"/>
          <p:cNvSpPr txBox="1">
            <a:spLocks/>
          </p:cNvSpPr>
          <p:nvPr/>
        </p:nvSpPr>
        <p:spPr>
          <a:xfrm>
            <a:off x="2136000" y="4329000"/>
            <a:ext cx="9360000" cy="1452017"/>
          </a:xfrm>
          <a:prstGeom prst="rect">
            <a:avLst/>
          </a:prstGeom>
        </p:spPr>
        <p:txBody>
          <a:bodyPr vert="horz" lIns="36000" tIns="45720" rIns="36000" bIns="45720" rtlCol="0">
            <a:normAutofit fontScale="92500" lnSpcReduction="20000"/>
          </a:bodyPr>
          <a:lstStyle>
            <a:lvl1pPr marL="0" indent="0" algn="l" defTabSz="914400" rtl="0" eaLnBrk="1" latinLnBrk="0" hangingPunct="1">
              <a:lnSpc>
                <a:spcPct val="90000"/>
              </a:lnSpc>
              <a:spcBef>
                <a:spcPts val="1800"/>
              </a:spcBef>
              <a:buFont typeface="Wingdings" panose="05000000000000000000" pitchFamily="2" charset="2"/>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2">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t>Константин Кичинский</a:t>
            </a:r>
            <a:endParaRPr lang="en-US" dirty="0" smtClean="0"/>
          </a:p>
          <a:p>
            <a:r>
              <a:rPr lang="en-US" sz="2400" dirty="0" smtClean="0"/>
              <a:t>konkich@microsoft.com | twitter.com/</a:t>
            </a:r>
            <a:r>
              <a:rPr lang="en-US" sz="2400" dirty="0" err="1" smtClean="0"/>
              <a:t>kichinsky</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 №1</a:t>
            </a:r>
            <a:endParaRPr lang="ru-RU" dirty="0"/>
          </a:p>
        </p:txBody>
      </p:sp>
      <p:sp>
        <p:nvSpPr>
          <p:cNvPr id="5" name="Объект 4"/>
          <p:cNvSpPr>
            <a:spLocks noGrp="1"/>
          </p:cNvSpPr>
          <p:nvPr>
            <p:ph idx="1"/>
          </p:nvPr>
        </p:nvSpPr>
        <p:spPr>
          <a:xfrm>
            <a:off x="1056000" y="1449000"/>
            <a:ext cx="5220000" cy="4860000"/>
          </a:xfrm>
        </p:spPr>
        <p:txBody>
          <a:bodyPr>
            <a:normAutofit/>
          </a:bodyPr>
          <a:lstStyle/>
          <a:p>
            <a:r>
              <a:rPr lang="ru-RU" dirty="0" smtClean="0"/>
              <a:t>Добавьте в свое приложение поддержку живых плиток</a:t>
            </a:r>
          </a:p>
          <a:p>
            <a:pPr marL="514350" lvl="1" indent="-514350">
              <a:buAutoNum type="arabicPeriod"/>
            </a:pPr>
            <a:r>
              <a:rPr lang="ru-RU" dirty="0" smtClean="0"/>
              <a:t>Обновите плитки по умолчанию в проекте и манифесте</a:t>
            </a:r>
          </a:p>
          <a:p>
            <a:pPr marL="514350" lvl="1" indent="-514350">
              <a:buAutoNum type="arabicPeriod"/>
            </a:pPr>
            <a:r>
              <a:rPr lang="ru-RU" dirty="0" smtClean="0"/>
              <a:t>Добавьте обновление плиток из приложения. И</a:t>
            </a:r>
            <a:r>
              <a:rPr lang="ru-RU" dirty="0" smtClean="0"/>
              <a:t>спользуйте адаптивный шаблон.</a:t>
            </a:r>
            <a:endParaRPr lang="ru-RU" dirty="0" smtClean="0"/>
          </a:p>
          <a:p>
            <a:pPr>
              <a:lnSpc>
                <a:spcPct val="110000"/>
              </a:lnSpc>
              <a:spcBef>
                <a:spcPts val="0"/>
              </a:spcBef>
            </a:pPr>
            <a:endParaRPr lang="ru-RU" dirty="0"/>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 №2</a:t>
            </a:r>
            <a:endParaRPr lang="ru-RU" dirty="0"/>
          </a:p>
        </p:txBody>
      </p:sp>
      <p:sp>
        <p:nvSpPr>
          <p:cNvPr id="5" name="Объект 4"/>
          <p:cNvSpPr>
            <a:spLocks noGrp="1"/>
          </p:cNvSpPr>
          <p:nvPr>
            <p:ph idx="1"/>
          </p:nvPr>
        </p:nvSpPr>
        <p:spPr>
          <a:xfrm>
            <a:off x="1056000" y="1449000"/>
            <a:ext cx="5580000" cy="4860000"/>
          </a:xfrm>
        </p:spPr>
        <p:txBody>
          <a:bodyPr>
            <a:normAutofit/>
          </a:bodyPr>
          <a:lstStyle/>
          <a:p>
            <a:r>
              <a:rPr lang="ru-RU" dirty="0" smtClean="0"/>
              <a:t>Добавьте в </a:t>
            </a:r>
            <a:r>
              <a:rPr lang="ru-RU" dirty="0" smtClean="0"/>
              <a:t>свое приложение вывод всплывающего уведомления </a:t>
            </a:r>
          </a:p>
          <a:p>
            <a:pPr lvl="1"/>
            <a:r>
              <a:rPr lang="ru-RU" dirty="0" smtClean="0"/>
              <a:t>Сообщите пользователю о завершении процесса обработки или загрузки данных с помощь всплывающего уведомления.</a:t>
            </a:r>
            <a:endParaRPr lang="en-US" dirty="0" smtClean="0"/>
          </a:p>
          <a:p>
            <a:pPr marL="396000" indent="-457200">
              <a:lnSpc>
                <a:spcPct val="110000"/>
              </a:lnSpc>
              <a:spcBef>
                <a:spcPts val="0"/>
              </a:spcBef>
              <a:buFontTx/>
              <a:buChar char="-"/>
            </a:pPr>
            <a:endParaRPr lang="ru-RU" dirty="0" smtClean="0"/>
          </a:p>
          <a:p>
            <a:pPr>
              <a:lnSpc>
                <a:spcPct val="110000"/>
              </a:lnSpc>
              <a:spcBef>
                <a:spcPts val="0"/>
              </a:spcBef>
            </a:pPr>
            <a:endParaRPr lang="ru-RU" dirty="0"/>
          </a:p>
        </p:txBody>
      </p:sp>
    </p:spTree>
    <p:extLst>
      <p:ext uri="{BB962C8B-B14F-4D97-AF65-F5344CB8AC3E}">
        <p14:creationId xmlns:p14="http://schemas.microsoft.com/office/powerpoint/2010/main" val="38319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Константин Кичинский</a:t>
            </a:r>
          </a:p>
          <a:p>
            <a:pPr lvl="1"/>
            <a:r>
              <a:rPr lang="en-US" dirty="0" smtClean="0"/>
              <a:t>Microsoft</a:t>
            </a:r>
          </a:p>
          <a:p>
            <a:pPr lvl="1"/>
            <a:r>
              <a:rPr lang="en-US" dirty="0" smtClean="0"/>
              <a:t>konkich@microsoft.com &amp; @</a:t>
            </a:r>
            <a:r>
              <a:rPr lang="en-US" dirty="0" err="1" smtClean="0"/>
              <a:t>kichinsky</a:t>
            </a:r>
            <a:endParaRPr lang="ru-RU"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000" y="1747619"/>
            <a:ext cx="1922900" cy="1922900"/>
          </a:xfrm>
          <a:prstGeom prst="wedgeEllipseCallout">
            <a:avLst>
              <a:gd name="adj1" fmla="val -46497"/>
              <a:gd name="adj2" fmla="val 50046"/>
            </a:avLst>
          </a:prstGeom>
        </p:spPr>
      </p:pic>
    </p:spTree>
    <p:extLst>
      <p:ext uri="{BB962C8B-B14F-4D97-AF65-F5344CB8AC3E}">
        <p14:creationId xmlns:p14="http://schemas.microsoft.com/office/powerpoint/2010/main" val="215716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3973</TotalTime>
  <Words>176</Words>
  <Application>Microsoft Office PowerPoint</Application>
  <PresentationFormat>Widescreen</PresentationFormat>
  <Paragraphs>19</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7:  Живые плитки и уведомления</vt:lpstr>
      <vt:lpstr>Задание №1</vt:lpstr>
      <vt:lpstr>Задание №2</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Konstantin Kichinsky</cp:lastModifiedBy>
  <cp:revision>97</cp:revision>
  <dcterms:created xsi:type="dcterms:W3CDTF">2013-05-05T18:28:09Z</dcterms:created>
  <dcterms:modified xsi:type="dcterms:W3CDTF">2015-12-06T16:24:08Z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