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4" r:id="rId10"/>
    <p:sldId id="303"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105" d="100"/>
          <a:sy n="105" d="100"/>
        </p:scale>
        <p:origin x="82" y="427"/>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8:49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 Development </a:t>
            </a:r>
            <a:r>
              <a:rPr lang="ru-RU" sz="4000" dirty="0"/>
              <a:t/>
            </a:r>
            <a:br>
              <a:rPr lang="ru-RU" sz="4000" dirty="0"/>
            </a:br>
            <a:r>
              <a:rPr lang="en-US" sz="4000" dirty="0"/>
              <a:t>for Windows Platform for Beginners</a:t>
            </a:r>
            <a:r>
              <a:rPr lang="en-US" sz="4000" dirty="0" smtClean="0"/>
              <a:t/>
            </a:r>
            <a:br>
              <a:rPr lang="en-US" sz="4000" dirty="0" smtClean="0"/>
            </a:br>
            <a:r>
              <a:rPr lang="ru-RU" sz="1600" dirty="0" smtClean="0"/>
              <a:t/>
            </a:r>
            <a:br>
              <a:rPr lang="ru-RU" sz="1600" dirty="0" smtClean="0"/>
            </a:br>
            <a:r>
              <a:rPr lang="en-US" sz="4000" dirty="0" smtClean="0"/>
              <a:t>Lab </a:t>
            </a:r>
            <a:r>
              <a:rPr lang="ru-RU" sz="4000" dirty="0" smtClean="0"/>
              <a:t>8</a:t>
            </a:r>
            <a:r>
              <a:rPr lang="ru-RU" sz="4000" dirty="0" smtClean="0"/>
              <a:t>: </a:t>
            </a:r>
            <a:r>
              <a:rPr lang="en-US" sz="4000" dirty="0" smtClean="0"/>
              <a:t>Integrating web content</a:t>
            </a:r>
            <a:endParaRPr lang="ru-RU"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7" name="Подзаголовок 4"/>
          <p:cNvSpPr txBox="1">
            <a:spLocks/>
          </p:cNvSpPr>
          <p:nvPr/>
        </p:nvSpPr>
        <p:spPr>
          <a:xfrm>
            <a:off x="2136000" y="4329000"/>
            <a:ext cx="9360000" cy="1452017"/>
          </a:xfrm>
          <a:prstGeom prst="rect">
            <a:avLst/>
          </a:prstGeom>
        </p:spPr>
        <p:txBody>
          <a:bodyPr vert="horz" lIns="36000" tIns="45720" rIns="36000" bIns="45720" rtlCol="0">
            <a:normAutofit fontScale="92500" lnSpcReduction="20000"/>
          </a:bodyPr>
          <a:lstStyle>
            <a:lvl1pPr marL="0" indent="0" algn="l" defTabSz="914400" rtl="0" eaLnBrk="1" latinLnBrk="0" hangingPunct="1">
              <a:lnSpc>
                <a:spcPct val="90000"/>
              </a:lnSpc>
              <a:spcBef>
                <a:spcPts val="1800"/>
              </a:spcBef>
              <a:buFont typeface="Wingdings" panose="05000000000000000000" pitchFamily="2" charset="2"/>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2">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Konstantin Kichinsky</a:t>
            </a:r>
          </a:p>
          <a:p>
            <a:r>
              <a:rPr lang="en-US" sz="2400" dirty="0" smtClean="0"/>
              <a:t>konkich@microsoft.com </a:t>
            </a:r>
            <a:r>
              <a:rPr lang="en-US" sz="2400" dirty="0" smtClean="0"/>
              <a:t>|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 #</a:t>
            </a:r>
            <a:r>
              <a:rPr lang="ru-RU" dirty="0" smtClean="0"/>
              <a:t>1</a:t>
            </a:r>
            <a:endParaRPr lang="ru-RU" dirty="0"/>
          </a:p>
        </p:txBody>
      </p:sp>
      <p:sp>
        <p:nvSpPr>
          <p:cNvPr id="5" name="Объект 4"/>
          <p:cNvSpPr>
            <a:spLocks noGrp="1"/>
          </p:cNvSpPr>
          <p:nvPr>
            <p:ph idx="1"/>
          </p:nvPr>
        </p:nvSpPr>
        <p:spPr>
          <a:xfrm>
            <a:off x="1056000" y="1449000"/>
            <a:ext cx="5220000" cy="4860000"/>
          </a:xfrm>
        </p:spPr>
        <p:txBody>
          <a:bodyPr>
            <a:normAutofit/>
          </a:bodyPr>
          <a:lstStyle/>
          <a:p>
            <a:r>
              <a:rPr lang="en-US" dirty="0" smtClean="0"/>
              <a:t>Integrate web-based content into your app by utilizing a </a:t>
            </a:r>
            <a:r>
              <a:rPr lang="en-US" dirty="0" err="1" smtClean="0"/>
              <a:t>WebView</a:t>
            </a:r>
            <a:r>
              <a:rPr lang="en-US" dirty="0" smtClean="0"/>
              <a:t> component</a:t>
            </a:r>
            <a:endParaRPr lang="ru-RU" dirty="0" smtClean="0"/>
          </a:p>
          <a:p>
            <a:pPr lvl="1"/>
            <a:r>
              <a:rPr lang="en-US" dirty="0" smtClean="0"/>
              <a:t>Display local or external web-pages inside you app (e.g. about info).</a:t>
            </a: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 #</a:t>
            </a:r>
            <a:r>
              <a:rPr lang="ru-RU" dirty="0" smtClean="0"/>
              <a:t>2</a:t>
            </a:r>
            <a:endParaRPr lang="ru-RU" dirty="0"/>
          </a:p>
        </p:txBody>
      </p:sp>
      <p:sp>
        <p:nvSpPr>
          <p:cNvPr id="5" name="Объект 4"/>
          <p:cNvSpPr>
            <a:spLocks noGrp="1"/>
          </p:cNvSpPr>
          <p:nvPr>
            <p:ph idx="1"/>
          </p:nvPr>
        </p:nvSpPr>
        <p:spPr>
          <a:xfrm>
            <a:off x="1056000" y="1449000"/>
            <a:ext cx="5580000" cy="4860000"/>
          </a:xfrm>
        </p:spPr>
        <p:txBody>
          <a:bodyPr>
            <a:normAutofit/>
          </a:bodyPr>
          <a:lstStyle/>
          <a:p>
            <a:r>
              <a:rPr lang="en-US" dirty="0" smtClean="0"/>
              <a:t>Add interaction with </a:t>
            </a:r>
            <a:r>
              <a:rPr lang="en-US" dirty="0" err="1" smtClean="0"/>
              <a:t>WebView</a:t>
            </a:r>
            <a:r>
              <a:rPr lang="en-US" dirty="0" smtClean="0"/>
              <a:t> from the app code</a:t>
            </a:r>
            <a:endParaRPr lang="ru-RU" dirty="0" smtClean="0"/>
          </a:p>
          <a:p>
            <a:pPr marL="457200" lvl="1" indent="-457200">
              <a:buFont typeface="+mj-lt"/>
              <a:buAutoNum type="arabicPeriod"/>
            </a:pPr>
            <a:r>
              <a:rPr lang="en-US" dirty="0" smtClean="0"/>
              <a:t>Invoke a method inside </a:t>
            </a:r>
            <a:r>
              <a:rPr lang="en-US" dirty="0" err="1" smtClean="0"/>
              <a:t>WebView</a:t>
            </a:r>
            <a:r>
              <a:rPr lang="en-US" dirty="0" smtClean="0"/>
              <a:t> from</a:t>
            </a:r>
            <a:r>
              <a:rPr lang="ru-RU" dirty="0" smtClean="0"/>
              <a:t> </a:t>
            </a:r>
            <a:r>
              <a:rPr lang="en-US" dirty="0" smtClean="0"/>
              <a:t>C</a:t>
            </a:r>
            <a:r>
              <a:rPr lang="en-US" smtClean="0"/>
              <a:t># code.</a:t>
            </a:r>
            <a:endParaRPr lang="en-US" dirty="0" smtClean="0"/>
          </a:p>
          <a:p>
            <a:pPr marL="457200" lvl="1" indent="-457200">
              <a:buFont typeface="+mj-lt"/>
              <a:buAutoNum type="arabicPeriod"/>
            </a:pPr>
            <a:r>
              <a:rPr lang="en-US" dirty="0" smtClean="0"/>
              <a:t>Pass a WinRT-object to the </a:t>
            </a:r>
            <a:r>
              <a:rPr lang="ru-RU" dirty="0" smtClean="0"/>
              <a:t> </a:t>
            </a:r>
            <a:r>
              <a:rPr lang="en-US" dirty="0" smtClean="0"/>
              <a:t>JavaScript </a:t>
            </a:r>
            <a:r>
              <a:rPr lang="en-US" dirty="0" smtClean="0"/>
              <a:t>code inside </a:t>
            </a:r>
            <a:r>
              <a:rPr lang="en-US" dirty="0" err="1" smtClean="0"/>
              <a:t>WebView</a:t>
            </a:r>
            <a:r>
              <a:rPr lang="en-US" dirty="0" smtClean="0"/>
              <a:t> from C# code.</a:t>
            </a: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38319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Contacts</a:t>
            </a:r>
            <a:endParaRPr lang="ru-RU" dirty="0"/>
          </a:p>
        </p:txBody>
      </p:sp>
      <p:sp>
        <p:nvSpPr>
          <p:cNvPr id="5" name="Объект 4"/>
          <p:cNvSpPr>
            <a:spLocks noGrp="1"/>
          </p:cNvSpPr>
          <p:nvPr>
            <p:ph idx="1"/>
          </p:nvPr>
        </p:nvSpPr>
        <p:spPr/>
        <p:txBody>
          <a:bodyPr/>
          <a:lstStyle/>
          <a:p>
            <a:r>
              <a:rPr lang="en-US" dirty="0"/>
              <a:t>Konstantin Kichinsky</a:t>
            </a:r>
          </a:p>
          <a:p>
            <a:pPr lvl="1"/>
            <a:r>
              <a:rPr lang="en-US" dirty="0" smtClean="0"/>
              <a:t>Microsoft</a:t>
            </a:r>
            <a:endParaRPr lang="en-US" dirty="0" smtClean="0"/>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215716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3977</TotalTime>
  <Words>182</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 Development  for Windows Platform for Beginners  Lab 8: Integrating web content</vt:lpstr>
      <vt:lpstr>Task #1</vt:lpstr>
      <vt:lpstr>Task #2</vt:lpstr>
      <vt:lpstr>Contacts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99</cp:revision>
  <dcterms:created xsi:type="dcterms:W3CDTF">2013-05-05T18:28:09Z</dcterms:created>
  <dcterms:modified xsi:type="dcterms:W3CDTF">2015-12-06T17:52:49Z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