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3"/>
  </p:notesMasterIdLst>
  <p:handoutMasterIdLst>
    <p:handoutMasterId r:id="rId14"/>
  </p:handoutMasterIdLst>
  <p:sldIdLst>
    <p:sldId id="272" r:id="rId8"/>
    <p:sldId id="302" r:id="rId9"/>
    <p:sldId id="303" r:id="rId10"/>
    <p:sldId id="300" r:id="rId11"/>
    <p:sldId id="30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02.12.2015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02.12.2015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12/2/2015 7:43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12/2/2015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datamarket.azure.com/" TargetMode="External"/><Relationship Id="rId2" Type="http://schemas.openxmlformats.org/officeDocument/2006/relationships/hyperlink" Target="http://data.mos.ru/"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a:t>
            </a:r>
            <a:r>
              <a:rPr lang="ru-RU" sz="4000" dirty="0" smtClean="0"/>
              <a:t>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a:t>
            </a:r>
            <a:r>
              <a:rPr lang="ru-RU" sz="4000" dirty="0" smtClean="0"/>
              <a:t>1: </a:t>
            </a:r>
            <a:br>
              <a:rPr lang="ru-RU" sz="4000" dirty="0" smtClean="0"/>
            </a:br>
            <a:r>
              <a:rPr lang="ru-RU" sz="4000" dirty="0" smtClean="0"/>
              <a:t>Простейшее контентное приложение</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a:t>
            </a:r>
            <a:endParaRPr lang="ru-RU" dirty="0"/>
          </a:p>
        </p:txBody>
      </p:sp>
      <p:sp>
        <p:nvSpPr>
          <p:cNvPr id="5" name="Объект 4"/>
          <p:cNvSpPr>
            <a:spLocks noGrp="1"/>
          </p:cNvSpPr>
          <p:nvPr>
            <p:ph idx="1"/>
          </p:nvPr>
        </p:nvSpPr>
        <p:spPr>
          <a:xfrm>
            <a:off x="1056000" y="1449000"/>
            <a:ext cx="5760000" cy="5220000"/>
          </a:xfrm>
        </p:spPr>
        <p:txBody>
          <a:bodyPr>
            <a:normAutofit fontScale="92500" lnSpcReduction="10000"/>
          </a:bodyPr>
          <a:lstStyle/>
          <a:p>
            <a:r>
              <a:rPr lang="ru-RU" dirty="0" smtClean="0"/>
              <a:t>На основе рассмотренного примера, создать простейшее контекстное приложение, показывающее данные из какого-либо источника в интернет.</a:t>
            </a:r>
          </a:p>
          <a:p>
            <a:endParaRPr lang="ru-RU" sz="1700" dirty="0"/>
          </a:p>
          <a:p>
            <a:r>
              <a:rPr lang="ru-RU" dirty="0" smtClean="0"/>
              <a:t>Источники данных:</a:t>
            </a:r>
          </a:p>
          <a:p>
            <a:pPr marL="396000" indent="-457200">
              <a:lnSpc>
                <a:spcPct val="110000"/>
              </a:lnSpc>
              <a:spcBef>
                <a:spcPts val="0"/>
              </a:spcBef>
              <a:buFontTx/>
              <a:buChar char="-"/>
            </a:pPr>
            <a:r>
              <a:rPr lang="en-US" dirty="0" smtClean="0"/>
              <a:t>JSON</a:t>
            </a:r>
          </a:p>
          <a:p>
            <a:pPr marL="396000" indent="-457200">
              <a:lnSpc>
                <a:spcPct val="110000"/>
              </a:lnSpc>
              <a:spcBef>
                <a:spcPts val="0"/>
              </a:spcBef>
              <a:buFontTx/>
              <a:buChar char="-"/>
            </a:pPr>
            <a:r>
              <a:rPr lang="en-US" dirty="0" smtClean="0"/>
              <a:t>XML</a:t>
            </a:r>
          </a:p>
          <a:p>
            <a:pPr marL="396000" indent="-457200">
              <a:lnSpc>
                <a:spcPct val="110000"/>
              </a:lnSpc>
              <a:spcBef>
                <a:spcPts val="0"/>
              </a:spcBef>
              <a:buFontTx/>
              <a:buChar char="-"/>
            </a:pPr>
            <a:r>
              <a:rPr lang="en-US" dirty="0" smtClean="0"/>
              <a:t>RSS-</a:t>
            </a:r>
            <a:r>
              <a:rPr lang="ru-RU" dirty="0" smtClean="0"/>
              <a:t>поток (блоги)</a:t>
            </a:r>
          </a:p>
          <a:p>
            <a:pPr marL="396000" indent="-457200">
              <a:lnSpc>
                <a:spcPct val="110000"/>
              </a:lnSpc>
              <a:spcBef>
                <a:spcPts val="0"/>
              </a:spcBef>
              <a:buFontTx/>
              <a:buChar char="-"/>
            </a:pPr>
            <a:r>
              <a:rPr lang="ru-RU" dirty="0" smtClean="0"/>
              <a:t>С картинками!</a:t>
            </a:r>
            <a:endParaRPr lang="ru-RU" dirty="0"/>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Хорошие источники данных</a:t>
            </a:r>
            <a:endParaRPr lang="ru-RU" dirty="0"/>
          </a:p>
        </p:txBody>
      </p:sp>
      <p:sp>
        <p:nvSpPr>
          <p:cNvPr id="3" name="Объект 2"/>
          <p:cNvSpPr>
            <a:spLocks noGrp="1"/>
          </p:cNvSpPr>
          <p:nvPr>
            <p:ph idx="1"/>
          </p:nvPr>
        </p:nvSpPr>
        <p:spPr>
          <a:xfrm>
            <a:off x="1056000" y="1449000"/>
            <a:ext cx="6300000" cy="4860000"/>
          </a:xfrm>
        </p:spPr>
        <p:txBody>
          <a:bodyPr/>
          <a:lstStyle/>
          <a:p>
            <a:r>
              <a:rPr lang="en-US" dirty="0">
                <a:hlinkClick r:id="rId2"/>
              </a:rPr>
              <a:t>http://data.mos.ru</a:t>
            </a:r>
            <a:r>
              <a:rPr lang="en-US" dirty="0" smtClean="0">
                <a:hlinkClick r:id="rId2"/>
              </a:rPr>
              <a:t>/</a:t>
            </a:r>
            <a:r>
              <a:rPr lang="ru-RU" dirty="0" smtClean="0"/>
              <a:t> - портал открытых данных правительства Москвы</a:t>
            </a:r>
          </a:p>
          <a:p>
            <a:r>
              <a:rPr lang="en-US" dirty="0">
                <a:hlinkClick r:id="rId3"/>
              </a:rPr>
              <a:t>http://</a:t>
            </a:r>
            <a:r>
              <a:rPr lang="en-US" dirty="0" smtClean="0">
                <a:hlinkClick r:id="rId3"/>
              </a:rPr>
              <a:t>datamarket.azure.com</a:t>
            </a:r>
            <a:r>
              <a:rPr lang="en-US" dirty="0" smtClean="0"/>
              <a:t> – Microsoft Azure Marketplace</a:t>
            </a:r>
            <a:endParaRPr lang="ru-RU" dirty="0"/>
          </a:p>
        </p:txBody>
      </p:sp>
    </p:spTree>
    <p:extLst>
      <p:ext uri="{BB962C8B-B14F-4D97-AF65-F5344CB8AC3E}">
        <p14:creationId xmlns:p14="http://schemas.microsoft.com/office/powerpoint/2010/main" val="398713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C1284F2-D5A2-482D-9283-38905BD41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3958</TotalTime>
  <Words>181</Words>
  <Application>Microsoft Office PowerPoint</Application>
  <PresentationFormat>Широкоэкранный</PresentationFormat>
  <Paragraphs>24</Paragraphs>
  <Slides>5</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5</vt:i4>
      </vt:variant>
    </vt:vector>
  </HeadingPairs>
  <TitlesOfParts>
    <vt:vector size="19"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Лабораторная работа 1:  Простейшее контентное приложение</vt:lpstr>
      <vt:lpstr>Задание</vt:lpstr>
      <vt:lpstr>Хорошие источники данных</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92</cp:revision>
  <dcterms:created xsi:type="dcterms:W3CDTF">2013-05-05T18:28:09Z</dcterms:created>
  <dcterms:modified xsi:type="dcterms:W3CDTF">2015-12-03T06:25:11Z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