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1"/>
  </p:notesMasterIdLst>
  <p:handoutMasterIdLst>
    <p:handoutMasterId r:id="rId12"/>
  </p:handoutMasterIdLst>
  <p:sldIdLst>
    <p:sldId id="272" r:id="rId8"/>
    <p:sldId id="300" r:id="rId9"/>
    <p:sldId id="301"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2:37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3</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2"/>
            <a:ext cx="12192000"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5" tIns="45725" rIns="45725" bIns="45725" numCol="1" spcCol="0" rtlCol="0" fromWordArt="0" anchor="ctr" anchorCtr="0" forceAA="0" compatLnSpc="1">
            <a:prstTxWarp prst="textNoShape">
              <a:avLst/>
            </a:prstTxWarp>
            <a:noAutofit/>
          </a:bodyPr>
          <a:lstStyle/>
          <a:p>
            <a:pPr algn="ctr" defTabSz="914137" fontAlgn="base">
              <a:spcBef>
                <a:spcPct val="0"/>
              </a:spcBef>
              <a:spcAft>
                <a:spcPct val="0"/>
              </a:spcAft>
            </a:pPr>
            <a:endParaRPr lang="en-US" sz="1867" dirty="0" err="1" smtClean="0">
              <a:solidFill>
                <a:srgbClr val="FFFFFF">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5" y="1447800"/>
            <a:ext cx="11155093" cy="1955472"/>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40" indent="0">
              <a:buNone/>
              <a:defRPr>
                <a:gradFill>
                  <a:gsLst>
                    <a:gs pos="1250">
                      <a:srgbClr val="000000"/>
                    </a:gs>
                    <a:gs pos="100000">
                      <a:srgbClr val="000000"/>
                    </a:gs>
                  </a:gsLst>
                  <a:lin ang="5400000" scaled="0"/>
                </a:gradFill>
                <a:latin typeface="Consolas" pitchFamily="49" charset="0"/>
                <a:cs typeface="Consolas" pitchFamily="49" charset="0"/>
              </a:defRPr>
            </a:lvl2pPr>
            <a:lvl3pPr marL="573112"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33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6173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image" Target="../media/image16.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image" Target="../media/image20.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74"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4000" dirty="0" smtClean="0"/>
              <a:t/>
            </a:r>
            <a:br>
              <a:rPr lang="ru-RU" sz="4000" dirty="0" smtClean="0"/>
            </a:br>
            <a:r>
              <a:rPr lang="ru-RU" sz="4000" dirty="0" smtClean="0"/>
              <a:t>Приложение 1.</a:t>
            </a:r>
            <a:r>
              <a:rPr lang="ru-RU" sz="4000" dirty="0"/>
              <a:t>1</a:t>
            </a:r>
            <a:r>
              <a:rPr lang="ru-RU" sz="4000" dirty="0" smtClean="0"/>
              <a:t>: Простая демонстрация</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3764</TotalTime>
  <Words>129</Words>
  <Application>Microsoft Office PowerPoint</Application>
  <PresentationFormat>Широкоэкранный</PresentationFormat>
  <Paragraphs>13</Paragraphs>
  <Slides>3</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3</vt:i4>
      </vt:variant>
    </vt:vector>
  </HeadingPairs>
  <TitlesOfParts>
    <vt:vector size="17"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Приложение 1.1: Простая демонстрация</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119</cp:revision>
  <dcterms:created xsi:type="dcterms:W3CDTF">2013-05-05T18:28:09Z</dcterms:created>
  <dcterms:modified xsi:type="dcterms:W3CDTF">2015-12-07T11:39:25Z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