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18"/>
  </p:notesMasterIdLst>
  <p:handoutMasterIdLst>
    <p:handoutMasterId r:id="rId19"/>
  </p:handoutMasterIdLst>
  <p:sldIdLst>
    <p:sldId id="272" r:id="rId8"/>
    <p:sldId id="302" r:id="rId9"/>
    <p:sldId id="303" r:id="rId10"/>
    <p:sldId id="305" r:id="rId11"/>
    <p:sldId id="304" r:id="rId12"/>
    <p:sldId id="306" r:id="rId13"/>
    <p:sldId id="307" r:id="rId14"/>
    <p:sldId id="308" r:id="rId15"/>
    <p:sldId id="300" r:id="rId16"/>
    <p:sldId id="301"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p:cViewPr varScale="1">
        <p:scale>
          <a:sx n="87" d="100"/>
          <a:sy n="87" d="100"/>
        </p:scale>
        <p:origin x="612" y="9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05.12.2015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05.12.2015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12/5/2015 7:45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10</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12/5/2015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theme" Target="../theme/theme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20.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t>Введение в разработку универсальных приложений на платформе </a:t>
            </a:r>
            <a:r>
              <a:rPr lang="en-US" sz="4000" dirty="0" smtClean="0"/>
              <a:t>Windows</a:t>
            </a:r>
            <a:br>
              <a:rPr lang="en-US" sz="4000" dirty="0" smtClean="0"/>
            </a:br>
            <a:r>
              <a:rPr lang="ru-RU" sz="1600" dirty="0" smtClean="0"/>
              <a:t/>
            </a:r>
            <a:br>
              <a:rPr lang="ru-RU" sz="1600" dirty="0" smtClean="0"/>
            </a:br>
            <a:r>
              <a:rPr lang="ru-RU" sz="4000" dirty="0" smtClean="0"/>
              <a:t>Лабораторная работа 1</a:t>
            </a:r>
            <a:r>
              <a:rPr lang="en-US" sz="4000" dirty="0" smtClean="0"/>
              <a:t>a</a:t>
            </a:r>
            <a:r>
              <a:rPr lang="ru-RU" sz="4000" dirty="0" smtClean="0"/>
              <a:t>: </a:t>
            </a:r>
            <a:br>
              <a:rPr lang="ru-RU" sz="4000" dirty="0" smtClean="0"/>
            </a:br>
            <a:r>
              <a:rPr lang="ru-RU" sz="4000" dirty="0" smtClean="0"/>
              <a:t>Одностраничное приложение</a:t>
            </a:r>
            <a:endParaRPr lang="ru-RU" sz="4000" dirty="0"/>
          </a:p>
        </p:txBody>
      </p:sp>
      <p:sp>
        <p:nvSpPr>
          <p:cNvPr id="5" name="Подзаголовок 4"/>
          <p:cNvSpPr>
            <a:spLocks noGrp="1"/>
          </p:cNvSpPr>
          <p:nvPr>
            <p:ph type="subTitle" idx="1"/>
          </p:nvPr>
        </p:nvSpPr>
        <p:spPr>
          <a:xfrm>
            <a:off x="2136000" y="4329000"/>
            <a:ext cx="8064000" cy="1452017"/>
          </a:xfrm>
        </p:spPr>
        <p:txBody>
          <a:bodyPr>
            <a:normAutofit fontScale="85000" lnSpcReduction="10000"/>
          </a:bodyPr>
          <a:lstStyle/>
          <a:p>
            <a:r>
              <a:rPr lang="ru-RU" dirty="0" smtClean="0"/>
              <a:t>Дмитрий Сошников</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2520592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Задание</a:t>
            </a:r>
            <a:endParaRPr lang="ru-RU" dirty="0"/>
          </a:p>
        </p:txBody>
      </p:sp>
      <p:sp>
        <p:nvSpPr>
          <p:cNvPr id="5" name="Объект 4"/>
          <p:cNvSpPr>
            <a:spLocks noGrp="1"/>
          </p:cNvSpPr>
          <p:nvPr>
            <p:ph idx="1"/>
          </p:nvPr>
        </p:nvSpPr>
        <p:spPr>
          <a:xfrm>
            <a:off x="1056000" y="1449000"/>
            <a:ext cx="5760000" cy="5220000"/>
          </a:xfrm>
        </p:spPr>
        <p:txBody>
          <a:bodyPr>
            <a:normAutofit/>
          </a:bodyPr>
          <a:lstStyle/>
          <a:p>
            <a:r>
              <a:rPr lang="ru-RU" dirty="0" smtClean="0"/>
              <a:t>На основе рассмотренного примера, создать простейшее одностраничное приложение, показывающее какую-либо полезную информацию.</a:t>
            </a:r>
          </a:p>
          <a:p>
            <a:endParaRPr lang="ru-RU" sz="1700" dirty="0"/>
          </a:p>
          <a:p>
            <a:r>
              <a:rPr lang="ru-RU" dirty="0" smtClean="0"/>
              <a:t>Два типа приложений:</a:t>
            </a:r>
          </a:p>
          <a:p>
            <a:pPr marL="396000" indent="-457200">
              <a:lnSpc>
                <a:spcPct val="110000"/>
              </a:lnSpc>
              <a:spcBef>
                <a:spcPts val="0"/>
              </a:spcBef>
              <a:buFontTx/>
              <a:buChar char="-"/>
            </a:pPr>
            <a:r>
              <a:rPr lang="ru-RU" dirty="0" smtClean="0"/>
              <a:t>Контентное</a:t>
            </a:r>
          </a:p>
          <a:p>
            <a:pPr marL="669050" lvl="2" indent="-457200">
              <a:lnSpc>
                <a:spcPct val="110000"/>
              </a:lnSpc>
              <a:spcBef>
                <a:spcPts val="0"/>
              </a:spcBef>
              <a:buFontTx/>
              <a:buChar char="-"/>
            </a:pPr>
            <a:r>
              <a:rPr lang="ru-RU" dirty="0" smtClean="0"/>
              <a:t>Берет данные из интернет</a:t>
            </a:r>
            <a:endParaRPr lang="en-US" dirty="0" smtClean="0"/>
          </a:p>
          <a:p>
            <a:pPr marL="396000" indent="-457200">
              <a:lnSpc>
                <a:spcPct val="110000"/>
              </a:lnSpc>
              <a:spcBef>
                <a:spcPts val="0"/>
              </a:spcBef>
              <a:buFontTx/>
              <a:buChar char="-"/>
            </a:pPr>
            <a:r>
              <a:rPr lang="ru-RU" dirty="0" smtClean="0"/>
              <a:t>Функциональное</a:t>
            </a:r>
          </a:p>
          <a:p>
            <a:pPr marL="669050" lvl="2" indent="-457200">
              <a:lnSpc>
                <a:spcPct val="110000"/>
              </a:lnSpc>
              <a:spcBef>
                <a:spcPts val="0"/>
              </a:spcBef>
              <a:buFontTx/>
              <a:buChar char="-"/>
            </a:pPr>
            <a:r>
              <a:rPr lang="ru-RU" dirty="0" smtClean="0"/>
              <a:t>Вычисляет данные внутри приложения</a:t>
            </a:r>
            <a:endParaRPr lang="ru-RU" dirty="0"/>
          </a:p>
        </p:txBody>
      </p:sp>
    </p:spTree>
    <p:extLst>
      <p:ext uri="{BB962C8B-B14F-4D97-AF65-F5344CB8AC3E}">
        <p14:creationId xmlns:p14="http://schemas.microsoft.com/office/powerpoint/2010/main" val="104645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Простые примеры</a:t>
            </a:r>
            <a:endParaRPr lang="ru-RU" dirty="0"/>
          </a:p>
        </p:txBody>
      </p:sp>
      <p:sp>
        <p:nvSpPr>
          <p:cNvPr id="3" name="Объект 2"/>
          <p:cNvSpPr>
            <a:spLocks noGrp="1"/>
          </p:cNvSpPr>
          <p:nvPr>
            <p:ph idx="1"/>
          </p:nvPr>
        </p:nvSpPr>
        <p:spPr>
          <a:xfrm>
            <a:off x="1056000" y="1449000"/>
            <a:ext cx="6300000" cy="4860000"/>
          </a:xfrm>
        </p:spPr>
        <p:txBody>
          <a:bodyPr>
            <a:normAutofit fontScale="92500" lnSpcReduction="20000"/>
          </a:bodyPr>
          <a:lstStyle/>
          <a:p>
            <a:r>
              <a:rPr lang="ru-RU" dirty="0" smtClean="0"/>
              <a:t>Контентные:</a:t>
            </a:r>
          </a:p>
          <a:p>
            <a:pPr marL="457200" indent="-457200">
              <a:buFontTx/>
              <a:buChar char="-"/>
            </a:pPr>
            <a:r>
              <a:rPr lang="ru-RU" dirty="0" smtClean="0"/>
              <a:t>Фотография дня в </a:t>
            </a:r>
            <a:r>
              <a:rPr lang="ru-RU" dirty="0" err="1" smtClean="0"/>
              <a:t>Яндекс.Фото</a:t>
            </a:r>
            <a:endParaRPr lang="ru-RU" dirty="0" smtClean="0"/>
          </a:p>
          <a:p>
            <a:pPr marL="457200" indent="-457200">
              <a:buFontTx/>
              <a:buChar char="-"/>
            </a:pPr>
            <a:r>
              <a:rPr lang="ru-RU" dirty="0" smtClean="0"/>
              <a:t>Случайная фотография котиков из </a:t>
            </a:r>
            <a:r>
              <a:rPr lang="en-US" dirty="0" smtClean="0"/>
              <a:t>top 10 </a:t>
            </a:r>
            <a:r>
              <a:rPr lang="ru-RU" dirty="0" smtClean="0"/>
              <a:t>поиска</a:t>
            </a:r>
          </a:p>
          <a:p>
            <a:pPr marL="457200" indent="-457200">
              <a:buFontTx/>
              <a:buChar char="-"/>
            </a:pPr>
            <a:r>
              <a:rPr lang="ru-RU" dirty="0" smtClean="0"/>
              <a:t>Последняя запись в блоге</a:t>
            </a:r>
          </a:p>
          <a:p>
            <a:pPr marL="457200" indent="-457200">
              <a:buFontTx/>
              <a:buChar char="-"/>
            </a:pPr>
            <a:r>
              <a:rPr lang="ru-RU" dirty="0" smtClean="0"/>
              <a:t>Случайный анекдот</a:t>
            </a:r>
          </a:p>
          <a:p>
            <a:r>
              <a:rPr lang="ru-RU" dirty="0" smtClean="0"/>
              <a:t>Функциональные:</a:t>
            </a:r>
          </a:p>
          <a:p>
            <a:pPr marL="457200" indent="-457200">
              <a:buFontTx/>
              <a:buChar char="-"/>
            </a:pPr>
            <a:r>
              <a:rPr lang="ru-RU" dirty="0" smtClean="0"/>
              <a:t>Число дней до Нового года</a:t>
            </a:r>
          </a:p>
          <a:p>
            <a:pPr marL="457200" indent="-457200">
              <a:buFontTx/>
              <a:buChar char="-"/>
            </a:pPr>
            <a:r>
              <a:rPr lang="ru-RU" dirty="0" smtClean="0"/>
              <a:t>Секундомер</a:t>
            </a:r>
            <a:endParaRPr lang="ru-RU" dirty="0"/>
          </a:p>
        </p:txBody>
      </p:sp>
    </p:spTree>
    <p:extLst>
      <p:ext uri="{BB962C8B-B14F-4D97-AF65-F5344CB8AC3E}">
        <p14:creationId xmlns:p14="http://schemas.microsoft.com/office/powerpoint/2010/main" val="3987130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Источники данных для контентных приложений</a:t>
            </a:r>
            <a:endParaRPr lang="ru-RU" dirty="0"/>
          </a:p>
        </p:txBody>
      </p:sp>
      <p:sp>
        <p:nvSpPr>
          <p:cNvPr id="3" name="Объект 2"/>
          <p:cNvSpPr>
            <a:spLocks noGrp="1"/>
          </p:cNvSpPr>
          <p:nvPr>
            <p:ph idx="1"/>
          </p:nvPr>
        </p:nvSpPr>
        <p:spPr/>
        <p:txBody>
          <a:bodyPr>
            <a:normAutofit fontScale="92500" lnSpcReduction="10000"/>
          </a:bodyPr>
          <a:lstStyle/>
          <a:p>
            <a:r>
              <a:rPr lang="en-US" dirty="0" smtClean="0"/>
              <a:t>JSON</a:t>
            </a:r>
          </a:p>
          <a:p>
            <a:r>
              <a:rPr lang="en-US" dirty="0" smtClean="0"/>
              <a:t>XML</a:t>
            </a:r>
          </a:p>
          <a:p>
            <a:r>
              <a:rPr lang="en-US" dirty="0" smtClean="0"/>
              <a:t>RSS-</a:t>
            </a:r>
            <a:r>
              <a:rPr lang="ru-RU" dirty="0" smtClean="0"/>
              <a:t>потоки</a:t>
            </a:r>
          </a:p>
          <a:p>
            <a:r>
              <a:rPr lang="ru-RU" dirty="0" err="1" smtClean="0"/>
              <a:t>Парсинг</a:t>
            </a:r>
            <a:r>
              <a:rPr lang="ru-RU" dirty="0" smtClean="0"/>
              <a:t> </a:t>
            </a:r>
            <a:r>
              <a:rPr lang="en-US" dirty="0" smtClean="0"/>
              <a:t>HTML-</a:t>
            </a:r>
            <a:r>
              <a:rPr lang="ru-RU" dirty="0" smtClean="0"/>
              <a:t>страниц</a:t>
            </a:r>
            <a:endParaRPr lang="en-US" dirty="0" smtClean="0"/>
          </a:p>
          <a:p>
            <a:r>
              <a:rPr lang="ru-RU" dirty="0" smtClean="0"/>
              <a:t>Веб-сервисы, </a:t>
            </a:r>
            <a:r>
              <a:rPr lang="en-US" dirty="0" smtClean="0"/>
              <a:t/>
            </a:r>
            <a:br>
              <a:rPr lang="en-US" dirty="0" smtClean="0"/>
            </a:br>
            <a:r>
              <a:rPr lang="ru-RU" dirty="0" smtClean="0"/>
              <a:t>предоставляющие </a:t>
            </a:r>
            <a:r>
              <a:rPr lang="en-US" dirty="0" smtClean="0"/>
              <a:t>API</a:t>
            </a:r>
          </a:p>
          <a:p>
            <a:r>
              <a:rPr lang="ru-RU" dirty="0" smtClean="0"/>
              <a:t>Включены в само </a:t>
            </a:r>
            <a:br>
              <a:rPr lang="ru-RU" dirty="0" smtClean="0"/>
            </a:br>
            <a:r>
              <a:rPr lang="ru-RU" dirty="0" smtClean="0"/>
              <a:t>приложение</a:t>
            </a:r>
          </a:p>
          <a:p>
            <a:pPr marL="457200" lvl="1" indent="-457200">
              <a:buFontTx/>
              <a:buChar char="-"/>
            </a:pPr>
            <a:r>
              <a:rPr lang="ru-RU" dirty="0" smtClean="0"/>
              <a:t>Фоторамка</a:t>
            </a:r>
            <a:endParaRPr lang="ru-RU" dirty="0"/>
          </a:p>
        </p:txBody>
      </p:sp>
    </p:spTree>
    <p:extLst>
      <p:ext uri="{BB962C8B-B14F-4D97-AF65-F5344CB8AC3E}">
        <p14:creationId xmlns:p14="http://schemas.microsoft.com/office/powerpoint/2010/main" val="278476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Что хотелось бы видеть в приложении</a:t>
            </a:r>
            <a:endParaRPr lang="ru-RU" dirty="0"/>
          </a:p>
        </p:txBody>
      </p:sp>
      <p:sp>
        <p:nvSpPr>
          <p:cNvPr id="3" name="Объект 2"/>
          <p:cNvSpPr>
            <a:spLocks noGrp="1"/>
          </p:cNvSpPr>
          <p:nvPr>
            <p:ph idx="1"/>
          </p:nvPr>
        </p:nvSpPr>
        <p:spPr>
          <a:xfrm>
            <a:off x="1056000" y="1449000"/>
            <a:ext cx="6300000" cy="4860000"/>
          </a:xfrm>
        </p:spPr>
        <p:txBody>
          <a:bodyPr>
            <a:normAutofit/>
          </a:bodyPr>
          <a:lstStyle/>
          <a:p>
            <a:r>
              <a:rPr lang="ru-RU" dirty="0" smtClean="0"/>
              <a:t>Автоматическое периодическое обновление</a:t>
            </a:r>
          </a:p>
          <a:p>
            <a:r>
              <a:rPr lang="ru-RU" dirty="0" smtClean="0"/>
              <a:t>Отображение картинок, а не только скучного текста</a:t>
            </a:r>
          </a:p>
          <a:p>
            <a:endParaRPr lang="ru-RU" dirty="0"/>
          </a:p>
        </p:txBody>
      </p:sp>
    </p:spTree>
    <p:extLst>
      <p:ext uri="{BB962C8B-B14F-4D97-AF65-F5344CB8AC3E}">
        <p14:creationId xmlns:p14="http://schemas.microsoft.com/office/powerpoint/2010/main" val="921119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t>Введение в разработку универсальных приложений на платформе </a:t>
            </a:r>
            <a:r>
              <a:rPr lang="en-US" sz="4000" dirty="0" smtClean="0"/>
              <a:t>Windows</a:t>
            </a:r>
            <a:br>
              <a:rPr lang="en-US" sz="4000" dirty="0" smtClean="0"/>
            </a:br>
            <a:r>
              <a:rPr lang="ru-RU" sz="1600" dirty="0" smtClean="0"/>
              <a:t/>
            </a:r>
            <a:br>
              <a:rPr lang="ru-RU" sz="1600" dirty="0" smtClean="0"/>
            </a:br>
            <a:r>
              <a:rPr lang="ru-RU" sz="4000" dirty="0" smtClean="0"/>
              <a:t>Лабораторная работа 1</a:t>
            </a:r>
            <a:r>
              <a:rPr lang="en-US" sz="4000" dirty="0"/>
              <a:t>b</a:t>
            </a:r>
            <a:r>
              <a:rPr lang="ru-RU" sz="4000" dirty="0" smtClean="0"/>
              <a:t>: </a:t>
            </a:r>
            <a:br>
              <a:rPr lang="ru-RU" sz="4000" dirty="0" smtClean="0"/>
            </a:br>
            <a:r>
              <a:rPr lang="ru-RU" sz="4000" dirty="0" smtClean="0"/>
              <a:t>Создаем простую игру</a:t>
            </a:r>
            <a:endParaRPr lang="ru-RU" sz="4000" dirty="0"/>
          </a:p>
        </p:txBody>
      </p:sp>
      <p:sp>
        <p:nvSpPr>
          <p:cNvPr id="5" name="Подзаголовок 4"/>
          <p:cNvSpPr>
            <a:spLocks noGrp="1"/>
          </p:cNvSpPr>
          <p:nvPr>
            <p:ph type="subTitle" idx="1"/>
          </p:nvPr>
        </p:nvSpPr>
        <p:spPr>
          <a:xfrm>
            <a:off x="2136000" y="4329000"/>
            <a:ext cx="8064000" cy="1452017"/>
          </a:xfrm>
        </p:spPr>
        <p:txBody>
          <a:bodyPr>
            <a:normAutofit fontScale="85000" lnSpcReduction="10000"/>
          </a:bodyPr>
          <a:lstStyle/>
          <a:p>
            <a:r>
              <a:rPr lang="ru-RU" dirty="0" smtClean="0"/>
              <a:t>Дмитрий Сошников</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3216204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Задание</a:t>
            </a:r>
            <a:endParaRPr lang="ru-RU" dirty="0"/>
          </a:p>
        </p:txBody>
      </p:sp>
      <p:sp>
        <p:nvSpPr>
          <p:cNvPr id="5" name="Объект 4"/>
          <p:cNvSpPr>
            <a:spLocks noGrp="1"/>
          </p:cNvSpPr>
          <p:nvPr>
            <p:ph idx="1"/>
          </p:nvPr>
        </p:nvSpPr>
        <p:spPr>
          <a:xfrm>
            <a:off x="1056000" y="1449000"/>
            <a:ext cx="5760000" cy="5220000"/>
          </a:xfrm>
        </p:spPr>
        <p:txBody>
          <a:bodyPr>
            <a:normAutofit fontScale="92500" lnSpcReduction="20000"/>
          </a:bodyPr>
          <a:lstStyle/>
          <a:p>
            <a:r>
              <a:rPr lang="ru-RU" dirty="0" smtClean="0"/>
              <a:t>На основе примера приложения с </a:t>
            </a:r>
            <a:r>
              <a:rPr lang="ru-RU" dirty="0" smtClean="0"/>
              <a:t>подвижным кругом</a:t>
            </a:r>
            <a:r>
              <a:rPr lang="ru-RU" dirty="0" smtClean="0"/>
              <a:t>, создайте </a:t>
            </a:r>
            <a:r>
              <a:rPr lang="ru-RU" dirty="0" smtClean="0"/>
              <a:t>простую игру. Используйте один из двух вариантов игры:</a:t>
            </a:r>
          </a:p>
          <a:p>
            <a:pPr marL="514350" indent="-514350">
              <a:buAutoNum type="arabicPeriod"/>
            </a:pPr>
            <a:r>
              <a:rPr lang="ru-RU" dirty="0"/>
              <a:t>Н</a:t>
            </a:r>
            <a:r>
              <a:rPr lang="ru-RU" dirty="0" smtClean="0"/>
              <a:t>еобходимо </a:t>
            </a:r>
            <a:r>
              <a:rPr lang="ru-RU" dirty="0" smtClean="0"/>
              <a:t>успеть как можно быстрее погладить котика (или убить крота), который внезапно вылезает из </a:t>
            </a:r>
            <a:r>
              <a:rPr lang="ru-RU" dirty="0" smtClean="0"/>
              <a:t>норки</a:t>
            </a:r>
          </a:p>
          <a:p>
            <a:pPr marL="514350" indent="-514350">
              <a:buAutoNum type="arabicPeriod"/>
            </a:pPr>
            <a:r>
              <a:rPr lang="ru-RU" dirty="0" smtClean="0"/>
              <a:t>Необходимо расставить</a:t>
            </a:r>
            <a:r>
              <a:rPr lang="ru-RU" dirty="0" smtClean="0"/>
              <a:t> объекты, передвигая их по экрану («сортируем мусор»)</a:t>
            </a:r>
            <a:endParaRPr lang="ru-RU" dirty="0"/>
          </a:p>
        </p:txBody>
      </p:sp>
    </p:spTree>
    <p:extLst>
      <p:ext uri="{BB962C8B-B14F-4D97-AF65-F5344CB8AC3E}">
        <p14:creationId xmlns:p14="http://schemas.microsoft.com/office/powerpoint/2010/main" val="891762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Указания</a:t>
            </a:r>
            <a:endParaRPr lang="ru-RU" dirty="0"/>
          </a:p>
        </p:txBody>
      </p:sp>
      <p:sp>
        <p:nvSpPr>
          <p:cNvPr id="3" name="Объект 2"/>
          <p:cNvSpPr>
            <a:spLocks noGrp="1"/>
          </p:cNvSpPr>
          <p:nvPr>
            <p:ph idx="1"/>
          </p:nvPr>
        </p:nvSpPr>
        <p:spPr>
          <a:xfrm>
            <a:off x="1056000" y="1449000"/>
            <a:ext cx="6300000" cy="4860000"/>
          </a:xfrm>
        </p:spPr>
        <p:txBody>
          <a:bodyPr>
            <a:normAutofit/>
          </a:bodyPr>
          <a:lstStyle/>
          <a:p>
            <a:r>
              <a:rPr lang="ru-RU" dirty="0" smtClean="0"/>
              <a:t>Используйте картинку </a:t>
            </a:r>
            <a:r>
              <a:rPr lang="en-US" dirty="0" smtClean="0"/>
              <a:t>(&lt;Image&gt;) </a:t>
            </a:r>
            <a:r>
              <a:rPr lang="ru-RU" dirty="0" smtClean="0"/>
              <a:t>вместо </a:t>
            </a:r>
            <a:r>
              <a:rPr lang="en-US" dirty="0" smtClean="0"/>
              <a:t>&lt;Ellipse</a:t>
            </a:r>
            <a:r>
              <a:rPr lang="en-US" dirty="0" smtClean="0"/>
              <a:t>&gt;</a:t>
            </a:r>
            <a:endParaRPr lang="ru-RU" dirty="0" smtClean="0"/>
          </a:p>
          <a:p>
            <a:r>
              <a:rPr lang="ru-RU" dirty="0" smtClean="0"/>
              <a:t>Используйте </a:t>
            </a:r>
            <a:r>
              <a:rPr lang="en-US" dirty="0" err="1" smtClean="0"/>
              <a:t>DispatcherTimer</a:t>
            </a:r>
            <a:r>
              <a:rPr lang="en-US" dirty="0" smtClean="0"/>
              <a:t> </a:t>
            </a:r>
            <a:r>
              <a:rPr lang="ru-RU" dirty="0" smtClean="0"/>
              <a:t>для отсчета времени</a:t>
            </a:r>
          </a:p>
          <a:p>
            <a:r>
              <a:rPr lang="ru-RU" dirty="0" smtClean="0"/>
              <a:t>Для того, чтобы сделать игру более красивой, можно добавить в окно фоновое изображение</a:t>
            </a:r>
            <a:endParaRPr lang="ru-RU" dirty="0" smtClean="0"/>
          </a:p>
          <a:p>
            <a:endParaRPr lang="en-US" dirty="0" smtClean="0"/>
          </a:p>
        </p:txBody>
      </p:sp>
    </p:spTree>
    <p:extLst>
      <p:ext uri="{BB962C8B-B14F-4D97-AF65-F5344CB8AC3E}">
        <p14:creationId xmlns:p14="http://schemas.microsoft.com/office/powerpoint/2010/main" val="3102697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lstStyle/>
          <a:p>
            <a:r>
              <a:rPr lang="ru-RU" dirty="0" smtClean="0"/>
              <a:t>Дмитрий Сошников</a:t>
            </a:r>
          </a:p>
          <a:p>
            <a:pPr lvl="1"/>
            <a:r>
              <a:rPr lang="en-US" dirty="0" smtClean="0"/>
              <a:t>Microsoft</a:t>
            </a:r>
          </a:p>
          <a:p>
            <a:pPr lvl="1"/>
            <a:r>
              <a:rPr lang="en-US" dirty="0" smtClean="0"/>
              <a:t>dmitryso@microsoft.com &amp; @</a:t>
            </a:r>
            <a:r>
              <a:rPr lang="en-US" dirty="0" err="1" smtClean="0"/>
              <a:t>shwars</a:t>
            </a:r>
            <a:r>
              <a:rPr lang="en-US" dirty="0" smtClean="0"/>
              <a:t> </a:t>
            </a:r>
          </a:p>
          <a:p>
            <a:pPr lvl="1"/>
            <a:r>
              <a:rPr lang="en-US" dirty="0" smtClean="0"/>
              <a:t>blogs.msdn.com/</a:t>
            </a:r>
            <a:r>
              <a:rPr lang="en-US" dirty="0" err="1" smtClean="0"/>
              <a:t>sos</a:t>
            </a:r>
            <a:r>
              <a:rPr lang="en-US" dirty="0" smtClean="0"/>
              <a:t> &amp; blog.soshnikov.com</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422195394"/>
      </p:ext>
    </p:extLst>
  </p:cSld>
  <p:clrMapOvr>
    <a:masterClrMapping/>
  </p:clrMapOvr>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customXml/itemProps2.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3.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4302</TotalTime>
  <Words>314</Words>
  <Application>Microsoft Office PowerPoint</Application>
  <PresentationFormat>Широкоэкранный</PresentationFormat>
  <Paragraphs>53</Paragraphs>
  <Slides>10</Slides>
  <Notes>1</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4</vt:i4>
      </vt:variant>
      <vt:variant>
        <vt:lpstr>Заголовки слайдов</vt:lpstr>
      </vt:variant>
      <vt:variant>
        <vt:i4>10</vt:i4>
      </vt:variant>
    </vt:vector>
  </HeadingPairs>
  <TitlesOfParts>
    <vt:vector size="24" baseType="lpstr">
      <vt:lpstr>Arial</vt:lpstr>
      <vt:lpstr>Calibri</vt:lpstr>
      <vt:lpstr>Consolas</vt:lpstr>
      <vt:lpstr>Segoe Light</vt:lpstr>
      <vt:lpstr>Segoe UI</vt:lpstr>
      <vt:lpstr>Segoe UI Light</vt:lpstr>
      <vt:lpstr>Segoe UI Semibold</vt:lpstr>
      <vt:lpstr>Segoe UI Semilight</vt:lpstr>
      <vt:lpstr>Segoe UI Symbol</vt:lpstr>
      <vt:lpstr>Wingdings</vt:lpstr>
      <vt:lpstr>Тема Office</vt:lpstr>
      <vt:lpstr>MSVID_White_Blue_Accent_16x9_2013_06</vt:lpstr>
      <vt:lpstr>BUILD WHITE TEMPLATE</vt:lpstr>
      <vt:lpstr>1_BUILD WHITE TEMPLATE</vt:lpstr>
      <vt:lpstr>Введение в разработку универсальных приложений на платформе Windows  Лабораторная работа 1a:  Одностраничное приложение</vt:lpstr>
      <vt:lpstr>Задание</vt:lpstr>
      <vt:lpstr>Простые примеры</vt:lpstr>
      <vt:lpstr>Источники данных для контентных приложений</vt:lpstr>
      <vt:lpstr>Что хотелось бы видеть в приложении</vt:lpstr>
      <vt:lpstr>Введение в разработку универсальных приложений на платформе Windows  Лабораторная работа 1b:  Создаем простую игру</vt:lpstr>
      <vt:lpstr>Задание</vt:lpstr>
      <vt:lpstr>Указания</vt:lpstr>
      <vt:lpstr>Контакты</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Dmitry Soshnikov</cp:lastModifiedBy>
  <cp:revision>99</cp:revision>
  <dcterms:created xsi:type="dcterms:W3CDTF">2013-05-05T18:28:09Z</dcterms:created>
  <dcterms:modified xsi:type="dcterms:W3CDTF">2015-12-05T22:19:44Z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