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5041" r:id="rId4"/>
    <p:sldMasterId id="2147485060" r:id="rId5"/>
    <p:sldMasterId id="2147485152" r:id="rId6"/>
  </p:sldMasterIdLst>
  <p:notesMasterIdLst>
    <p:notesMasterId r:id="rId19"/>
  </p:notesMasterIdLst>
  <p:handoutMasterIdLst>
    <p:handoutMasterId r:id="rId20"/>
  </p:handoutMasterIdLst>
  <p:sldIdLst>
    <p:sldId id="385" r:id="rId7"/>
    <p:sldId id="387" r:id="rId8"/>
    <p:sldId id="306" r:id="rId9"/>
    <p:sldId id="384" r:id="rId10"/>
    <p:sldId id="307" r:id="rId11"/>
    <p:sldId id="382" r:id="rId12"/>
    <p:sldId id="336" r:id="rId13"/>
    <p:sldId id="386" r:id="rId14"/>
    <p:sldId id="375" r:id="rId15"/>
    <p:sldId id="383" r:id="rId16"/>
    <p:sldId id="388" r:id="rId17"/>
    <p:sldId id="298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B02962-814A-4707-809F-1A7FBFC77F41}">
          <p14:sldIdLst>
            <p14:sldId id="385"/>
            <p14:sldId id="387"/>
            <p14:sldId id="306"/>
            <p14:sldId id="384"/>
            <p14:sldId id="307"/>
            <p14:sldId id="382"/>
            <p14:sldId id="336"/>
            <p14:sldId id="386"/>
            <p14:sldId id="375"/>
            <p14:sldId id="383"/>
            <p14:sldId id="38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2F2F2"/>
    <a:srgbClr val="767676"/>
    <a:srgbClr val="202124"/>
    <a:srgbClr val="2F5994"/>
    <a:srgbClr val="0B5A99"/>
    <a:srgbClr val="216398"/>
    <a:srgbClr val="69A1C7"/>
    <a:srgbClr val="206296"/>
    <a:srgbClr val="6BA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6" autoAdjust="0"/>
    <p:restoredTop sz="95288" autoAdjust="0"/>
  </p:normalViewPr>
  <p:slideViewPr>
    <p:cSldViewPr snapToGrid="0">
      <p:cViewPr varScale="1">
        <p:scale>
          <a:sx n="64" d="100"/>
          <a:sy n="64" d="100"/>
        </p:scale>
        <p:origin x="19" y="2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день! Сегодня мы поговорим</a:t>
            </a:r>
            <a:r>
              <a:rPr lang="en-US" baseline="0" dirty="0" smtClean="0"/>
              <a:t> </a:t>
            </a:r>
            <a:r>
              <a:rPr lang="ru-RU" baseline="0" dirty="0" smtClean="0"/>
              <a:t>о жизненном цикле приложений универсальной платформы </a:t>
            </a:r>
            <a:r>
              <a:rPr lang="en-US" baseline="0" dirty="0" smtClean="0"/>
              <a:t>Windows, </a:t>
            </a:r>
            <a:r>
              <a:rPr lang="ru-RU" baseline="0" dirty="0" smtClean="0"/>
              <a:t>об управлении состояниями приложения при его выполнении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6:43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1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6:43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7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6:43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4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527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38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163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5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8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058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754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7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1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12/6/2015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30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2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4053841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618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127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203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4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7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4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0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713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1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65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9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0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12/6/2015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99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7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67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09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94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6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6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266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733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55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6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8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84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9" r:id="rId10"/>
    <p:sldLayoutId id="2147485032" r:id="rId11"/>
    <p:sldLayoutId id="214748503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  <p:sldLayoutId id="2147485006" r:id="rId11"/>
    <p:sldLayoutId id="2147483724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2" r:id="rId1"/>
    <p:sldLayoutId id="2147485043" r:id="rId2"/>
    <p:sldLayoutId id="2147485044" r:id="rId3"/>
    <p:sldLayoutId id="2147485045" r:id="rId4"/>
    <p:sldLayoutId id="2147485046" r:id="rId5"/>
    <p:sldLayoutId id="2147485047" r:id="rId6"/>
    <p:sldLayoutId id="2147485048" r:id="rId7"/>
    <p:sldLayoutId id="2147485049" r:id="rId8"/>
    <p:sldLayoutId id="2147485050" r:id="rId9"/>
    <p:sldLayoutId id="2147485051" r:id="rId10"/>
    <p:sldLayoutId id="2147485052" r:id="rId11"/>
    <p:sldLayoutId id="2147485053" r:id="rId12"/>
    <p:sldLayoutId id="2147485054" r:id="rId13"/>
    <p:sldLayoutId id="2147485055" r:id="rId14"/>
    <p:sldLayoutId id="2147485056" r:id="rId15"/>
    <p:sldLayoutId id="2147485057" r:id="rId16"/>
    <p:sldLayoutId id="2147485058" r:id="rId17"/>
    <p:sldLayoutId id="2147485059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1" r:id="rId1"/>
    <p:sldLayoutId id="2147485062" r:id="rId2"/>
    <p:sldLayoutId id="2147485063" r:id="rId3"/>
    <p:sldLayoutId id="2147485064" r:id="rId4"/>
    <p:sldLayoutId id="2147485065" r:id="rId5"/>
    <p:sldLayoutId id="2147485066" r:id="rId6"/>
    <p:sldLayoutId id="2147485067" r:id="rId7"/>
    <p:sldLayoutId id="2147485068" r:id="rId8"/>
    <p:sldLayoutId id="2147485069" r:id="rId9"/>
    <p:sldLayoutId id="2147485070" r:id="rId10"/>
    <p:sldLayoutId id="2147485071" r:id="rId11"/>
    <p:sldLayoutId id="2147485072" r:id="rId12"/>
    <p:sldLayoutId id="2147485073" r:id="rId13"/>
    <p:sldLayoutId id="2147485074" r:id="rId14"/>
    <p:sldLayoutId id="2147485075" r:id="rId15"/>
    <p:sldLayoutId id="2147485076" r:id="rId16"/>
    <p:sldLayoutId id="2147485077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3" r:id="rId1"/>
    <p:sldLayoutId id="2147485154" r:id="rId2"/>
    <p:sldLayoutId id="2147485155" r:id="rId3"/>
    <p:sldLayoutId id="2147485156" r:id="rId4"/>
    <p:sldLayoutId id="2147485157" r:id="rId5"/>
    <p:sldLayoutId id="2147485158" r:id="rId6"/>
    <p:sldLayoutId id="2147485159" r:id="rId7"/>
    <p:sldLayoutId id="2147485160" r:id="rId8"/>
    <p:sldLayoutId id="2147485161" r:id="rId9"/>
    <p:sldLayoutId id="2147485162" r:id="rId10"/>
    <p:sldLayoutId id="2147485163" r:id="rId11"/>
    <p:sldLayoutId id="2147485164" r:id="rId12"/>
    <p:sldLayoutId id="2147485165" r:id="rId13"/>
    <p:sldLayoutId id="2147485166" r:id="rId14"/>
    <p:sldLayoutId id="2147485167" r:id="rId15"/>
    <p:sldLayoutId id="2147485168" r:id="rId16"/>
    <p:sldLayoutId id="2147485170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Мария Горелкина</a:t>
            </a:r>
            <a:endParaRPr lang="ru-RU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magore@microsoft.com</a:t>
            </a:r>
            <a:endParaRPr lang="ru-RU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Публикация приложения в магазин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ru-RU" sz="2400" dirty="0" smtClean="0"/>
              <a:t>Разработка универсальных приложений </a:t>
            </a:r>
            <a:br>
              <a:rPr lang="ru-RU" sz="2400" dirty="0" smtClean="0"/>
            </a:br>
            <a:r>
              <a:rPr lang="ru-RU" sz="2400" dirty="0" smtClean="0"/>
              <a:t>на </a:t>
            </a:r>
            <a:r>
              <a:rPr lang="en-GB" sz="2400" dirty="0" smtClean="0"/>
              <a:t>Windows 10</a:t>
            </a:r>
            <a:endParaRPr lang="en-GB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638" y="1385946"/>
            <a:ext cx="6910086" cy="34163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Отвечайте на вопросы пользователей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Публикуйте обновления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Используйте аналитику и отчеты об ошибках </a:t>
            </a:r>
            <a:b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в приложении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Привлекайте новых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31566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74638" y="1583196"/>
            <a:ext cx="7474902" cy="3545979"/>
          </a:xfrm>
        </p:spPr>
        <p:txBody>
          <a:bodyPr/>
          <a:lstStyle/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Создание пакета приложения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Публикация приложения в магазин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Монетизация</a:t>
            </a:r>
          </a:p>
          <a:p>
            <a:pPr marL="0" indent="0"/>
            <a:endParaRPr lang="ru-RU" sz="2745" dirty="0" smtClean="0"/>
          </a:p>
          <a:p>
            <a:pPr marL="0" indent="0"/>
            <a:endParaRPr lang="ru-RU" sz="2745" dirty="0"/>
          </a:p>
          <a:p>
            <a:pPr marL="0" indent="0"/>
            <a:endParaRPr lang="en-US" sz="2745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25752" y="4406086"/>
            <a:ext cx="11653523" cy="103412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92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Ресурсы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0078D7"/>
                </a:solidFill>
              </a:rPr>
              <a:t>https://github.com/evangelism/Win10UWPCourse</a:t>
            </a:r>
            <a:endParaRPr lang="en-US" sz="24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4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74638" y="1583196"/>
            <a:ext cx="7474902" cy="3545979"/>
          </a:xfrm>
        </p:spPr>
        <p:txBody>
          <a:bodyPr/>
          <a:lstStyle/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Создание пакета приложения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Публикация приложения в магазин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Монетизация</a:t>
            </a:r>
          </a:p>
          <a:p>
            <a:pPr marL="0" indent="0"/>
            <a:endParaRPr lang="en-US" sz="2745" dirty="0"/>
          </a:p>
        </p:txBody>
      </p:sp>
    </p:spTree>
    <p:extLst>
      <p:ext uri="{BB962C8B-B14F-4D97-AF65-F5344CB8AC3E}">
        <p14:creationId xmlns:p14="http://schemas.microsoft.com/office/powerpoint/2010/main" val="28334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</a:t>
            </a:r>
            <a:r>
              <a:rPr lang="ru-RU" dirty="0" smtClean="0"/>
              <a:t>ентр разработчика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409194" y="1095516"/>
            <a:ext cx="6007041" cy="3545979"/>
          </a:xfrm>
        </p:spPr>
        <p:txBody>
          <a:bodyPr/>
          <a:lstStyle/>
          <a:p>
            <a:pPr marL="0" indent="0"/>
            <a:r>
              <a:rPr lang="ru-RU" sz="2745" dirty="0" smtClean="0">
                <a:latin typeface="+mj-lt"/>
              </a:rPr>
              <a:t>Единое место для публикации всех </a:t>
            </a:r>
            <a:r>
              <a:rPr lang="en-US" sz="2745" dirty="0" smtClean="0">
                <a:latin typeface="+mj-lt"/>
              </a:rPr>
              <a:t>Windows </a:t>
            </a:r>
            <a:r>
              <a:rPr lang="ru-RU" sz="2745" dirty="0" smtClean="0">
                <a:latin typeface="+mj-lt"/>
              </a:rPr>
              <a:t>приложений</a:t>
            </a:r>
            <a:endParaRPr lang="en-US" sz="2745" dirty="0" smtClean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Единая регистрация</a:t>
            </a:r>
            <a:endParaRPr lang="en-US" sz="2745" dirty="0" smtClean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Единый выпуск приложений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Инструменты привлечения потребителей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Инструменты взаимодействия с потребителем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>
                <a:latin typeface="+mj-lt"/>
              </a:rPr>
              <a:t>М</a:t>
            </a:r>
            <a:r>
              <a:rPr lang="ru-RU" sz="2745" dirty="0" smtClean="0">
                <a:latin typeface="+mj-lt"/>
              </a:rPr>
              <a:t>онетизация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Аналитика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Единая точка получения прибыли</a:t>
            </a:r>
            <a:endParaRPr lang="en-US" sz="2745" dirty="0">
              <a:latin typeface="+mj-lt"/>
            </a:endParaRPr>
          </a:p>
          <a:p>
            <a:pPr marL="0" indent="0"/>
            <a:endParaRPr lang="en-US" sz="2745" dirty="0"/>
          </a:p>
        </p:txBody>
      </p:sp>
      <p:sp>
        <p:nvSpPr>
          <p:cNvPr id="8" name="Rectangle 7"/>
          <p:cNvSpPr/>
          <p:nvPr/>
        </p:nvSpPr>
        <p:spPr>
          <a:xfrm>
            <a:off x="457200" y="6153028"/>
            <a:ext cx="2209580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765" b="1" dirty="0">
                <a:solidFill>
                  <a:srgbClr val="0070C0"/>
                </a:solidFill>
                <a:latin typeface="Segoe UI Light"/>
              </a:rPr>
              <a:t>DEV.WINDOWS.COM</a:t>
            </a:r>
          </a:p>
        </p:txBody>
      </p:sp>
    </p:spTree>
    <p:extLst>
      <p:ext uri="{BB962C8B-B14F-4D97-AF65-F5344CB8AC3E}">
        <p14:creationId xmlns:p14="http://schemas.microsoft.com/office/powerpoint/2010/main" val="2839028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пакета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831" y="1501513"/>
            <a:ext cx="7979813" cy="42904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Привязка приложения к аккаунту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Версия приложения, выбор целевой платформы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Автоматизированные тесты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Сборка пакета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arenR"/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arenR"/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58391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Создание пакета для загрузки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41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 приложения в магазин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1454" y="1096579"/>
            <a:ext cx="6913418" cy="57123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Изображения приложения на телефоне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+mj-lt"/>
              </a:rPr>
              <a:t>768 x 1280, 720 x 1280, </a:t>
            </a:r>
            <a:r>
              <a:rPr lang="ru-RU" dirty="0" smtClean="0">
                <a:latin typeface="+mj-lt"/>
              </a:rPr>
              <a:t>или </a:t>
            </a:r>
            <a:r>
              <a:rPr lang="en-US" dirty="0" smtClean="0">
                <a:latin typeface="+mj-lt"/>
              </a:rPr>
              <a:t>480 x 800</a:t>
            </a:r>
            <a:endParaRPr lang="ru-RU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Изображения приложения на компьютере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dirty="0" smtClean="0">
                <a:latin typeface="+mj-lt"/>
              </a:rPr>
              <a:t>1366 x 768 </a:t>
            </a:r>
            <a:endParaRPr lang="ru-RU" dirty="0" smtClean="0">
              <a:latin typeface="+mj-lt"/>
            </a:endParaRPr>
          </a:p>
          <a:p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Промо-материалы</a:t>
            </a:r>
          </a:p>
          <a:p>
            <a:r>
              <a:rPr lang="fr-FR" dirty="0" smtClean="0">
                <a:latin typeface="+mj-lt"/>
              </a:rPr>
              <a:t>358 x 173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358 x 358 </a:t>
            </a:r>
            <a:r>
              <a:rPr lang="ru-RU" dirty="0" smtClean="0">
                <a:latin typeface="+mj-lt"/>
              </a:rPr>
              <a:t>иконки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1000 x 800 </a:t>
            </a:r>
            <a:r>
              <a:rPr lang="ru-RU" dirty="0" smtClean="0">
                <a:latin typeface="+mj-lt"/>
              </a:rPr>
              <a:t>фоновое изображение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414 x 180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414 x 468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558 x 558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558 x 756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846 x 468</a:t>
            </a:r>
            <a:r>
              <a:rPr lang="ru-RU" dirty="0" smtClean="0">
                <a:latin typeface="+mj-lt"/>
              </a:rPr>
              <a:t>, </a:t>
            </a:r>
            <a:r>
              <a:rPr lang="is-IS" dirty="0" smtClean="0">
                <a:latin typeface="+mj-lt"/>
              </a:rPr>
              <a:t>2400 x 1200</a:t>
            </a:r>
            <a:endParaRPr lang="ru-RU" dirty="0" smtClean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Указывайте свои контакты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Позаботьтесь о возрастных категориях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endParaRPr lang="is-I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02" y="2088841"/>
            <a:ext cx="51044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0861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err="1" smtClean="0"/>
              <a:t>Демо</a:t>
            </a:r>
            <a:r>
              <a:rPr lang="ru-RU" sz="4800" dirty="0" smtClean="0"/>
              <a:t>:</a:t>
            </a:r>
            <a:br>
              <a:rPr lang="ru-RU" sz="4800" dirty="0" smtClean="0"/>
            </a:br>
            <a:r>
              <a:rPr lang="ru-RU" sz="4800" dirty="0" smtClean="0"/>
              <a:t>Публикация приложения в магазин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32017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монетизации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074" y="1393759"/>
            <a:ext cx="6913418" cy="35578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ru-RU" sz="3200" dirty="0" smtClean="0">
                <a:latin typeface="+mj-lt"/>
              </a:rPr>
              <a:t>Встроенные покупки</a:t>
            </a:r>
          </a:p>
          <a:p>
            <a:endParaRPr lang="ru-RU" sz="3200" dirty="0" smtClean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Реклама в приложении</a:t>
            </a:r>
          </a:p>
          <a:p>
            <a:endParaRPr lang="ru-RU" sz="3200" dirty="0" smtClean="0">
              <a:latin typeface="+mj-lt"/>
            </a:endParaRPr>
          </a:p>
          <a:p>
            <a:r>
              <a:rPr lang="ru-RU" sz="3200" dirty="0" err="1" smtClean="0">
                <a:latin typeface="+mj-lt"/>
              </a:rPr>
              <a:t>Промокоды</a:t>
            </a:r>
            <a:r>
              <a:rPr lang="ru-RU" sz="3200" dirty="0" smtClean="0">
                <a:latin typeface="+mj-lt"/>
              </a:rPr>
              <a:t> </a:t>
            </a:r>
          </a:p>
          <a:p>
            <a:endParaRPr lang="en-US" sz="2400" dirty="0" smtClean="0">
              <a:latin typeface="+mj-lt"/>
            </a:endParaRPr>
          </a:p>
          <a:p>
            <a:endParaRPr lang="is-I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02" y="2088841"/>
            <a:ext cx="51044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121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Монетизация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7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2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5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6.xml><?xml version="1.0" encoding="utf-8"?>
<a:theme xmlns:a="http://schemas.openxmlformats.org/drawingml/2006/main" name="4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2_5-30629_Build_Template_WHITE</vt:lpstr>
      <vt:lpstr>3_5-30629_Build_Template_WHITE</vt:lpstr>
      <vt:lpstr>4_5-30629_Build_Template_WHITE</vt:lpstr>
      <vt:lpstr>Публикация приложения в магазин Разработка универсальных приложений  на Windows 10</vt:lpstr>
      <vt:lpstr>Содержание</vt:lpstr>
      <vt:lpstr>Центр разработчика</vt:lpstr>
      <vt:lpstr>Создание пакета приложения</vt:lpstr>
      <vt:lpstr>Демо: Создание пакета для загрузки</vt:lpstr>
      <vt:lpstr>Публикация приложения в магазин</vt:lpstr>
      <vt:lpstr>Демо: Публикация приложения в магазин</vt:lpstr>
      <vt:lpstr>Способы монетизации приложения</vt:lpstr>
      <vt:lpstr>Демо: Монетизация</vt:lpstr>
      <vt:lpstr>Поддержка приложения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2015-08-17T15:32:40Z</dcterms:created>
  <dcterms:modified xsi:type="dcterms:W3CDTF">2015-12-06T15:45:14Z</dcterms:modified>
</cp:coreProperties>
</file>