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2.xml" ContentType="application/vnd.openxmlformats-officedocument.theme+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theme/theme3.xml" ContentType="application/vnd.openxmlformats-officedocument.theme+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82" r:id="rId5"/>
    <p:sldMasterId id="2147483715" r:id="rId6"/>
    <p:sldMasterId id="2147483744" r:id="rId7"/>
  </p:sldMasterIdLst>
  <p:notesMasterIdLst>
    <p:notesMasterId r:id="rId24"/>
  </p:notesMasterIdLst>
  <p:handoutMasterIdLst>
    <p:handoutMasterId r:id="rId25"/>
  </p:handoutMasterIdLst>
  <p:sldIdLst>
    <p:sldId id="272" r:id="rId8"/>
    <p:sldId id="312" r:id="rId9"/>
    <p:sldId id="313" r:id="rId10"/>
    <p:sldId id="314" r:id="rId11"/>
    <p:sldId id="315" r:id="rId12"/>
    <p:sldId id="323" r:id="rId13"/>
    <p:sldId id="316" r:id="rId14"/>
    <p:sldId id="317" r:id="rId15"/>
    <p:sldId id="318" r:id="rId16"/>
    <p:sldId id="319" r:id="rId17"/>
    <p:sldId id="322" r:id="rId18"/>
    <p:sldId id="321" r:id="rId19"/>
    <p:sldId id="324" r:id="rId20"/>
    <p:sldId id="320" r:id="rId21"/>
    <p:sldId id="300" r:id="rId22"/>
    <p:sldId id="301" r:id="rId23"/>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C009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5" autoAdjust="0"/>
    <p:restoredTop sz="94660"/>
  </p:normalViewPr>
  <p:slideViewPr>
    <p:cSldViewPr>
      <p:cViewPr varScale="1">
        <p:scale>
          <a:sx n="87" d="100"/>
          <a:sy n="87" d="100"/>
        </p:scale>
        <p:origin x="612" y="90"/>
      </p:cViewPr>
      <p:guideLst/>
    </p:cSldViewPr>
  </p:slideViewPr>
  <p:notesTextViewPr>
    <p:cViewPr>
      <p:scale>
        <a:sx n="3" d="2"/>
        <a:sy n="3" d="2"/>
      </p:scale>
      <p:origin x="0" y="0"/>
    </p:cViewPr>
  </p:notesTextViewPr>
  <p:notesViewPr>
    <p:cSldViewPr>
      <p:cViewPr varScale="1">
        <p:scale>
          <a:sx n="54" d="100"/>
          <a:sy n="54" d="100"/>
        </p:scale>
        <p:origin x="1734" y="42"/>
      </p:cViewPr>
      <p:guideLst/>
    </p:cSldViewPr>
  </p:notesViewPr>
  <p:gridSpacing cx="180000" cy="1800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4.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notesMaster" Target="notesMasters/notesMaster1.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theme" Target="theme/theme1.xml"/><Relationship Id="rId10" Type="http://schemas.openxmlformats.org/officeDocument/2006/relationships/slide" Target="slides/slide3.xml"/><Relationship Id="rId19" Type="http://schemas.openxmlformats.org/officeDocument/2006/relationships/slide" Target="slides/slide12.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4239FBE-FC08-4336-9B53-CDE8BC5ED33D}" type="datetimeFigureOut">
              <a:rPr lang="ru-RU" smtClean="0"/>
              <a:t>26.11.2015</a:t>
            </a:fld>
            <a:endParaRPr lang="ru-RU"/>
          </a:p>
        </p:txBody>
      </p:sp>
      <p:sp>
        <p:nvSpPr>
          <p:cNvPr id="4" name="Нижний колонтитул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5" name="Номер слайда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6ECD123-6884-4760-B606-96DCE73523BF}" type="slidenum">
              <a:rPr lang="ru-RU" smtClean="0"/>
              <a:t>‹#›</a:t>
            </a:fld>
            <a:endParaRPr lang="ru-RU"/>
          </a:p>
        </p:txBody>
      </p:sp>
    </p:spTree>
    <p:extLst>
      <p:ext uri="{BB962C8B-B14F-4D97-AF65-F5344CB8AC3E}">
        <p14:creationId xmlns:p14="http://schemas.microsoft.com/office/powerpoint/2010/main" val="36095991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35EBF37-D0C5-4B7C-9D35-9D2E20CA27EC}" type="datetimeFigureOut">
              <a:rPr lang="ru-RU" smtClean="0"/>
              <a:t>26.11.2015</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3F433C5-CB4C-40EB-A40C-199F8FB8C30C}" type="slidenum">
              <a:rPr lang="ru-RU" smtClean="0"/>
              <a:t>‹#›</a:t>
            </a:fld>
            <a:endParaRPr lang="ru-RU"/>
          </a:p>
        </p:txBody>
      </p:sp>
    </p:spTree>
    <p:extLst>
      <p:ext uri="{BB962C8B-B14F-4D97-AF65-F5344CB8AC3E}">
        <p14:creationId xmlns:p14="http://schemas.microsoft.com/office/powerpoint/2010/main" val="1041343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11/26/2015 11:33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13</a:t>
            </a:fld>
            <a:endParaRPr lang="en-US" dirty="0">
              <a:solidFill>
                <a:prstClr val="black"/>
              </a:solidFill>
            </a:endParaRPr>
          </a:p>
        </p:txBody>
      </p:sp>
    </p:spTree>
    <p:extLst>
      <p:ext uri="{BB962C8B-B14F-4D97-AF65-F5344CB8AC3E}">
        <p14:creationId xmlns:p14="http://schemas.microsoft.com/office/powerpoint/2010/main" val="25418309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0"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smtClean="0"/>
          </a:p>
        </p:txBody>
      </p:sp>
      <p:sp>
        <p:nvSpPr>
          <p:cNvPr id="73731" name="Header Placeholder 3"/>
          <p:cNvSpPr>
            <a:spLocks noGrp="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defTabSz="685800">
              <a:defRPr>
                <a:solidFill>
                  <a:schemeClr val="tx1"/>
                </a:solidFill>
                <a:latin typeface="Segoe UI" pitchFamily="34" charset="0"/>
                <a:cs typeface="Arial" pitchFamily="34" charset="0"/>
              </a:defRPr>
            </a:lvl1pPr>
            <a:lvl2pPr marL="742950" indent="-285750" defTabSz="685800">
              <a:defRPr>
                <a:solidFill>
                  <a:schemeClr val="tx1"/>
                </a:solidFill>
                <a:latin typeface="Segoe UI" pitchFamily="34" charset="0"/>
                <a:cs typeface="Arial" pitchFamily="34" charset="0"/>
              </a:defRPr>
            </a:lvl2pPr>
            <a:lvl3pPr marL="1143000" indent="-228600" defTabSz="685800">
              <a:defRPr>
                <a:solidFill>
                  <a:schemeClr val="tx1"/>
                </a:solidFill>
                <a:latin typeface="Segoe UI" pitchFamily="34" charset="0"/>
                <a:cs typeface="Arial" pitchFamily="34" charset="0"/>
              </a:defRPr>
            </a:lvl3pPr>
            <a:lvl4pPr marL="1600200" indent="-228600" defTabSz="685800">
              <a:defRPr>
                <a:solidFill>
                  <a:schemeClr val="tx1"/>
                </a:solidFill>
                <a:latin typeface="Segoe UI" pitchFamily="34" charset="0"/>
                <a:cs typeface="Arial" pitchFamily="34" charset="0"/>
              </a:defRPr>
            </a:lvl4pPr>
            <a:lvl5pPr marL="2057400" indent="-228600" defTabSz="685800">
              <a:defRPr>
                <a:solidFill>
                  <a:schemeClr val="tx1"/>
                </a:solidFill>
                <a:latin typeface="Segoe UI" pitchFamily="34" charset="0"/>
                <a:cs typeface="Arial" pitchFamily="34" charset="0"/>
              </a:defRPr>
            </a:lvl5pPr>
            <a:lvl6pPr marL="2514600" indent="-228600" defTabSz="685800" fontAlgn="base">
              <a:spcBef>
                <a:spcPct val="0"/>
              </a:spcBef>
              <a:spcAft>
                <a:spcPct val="0"/>
              </a:spcAft>
              <a:defRPr>
                <a:solidFill>
                  <a:schemeClr val="tx1"/>
                </a:solidFill>
                <a:latin typeface="Segoe UI" pitchFamily="34" charset="0"/>
                <a:cs typeface="Arial" pitchFamily="34" charset="0"/>
              </a:defRPr>
            </a:lvl6pPr>
            <a:lvl7pPr marL="2971800" indent="-228600" defTabSz="685800" fontAlgn="base">
              <a:spcBef>
                <a:spcPct val="0"/>
              </a:spcBef>
              <a:spcAft>
                <a:spcPct val="0"/>
              </a:spcAft>
              <a:defRPr>
                <a:solidFill>
                  <a:schemeClr val="tx1"/>
                </a:solidFill>
                <a:latin typeface="Segoe UI" pitchFamily="34" charset="0"/>
                <a:cs typeface="Arial" pitchFamily="34" charset="0"/>
              </a:defRPr>
            </a:lvl7pPr>
            <a:lvl8pPr marL="3429000" indent="-228600" defTabSz="685800" fontAlgn="base">
              <a:spcBef>
                <a:spcPct val="0"/>
              </a:spcBef>
              <a:spcAft>
                <a:spcPct val="0"/>
              </a:spcAft>
              <a:defRPr>
                <a:solidFill>
                  <a:schemeClr val="tx1"/>
                </a:solidFill>
                <a:latin typeface="Segoe UI" pitchFamily="34" charset="0"/>
                <a:cs typeface="Arial" pitchFamily="34" charset="0"/>
              </a:defRPr>
            </a:lvl8pPr>
            <a:lvl9pPr marL="3886200" indent="-228600" defTabSz="685800" fontAlgn="base">
              <a:spcBef>
                <a:spcPct val="0"/>
              </a:spcBef>
              <a:spcAft>
                <a:spcPct val="0"/>
              </a:spcAft>
              <a:defRPr>
                <a:solidFill>
                  <a:schemeClr val="tx1"/>
                </a:solidFill>
                <a:latin typeface="Segoe UI" pitchFamily="34" charset="0"/>
                <a:cs typeface="Arial" pitchFamily="34" charset="0"/>
              </a:defRPr>
            </a:lvl9pPr>
          </a:lstStyle>
          <a:p>
            <a:pPr fontAlgn="base">
              <a:spcBef>
                <a:spcPct val="0"/>
              </a:spcBef>
              <a:spcAft>
                <a:spcPct val="0"/>
              </a:spcAft>
            </a:pPr>
            <a:endParaRPr lang="en-US">
              <a:latin typeface="Calibri" pitchFamily="34" charset="0"/>
            </a:endParaRPr>
          </a:p>
        </p:txBody>
      </p:sp>
      <p:sp>
        <p:nvSpPr>
          <p:cNvPr id="73732" name="Date Placeholder 4"/>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Segoe UI" pitchFamily="34" charset="0"/>
                <a:cs typeface="Arial" pitchFamily="34" charset="0"/>
              </a:defRPr>
            </a:lvl1pPr>
            <a:lvl2pPr marL="742950" indent="-285750">
              <a:defRPr>
                <a:solidFill>
                  <a:schemeClr val="tx1"/>
                </a:solidFill>
                <a:latin typeface="Segoe UI" pitchFamily="34" charset="0"/>
                <a:cs typeface="Arial" pitchFamily="34" charset="0"/>
              </a:defRPr>
            </a:lvl2pPr>
            <a:lvl3pPr marL="1143000" indent="-228600">
              <a:defRPr>
                <a:solidFill>
                  <a:schemeClr val="tx1"/>
                </a:solidFill>
                <a:latin typeface="Segoe UI" pitchFamily="34" charset="0"/>
                <a:cs typeface="Arial" pitchFamily="34" charset="0"/>
              </a:defRPr>
            </a:lvl3pPr>
            <a:lvl4pPr marL="1600200" indent="-228600">
              <a:defRPr>
                <a:solidFill>
                  <a:schemeClr val="tx1"/>
                </a:solidFill>
                <a:latin typeface="Segoe UI" pitchFamily="34" charset="0"/>
                <a:cs typeface="Arial" pitchFamily="34" charset="0"/>
              </a:defRPr>
            </a:lvl4pPr>
            <a:lvl5pPr marL="2057400" indent="-228600">
              <a:defRPr>
                <a:solidFill>
                  <a:schemeClr val="tx1"/>
                </a:solidFill>
                <a:latin typeface="Segoe UI" pitchFamily="34" charset="0"/>
                <a:cs typeface="Arial" pitchFamily="34" charset="0"/>
              </a:defRPr>
            </a:lvl5pPr>
            <a:lvl6pPr marL="2514600" indent="-228600" defTabSz="912813" fontAlgn="base">
              <a:spcBef>
                <a:spcPct val="0"/>
              </a:spcBef>
              <a:spcAft>
                <a:spcPct val="0"/>
              </a:spcAft>
              <a:defRPr>
                <a:solidFill>
                  <a:schemeClr val="tx1"/>
                </a:solidFill>
                <a:latin typeface="Segoe UI" pitchFamily="34" charset="0"/>
                <a:cs typeface="Arial" pitchFamily="34" charset="0"/>
              </a:defRPr>
            </a:lvl6pPr>
            <a:lvl7pPr marL="2971800" indent="-228600" defTabSz="912813" fontAlgn="base">
              <a:spcBef>
                <a:spcPct val="0"/>
              </a:spcBef>
              <a:spcAft>
                <a:spcPct val="0"/>
              </a:spcAft>
              <a:defRPr>
                <a:solidFill>
                  <a:schemeClr val="tx1"/>
                </a:solidFill>
                <a:latin typeface="Segoe UI" pitchFamily="34" charset="0"/>
                <a:cs typeface="Arial" pitchFamily="34" charset="0"/>
              </a:defRPr>
            </a:lvl7pPr>
            <a:lvl8pPr marL="3429000" indent="-228600" defTabSz="912813" fontAlgn="base">
              <a:spcBef>
                <a:spcPct val="0"/>
              </a:spcBef>
              <a:spcAft>
                <a:spcPct val="0"/>
              </a:spcAft>
              <a:defRPr>
                <a:solidFill>
                  <a:schemeClr val="tx1"/>
                </a:solidFill>
                <a:latin typeface="Segoe UI" pitchFamily="34" charset="0"/>
                <a:cs typeface="Arial" pitchFamily="34" charset="0"/>
              </a:defRPr>
            </a:lvl8pPr>
            <a:lvl9pPr marL="3886200" indent="-228600" defTabSz="912813" fontAlgn="base">
              <a:spcBef>
                <a:spcPct val="0"/>
              </a:spcBef>
              <a:spcAft>
                <a:spcPct val="0"/>
              </a:spcAft>
              <a:defRPr>
                <a:solidFill>
                  <a:schemeClr val="tx1"/>
                </a:solidFill>
                <a:latin typeface="Segoe UI" pitchFamily="34" charset="0"/>
                <a:cs typeface="Arial" pitchFamily="34" charset="0"/>
              </a:defRPr>
            </a:lvl9pPr>
          </a:lstStyle>
          <a:p>
            <a:pPr defTabSz="912813" fontAlgn="base">
              <a:spcBef>
                <a:spcPct val="0"/>
              </a:spcBef>
              <a:spcAft>
                <a:spcPct val="0"/>
              </a:spcAft>
            </a:pPr>
            <a:fld id="{63E8B34E-B922-4962-9FB0-F05FDA8499D7}" type="datetime8">
              <a:rPr lang="en-US"/>
              <a:pPr defTabSz="912813" fontAlgn="base">
                <a:spcBef>
                  <a:spcPct val="0"/>
                </a:spcBef>
                <a:spcAft>
                  <a:spcPct val="0"/>
                </a:spcAft>
              </a:pPr>
              <a:t>11/26/2015 11:33 PM</a:t>
            </a:fld>
            <a:endParaRPr lang="en-US"/>
          </a:p>
        </p:txBody>
      </p:sp>
      <p:sp>
        <p:nvSpPr>
          <p:cNvPr id="73733" name="Slide Number Placeholder 6"/>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UI" pitchFamily="34" charset="0"/>
                <a:cs typeface="Arial" pitchFamily="34" charset="0"/>
              </a:defRPr>
            </a:lvl1pPr>
            <a:lvl2pPr marL="742950" indent="-285750">
              <a:defRPr>
                <a:solidFill>
                  <a:schemeClr val="tx1"/>
                </a:solidFill>
                <a:latin typeface="Segoe UI" pitchFamily="34" charset="0"/>
                <a:cs typeface="Arial" pitchFamily="34" charset="0"/>
              </a:defRPr>
            </a:lvl2pPr>
            <a:lvl3pPr marL="1143000" indent="-228600">
              <a:defRPr>
                <a:solidFill>
                  <a:schemeClr val="tx1"/>
                </a:solidFill>
                <a:latin typeface="Segoe UI" pitchFamily="34" charset="0"/>
                <a:cs typeface="Arial" pitchFamily="34" charset="0"/>
              </a:defRPr>
            </a:lvl3pPr>
            <a:lvl4pPr marL="1600200" indent="-228600">
              <a:defRPr>
                <a:solidFill>
                  <a:schemeClr val="tx1"/>
                </a:solidFill>
                <a:latin typeface="Segoe UI" pitchFamily="34" charset="0"/>
                <a:cs typeface="Arial" pitchFamily="34" charset="0"/>
              </a:defRPr>
            </a:lvl4pPr>
            <a:lvl5pPr marL="2057400" indent="-228600">
              <a:defRPr>
                <a:solidFill>
                  <a:schemeClr val="tx1"/>
                </a:solidFill>
                <a:latin typeface="Segoe UI" pitchFamily="34" charset="0"/>
                <a:cs typeface="Arial" pitchFamily="34" charset="0"/>
              </a:defRPr>
            </a:lvl5pPr>
            <a:lvl6pPr marL="2514600" indent="-228600" defTabSz="912813" fontAlgn="base">
              <a:spcBef>
                <a:spcPct val="0"/>
              </a:spcBef>
              <a:spcAft>
                <a:spcPct val="0"/>
              </a:spcAft>
              <a:defRPr>
                <a:solidFill>
                  <a:schemeClr val="tx1"/>
                </a:solidFill>
                <a:latin typeface="Segoe UI" pitchFamily="34" charset="0"/>
                <a:cs typeface="Arial" pitchFamily="34" charset="0"/>
              </a:defRPr>
            </a:lvl6pPr>
            <a:lvl7pPr marL="2971800" indent="-228600" defTabSz="912813" fontAlgn="base">
              <a:spcBef>
                <a:spcPct val="0"/>
              </a:spcBef>
              <a:spcAft>
                <a:spcPct val="0"/>
              </a:spcAft>
              <a:defRPr>
                <a:solidFill>
                  <a:schemeClr val="tx1"/>
                </a:solidFill>
                <a:latin typeface="Segoe UI" pitchFamily="34" charset="0"/>
                <a:cs typeface="Arial" pitchFamily="34" charset="0"/>
              </a:defRPr>
            </a:lvl7pPr>
            <a:lvl8pPr marL="3429000" indent="-228600" defTabSz="912813" fontAlgn="base">
              <a:spcBef>
                <a:spcPct val="0"/>
              </a:spcBef>
              <a:spcAft>
                <a:spcPct val="0"/>
              </a:spcAft>
              <a:defRPr>
                <a:solidFill>
                  <a:schemeClr val="tx1"/>
                </a:solidFill>
                <a:latin typeface="Segoe UI" pitchFamily="34" charset="0"/>
                <a:cs typeface="Arial" pitchFamily="34" charset="0"/>
              </a:defRPr>
            </a:lvl8pPr>
            <a:lvl9pPr marL="3886200" indent="-228600" defTabSz="912813" fontAlgn="base">
              <a:spcBef>
                <a:spcPct val="0"/>
              </a:spcBef>
              <a:spcAft>
                <a:spcPct val="0"/>
              </a:spcAft>
              <a:defRPr>
                <a:solidFill>
                  <a:schemeClr val="tx1"/>
                </a:solidFill>
                <a:latin typeface="Segoe UI" pitchFamily="34" charset="0"/>
                <a:cs typeface="Arial" pitchFamily="34" charset="0"/>
              </a:defRPr>
            </a:lvl9pPr>
          </a:lstStyle>
          <a:p>
            <a:pPr defTabSz="912813" fontAlgn="base">
              <a:spcBef>
                <a:spcPct val="0"/>
              </a:spcBef>
              <a:spcAft>
                <a:spcPct val="0"/>
              </a:spcAft>
            </a:pPr>
            <a:fld id="{A1EF5684-E3A9-43B6-95B2-0B463CC8A24C}" type="slidenum">
              <a:rPr lang="en-US"/>
              <a:pPr defTabSz="912813" fontAlgn="base">
                <a:spcBef>
                  <a:spcPct val="0"/>
                </a:spcBef>
                <a:spcAft>
                  <a:spcPct val="0"/>
                </a:spcAft>
              </a:pPr>
              <a:t>16</a:t>
            </a:fld>
            <a:endParaRPr lang="en-US"/>
          </a:p>
        </p:txBody>
      </p:sp>
      <p:sp>
        <p:nvSpPr>
          <p:cNvPr id="73734" name="Footer Placeholder 3"/>
          <p:cNvSpPr>
            <a:spLocks noGrp="1"/>
          </p:cNvSpPr>
          <p:nvPr>
            <p:ph type="ftr" sz="quarter" idx="4"/>
          </p:nvPr>
        </p:nvSpPr>
        <p:spPr bwMode="auto">
          <a:xfrm>
            <a:off x="0" y="8685213"/>
            <a:ext cx="62484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UI" pitchFamily="34" charset="0"/>
                <a:cs typeface="Arial" pitchFamily="34" charset="0"/>
              </a:defRPr>
            </a:lvl1pPr>
            <a:lvl2pPr marL="742950" indent="-285750">
              <a:defRPr>
                <a:solidFill>
                  <a:schemeClr val="tx1"/>
                </a:solidFill>
                <a:latin typeface="Segoe UI" pitchFamily="34" charset="0"/>
                <a:cs typeface="Arial" pitchFamily="34" charset="0"/>
              </a:defRPr>
            </a:lvl2pPr>
            <a:lvl3pPr marL="1143000" indent="-228600">
              <a:defRPr>
                <a:solidFill>
                  <a:schemeClr val="tx1"/>
                </a:solidFill>
                <a:latin typeface="Segoe UI" pitchFamily="34" charset="0"/>
                <a:cs typeface="Arial" pitchFamily="34" charset="0"/>
              </a:defRPr>
            </a:lvl3pPr>
            <a:lvl4pPr marL="1600200" indent="-228600">
              <a:defRPr>
                <a:solidFill>
                  <a:schemeClr val="tx1"/>
                </a:solidFill>
                <a:latin typeface="Segoe UI" pitchFamily="34" charset="0"/>
                <a:cs typeface="Arial" pitchFamily="34" charset="0"/>
              </a:defRPr>
            </a:lvl4pPr>
            <a:lvl5pPr marL="2057400" indent="-228600">
              <a:defRPr>
                <a:solidFill>
                  <a:schemeClr val="tx1"/>
                </a:solidFill>
                <a:latin typeface="Segoe UI" pitchFamily="34" charset="0"/>
                <a:cs typeface="Arial" pitchFamily="34" charset="0"/>
              </a:defRPr>
            </a:lvl5pPr>
            <a:lvl6pPr marL="2514600" indent="-228600" defTabSz="912813" fontAlgn="base">
              <a:spcBef>
                <a:spcPct val="0"/>
              </a:spcBef>
              <a:spcAft>
                <a:spcPct val="0"/>
              </a:spcAft>
              <a:defRPr>
                <a:solidFill>
                  <a:schemeClr val="tx1"/>
                </a:solidFill>
                <a:latin typeface="Segoe UI" pitchFamily="34" charset="0"/>
                <a:cs typeface="Arial" pitchFamily="34" charset="0"/>
              </a:defRPr>
            </a:lvl6pPr>
            <a:lvl7pPr marL="2971800" indent="-228600" defTabSz="912813" fontAlgn="base">
              <a:spcBef>
                <a:spcPct val="0"/>
              </a:spcBef>
              <a:spcAft>
                <a:spcPct val="0"/>
              </a:spcAft>
              <a:defRPr>
                <a:solidFill>
                  <a:schemeClr val="tx1"/>
                </a:solidFill>
                <a:latin typeface="Segoe UI" pitchFamily="34" charset="0"/>
                <a:cs typeface="Arial" pitchFamily="34" charset="0"/>
              </a:defRPr>
            </a:lvl7pPr>
            <a:lvl8pPr marL="3429000" indent="-228600" defTabSz="912813" fontAlgn="base">
              <a:spcBef>
                <a:spcPct val="0"/>
              </a:spcBef>
              <a:spcAft>
                <a:spcPct val="0"/>
              </a:spcAft>
              <a:defRPr>
                <a:solidFill>
                  <a:schemeClr val="tx1"/>
                </a:solidFill>
                <a:latin typeface="Segoe UI" pitchFamily="34" charset="0"/>
                <a:cs typeface="Arial" pitchFamily="34" charset="0"/>
              </a:defRPr>
            </a:lvl8pPr>
            <a:lvl9pPr marL="3886200" indent="-228600" defTabSz="912813" fontAlgn="base">
              <a:spcBef>
                <a:spcPct val="0"/>
              </a:spcBef>
              <a:spcAft>
                <a:spcPct val="0"/>
              </a:spcAft>
              <a:defRPr>
                <a:solidFill>
                  <a:schemeClr val="tx1"/>
                </a:solidFill>
                <a:latin typeface="Segoe UI" pitchFamily="34" charset="0"/>
                <a:cs typeface="Arial" pitchFamily="34" charset="0"/>
              </a:defRPr>
            </a:lvl9pPr>
          </a:lstStyle>
          <a:p>
            <a:pPr defTabSz="912813" fontAlgn="base">
              <a:spcBef>
                <a:spcPct val="0"/>
              </a:spcBef>
              <a:spcAft>
                <a:spcPct val="0"/>
              </a:spcAft>
            </a:pPr>
            <a:r>
              <a:rPr lang="en-US">
                <a:solidFill>
                  <a:srgbClr val="000000"/>
                </a:solidFill>
              </a:rPr>
              <a:t>© 2010 Microsoft Corporation. All rights reserved. Microsoft, Windows, Windows Vista and other product names are or may be registered trademarks and/or trademarks in the U.S. and/or other countries.</a:t>
            </a:r>
          </a:p>
          <a:p>
            <a:pPr defTabSz="912813" fontAlgn="base">
              <a:spcBef>
                <a:spcPct val="0"/>
              </a:spcBef>
              <a:spcAft>
                <a:spcPct val="0"/>
              </a:spcAft>
            </a:pPr>
            <a:r>
              <a:rPr lang="en-US">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rPr>
            </a:br>
            <a:r>
              <a:rPr lang="en-US">
                <a:solidFill>
                  <a:srgbClr val="000000"/>
                </a:solidFill>
              </a:rPr>
              <a:t>MICROSOFT MAKES NO WARRANTIES, EXPRESS, IMPLIED OR STATUTORY, AS TO THE INFORMATION IN THIS PRESENTATION.</a:t>
            </a:r>
          </a:p>
        </p:txBody>
      </p:sp>
    </p:spTree>
    <p:extLst>
      <p:ext uri="{BB962C8B-B14F-4D97-AF65-F5344CB8AC3E}">
        <p14:creationId xmlns:p14="http://schemas.microsoft.com/office/powerpoint/2010/main" val="376167853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hyperlink" Target="http://msdevcon.ru/" TargetMode="Externa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5.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Master" Target="../slideMasters/slideMaster4.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hyperlink" Target="http://msdevcon.ru/" TargetMode="Externa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jp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3.jp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4.jp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Master" Target="../slideMasters/slideMaster4.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First Slide">
    <p:bg>
      <p:bgPr>
        <a:solidFill>
          <a:schemeClr val="accent4"/>
        </a:solidFill>
        <a:effectLst/>
      </p:bgPr>
    </p:bg>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4527" y="833198"/>
            <a:ext cx="4431474" cy="4431474"/>
          </a:xfrm>
          <a:prstGeom prst="rect">
            <a:avLst/>
          </a:prstGeom>
        </p:spPr>
      </p:pic>
      <p:sp>
        <p:nvSpPr>
          <p:cNvPr id="2" name="TextBox 1"/>
          <p:cNvSpPr txBox="1"/>
          <p:nvPr userDrawn="1"/>
        </p:nvSpPr>
        <p:spPr>
          <a:xfrm>
            <a:off x="1003276" y="2169000"/>
            <a:ext cx="3768980" cy="1938992"/>
          </a:xfrm>
          <a:prstGeom prst="rect">
            <a:avLst/>
          </a:prstGeom>
          <a:noFill/>
        </p:spPr>
        <p:txBody>
          <a:bodyPr wrap="none" rtlCol="0">
            <a:spAutoFit/>
          </a:bodyPr>
          <a:lstStyle/>
          <a:p>
            <a:r>
              <a:rPr lang="en-US" sz="6000" dirty="0" smtClean="0">
                <a:solidFill>
                  <a:schemeClr val="accent4"/>
                </a:solidFill>
                <a:latin typeface="+mj-lt"/>
                <a:cs typeface="Segoe UI Semibold" panose="020B0702040204020203" pitchFamily="34" charset="0"/>
              </a:rPr>
              <a:t>WINDOWS</a:t>
            </a:r>
            <a:endParaRPr lang="en-US" sz="6000" dirty="0" smtClean="0">
              <a:solidFill>
                <a:schemeClr val="accent4"/>
              </a:solidFill>
            </a:endParaRPr>
          </a:p>
          <a:p>
            <a:r>
              <a:rPr lang="en-US" sz="6000" dirty="0" smtClean="0">
                <a:solidFill>
                  <a:schemeClr val="accent4"/>
                </a:solidFill>
                <a:latin typeface="Segoe UI Semibold" panose="020B0702040204020203" pitchFamily="34" charset="0"/>
                <a:cs typeface="Segoe UI Semibold" panose="020B0702040204020203" pitchFamily="34" charset="0"/>
              </a:rPr>
              <a:t>CAMP</a:t>
            </a:r>
            <a:r>
              <a:rPr lang="en-US" sz="6000" baseline="30000" dirty="0" smtClean="0">
                <a:solidFill>
                  <a:schemeClr val="accent4"/>
                </a:solidFill>
                <a:latin typeface="Segoe UI Semibold" panose="020B0702040204020203" pitchFamily="34" charset="0"/>
                <a:cs typeface="Segoe UI Semibold" panose="020B0702040204020203" pitchFamily="34" charset="0"/>
              </a:rPr>
              <a:t>’13</a:t>
            </a:r>
            <a:endParaRPr lang="ru-RU" sz="6000" baseline="30000" dirty="0">
              <a:solidFill>
                <a:schemeClr val="accent4"/>
              </a:solidFill>
              <a:latin typeface="Segoe UI Semibold" panose="020B0702040204020203" pitchFamily="34" charset="0"/>
              <a:cs typeface="Segoe UI Semibold" panose="020B0702040204020203" pitchFamily="34" charset="0"/>
            </a:endParaRPr>
          </a:p>
        </p:txBody>
      </p:sp>
      <p:sp>
        <p:nvSpPr>
          <p:cNvPr id="23" name="TextBox 22">
            <a:hlinkClick r:id="rId3"/>
          </p:cNvPr>
          <p:cNvSpPr txBox="1"/>
          <p:nvPr userDrawn="1"/>
        </p:nvSpPr>
        <p:spPr>
          <a:xfrm>
            <a:off x="1003276" y="5769000"/>
            <a:ext cx="3112724" cy="584775"/>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3200" dirty="0" smtClean="0">
                <a:solidFill>
                  <a:schemeClr val="bg1"/>
                </a:solidFill>
                <a:latin typeface="+mj-lt"/>
              </a:rPr>
              <a:t>windowscamp.ru</a:t>
            </a:r>
          </a:p>
        </p:txBody>
      </p:sp>
    </p:spTree>
    <p:extLst>
      <p:ext uri="{BB962C8B-B14F-4D97-AF65-F5344CB8AC3E}">
        <p14:creationId xmlns:p14="http://schemas.microsoft.com/office/powerpoint/2010/main" val="35056098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Код">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56000" y="369000"/>
            <a:ext cx="10297800" cy="720000"/>
          </a:xfrm>
        </p:spPr>
        <p:txBody>
          <a:bodyPr/>
          <a:lstStyle/>
          <a:p>
            <a:r>
              <a:rPr lang="ru-RU" smtClean="0"/>
              <a:t>Образец заголовка</a:t>
            </a:r>
            <a:endParaRPr lang="ru-RU"/>
          </a:p>
        </p:txBody>
      </p:sp>
      <p:sp>
        <p:nvSpPr>
          <p:cNvPr id="3" name="Объект 2"/>
          <p:cNvSpPr>
            <a:spLocks noGrp="1"/>
          </p:cNvSpPr>
          <p:nvPr>
            <p:ph idx="1" hasCustomPrompt="1"/>
          </p:nvPr>
        </p:nvSpPr>
        <p:spPr>
          <a:xfrm>
            <a:off x="1056000" y="1449000"/>
            <a:ext cx="10297800" cy="4860000"/>
          </a:xfrm>
          <a:gradFill flip="none" rotWithShape="1">
            <a:gsLst>
              <a:gs pos="1000">
                <a:schemeClr val="accent4"/>
              </a:gs>
              <a:gs pos="1000">
                <a:schemeClr val="bg1">
                  <a:alpha val="99000"/>
                </a:schemeClr>
              </a:gs>
            </a:gsLst>
            <a:lin ang="0" scaled="1"/>
            <a:tileRect/>
          </a:gradFill>
          <a:ln>
            <a:noFill/>
          </a:ln>
        </p:spPr>
        <p:txBody>
          <a:bodyPr lIns="180000">
            <a:normAutofit/>
          </a:bodyPr>
          <a:lstStyle>
            <a:lvl1pPr marL="0" indent="0">
              <a:spcBef>
                <a:spcPts val="600"/>
              </a:spcBef>
              <a:buFont typeface="Arial" panose="020B0604020202020204" pitchFamily="34" charset="0"/>
              <a:buNone/>
              <a:defRPr sz="1800" baseline="0">
                <a:solidFill>
                  <a:schemeClr val="tx2"/>
                </a:solidFill>
                <a:latin typeface="Consolas" panose="020B0609020204030204" pitchFamily="49" charset="0"/>
                <a:cs typeface="Consolas" panose="020B0609020204030204" pitchFamily="49" charset="0"/>
              </a:defRPr>
            </a:lvl1pPr>
            <a:lvl2pPr marL="360363" indent="0">
              <a:spcBef>
                <a:spcPts val="600"/>
              </a:spcBef>
              <a:buFont typeface="Arial" panose="020B0604020202020204" pitchFamily="34" charset="0"/>
              <a:buNone/>
              <a:defRPr sz="1800">
                <a:solidFill>
                  <a:schemeClr val="tx2"/>
                </a:solidFill>
                <a:latin typeface="Consolas" panose="020B0609020204030204" pitchFamily="49" charset="0"/>
                <a:cs typeface="Consolas" panose="020B0609020204030204" pitchFamily="49" charset="0"/>
              </a:defRPr>
            </a:lvl2pPr>
            <a:lvl3pPr marL="719138" indent="0">
              <a:spcBef>
                <a:spcPts val="600"/>
              </a:spcBef>
              <a:buFont typeface="Wingdings" panose="05000000000000000000" pitchFamily="2" charset="2"/>
              <a:buNone/>
              <a:defRPr sz="1800">
                <a:solidFill>
                  <a:schemeClr val="tx2"/>
                </a:solidFill>
                <a:latin typeface="Consolas" panose="020B0609020204030204" pitchFamily="49" charset="0"/>
                <a:cs typeface="Consolas" panose="020B0609020204030204" pitchFamily="49" charset="0"/>
              </a:defRPr>
            </a:lvl3pPr>
            <a:lvl4pPr marL="1079500" indent="0">
              <a:spcBef>
                <a:spcPts val="600"/>
              </a:spcBef>
              <a:buNone/>
              <a:defRPr sz="1800">
                <a:latin typeface="Consolas" panose="020B0609020204030204" pitchFamily="49" charset="0"/>
                <a:cs typeface="Consolas" panose="020B0609020204030204" pitchFamily="49" charset="0"/>
              </a:defRPr>
            </a:lvl4pPr>
            <a:lvl5pPr marL="1439863" indent="0">
              <a:spcBef>
                <a:spcPts val="600"/>
              </a:spcBef>
              <a:buNone/>
              <a:defRPr>
                <a:latin typeface="Consolas" panose="020B0609020204030204" pitchFamily="49" charset="0"/>
                <a:cs typeface="Consolas" panose="020B0609020204030204" pitchFamily="49" charset="0"/>
              </a:defRPr>
            </a:lvl5pPr>
          </a:lstStyle>
          <a:p>
            <a:pPr lvl="0"/>
            <a:r>
              <a:rPr lang="en-US" dirty="0" smtClean="0"/>
              <a:t>Line 1</a:t>
            </a:r>
          </a:p>
          <a:p>
            <a:pPr lvl="1"/>
            <a:r>
              <a:rPr lang="en-US" dirty="0" smtClean="0"/>
              <a:t>Line 2</a:t>
            </a:r>
          </a:p>
          <a:p>
            <a:pPr lvl="2"/>
            <a:r>
              <a:rPr lang="en-US" dirty="0" smtClean="0"/>
              <a:t>Line 3</a:t>
            </a:r>
          </a:p>
          <a:p>
            <a:pPr lvl="3"/>
            <a:r>
              <a:rPr lang="en-US" dirty="0" smtClean="0"/>
              <a:t>Line 4</a:t>
            </a:r>
          </a:p>
          <a:p>
            <a:pPr lvl="4"/>
            <a:r>
              <a:rPr lang="en-US" dirty="0" smtClean="0"/>
              <a:t>Line 5</a:t>
            </a:r>
            <a:endParaRPr lang="ru-RU" dirty="0"/>
          </a:p>
        </p:txBody>
      </p:sp>
    </p:spTree>
    <p:extLst>
      <p:ext uri="{BB962C8B-B14F-4D97-AF65-F5344CB8AC3E}">
        <p14:creationId xmlns:p14="http://schemas.microsoft.com/office/powerpoint/2010/main" val="3250688335"/>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Blank_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2996467626"/>
      </p:ext>
    </p:extLst>
  </p:cSld>
  <p:clrMapOvr>
    <a:masterClrMapping/>
  </p:clrMapOvr>
  <p:transition>
    <p:fade/>
  </p:transition>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Blank_silver">
    <p:bg>
      <p:bgPr>
        <a:solidFill>
          <a:schemeClr val="tx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4716152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Blank_blue">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9884427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Blank_gray">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5205599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Blank_cyan">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2928314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39" y="6171616"/>
            <a:ext cx="11653522"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333333"/>
                    </a:gs>
                    <a:gs pos="100000">
                      <a:srgbClr val="333333"/>
                    </a:gs>
                  </a:gsLst>
                  <a:lin ang="5400000" scaled="0"/>
                </a:gradFill>
                <a:cs typeface="Segoe UI" pitchFamily="34" charset="0"/>
              </a:rPr>
              <a:t>© 2015 Microsoft Corporation. All rights reserved. </a:t>
            </a:r>
          </a:p>
        </p:txBody>
      </p:sp>
      <p:pic>
        <p:nvPicPr>
          <p:cNvPr id="4" name="Picture 3"/>
          <p:cNvPicPr>
            <a:picLocks noChangeAspect="1"/>
          </p:cNvPicPr>
          <p:nvPr userDrawn="1"/>
        </p:nvPicPr>
        <p:blipFill>
          <a:blip r:embed="rId2"/>
          <a:stretch>
            <a:fillRect/>
          </a:stretch>
        </p:blipFill>
        <p:spPr>
          <a:xfrm>
            <a:off x="450203" y="3083652"/>
            <a:ext cx="3227129" cy="692057"/>
          </a:xfrm>
          <a:prstGeom prst="rect">
            <a:avLst/>
          </a:prstGeom>
        </p:spPr>
      </p:pic>
    </p:spTree>
    <p:extLst>
      <p:ext uri="{BB962C8B-B14F-4D97-AF65-F5344CB8AC3E}">
        <p14:creationId xmlns:p14="http://schemas.microsoft.com/office/powerpoint/2010/main" val="699439193"/>
      </p:ext>
    </p:extLst>
  </p:cSld>
  <p:clrMapOvr>
    <a:masterClrMapping/>
  </p:clrMapOvr>
  <p:transition>
    <p:fade/>
  </p:transition>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08329953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07.xml><?xml version="1.0" encoding="utf-8"?>
<p:sldLayout xmlns:a="http://schemas.openxmlformats.org/drawingml/2006/main" xmlns:r="http://schemas.openxmlformats.org/officeDocument/2006/relationships" xmlns:p="http://schemas.openxmlformats.org/presentationml/2006/main" userDrawn="1">
  <p:cSld name="Title Only - BLU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1945034295"/>
      </p:ext>
    </p:extLst>
  </p:cSld>
  <p:clrMapOvr>
    <a:masterClrMapping/>
  </p:clrMapOvr>
  <p:transition>
    <p:fade/>
  </p:transition>
</p:sldLayout>
</file>

<file path=ppt/slideLayouts/slideLayout108.xml><?xml version="1.0" encoding="utf-8"?>
<p:sldLayout xmlns:a="http://schemas.openxmlformats.org/drawingml/2006/main" xmlns:r="http://schemas.openxmlformats.org/officeDocument/2006/relationships" xmlns:p="http://schemas.openxmlformats.org/presentationml/2006/main"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504822"/>
          </a:xfrm>
        </p:spPr>
        <p:txBody>
          <a:bodyPr>
            <a:spAutoFit/>
          </a:bodyPr>
          <a:lstStyle>
            <a:lvl1pPr>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72691" indent="-236546">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60184" indent="-336145">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1961"/>
            </a:lvl4pPr>
            <a:lvl5pPr>
              <a:defRPr sz="1961"/>
            </a:lvl5pPr>
          </a:lstStyle>
          <a:p>
            <a:pPr marL="0" lvl="0" indent="0" algn="l" defTabSz="896157" rtl="0" eaLnBrk="1" latinLnBrk="0" hangingPunct="1">
              <a:spcBef>
                <a:spcPct val="20000"/>
              </a:spcBef>
              <a:spcAft>
                <a:spcPts val="800"/>
              </a:spcAft>
              <a:buFont typeface="Arial" pitchFamily="34" charset="0"/>
              <a:buNone/>
            </a:pPr>
            <a:r>
              <a:rPr lang="en-US" smtClean="0"/>
              <a:t>Click to edit Master text styles</a:t>
            </a:r>
          </a:p>
          <a:p>
            <a:pPr marL="0" lvl="1" indent="0" algn="l" defTabSz="896157" rtl="0" eaLnBrk="1" latinLnBrk="0" hangingPunct="1">
              <a:spcBef>
                <a:spcPct val="20000"/>
              </a:spcBef>
              <a:spcAft>
                <a:spcPts val="800"/>
              </a:spcAft>
              <a:buFont typeface="Arial" pitchFamily="34" charset="0"/>
              <a:buNone/>
            </a:pPr>
            <a:r>
              <a:rPr lang="en-US" smtClean="0"/>
              <a:t>Second level</a:t>
            </a:r>
          </a:p>
          <a:p>
            <a:pPr marL="0" lvl="2" indent="0" algn="l" defTabSz="896157" rtl="0" eaLnBrk="1" latinLnBrk="0" hangingPunct="1">
              <a:spcBef>
                <a:spcPct val="20000"/>
              </a:spcBef>
              <a:spcAft>
                <a:spcPts val="800"/>
              </a:spcAft>
              <a:buFont typeface="Arial" pitchFamily="34" charset="0"/>
              <a:buNone/>
            </a:pPr>
            <a:r>
              <a:rPr lang="en-US" smtClean="0"/>
              <a:t>Third level</a:t>
            </a:r>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632092733"/>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56000" y="369000"/>
            <a:ext cx="10297800" cy="720000"/>
          </a:xfrm>
        </p:spPr>
        <p:txBody>
          <a:bodyPr/>
          <a:lstStyle/>
          <a:p>
            <a:r>
              <a:rPr lang="ru-RU" smtClean="0"/>
              <a:t>Образец заголовка</a:t>
            </a:r>
            <a:endParaRPr lang="ru-RU"/>
          </a:p>
        </p:txBody>
      </p:sp>
    </p:spTree>
    <p:extLst>
      <p:ext uri="{BB962C8B-B14F-4D97-AF65-F5344CB8AC3E}">
        <p14:creationId xmlns:p14="http://schemas.microsoft.com/office/powerpoint/2010/main" val="29890742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5017507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sp>
        <p:nvSpPr>
          <p:cNvPr id="3" name="Рисунок 2"/>
          <p:cNvSpPr>
            <a:spLocks noGrp="1"/>
          </p:cNvSpPr>
          <p:nvPr>
            <p:ph type="pic" sz="quarter" idx="10"/>
          </p:nvPr>
        </p:nvSpPr>
        <p:spPr>
          <a:xfrm>
            <a:off x="0" y="0"/>
            <a:ext cx="12192000" cy="6858000"/>
          </a:xfrm>
        </p:spPr>
        <p:txBody>
          <a:bodyPr/>
          <a:lstStyle/>
          <a:p>
            <a:endParaRPr lang="ru-RU"/>
          </a:p>
        </p:txBody>
      </p:sp>
      <p:sp>
        <p:nvSpPr>
          <p:cNvPr id="4" name="Заголовок 3"/>
          <p:cNvSpPr>
            <a:spLocks noGrp="1"/>
          </p:cNvSpPr>
          <p:nvPr>
            <p:ph type="title"/>
          </p:nvPr>
        </p:nvSpPr>
        <p:spPr>
          <a:xfrm>
            <a:off x="0" y="5589000"/>
            <a:ext cx="12192000" cy="720000"/>
          </a:xfrm>
        </p:spPr>
        <p:txBody>
          <a:bodyPr lIns="1044000"/>
          <a:lstStyle/>
          <a:p>
            <a:r>
              <a:rPr lang="ru-RU" smtClean="0"/>
              <a:t>Образец заголовка</a:t>
            </a:r>
            <a:endParaRPr lang="ru-RU"/>
          </a:p>
        </p:txBody>
      </p:sp>
    </p:spTree>
    <p:extLst>
      <p:ext uri="{BB962C8B-B14F-4D97-AF65-F5344CB8AC3E}">
        <p14:creationId xmlns:p14="http://schemas.microsoft.com/office/powerpoint/2010/main" val="3923846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Half Picture">
    <p:bg>
      <p:bgPr>
        <a:solidFill>
          <a:schemeClr val="accent4"/>
        </a:solidFill>
        <a:effectLst/>
      </p:bgPr>
    </p:bg>
    <p:spTree>
      <p:nvGrpSpPr>
        <p:cNvPr id="1" name=""/>
        <p:cNvGrpSpPr/>
        <p:nvPr/>
      </p:nvGrpSpPr>
      <p:grpSpPr>
        <a:xfrm>
          <a:off x="0" y="0"/>
          <a:ext cx="0" cy="0"/>
          <a:chOff x="0" y="0"/>
          <a:chExt cx="0" cy="0"/>
        </a:xfrm>
      </p:grpSpPr>
      <p:sp>
        <p:nvSpPr>
          <p:cNvPr id="3" name="Рисунок 2"/>
          <p:cNvSpPr>
            <a:spLocks noGrp="1"/>
          </p:cNvSpPr>
          <p:nvPr>
            <p:ph type="pic" sz="quarter" idx="10"/>
          </p:nvPr>
        </p:nvSpPr>
        <p:spPr>
          <a:xfrm>
            <a:off x="6096000" y="0"/>
            <a:ext cx="6096000" cy="6858000"/>
          </a:xfrm>
        </p:spPr>
        <p:txBody>
          <a:bodyPr/>
          <a:lstStyle/>
          <a:p>
            <a:endParaRPr lang="ru-RU"/>
          </a:p>
        </p:txBody>
      </p:sp>
      <p:sp>
        <p:nvSpPr>
          <p:cNvPr id="4" name="Заголовок 3"/>
          <p:cNvSpPr>
            <a:spLocks noGrp="1"/>
          </p:cNvSpPr>
          <p:nvPr>
            <p:ph type="title"/>
          </p:nvPr>
        </p:nvSpPr>
        <p:spPr>
          <a:xfrm>
            <a:off x="2296" y="1269000"/>
            <a:ext cx="6093704" cy="4320000"/>
          </a:xfrm>
        </p:spPr>
        <p:txBody>
          <a:bodyPr lIns="1044000" rIns="360000"/>
          <a:lstStyle>
            <a:lvl1pPr>
              <a:defRPr>
                <a:solidFill>
                  <a:schemeClr val="bg1"/>
                </a:solidFill>
                <a:latin typeface="+mj-lt"/>
              </a:defRPr>
            </a:lvl1pPr>
          </a:lstStyle>
          <a:p>
            <a:r>
              <a:rPr lang="ru-RU" smtClean="0"/>
              <a:t>Образец заголовка</a:t>
            </a:r>
            <a:endParaRPr lang="ru-RU"/>
          </a:p>
        </p:txBody>
      </p:sp>
    </p:spTree>
    <p:extLst>
      <p:ext uri="{BB962C8B-B14F-4D97-AF65-F5344CB8AC3E}">
        <p14:creationId xmlns:p14="http://schemas.microsoft.com/office/powerpoint/2010/main" val="21862278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hird Picture">
    <p:bg>
      <p:bgPr>
        <a:solidFill>
          <a:schemeClr val="accent6"/>
        </a:solidFill>
        <a:effectLst/>
      </p:bgPr>
    </p:bg>
    <p:spTree>
      <p:nvGrpSpPr>
        <p:cNvPr id="1" name=""/>
        <p:cNvGrpSpPr/>
        <p:nvPr/>
      </p:nvGrpSpPr>
      <p:grpSpPr>
        <a:xfrm>
          <a:off x="0" y="0"/>
          <a:ext cx="0" cy="0"/>
          <a:chOff x="0" y="0"/>
          <a:chExt cx="0" cy="0"/>
        </a:xfrm>
      </p:grpSpPr>
      <p:sp>
        <p:nvSpPr>
          <p:cNvPr id="3" name="Рисунок 2"/>
          <p:cNvSpPr>
            <a:spLocks noGrp="1"/>
          </p:cNvSpPr>
          <p:nvPr>
            <p:ph type="pic" sz="quarter" idx="10"/>
          </p:nvPr>
        </p:nvSpPr>
        <p:spPr>
          <a:xfrm>
            <a:off x="8256000" y="0"/>
            <a:ext cx="3936000" cy="6858000"/>
          </a:xfrm>
        </p:spPr>
        <p:txBody>
          <a:bodyPr/>
          <a:lstStyle/>
          <a:p>
            <a:endParaRPr lang="ru-RU"/>
          </a:p>
        </p:txBody>
      </p:sp>
      <p:sp>
        <p:nvSpPr>
          <p:cNvPr id="4" name="Заголовок 3"/>
          <p:cNvSpPr>
            <a:spLocks noGrp="1"/>
          </p:cNvSpPr>
          <p:nvPr>
            <p:ph type="title"/>
          </p:nvPr>
        </p:nvSpPr>
        <p:spPr>
          <a:xfrm>
            <a:off x="2296" y="1269000"/>
            <a:ext cx="8253704" cy="4320000"/>
          </a:xfrm>
        </p:spPr>
        <p:txBody>
          <a:bodyPr lIns="1044000" rIns="360000"/>
          <a:lstStyle>
            <a:lvl1pPr>
              <a:defRPr>
                <a:solidFill>
                  <a:schemeClr val="bg1"/>
                </a:solidFill>
                <a:latin typeface="+mj-lt"/>
              </a:defRPr>
            </a:lvl1pPr>
          </a:lstStyle>
          <a:p>
            <a:r>
              <a:rPr lang="ru-RU" smtClean="0"/>
              <a:t>Образец заголовка</a:t>
            </a:r>
            <a:endParaRPr lang="ru-RU"/>
          </a:p>
        </p:txBody>
      </p:sp>
    </p:spTree>
    <p:extLst>
      <p:ext uri="{BB962C8B-B14F-4D97-AF65-F5344CB8AC3E}">
        <p14:creationId xmlns:p14="http://schemas.microsoft.com/office/powerpoint/2010/main" val="1687426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acts">
    <p:bg>
      <p:bgPr>
        <a:solidFill>
          <a:schemeClr val="tx2"/>
        </a:solid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solidFill>
                  <a:schemeClr val="bg1"/>
                </a:solidFill>
              </a:defRPr>
            </a:lvl1pPr>
          </a:lstStyle>
          <a:p>
            <a:r>
              <a:rPr lang="ru-RU" dirty="0" smtClean="0"/>
              <a:t>Образец заголовка</a:t>
            </a:r>
            <a:endParaRPr lang="ru-RU" dirty="0"/>
          </a:p>
        </p:txBody>
      </p:sp>
      <p:sp>
        <p:nvSpPr>
          <p:cNvPr id="3" name="Объект 2"/>
          <p:cNvSpPr>
            <a:spLocks noGrp="1"/>
          </p:cNvSpPr>
          <p:nvPr>
            <p:ph idx="1"/>
          </p:nvPr>
        </p:nvSpPr>
        <p:spPr>
          <a:xfrm>
            <a:off x="1056000" y="4149138"/>
            <a:ext cx="10297800" cy="2159862"/>
          </a:xfrm>
        </p:spPr>
        <p:txBody>
          <a:bodyPr/>
          <a:lstStyle>
            <a:lvl1pPr marL="0" indent="0">
              <a:buNone/>
              <a:defRPr lang="en-US" dirty="0" smtClean="0">
                <a:solidFill>
                  <a:schemeClr val="bg1"/>
                </a:solidFill>
              </a:defRPr>
            </a:lvl1pPr>
            <a:lvl2pPr marL="0" indent="0">
              <a:buNone/>
              <a:defRPr>
                <a:ln>
                  <a:noFill/>
                </a:ln>
                <a:solidFill>
                  <a:schemeClr val="bg1">
                    <a:lumMod val="85000"/>
                  </a:schemeClr>
                </a:solidFill>
              </a:defRPr>
            </a:lvl2pPr>
            <a:lvl3pPr marL="273050" indent="-185738">
              <a:buFont typeface="Wingdings" panose="05000000000000000000" pitchFamily="2" charset="2"/>
              <a:buChar char="§"/>
              <a:defRPr>
                <a:ln>
                  <a:noFill/>
                </a:ln>
                <a:solidFill>
                  <a:schemeClr val="bg1">
                    <a:lumMod val="85000"/>
                  </a:schemeClr>
                </a:solidFill>
              </a:defRPr>
            </a:lvl3pPr>
            <a:lvl4pPr marL="1371600" indent="0">
              <a:buNone/>
              <a:defRPr/>
            </a:lvl4pPr>
            <a:lvl5pPr marL="1828800" indent="0">
              <a:buNone/>
              <a:defRPr/>
            </a:lvl5pPr>
          </a:lstStyle>
          <a:p>
            <a:pPr lvl="0"/>
            <a:r>
              <a:rPr lang="ru-RU" dirty="0" smtClean="0"/>
              <a:t>Образец текста</a:t>
            </a:r>
            <a:endParaRPr lang="en-US" dirty="0" smtClean="0"/>
          </a:p>
          <a:p>
            <a:pPr lvl="1"/>
            <a:r>
              <a:rPr lang="ru-RU" dirty="0" smtClean="0"/>
              <a:t>Второй уровень</a:t>
            </a:r>
          </a:p>
          <a:p>
            <a:pPr lvl="2"/>
            <a:r>
              <a:rPr lang="ru-RU" dirty="0" smtClean="0"/>
              <a:t>Третий уровень</a:t>
            </a:r>
            <a:endParaRPr lang="ru-RU" dirty="0"/>
          </a:p>
        </p:txBody>
      </p:sp>
      <p:sp>
        <p:nvSpPr>
          <p:cNvPr id="5" name="Рисунок 4"/>
          <p:cNvSpPr>
            <a:spLocks noGrp="1"/>
          </p:cNvSpPr>
          <p:nvPr>
            <p:ph type="pic" sz="quarter" idx="10"/>
          </p:nvPr>
        </p:nvSpPr>
        <p:spPr>
          <a:xfrm>
            <a:off x="1116000" y="1449388"/>
            <a:ext cx="2460000" cy="2519362"/>
          </a:xfrm>
          <a:prstGeom prst="wedgeEllipseCallout">
            <a:avLst>
              <a:gd name="adj1" fmla="val -49528"/>
              <a:gd name="adj2" fmla="val 49797"/>
            </a:avLst>
          </a:prstGeom>
          <a:solidFill>
            <a:schemeClr val="accent3"/>
          </a:solidFill>
        </p:spPr>
        <p:txBody>
          <a:bodyPr/>
          <a:lstStyle/>
          <a:p>
            <a:endParaRPr lang="ru-RU"/>
          </a:p>
        </p:txBody>
      </p:sp>
    </p:spTree>
    <p:extLst>
      <p:ext uri="{BB962C8B-B14F-4D97-AF65-F5344CB8AC3E}">
        <p14:creationId xmlns:p14="http://schemas.microsoft.com/office/powerpoint/2010/main" val="27507432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hanks">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lvl1pPr marL="0" indent="0">
              <a:buNone/>
              <a:defRPr lang="en-US" dirty="0" smtClean="0"/>
            </a:lvl1pPr>
            <a:lvl2pPr marL="0" indent="0">
              <a:buNone/>
              <a:defRPr/>
            </a:lvl2pPr>
            <a:lvl3pPr marL="273050" indent="-185738">
              <a:buFont typeface="Wingdings" panose="05000000000000000000" pitchFamily="2" charset="2"/>
              <a:buChar char="§"/>
              <a:defRPr/>
            </a:lvl3pPr>
            <a:lvl4pPr marL="1371600" indent="0">
              <a:buNone/>
              <a:defRPr/>
            </a:lvl4pPr>
            <a:lvl5pPr marL="1828800" indent="0">
              <a:buNone/>
              <a:defRPr/>
            </a:lvl5pPr>
          </a:lstStyle>
          <a:p>
            <a:pPr lvl="0"/>
            <a:r>
              <a:rPr lang="ru-RU" dirty="0" smtClean="0"/>
              <a:t>Образец текста</a:t>
            </a:r>
            <a:endParaRPr lang="en-US" dirty="0" smtClean="0"/>
          </a:p>
          <a:p>
            <a:pPr lvl="1"/>
            <a:r>
              <a:rPr lang="ru-RU" dirty="0" smtClean="0"/>
              <a:t>Второй уровень</a:t>
            </a:r>
          </a:p>
          <a:p>
            <a:pPr lvl="2"/>
            <a:r>
              <a:rPr lang="ru-RU" dirty="0" smtClean="0"/>
              <a:t>Третий уровень</a:t>
            </a:r>
            <a:endParaRPr lang="ru-RU" dirty="0"/>
          </a:p>
        </p:txBody>
      </p:sp>
    </p:spTree>
    <p:extLst>
      <p:ext uri="{BB962C8B-B14F-4D97-AF65-F5344CB8AC3E}">
        <p14:creationId xmlns:p14="http://schemas.microsoft.com/office/powerpoint/2010/main" val="213404932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Microsoft">
    <p:spTree>
      <p:nvGrpSpPr>
        <p:cNvPr id="1" name=""/>
        <p:cNvGrpSpPr/>
        <p:nvPr/>
      </p:nvGrpSpPr>
      <p:grpSpPr>
        <a:xfrm>
          <a:off x="0" y="0"/>
          <a:ext cx="0" cy="0"/>
          <a:chOff x="0" y="0"/>
          <a:chExt cx="0" cy="0"/>
        </a:xfrm>
      </p:grpSpPr>
      <p:sp>
        <p:nvSpPr>
          <p:cNvPr id="3" name="Text Box 3"/>
          <p:cNvSpPr txBox="1">
            <a:spLocks noChangeArrowheads="1"/>
          </p:cNvSpPr>
          <p:nvPr userDrawn="1"/>
        </p:nvSpPr>
        <p:spPr bwMode="blackWhite">
          <a:xfrm>
            <a:off x="522288" y="6298299"/>
            <a:ext cx="11173090" cy="323165"/>
          </a:xfrm>
          <a:prstGeom prst="rect">
            <a:avLst/>
          </a:prstGeom>
          <a:noFill/>
          <a:ln w="12700">
            <a:noFill/>
            <a:miter lim="800000"/>
            <a:headEnd type="none" w="sm" len="sm"/>
            <a:tailEnd type="none" w="sm" len="sm"/>
          </a:ln>
          <a:effectLst/>
        </p:spPr>
        <p:txBody>
          <a:bodyPr lIns="0" tIns="0" rIns="0" bIns="0">
            <a:spAutoFit/>
          </a:bodyPr>
          <a:lstStyle/>
          <a:p>
            <a:pPr defTabSz="914099" eaLnBrk="0" hangingPunct="0">
              <a:defRPr/>
            </a:pPr>
            <a:r>
              <a:rPr lang="en-US" sz="700" dirty="0">
                <a:latin typeface="Segoe UI" pitchFamily="34" charset="0"/>
                <a:cs typeface="Arial" charset="0"/>
              </a:rPr>
              <a:t>© 2013 Microsoft Corporation. All rights reserved. Microsoft, Windows, Windows Vista and other product names are or may be registered trademarks and/or trademarks in the U.S. and/or other countries.</a:t>
            </a:r>
          </a:p>
          <a:p>
            <a:pPr defTabSz="914099" eaLnBrk="0" hangingPunct="0">
              <a:defRPr/>
            </a:pPr>
            <a:r>
              <a:rPr lang="en-US" sz="700" dirty="0">
                <a:latin typeface="Segoe UI" pitchFamily="34" charset="0"/>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4" name="Рисунок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29001" y="2743200"/>
            <a:ext cx="5102225" cy="1091876"/>
          </a:xfrm>
          <a:prstGeom prst="rect">
            <a:avLst/>
          </a:prstGeom>
        </p:spPr>
      </p:pic>
    </p:spTree>
    <p:extLst>
      <p:ext uri="{BB962C8B-B14F-4D97-AF65-F5344CB8AC3E}">
        <p14:creationId xmlns:p14="http://schemas.microsoft.com/office/powerpoint/2010/main" val="156242065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Title &amp; Content">
    <p:spTree>
      <p:nvGrpSpPr>
        <p:cNvPr id="1" name=""/>
        <p:cNvGrpSpPr/>
        <p:nvPr/>
      </p:nvGrpSpPr>
      <p:grpSpPr>
        <a:xfrm>
          <a:off x="0" y="0"/>
          <a:ext cx="0" cy="0"/>
          <a:chOff x="0" y="0"/>
          <a:chExt cx="0" cy="0"/>
        </a:xfrm>
      </p:grpSpPr>
      <p:sp>
        <p:nvSpPr>
          <p:cNvPr id="2" name="Title 1"/>
          <p:cNvSpPr>
            <a:spLocks noGrp="1"/>
          </p:cNvSpPr>
          <p:nvPr>
            <p:ph type="title"/>
          </p:nvPr>
        </p:nvSpPr>
        <p:spPr>
          <a:xfrm>
            <a:off x="484721" y="1702899"/>
            <a:ext cx="2578332" cy="4146552"/>
          </a:xfrm>
        </p:spPr>
        <p:txBody>
          <a:bodyPr/>
          <a:lstStyle/>
          <a:p>
            <a:r>
              <a:rPr lang="en-US" smtClean="0"/>
              <a:t>Click to edit Master title style</a:t>
            </a:r>
            <a:endParaRPr lang="en-US" dirty="0"/>
          </a:p>
        </p:txBody>
      </p:sp>
      <p:sp>
        <p:nvSpPr>
          <p:cNvPr id="5" name="Content Placeholder 4"/>
          <p:cNvSpPr>
            <a:spLocks noGrp="1"/>
          </p:cNvSpPr>
          <p:nvPr>
            <p:ph sz="quarter" idx="14"/>
          </p:nvPr>
        </p:nvSpPr>
        <p:spPr>
          <a:xfrm>
            <a:off x="3657602" y="1702899"/>
            <a:ext cx="8045452" cy="1426373"/>
          </a:xfrm>
        </p:spPr>
        <p:txBody>
          <a:bodyPr/>
          <a:lstStyle/>
          <a:p>
            <a:pPr lvl="0"/>
            <a:r>
              <a:rPr lang="en-US" smtClean="0"/>
              <a:t>Click to edit Master text styles</a:t>
            </a:r>
          </a:p>
          <a:p>
            <a:pPr lvl="1"/>
            <a:r>
              <a:rPr lang="en-US" smtClean="0"/>
              <a:t>Second level</a:t>
            </a:r>
          </a:p>
          <a:p>
            <a:pPr lvl="2"/>
            <a:r>
              <a:rPr lang="en-US" smtClean="0"/>
              <a:t>Third level</a:t>
            </a:r>
          </a:p>
        </p:txBody>
      </p:sp>
      <p:sp>
        <p:nvSpPr>
          <p:cNvPr id="9" name="Text Placeholder 8"/>
          <p:cNvSpPr>
            <a:spLocks noGrp="1"/>
          </p:cNvSpPr>
          <p:nvPr>
            <p:ph type="body" sz="quarter" idx="15"/>
          </p:nvPr>
        </p:nvSpPr>
        <p:spPr>
          <a:xfrm>
            <a:off x="499535" y="503770"/>
            <a:ext cx="11203517" cy="715433"/>
          </a:xfrm>
        </p:spPr>
        <p:txBody>
          <a:bodyPr>
            <a:noAutofit/>
          </a:bodyPr>
          <a:lstStyle>
            <a:lvl1pPr>
              <a:defRPr sz="4800"/>
            </a:lvl1pPr>
          </a:lstStyle>
          <a:p>
            <a:pPr lvl="0"/>
            <a:r>
              <a:rPr lang="en-US" smtClean="0"/>
              <a:t>Click to edit Master text styles</a:t>
            </a:r>
          </a:p>
        </p:txBody>
      </p:sp>
    </p:spTree>
    <p:extLst>
      <p:ext uri="{BB962C8B-B14F-4D97-AF65-F5344CB8AC3E}">
        <p14:creationId xmlns:p14="http://schemas.microsoft.com/office/powerpoint/2010/main" val="12280089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First Slide">
    <p:bg>
      <p:bgPr>
        <a:solidFill>
          <a:schemeClr val="accent4"/>
        </a:solidFill>
        <a:effectLst/>
      </p:bgPr>
    </p:bg>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4527" y="833198"/>
            <a:ext cx="4431474" cy="4431474"/>
          </a:xfrm>
          <a:prstGeom prst="rect">
            <a:avLst/>
          </a:prstGeom>
        </p:spPr>
      </p:pic>
      <p:sp>
        <p:nvSpPr>
          <p:cNvPr id="2" name="TextBox 1"/>
          <p:cNvSpPr txBox="1"/>
          <p:nvPr userDrawn="1"/>
        </p:nvSpPr>
        <p:spPr>
          <a:xfrm>
            <a:off x="1003276" y="2169000"/>
            <a:ext cx="3768980" cy="1938992"/>
          </a:xfrm>
          <a:prstGeom prst="rect">
            <a:avLst/>
          </a:prstGeom>
          <a:noFill/>
        </p:spPr>
        <p:txBody>
          <a:bodyPr wrap="none" rtlCol="0">
            <a:spAutoFit/>
          </a:bodyPr>
          <a:lstStyle/>
          <a:p>
            <a:r>
              <a:rPr lang="en-US" sz="6000" dirty="0" smtClean="0">
                <a:solidFill>
                  <a:schemeClr val="accent4"/>
                </a:solidFill>
                <a:latin typeface="+mj-lt"/>
                <a:cs typeface="Segoe UI Semibold" panose="020B0702040204020203" pitchFamily="34" charset="0"/>
              </a:rPr>
              <a:t>WINDOWS</a:t>
            </a:r>
            <a:endParaRPr lang="en-US" sz="6000" dirty="0" smtClean="0">
              <a:solidFill>
                <a:schemeClr val="accent4"/>
              </a:solidFill>
            </a:endParaRPr>
          </a:p>
          <a:p>
            <a:r>
              <a:rPr lang="en-US" sz="6000" dirty="0" smtClean="0">
                <a:solidFill>
                  <a:schemeClr val="accent4"/>
                </a:solidFill>
                <a:latin typeface="Segoe UI Semibold" panose="020B0702040204020203" pitchFamily="34" charset="0"/>
                <a:cs typeface="Segoe UI Semibold" panose="020B0702040204020203" pitchFamily="34" charset="0"/>
              </a:rPr>
              <a:t>CAMP</a:t>
            </a:r>
            <a:r>
              <a:rPr lang="en-US" sz="6000" baseline="30000" dirty="0" smtClean="0">
                <a:solidFill>
                  <a:schemeClr val="accent4"/>
                </a:solidFill>
                <a:latin typeface="Segoe UI Semibold" panose="020B0702040204020203" pitchFamily="34" charset="0"/>
                <a:cs typeface="Segoe UI Semibold" panose="020B0702040204020203" pitchFamily="34" charset="0"/>
              </a:rPr>
              <a:t>’13</a:t>
            </a:r>
            <a:endParaRPr lang="ru-RU" sz="6000" baseline="30000" dirty="0">
              <a:solidFill>
                <a:schemeClr val="accent4"/>
              </a:solidFill>
              <a:latin typeface="Segoe UI Semibold" panose="020B0702040204020203" pitchFamily="34" charset="0"/>
              <a:cs typeface="Segoe UI Semibold" panose="020B0702040204020203" pitchFamily="34" charset="0"/>
            </a:endParaRPr>
          </a:p>
        </p:txBody>
      </p:sp>
      <p:sp>
        <p:nvSpPr>
          <p:cNvPr id="5" name="Прямоугольник 8"/>
          <p:cNvSpPr/>
          <p:nvPr userDrawn="1"/>
        </p:nvSpPr>
        <p:spPr>
          <a:xfrm>
            <a:off x="5916000" y="2529000"/>
            <a:ext cx="4193777" cy="1200329"/>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200" b="0" i="0" u="none" strike="noStrike" kern="1200" cap="none" spc="0" normalizeH="0" baseline="0" noProof="0" dirty="0" smtClean="0">
                <a:ln>
                  <a:noFill/>
                </a:ln>
                <a:solidFill>
                  <a:schemeClr val="bg1"/>
                </a:solidFill>
                <a:effectLst/>
                <a:uLnTx/>
                <a:uFillTx/>
                <a:latin typeface="+mj-lt"/>
              </a:rPr>
              <a:t>#</a:t>
            </a:r>
            <a:r>
              <a:rPr kumimoji="0" lang="en-US" sz="7200" b="0" i="0" u="none" strike="noStrike" kern="1200" cap="none" spc="0" normalizeH="0" baseline="0" noProof="0" dirty="0" err="1" smtClean="0">
                <a:ln>
                  <a:noFill/>
                </a:ln>
                <a:solidFill>
                  <a:schemeClr val="bg1"/>
                </a:solidFill>
                <a:effectLst/>
                <a:uLnTx/>
                <a:uFillTx/>
                <a:latin typeface="+mj-lt"/>
              </a:rPr>
              <a:t>wincamp</a:t>
            </a:r>
            <a:endParaRPr kumimoji="0" lang="en-US" sz="7200" b="0" i="0" u="none" strike="noStrike" kern="1200" cap="none" spc="0" normalizeH="0" baseline="0" noProof="0" dirty="0" smtClean="0">
              <a:ln>
                <a:noFill/>
              </a:ln>
              <a:solidFill>
                <a:schemeClr val="bg1"/>
              </a:solidFill>
              <a:effectLst/>
              <a:uLnTx/>
              <a:uFillTx/>
              <a:latin typeface="+mj-lt"/>
            </a:endParaRPr>
          </a:p>
        </p:txBody>
      </p:sp>
      <p:pic>
        <p:nvPicPr>
          <p:cNvPr id="6" name="Рисунок 2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109777" y="2734566"/>
            <a:ext cx="390580" cy="314369"/>
          </a:xfrm>
          <a:prstGeom prst="rect">
            <a:avLst/>
          </a:prstGeom>
          <a:noFill/>
          <a:ln>
            <a:noFill/>
          </a:ln>
        </p:spPr>
      </p:pic>
      <p:sp>
        <p:nvSpPr>
          <p:cNvPr id="8" name="TextBox 7">
            <a:hlinkClick r:id="rId4"/>
          </p:cNvPr>
          <p:cNvSpPr txBox="1"/>
          <p:nvPr userDrawn="1"/>
        </p:nvSpPr>
        <p:spPr>
          <a:xfrm>
            <a:off x="1003276" y="5769000"/>
            <a:ext cx="3112724" cy="584775"/>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3200" dirty="0" smtClean="0">
                <a:solidFill>
                  <a:schemeClr val="bg1"/>
                </a:solidFill>
                <a:latin typeface="+mj-lt"/>
              </a:rPr>
              <a:t>windowscamp.ru</a:t>
            </a:r>
          </a:p>
        </p:txBody>
      </p:sp>
    </p:spTree>
    <p:extLst>
      <p:ext uri="{BB962C8B-B14F-4D97-AF65-F5344CB8AC3E}">
        <p14:creationId xmlns:p14="http://schemas.microsoft.com/office/powerpoint/2010/main" val="324802038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Slide for Developer Code</a:t>
            </a:r>
            <a:endParaRPr lang="en-US" dirty="0"/>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1250">
                      <a:srgbClr val="000000"/>
                    </a:gs>
                    <a:gs pos="100000">
                      <a:srgbClr val="000000"/>
                    </a:gs>
                  </a:gsLst>
                  <a:lin ang="5400000" scaled="0"/>
                </a:gradFill>
                <a:latin typeface="Segoe UI" pitchFamily="34" charset="0"/>
                <a:cs typeface="Segoe UI" pitchFamily="34" charset="0"/>
              </a:defRPr>
            </a:lvl1pPr>
            <a:lvl2pPr marL="339726" indent="0">
              <a:buNone/>
              <a:defRPr>
                <a:gradFill>
                  <a:gsLst>
                    <a:gs pos="1250">
                      <a:srgbClr val="000000"/>
                    </a:gs>
                    <a:gs pos="100000">
                      <a:srgbClr val="000000"/>
                    </a:gs>
                  </a:gsLst>
                  <a:lin ang="5400000" scaled="0"/>
                </a:gradFill>
                <a:latin typeface="Segoe UI" pitchFamily="34" charset="0"/>
                <a:cs typeface="Segoe UI" pitchFamily="34" charset="0"/>
              </a:defRPr>
            </a:lvl2pPr>
            <a:lvl3pPr marL="573090" indent="0">
              <a:buNone/>
              <a:defRPr>
                <a:gradFill>
                  <a:gsLst>
                    <a:gs pos="1250">
                      <a:srgbClr val="000000"/>
                    </a:gs>
                    <a:gs pos="100000">
                      <a:srgbClr val="000000"/>
                    </a:gs>
                  </a:gsLst>
                  <a:lin ang="5400000" scaled="0"/>
                </a:gradFill>
                <a:latin typeface="Segoe UI" pitchFamily="34" charset="0"/>
                <a:cs typeface="Segoe UI" pitchFamily="34" charset="0"/>
              </a:defRPr>
            </a:lvl3pPr>
            <a:lvl4pPr marL="798516" indent="0">
              <a:buNone/>
              <a:defRPr>
                <a:gradFill>
                  <a:gsLst>
                    <a:gs pos="1250">
                      <a:srgbClr val="000000"/>
                    </a:gs>
                    <a:gs pos="100000">
                      <a:srgbClr val="000000"/>
                    </a:gs>
                  </a:gsLst>
                  <a:lin ang="5400000" scaled="0"/>
                </a:gradFill>
                <a:latin typeface="Segoe UI" pitchFamily="34" charset="0"/>
                <a:cs typeface="Segoe UI" pitchFamily="34" charset="0"/>
              </a:defRPr>
            </a:lvl4pPr>
            <a:lvl5pPr marL="1030292" indent="0">
              <a:buNone/>
              <a:defRPr>
                <a:gradFill>
                  <a:gsLst>
                    <a:gs pos="1250">
                      <a:srgbClr val="000000"/>
                    </a:gs>
                    <a:gs pos="100000">
                      <a:srgbClr val="000000"/>
                    </a:gs>
                  </a:gsLst>
                  <a:lin ang="5400000" scaled="0"/>
                </a:gradFill>
                <a:latin typeface="Segoe UI" pitchFamily="34" charset="0"/>
                <a:cs typeface="Segoe UI"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05321881"/>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lide 1">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3877271"/>
            <a:ext cx="6273418" cy="1794661"/>
          </a:xfrm>
          <a:noFill/>
        </p:spPr>
        <p:txBody>
          <a:bodyPr lIns="146304" tIns="109728" rIns="146304" bIns="109728">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9" name="Title 1"/>
          <p:cNvSpPr>
            <a:spLocks noGrp="1"/>
          </p:cNvSpPr>
          <p:nvPr>
            <p:ph type="title" hasCustomPrompt="1"/>
          </p:nvPr>
        </p:nvSpPr>
        <p:spPr>
          <a:xfrm>
            <a:off x="269303" y="2075840"/>
            <a:ext cx="9860610" cy="1801436"/>
          </a:xfrm>
          <a:noFill/>
        </p:spPr>
        <p:txBody>
          <a:bodyPr lIns="146304" tIns="91440" rIns="146304" bIns="91440" anchor="t" anchorCtr="0"/>
          <a:lstStyle>
            <a:lvl1pPr>
              <a:defRPr sz="5882" spc="-98" baseline="0">
                <a:gradFill>
                  <a:gsLst>
                    <a:gs pos="3333">
                      <a:schemeClr val="tx2"/>
                    </a:gs>
                    <a:gs pos="39000">
                      <a:schemeClr val="tx2"/>
                    </a:gs>
                  </a:gsLst>
                  <a:lin ang="5400000" scaled="0"/>
                </a:gradFill>
              </a:defRPr>
            </a:lvl1pPr>
          </a:lstStyle>
          <a:p>
            <a:r>
              <a:rPr lang="en-US" dirty="0" smtClean="0"/>
              <a:t>Presentation title</a:t>
            </a:r>
            <a:endParaRPr lang="en-US" dirty="0"/>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449819" y="471123"/>
            <a:ext cx="2507467" cy="537211"/>
          </a:xfrm>
          <a:prstGeom prst="rect">
            <a:avLst/>
          </a:prstGeom>
        </p:spPr>
      </p:pic>
    </p:spTree>
    <p:extLst>
      <p:ext uri="{BB962C8B-B14F-4D97-AF65-F5344CB8AC3E}">
        <p14:creationId xmlns:p14="http://schemas.microsoft.com/office/powerpoint/2010/main" val="13412125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
        <p:nvSpPr>
          <p:cNvPr id="3" name="Rectangle 2"/>
          <p:cNvSpPr/>
          <p:nvPr userDrawn="1"/>
        </p:nvSpPr>
        <p:spPr bwMode="auto">
          <a:xfrm>
            <a:off x="269239" y="2084172"/>
            <a:ext cx="8964248" cy="358620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882" spc="-98" baseline="0">
                <a:gradFill>
                  <a:gsLst>
                    <a:gs pos="5833">
                      <a:srgbClr val="FFFFFF"/>
                    </a:gs>
                    <a:gs pos="18000">
                      <a:srgbClr val="FFFFFF"/>
                    </a:gs>
                  </a:gsLst>
                  <a:lin ang="5400000" scaled="0"/>
                </a:gradFill>
              </a:defRPr>
            </a:lvl1pPr>
          </a:lstStyle>
          <a:p>
            <a:r>
              <a:rPr lang="en-US" dirty="0" smtClean="0"/>
              <a:t>Presentation title</a:t>
            </a:r>
            <a:endParaRPr lang="en-US" dirty="0"/>
          </a:p>
        </p:txBody>
      </p:sp>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449819" y="471123"/>
            <a:ext cx="2507467" cy="537211"/>
          </a:xfrm>
          <a:prstGeom prst="rect">
            <a:avLst/>
          </a:prstGeom>
        </p:spPr>
      </p:pic>
      <p:sp>
        <p:nvSpPr>
          <p:cNvPr id="5" name="Text Placeholder 4"/>
          <p:cNvSpPr>
            <a:spLocks noGrp="1"/>
          </p:cNvSpPr>
          <p:nvPr>
            <p:ph type="body" sz="quarter" idx="12" hasCustomPrompt="1"/>
          </p:nvPr>
        </p:nvSpPr>
        <p:spPr>
          <a:xfrm>
            <a:off x="269302" y="3878574"/>
            <a:ext cx="8964186" cy="1792326"/>
          </a:xfrm>
          <a:noFill/>
        </p:spPr>
        <p:txBody>
          <a:bodyPr lIns="146304" tIns="109728" rIns="146304" bIns="109728">
            <a:noAutofit/>
          </a:bodyPr>
          <a:lstStyle>
            <a:lvl1pPr marL="0" indent="0">
              <a:spcBef>
                <a:spcPts val="0"/>
              </a:spcBef>
              <a:buNone/>
              <a:defRPr sz="3529" spc="0" baseline="0">
                <a:gradFill>
                  <a:gsLst>
                    <a:gs pos="2917">
                      <a:srgbClr val="FFFFFF"/>
                    </a:gs>
                    <a:gs pos="30000">
                      <a:srgbClr val="FFFFFF"/>
                    </a:gs>
                  </a:gsLst>
                  <a:lin ang="5400000" scaled="0"/>
                </a:gradFill>
                <a:latin typeface="+mj-lt"/>
              </a:defRPr>
            </a:lvl1pPr>
          </a:lstStyle>
          <a:p>
            <a:pPr lvl="0"/>
            <a:r>
              <a:rPr lang="en-US" dirty="0" smtClean="0"/>
              <a:t>Speaker Name</a:t>
            </a:r>
          </a:p>
        </p:txBody>
      </p:sp>
    </p:spTree>
    <p:extLst>
      <p:ext uri="{BB962C8B-B14F-4D97-AF65-F5344CB8AC3E}">
        <p14:creationId xmlns:p14="http://schemas.microsoft.com/office/powerpoint/2010/main" val="176094690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Slide 3">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731" y="0"/>
            <a:ext cx="12182534" cy="6857999"/>
          </a:xfrm>
          <a:prstGeom prst="rect">
            <a:avLst/>
          </a:prstGeom>
        </p:spPr>
      </p:pic>
      <p:sp>
        <p:nvSpPr>
          <p:cNvPr id="18" name="Rectangle 17"/>
          <p:cNvSpPr/>
          <p:nvPr userDrawn="1"/>
        </p:nvSpPr>
        <p:spPr bwMode="gray">
          <a:xfrm>
            <a:off x="269239" y="2084172"/>
            <a:ext cx="7171399" cy="3586208"/>
          </a:xfrm>
          <a:prstGeom prst="rect">
            <a:avLst/>
          </a:prstGeom>
          <a:solidFill>
            <a:schemeClr val="accent3">
              <a:alpha val="93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69302" y="2082468"/>
            <a:ext cx="7172955" cy="1794808"/>
          </a:xfrm>
          <a:noFill/>
        </p:spPr>
        <p:txBody>
          <a:bodyPr lIns="146304" tIns="91440" rIns="146304" bIns="91440" anchor="t" anchorCtr="0"/>
          <a:lstStyle>
            <a:lvl1pPr>
              <a:defRPr sz="5882" spc="-98" baseline="0">
                <a:gradFill>
                  <a:gsLst>
                    <a:gs pos="5833">
                      <a:srgbClr val="FFFFFF"/>
                    </a:gs>
                    <a:gs pos="18000">
                      <a:srgbClr val="FFFFFF"/>
                    </a:gs>
                  </a:gsLst>
                  <a:lin ang="5400000" scaled="0"/>
                </a:gradFill>
              </a:defRPr>
            </a:lvl1pPr>
          </a:lstStyle>
          <a:p>
            <a:r>
              <a:rPr lang="en-US" dirty="0" smtClean="0"/>
              <a:t>Presentation title</a:t>
            </a:r>
            <a:endParaRPr lang="en-US" dirty="0"/>
          </a:p>
        </p:txBody>
      </p:sp>
      <p:sp>
        <p:nvSpPr>
          <p:cNvPr id="3" name="Text Placeholder 2"/>
          <p:cNvSpPr>
            <a:spLocks noGrp="1"/>
          </p:cNvSpPr>
          <p:nvPr>
            <p:ph type="body" sz="quarter" idx="14" hasCustomPrompt="1"/>
          </p:nvPr>
        </p:nvSpPr>
        <p:spPr bwMode="ltGray">
          <a:xfrm>
            <a:off x="269302" y="3880390"/>
            <a:ext cx="7172955" cy="1789991"/>
          </a:xfrm>
        </p:spPr>
        <p:txBody>
          <a:bodyPr tIns="109728" bIns="109728">
            <a:noAutofit/>
          </a:bodyPr>
          <a:lstStyle>
            <a:lvl1pPr marL="0" indent="0">
              <a:spcBef>
                <a:spcPts val="0"/>
              </a:spcBef>
              <a:buNone/>
              <a:defRPr sz="3137" baseline="0">
                <a:gradFill>
                  <a:gsLst>
                    <a:gs pos="1250">
                      <a:srgbClr val="FFFFFF"/>
                    </a:gs>
                    <a:gs pos="99000">
                      <a:srgbClr val="FFFFFF"/>
                    </a:gs>
                  </a:gsLst>
                  <a:lin ang="5400000" scaled="0"/>
                </a:gradFill>
              </a:defRPr>
            </a:lvl1pPr>
          </a:lstStyle>
          <a:p>
            <a:pPr lvl="0"/>
            <a:r>
              <a:rPr lang="en-US" dirty="0" smtClean="0"/>
              <a:t>Speaker Name</a:t>
            </a:r>
            <a:endParaRPr lang="en-US" dirty="0"/>
          </a:p>
        </p:txBody>
      </p:sp>
      <p:pic>
        <p:nvPicPr>
          <p:cNvPr id="6" name="Picture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gray">
          <a:xfrm>
            <a:off x="449322" y="471125"/>
            <a:ext cx="1522404" cy="326166"/>
          </a:xfrm>
          <a:prstGeom prst="rect">
            <a:avLst/>
          </a:prstGeom>
        </p:spPr>
      </p:pic>
    </p:spTree>
    <p:extLst>
      <p:ext uri="{BB962C8B-B14F-4D97-AF65-F5344CB8AC3E}">
        <p14:creationId xmlns:p14="http://schemas.microsoft.com/office/powerpoint/2010/main" val="297692694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Slide 4">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66" y="0"/>
            <a:ext cx="12190269" cy="6857999"/>
          </a:xfrm>
          <a:prstGeom prst="rect">
            <a:avLst/>
          </a:prstGeom>
        </p:spPr>
      </p:pic>
      <p:sp>
        <p:nvSpPr>
          <p:cNvPr id="17" name="Rectangle 16"/>
          <p:cNvSpPr/>
          <p:nvPr userDrawn="1"/>
        </p:nvSpPr>
        <p:spPr bwMode="gray">
          <a:xfrm>
            <a:off x="269239" y="2084172"/>
            <a:ext cx="6274974" cy="3586208"/>
          </a:xfrm>
          <a:prstGeom prst="rect">
            <a:avLst/>
          </a:prstGeom>
          <a:solidFill>
            <a:schemeClr val="accent2">
              <a:alpha val="92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67683" y="2082468"/>
            <a:ext cx="6276530" cy="1794808"/>
          </a:xfrm>
          <a:noFill/>
        </p:spPr>
        <p:txBody>
          <a:bodyPr lIns="146304" tIns="91440" rIns="146304" bIns="91440" anchor="t" anchorCtr="0"/>
          <a:lstStyle>
            <a:lvl1pPr>
              <a:defRPr sz="5882" spc="-98" baseline="0">
                <a:gradFill>
                  <a:gsLst>
                    <a:gs pos="5833">
                      <a:srgbClr val="FFFFFF"/>
                    </a:gs>
                    <a:gs pos="18000">
                      <a:srgbClr val="FFFFFF"/>
                    </a:gs>
                  </a:gsLst>
                  <a:lin ang="5400000" scaled="0"/>
                </a:gradFill>
              </a:defRPr>
            </a:lvl1pPr>
          </a:lstStyle>
          <a:p>
            <a:r>
              <a:rPr lang="en-US" dirty="0" smtClean="0"/>
              <a:t>Presentation title</a:t>
            </a:r>
            <a:endParaRPr lang="en-US" dirty="0"/>
          </a:p>
        </p:txBody>
      </p:sp>
      <p:sp>
        <p:nvSpPr>
          <p:cNvPr id="3" name="Text Placeholder 2"/>
          <p:cNvSpPr>
            <a:spLocks noGrp="1"/>
          </p:cNvSpPr>
          <p:nvPr>
            <p:ph type="body" sz="quarter" idx="14" hasCustomPrompt="1"/>
          </p:nvPr>
        </p:nvSpPr>
        <p:spPr bwMode="ltGray">
          <a:xfrm>
            <a:off x="267683" y="3880390"/>
            <a:ext cx="6276530" cy="1789991"/>
          </a:xfrm>
          <a:noFill/>
        </p:spPr>
        <p:txBody>
          <a:bodyPr tIns="109728" bIns="109728">
            <a:noAutofit/>
          </a:bodyPr>
          <a:lstStyle>
            <a:lvl1pPr marL="0" indent="0">
              <a:spcBef>
                <a:spcPts val="0"/>
              </a:spcBef>
              <a:buNone/>
              <a:defRPr sz="3137">
                <a:gradFill>
                  <a:gsLst>
                    <a:gs pos="1250">
                      <a:srgbClr val="FFFFFF"/>
                    </a:gs>
                    <a:gs pos="99000">
                      <a:srgbClr val="FFFFFF"/>
                    </a:gs>
                  </a:gsLst>
                  <a:lin ang="5400000" scaled="0"/>
                </a:gradFill>
              </a:defRPr>
            </a:lvl1pPr>
          </a:lstStyle>
          <a:p>
            <a:pPr lvl="0"/>
            <a:r>
              <a:rPr lang="en-US" dirty="0" smtClean="0"/>
              <a:t>Speaker Name</a:t>
            </a:r>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gray">
          <a:xfrm>
            <a:off x="449322" y="471125"/>
            <a:ext cx="1522404" cy="326166"/>
          </a:xfrm>
          <a:prstGeom prst="rect">
            <a:avLst/>
          </a:prstGeom>
        </p:spPr>
      </p:pic>
    </p:spTree>
    <p:extLst>
      <p:ext uri="{BB962C8B-B14F-4D97-AF65-F5344CB8AC3E}">
        <p14:creationId xmlns:p14="http://schemas.microsoft.com/office/powerpoint/2010/main" val="293130234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Slide 5">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screen">
            <a:extLst>
              <a:ext uri="{28A0092B-C50C-407E-A947-70E740481C1C}">
                <a14:useLocalDpi xmlns:a14="http://schemas.microsoft.com/office/drawing/2010/main"/>
              </a:ext>
            </a:extLst>
          </a:blip>
          <a:srcRect b="-1"/>
          <a:stretch/>
        </p:blipFill>
        <p:spPr bwMode="gray">
          <a:xfrm flipH="1">
            <a:off x="0" y="0"/>
            <a:ext cx="12192001" cy="6858000"/>
          </a:xfrm>
          <a:prstGeom prst="rect">
            <a:avLst/>
          </a:prstGeom>
        </p:spPr>
      </p:pic>
      <p:sp>
        <p:nvSpPr>
          <p:cNvPr id="17" name="Rectangle 16"/>
          <p:cNvSpPr/>
          <p:nvPr userDrawn="1"/>
        </p:nvSpPr>
        <p:spPr bwMode="gray">
          <a:xfrm>
            <a:off x="269239" y="2084172"/>
            <a:ext cx="7171399" cy="3586208"/>
          </a:xfrm>
          <a:prstGeom prst="rect">
            <a:avLst/>
          </a:prstGeom>
          <a:solidFill>
            <a:schemeClr val="accent2">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67683" y="2082468"/>
            <a:ext cx="7172955" cy="1794808"/>
          </a:xfrm>
          <a:noFill/>
        </p:spPr>
        <p:txBody>
          <a:bodyPr lIns="146304" tIns="91440" rIns="146304" bIns="91440" anchor="t" anchorCtr="0"/>
          <a:lstStyle>
            <a:lvl1pPr>
              <a:defRPr sz="5882" spc="-98" baseline="0">
                <a:gradFill>
                  <a:gsLst>
                    <a:gs pos="5833">
                      <a:srgbClr val="FFFFFF"/>
                    </a:gs>
                    <a:gs pos="18000">
                      <a:srgbClr val="FFFFFF"/>
                    </a:gs>
                  </a:gsLst>
                  <a:lin ang="5400000" scaled="0"/>
                </a:gradFill>
              </a:defRPr>
            </a:lvl1pPr>
          </a:lstStyle>
          <a:p>
            <a:r>
              <a:rPr lang="en-US" dirty="0" smtClean="0"/>
              <a:t>Presentation title</a:t>
            </a:r>
            <a:endParaRPr lang="en-US" dirty="0"/>
          </a:p>
        </p:txBody>
      </p:sp>
      <p:sp>
        <p:nvSpPr>
          <p:cNvPr id="3" name="Text Placeholder 2"/>
          <p:cNvSpPr>
            <a:spLocks noGrp="1"/>
          </p:cNvSpPr>
          <p:nvPr>
            <p:ph type="body" sz="quarter" idx="14"/>
          </p:nvPr>
        </p:nvSpPr>
        <p:spPr bwMode="ltGray">
          <a:xfrm>
            <a:off x="267683" y="3880390"/>
            <a:ext cx="7172955" cy="1789991"/>
          </a:xfrm>
        </p:spPr>
        <p:txBody>
          <a:bodyPr tIns="109728" bIns="109728">
            <a:noAutofit/>
          </a:bodyPr>
          <a:lstStyle>
            <a:lvl1pPr marL="0" indent="0">
              <a:spcBef>
                <a:spcPts val="0"/>
              </a:spcBef>
              <a:buNone/>
              <a:defRPr sz="3137">
                <a:gradFill>
                  <a:gsLst>
                    <a:gs pos="1250">
                      <a:srgbClr val="FFFFFF"/>
                    </a:gs>
                    <a:gs pos="99000">
                      <a:srgbClr val="FFFFFF"/>
                    </a:gs>
                  </a:gsLst>
                  <a:lin ang="5400000" scaled="0"/>
                </a:gradFill>
              </a:defRPr>
            </a:lvl1pPr>
          </a:lstStyle>
          <a:p>
            <a:pPr lvl="0"/>
            <a:r>
              <a:rPr lang="en-US" smtClean="0"/>
              <a:t>Click to edit Master text styles</a:t>
            </a:r>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gray">
          <a:xfrm>
            <a:off x="449324" y="471125"/>
            <a:ext cx="1522399" cy="326166"/>
          </a:xfrm>
          <a:prstGeom prst="rect">
            <a:avLst/>
          </a:prstGeom>
        </p:spPr>
      </p:pic>
    </p:spTree>
    <p:extLst>
      <p:ext uri="{BB962C8B-B14F-4D97-AF65-F5344CB8AC3E}">
        <p14:creationId xmlns:p14="http://schemas.microsoft.com/office/powerpoint/2010/main" val="43758634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Slide 6">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t="13312" r="17641" b="16929"/>
          <a:stretch/>
        </p:blipFill>
        <p:spPr>
          <a:xfrm>
            <a:off x="0" y="0"/>
            <a:ext cx="12192000" cy="6857999"/>
          </a:xfrm>
          <a:prstGeom prst="rect">
            <a:avLst/>
          </a:prstGeom>
        </p:spPr>
      </p:pic>
      <p:sp>
        <p:nvSpPr>
          <p:cNvPr id="17" name="Rectangle 16"/>
          <p:cNvSpPr/>
          <p:nvPr userDrawn="1"/>
        </p:nvSpPr>
        <p:spPr bwMode="gray">
          <a:xfrm>
            <a:off x="269239" y="2084172"/>
            <a:ext cx="7171399" cy="3586208"/>
          </a:xfrm>
          <a:prstGeom prst="rect">
            <a:avLst/>
          </a:prstGeom>
          <a:solidFill>
            <a:schemeClr val="accent3">
              <a:alpha val="93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67683" y="2082468"/>
            <a:ext cx="7172955" cy="1794808"/>
          </a:xfrm>
          <a:noFill/>
        </p:spPr>
        <p:txBody>
          <a:bodyPr lIns="146304" tIns="91440" rIns="146304" bIns="91440" anchor="t" anchorCtr="0"/>
          <a:lstStyle>
            <a:lvl1pPr>
              <a:defRPr sz="5294" spc="-98" baseline="0">
                <a:gradFill>
                  <a:gsLst>
                    <a:gs pos="5833">
                      <a:srgbClr val="FFFFFF"/>
                    </a:gs>
                    <a:gs pos="18000">
                      <a:srgbClr val="FFFFFF"/>
                    </a:gs>
                  </a:gsLst>
                  <a:lin ang="5400000" scaled="0"/>
                </a:gradFill>
              </a:defRPr>
            </a:lvl1pPr>
          </a:lstStyle>
          <a:p>
            <a:r>
              <a:rPr lang="en-US" dirty="0" smtClean="0"/>
              <a:t>Presentation title</a:t>
            </a:r>
            <a:endParaRPr lang="en-US" dirty="0"/>
          </a:p>
        </p:txBody>
      </p:sp>
      <p:sp>
        <p:nvSpPr>
          <p:cNvPr id="3" name="Text Placeholder 2"/>
          <p:cNvSpPr>
            <a:spLocks noGrp="1"/>
          </p:cNvSpPr>
          <p:nvPr>
            <p:ph type="body" sz="quarter" idx="14" hasCustomPrompt="1"/>
          </p:nvPr>
        </p:nvSpPr>
        <p:spPr bwMode="ltGray">
          <a:xfrm>
            <a:off x="267683" y="3869494"/>
            <a:ext cx="7172955" cy="1793104"/>
          </a:xfrm>
          <a:noFill/>
        </p:spPr>
        <p:txBody>
          <a:bodyPr tIns="109728" bIns="109728">
            <a:noAutofit/>
          </a:bodyPr>
          <a:lstStyle>
            <a:lvl1pPr marL="0" indent="0">
              <a:spcBef>
                <a:spcPts val="0"/>
              </a:spcBef>
              <a:buNone/>
              <a:defRPr sz="3137">
                <a:gradFill>
                  <a:gsLst>
                    <a:gs pos="1250">
                      <a:srgbClr val="FFFFFF"/>
                    </a:gs>
                    <a:gs pos="99000">
                      <a:srgbClr val="FFFFFF"/>
                    </a:gs>
                  </a:gsLst>
                  <a:lin ang="5400000" scaled="0"/>
                </a:gradFill>
              </a:defRPr>
            </a:lvl1pPr>
          </a:lstStyle>
          <a:p>
            <a:pPr lvl="0"/>
            <a:r>
              <a:rPr lang="en-US" dirty="0" smtClean="0"/>
              <a:t>Speaker Name</a:t>
            </a:r>
            <a:endParaRPr lang="en-US" dirty="0"/>
          </a:p>
        </p:txBody>
      </p:sp>
      <p:pic>
        <p:nvPicPr>
          <p:cNvPr id="6" name="Picture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gray">
          <a:xfrm>
            <a:off x="449322" y="471124"/>
            <a:ext cx="1522404" cy="326167"/>
          </a:xfrm>
          <a:prstGeom prst="rect">
            <a:avLst/>
          </a:prstGeom>
        </p:spPr>
      </p:pic>
    </p:spTree>
    <p:extLst>
      <p:ext uri="{BB962C8B-B14F-4D97-AF65-F5344CB8AC3E}">
        <p14:creationId xmlns:p14="http://schemas.microsoft.com/office/powerpoint/2010/main" val="91861031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Slide 7">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l="3333" t="3333" r="4875" b="4875"/>
          <a:stretch/>
        </p:blipFill>
        <p:spPr>
          <a:xfrm>
            <a:off x="864" y="-1"/>
            <a:ext cx="12190272" cy="6858001"/>
          </a:xfrm>
          <a:prstGeom prst="rect">
            <a:avLst/>
          </a:prstGeom>
        </p:spPr>
      </p:pic>
      <p:sp>
        <p:nvSpPr>
          <p:cNvPr id="18" name="Rectangle 17"/>
          <p:cNvSpPr/>
          <p:nvPr userDrawn="1"/>
        </p:nvSpPr>
        <p:spPr bwMode="gray">
          <a:xfrm>
            <a:off x="269239" y="1187621"/>
            <a:ext cx="6274974" cy="3586208"/>
          </a:xfrm>
          <a:prstGeom prst="rect">
            <a:avLst/>
          </a:prstGeom>
          <a:solidFill>
            <a:schemeClr val="accent2">
              <a:alpha val="8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67683" y="1187621"/>
            <a:ext cx="6276530" cy="1793105"/>
          </a:xfrm>
          <a:noFill/>
        </p:spPr>
        <p:txBody>
          <a:bodyPr vert="horz" wrap="square" lIns="146304" tIns="91440" rIns="146304" bIns="91440" rtlCol="0" anchor="t" anchorCtr="0">
            <a:noAutofit/>
          </a:bodyPr>
          <a:lstStyle>
            <a:lvl1pPr>
              <a:defRPr lang="en-US" sz="5882" spc="-98" baseline="0" dirty="0">
                <a:gradFill>
                  <a:gsLst>
                    <a:gs pos="5833">
                      <a:srgbClr val="FFFFFF"/>
                    </a:gs>
                    <a:gs pos="18000">
                      <a:srgbClr val="FFFFFF"/>
                    </a:gs>
                  </a:gsLst>
                  <a:lin ang="5400000" scaled="0"/>
                </a:gradFill>
              </a:defRPr>
            </a:lvl1pPr>
          </a:lstStyle>
          <a:p>
            <a:pPr lvl="0"/>
            <a:r>
              <a:rPr lang="en-US" dirty="0" smtClean="0"/>
              <a:t>Presentation title</a:t>
            </a:r>
            <a:endParaRPr lang="en-US" dirty="0"/>
          </a:p>
        </p:txBody>
      </p:sp>
      <p:sp>
        <p:nvSpPr>
          <p:cNvPr id="3" name="Text Placeholder 2"/>
          <p:cNvSpPr>
            <a:spLocks noGrp="1"/>
          </p:cNvSpPr>
          <p:nvPr>
            <p:ph type="body" sz="quarter" idx="14" hasCustomPrompt="1"/>
          </p:nvPr>
        </p:nvSpPr>
        <p:spPr bwMode="ltGray">
          <a:xfrm>
            <a:off x="269239" y="2980724"/>
            <a:ext cx="6274974" cy="1793104"/>
          </a:xfrm>
        </p:spPr>
        <p:txBody>
          <a:bodyPr tIns="109728" bIns="109728">
            <a:noAutofit/>
          </a:bodyPr>
          <a:lstStyle>
            <a:lvl1pPr marL="0" indent="0">
              <a:spcBef>
                <a:spcPts val="0"/>
              </a:spcBef>
              <a:buNone/>
              <a:defRPr sz="3137">
                <a:gradFill>
                  <a:gsLst>
                    <a:gs pos="1250">
                      <a:srgbClr val="FFFFFF"/>
                    </a:gs>
                    <a:gs pos="99000">
                      <a:srgbClr val="FFFFFF"/>
                    </a:gs>
                  </a:gsLst>
                  <a:lin ang="5400000" scaled="0"/>
                </a:gradFill>
              </a:defRPr>
            </a:lvl1pPr>
          </a:lstStyle>
          <a:p>
            <a:pPr lvl="0"/>
            <a:r>
              <a:rPr lang="en-US" dirty="0" smtClean="0"/>
              <a:t>Speaker Name</a:t>
            </a:r>
            <a:endParaRPr lang="en-US" dirty="0"/>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gray">
          <a:xfrm>
            <a:off x="449322" y="471124"/>
            <a:ext cx="1522404" cy="326167"/>
          </a:xfrm>
          <a:prstGeom prst="rect">
            <a:avLst/>
          </a:prstGeom>
        </p:spPr>
      </p:pic>
    </p:spTree>
    <p:extLst>
      <p:ext uri="{BB962C8B-B14F-4D97-AF65-F5344CB8AC3E}">
        <p14:creationId xmlns:p14="http://schemas.microsoft.com/office/powerpoint/2010/main" val="12419052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Slide 8 ">
    <p:spTree>
      <p:nvGrpSpPr>
        <p:cNvPr id="1" name=""/>
        <p:cNvGrpSpPr/>
        <p:nvPr/>
      </p:nvGrpSpPr>
      <p:grpSpPr>
        <a:xfrm>
          <a:off x="0" y="0"/>
          <a:ext cx="0" cy="0"/>
          <a:chOff x="0" y="0"/>
          <a:chExt cx="0" cy="0"/>
        </a:xfrm>
      </p:grpSpPr>
      <p:pic>
        <p:nvPicPr>
          <p:cNvPr id="10" name="Picture 2"/>
          <p:cNvPicPr>
            <a:picLocks noChangeAspect="1" noChangeArrowheads="1"/>
          </p:cNvPicPr>
          <p:nvPr userDrawn="1"/>
        </p:nvPicPr>
        <p:blipFill>
          <a:blip r:embed="rId2">
            <a:extLst>
              <a:ext uri="{28A0092B-C50C-407E-A947-70E740481C1C}">
                <a14:useLocalDpi xmlns:a14="http://schemas.microsoft.com/office/drawing/2010/main"/>
              </a:ext>
            </a:extLst>
          </a:blip>
          <a:stretch>
            <a:fillRect/>
          </a:stretch>
        </p:blipFill>
        <p:spPr bwMode="auto">
          <a:xfrm>
            <a:off x="2358" y="7783"/>
            <a:ext cx="12187284" cy="6842434"/>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userDrawn="1"/>
        </p:nvSpPr>
        <p:spPr bwMode="gray">
          <a:xfrm>
            <a:off x="269302" y="2084186"/>
            <a:ext cx="7171399" cy="3586194"/>
          </a:xfrm>
          <a:prstGeom prst="rect">
            <a:avLst/>
          </a:prstGeom>
          <a:solidFill>
            <a:schemeClr val="accent3">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69239" y="2084173"/>
            <a:ext cx="7171399" cy="1793104"/>
          </a:xfrm>
          <a:noFill/>
        </p:spPr>
        <p:txBody>
          <a:bodyPr lIns="146304" tIns="91440" rIns="146304" bIns="91440" anchor="t" anchorCtr="0"/>
          <a:lstStyle>
            <a:lvl1pPr>
              <a:defRPr sz="5882" spc="-98" baseline="0">
                <a:gradFill>
                  <a:gsLst>
                    <a:gs pos="0">
                      <a:srgbClr val="FFFFFF"/>
                    </a:gs>
                    <a:gs pos="100000">
                      <a:srgbClr val="FFFFFF"/>
                    </a:gs>
                  </a:gsLst>
                  <a:lin ang="5400000" scaled="0"/>
                </a:gradFill>
              </a:defRPr>
            </a:lvl1pPr>
          </a:lstStyle>
          <a:p>
            <a:r>
              <a:rPr lang="en-US" dirty="0" smtClean="0"/>
              <a:t>Presentation title</a:t>
            </a:r>
            <a:endParaRPr lang="en-US" dirty="0"/>
          </a:p>
        </p:txBody>
      </p:sp>
      <p:sp>
        <p:nvSpPr>
          <p:cNvPr id="7" name="Text Placeholder 4"/>
          <p:cNvSpPr>
            <a:spLocks noGrp="1"/>
          </p:cNvSpPr>
          <p:nvPr>
            <p:ph type="body" sz="quarter" idx="12" hasCustomPrompt="1"/>
          </p:nvPr>
        </p:nvSpPr>
        <p:spPr bwMode="ltGray">
          <a:xfrm>
            <a:off x="269239" y="3877276"/>
            <a:ext cx="7171399" cy="1794661"/>
          </a:xfrm>
          <a:noFill/>
        </p:spPr>
        <p:txBody>
          <a:bodyPr lIns="146304" tIns="109728" rIns="146304" bIns="109728">
            <a:noAutofit/>
          </a:bodyPr>
          <a:lstStyle>
            <a:lvl1pPr marL="0" indent="0">
              <a:spcBef>
                <a:spcPts val="0"/>
              </a:spcBef>
              <a:buNone/>
              <a:defRPr sz="3137" spc="0" baseline="0">
                <a:gradFill>
                  <a:gsLst>
                    <a:gs pos="1250">
                      <a:srgbClr val="FFFFFF"/>
                    </a:gs>
                    <a:gs pos="99000">
                      <a:srgbClr val="FFFFFF"/>
                    </a:gs>
                  </a:gsLst>
                  <a:lin ang="5400000" scaled="0"/>
                </a:gradFill>
                <a:latin typeface="+mj-lt"/>
              </a:defRPr>
            </a:lvl1pPr>
          </a:lstStyle>
          <a:p>
            <a:pPr lvl="0"/>
            <a:r>
              <a:rPr lang="en-US" dirty="0" smtClean="0"/>
              <a:t>Speaker Name</a:t>
            </a:r>
          </a:p>
        </p:txBody>
      </p:sp>
      <p:pic>
        <p:nvPicPr>
          <p:cNvPr id="6" name="Picture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gray">
          <a:xfrm>
            <a:off x="449322" y="471124"/>
            <a:ext cx="1522404" cy="326167"/>
          </a:xfrm>
          <a:prstGeom prst="rect">
            <a:avLst/>
          </a:prstGeom>
        </p:spPr>
      </p:pic>
    </p:spTree>
    <p:extLst>
      <p:ext uri="{BB962C8B-B14F-4D97-AF65-F5344CB8AC3E}">
        <p14:creationId xmlns:p14="http://schemas.microsoft.com/office/powerpoint/2010/main" val="28167632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4" name="Rectangle 3"/>
          <p:cNvSpPr/>
          <p:nvPr userDrawn="1"/>
        </p:nvSpPr>
        <p:spPr bwMode="auto">
          <a:xfrm>
            <a:off x="269302" y="1187644"/>
            <a:ext cx="9860610" cy="268963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5833">
                      <a:srgbClr val="FFFFFF"/>
                    </a:gs>
                    <a:gs pos="18000">
                      <a:srgbClr val="FFFFFF"/>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69240" y="3877277"/>
            <a:ext cx="9860674" cy="1793881"/>
          </a:xfrm>
          <a:noFill/>
        </p:spPr>
        <p:txBody>
          <a:bodyPr lIns="182880" tIns="146304" rIns="182880" bIns="146304">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dirty="0" smtClean="0"/>
              <a:t>Speaker Name</a:t>
            </a:r>
          </a:p>
        </p:txBody>
      </p:sp>
    </p:spTree>
    <p:extLst>
      <p:ext uri="{BB962C8B-B14F-4D97-AF65-F5344CB8AC3E}">
        <p14:creationId xmlns:p14="http://schemas.microsoft.com/office/powerpoint/2010/main" val="45667979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Session">
    <p:bg>
      <p:bgPr>
        <a:solidFill>
          <a:schemeClr val="accent4"/>
        </a:solidFill>
        <a:effectLst/>
      </p:bgPr>
    </p:bg>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0" y="1269000"/>
            <a:ext cx="12192000" cy="2880000"/>
          </a:xfrm>
          <a:solidFill>
            <a:schemeClr val="bg1"/>
          </a:solidFill>
        </p:spPr>
        <p:txBody>
          <a:bodyPr lIns="1080000" rIns="1080000" anchor="b"/>
          <a:lstStyle>
            <a:lvl1pPr algn="l">
              <a:defRPr sz="6000">
                <a:solidFill>
                  <a:schemeClr val="accent4">
                    <a:lumMod val="75000"/>
                  </a:schemeClr>
                </a:solidFill>
              </a:defRPr>
            </a:lvl1pPr>
          </a:lstStyle>
          <a:p>
            <a:r>
              <a:rPr lang="ru-RU" dirty="0" smtClean="0"/>
              <a:t>Образец заголовка</a:t>
            </a:r>
            <a:endParaRPr lang="ru-RU" dirty="0"/>
          </a:p>
        </p:txBody>
      </p:sp>
      <p:sp>
        <p:nvSpPr>
          <p:cNvPr id="3" name="Подзаголовок 2"/>
          <p:cNvSpPr>
            <a:spLocks noGrp="1"/>
          </p:cNvSpPr>
          <p:nvPr>
            <p:ph type="subTitle" idx="1"/>
          </p:nvPr>
        </p:nvSpPr>
        <p:spPr>
          <a:xfrm>
            <a:off x="1056000" y="4329000"/>
            <a:ext cx="9144000" cy="1452017"/>
          </a:xfrm>
        </p:spPr>
        <p:txBody>
          <a:bodyPr lIns="36000" rIns="36000">
            <a:normAutofit/>
          </a:bodyPr>
          <a:lstStyle>
            <a:lvl1pPr marL="0" indent="0" algn="l">
              <a:buNone/>
              <a:defRPr sz="3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dirty="0" smtClean="0"/>
              <a:t>Образец подзаголовка</a:t>
            </a:r>
            <a:endParaRPr lang="ru-RU" dirty="0"/>
          </a:p>
        </p:txBody>
      </p:sp>
      <p:pic>
        <p:nvPicPr>
          <p:cNvPr id="6" name="Picture 5"/>
          <p:cNvPicPr>
            <a:picLocks noChangeAspect="1"/>
          </p:cNvPicPr>
          <p:nvPr userDrawn="1"/>
        </p:nvPicPr>
        <p:blipFill rotWithShape="1">
          <a:blip r:embed="rId2" cstate="print">
            <a:extLst>
              <a:ext uri="{28A0092B-C50C-407E-A947-70E740481C1C}">
                <a14:useLocalDpi xmlns:a14="http://schemas.microsoft.com/office/drawing/2010/main" val="0"/>
              </a:ext>
            </a:extLst>
          </a:blip>
          <a:srcRect l="-3"/>
          <a:stretch/>
        </p:blipFill>
        <p:spPr>
          <a:xfrm>
            <a:off x="11316000" y="5949000"/>
            <a:ext cx="616920" cy="762002"/>
          </a:xfrm>
          <a:prstGeom prst="rect">
            <a:avLst/>
          </a:prstGeom>
        </p:spPr>
      </p:pic>
    </p:spTree>
    <p:extLst>
      <p:ext uri="{BB962C8B-B14F-4D97-AF65-F5344CB8AC3E}">
        <p14:creationId xmlns:p14="http://schemas.microsoft.com/office/powerpoint/2010/main" val="217579016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Video slide">
    <p:spTree>
      <p:nvGrpSpPr>
        <p:cNvPr id="1" name=""/>
        <p:cNvGrpSpPr/>
        <p:nvPr/>
      </p:nvGrpSpPr>
      <p:grpSpPr>
        <a:xfrm>
          <a:off x="0" y="0"/>
          <a:ext cx="0" cy="0"/>
          <a:chOff x="0" y="0"/>
          <a:chExt cx="0" cy="0"/>
        </a:xfrm>
      </p:grpSpPr>
      <p:sp>
        <p:nvSpPr>
          <p:cNvPr id="4" name="Rectangle 3"/>
          <p:cNvSpPr/>
          <p:nvPr userDrawn="1"/>
        </p:nvSpPr>
        <p:spPr bwMode="auto">
          <a:xfrm>
            <a:off x="269302" y="1187644"/>
            <a:ext cx="9860610" cy="2689632"/>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5833">
                      <a:srgbClr val="FFFFFF"/>
                    </a:gs>
                    <a:gs pos="18000">
                      <a:srgbClr val="FFFFFF"/>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165161252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defRPr sz="8627"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57204419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defRPr sz="8627"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417731277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defRPr sz="8627"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96857247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33187817"/>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79940553"/>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5306"/>
          </a:xfrm>
        </p:spPr>
        <p:txBody>
          <a:bodyPr>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06668167"/>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5306"/>
          </a:xfrm>
        </p:spPr>
        <p:txBody>
          <a:bodyPr>
            <a:spAutoFit/>
          </a:bodyPr>
          <a:lstStyle>
            <a:lvl1pPr>
              <a:defRPr>
                <a:gradFill>
                  <a:gsLst>
                    <a:gs pos="1250">
                      <a:schemeClr val="tx2"/>
                    </a:gs>
                    <a:gs pos="99000">
                      <a:schemeClr val="tx2"/>
                    </a:gs>
                  </a:gsLst>
                  <a:lin ang="5400000" scaled="0"/>
                </a:gradFill>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348193878"/>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420188"/>
          </a:xfrm>
        </p:spPr>
        <p:txBody>
          <a:bodyPr wrap="square">
            <a:spAutoFit/>
          </a:bodyPr>
          <a:lstStyle>
            <a:lvl1pPr marL="0" indent="0">
              <a:spcBef>
                <a:spcPts val="1200"/>
              </a:spcBef>
              <a:buClr>
                <a:schemeClr val="tx1"/>
              </a:buClr>
              <a:buFont typeface="Wingdings" pitchFamily="2" charset="2"/>
              <a:buNone/>
              <a:defRPr sz="3529">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420188"/>
          </a:xfrm>
        </p:spPr>
        <p:txBody>
          <a:bodyPr wrap="square">
            <a:spAutoFit/>
          </a:bodyPr>
          <a:lstStyle>
            <a:lvl1pPr marL="0" indent="0">
              <a:spcBef>
                <a:spcPts val="1200"/>
              </a:spcBef>
              <a:buClr>
                <a:schemeClr val="tx1"/>
              </a:buClr>
              <a:buFont typeface="Wingdings" pitchFamily="2" charset="2"/>
              <a:buNone/>
              <a:defRPr sz="3529">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21787046"/>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420188"/>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420188"/>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5744249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p:bg>
      <p:bgPr>
        <a:solidFill>
          <a:schemeClr val="accent2"/>
        </a:solidFill>
        <a:effectLst/>
      </p:bgPr>
    </p:bg>
    <p:spTree>
      <p:nvGrpSpPr>
        <p:cNvPr id="1" name=""/>
        <p:cNvGrpSpPr/>
        <p:nvPr/>
      </p:nvGrpSpPr>
      <p:grpSpPr>
        <a:xfrm>
          <a:off x="0" y="0"/>
          <a:ext cx="0" cy="0"/>
          <a:chOff x="0" y="0"/>
          <a:chExt cx="0" cy="0"/>
        </a:xfrm>
      </p:grpSpPr>
      <p:sp>
        <p:nvSpPr>
          <p:cNvPr id="5" name="TextBox 4"/>
          <p:cNvSpPr txBox="1"/>
          <p:nvPr userDrawn="1"/>
        </p:nvSpPr>
        <p:spPr>
          <a:xfrm>
            <a:off x="11496000" y="6129000"/>
            <a:ext cx="595035" cy="584775"/>
          </a:xfrm>
          <a:prstGeom prst="rect">
            <a:avLst/>
          </a:prstGeom>
          <a:noFill/>
        </p:spPr>
        <p:txBody>
          <a:bodyPr wrap="none" rtlCol="0">
            <a:spAutoFit/>
          </a:bodyPr>
          <a:lstStyle/>
          <a:p>
            <a:r>
              <a:rPr lang="ru-RU" sz="3200" dirty="0" smtClean="0">
                <a:solidFill>
                  <a:schemeClr val="bg1"/>
                </a:solidFill>
                <a:ea typeface="Segoe UI Symbol" panose="020B0502040204020203" pitchFamily="34" charset="0"/>
              </a:rPr>
              <a:t></a:t>
            </a:r>
            <a:endParaRPr lang="ru-RU" sz="3200" dirty="0">
              <a:solidFill>
                <a:schemeClr val="bg1"/>
              </a:solidFill>
            </a:endParaRPr>
          </a:p>
        </p:txBody>
      </p:sp>
      <p:sp>
        <p:nvSpPr>
          <p:cNvPr id="2" name="Заголовок 1"/>
          <p:cNvSpPr>
            <a:spLocks noGrp="1"/>
          </p:cNvSpPr>
          <p:nvPr>
            <p:ph type="ctrTitle" hasCustomPrompt="1"/>
          </p:nvPr>
        </p:nvSpPr>
        <p:spPr>
          <a:xfrm>
            <a:off x="0" y="1269000"/>
            <a:ext cx="12192000" cy="2880000"/>
          </a:xfrm>
          <a:solidFill>
            <a:schemeClr val="bg1"/>
          </a:solidFill>
        </p:spPr>
        <p:txBody>
          <a:bodyPr lIns="1080000" rIns="1080000" anchor="b"/>
          <a:lstStyle>
            <a:lvl1pPr algn="l">
              <a:defRPr sz="6000">
                <a:solidFill>
                  <a:schemeClr val="accent2">
                    <a:lumMod val="75000"/>
                  </a:schemeClr>
                </a:solidFill>
              </a:defRPr>
            </a:lvl1pPr>
          </a:lstStyle>
          <a:p>
            <a:r>
              <a:rPr lang="en-US" dirty="0" smtClean="0"/>
              <a:t/>
            </a:r>
            <a:br>
              <a:rPr lang="en-US" dirty="0" smtClean="0"/>
            </a:br>
            <a:r>
              <a:rPr lang="ru-RU" dirty="0" smtClean="0"/>
              <a:t>Образец заголовка</a:t>
            </a:r>
            <a:endParaRPr lang="ru-RU" dirty="0"/>
          </a:p>
        </p:txBody>
      </p:sp>
      <p:sp>
        <p:nvSpPr>
          <p:cNvPr id="3" name="Подзаголовок 2"/>
          <p:cNvSpPr>
            <a:spLocks noGrp="1"/>
          </p:cNvSpPr>
          <p:nvPr>
            <p:ph type="subTitle" idx="1"/>
          </p:nvPr>
        </p:nvSpPr>
        <p:spPr>
          <a:xfrm>
            <a:off x="1056000" y="4329000"/>
            <a:ext cx="9144000" cy="1452017"/>
          </a:xfrm>
        </p:spPr>
        <p:txBody>
          <a:bodyPr lIns="36000" rIns="36000">
            <a:normAutofit/>
          </a:bodyPr>
          <a:lstStyle>
            <a:lvl1pPr marL="0" indent="0" algn="l">
              <a:buNone/>
              <a:defRPr sz="3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dirty="0" smtClean="0"/>
              <a:t>Образец подзаголовка</a:t>
            </a:r>
            <a:endParaRPr lang="ru-RU" dirty="0"/>
          </a:p>
        </p:txBody>
      </p:sp>
    </p:spTree>
    <p:extLst>
      <p:ext uri="{BB962C8B-B14F-4D97-AF65-F5344CB8AC3E}">
        <p14:creationId xmlns:p14="http://schemas.microsoft.com/office/powerpoint/2010/main" val="375030980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486578"/>
          </a:xfrm>
        </p:spPr>
        <p:txBody>
          <a:bodyPr wrap="square">
            <a:spAutoFit/>
          </a:bodyPr>
          <a:lstStyle>
            <a:lvl1pPr marL="281677" indent="-281677">
              <a:spcBef>
                <a:spcPts val="1200"/>
              </a:spcBef>
              <a:buClr>
                <a:schemeClr val="tx1"/>
              </a:buClr>
              <a:buFont typeface="Arial" pitchFamily="34" charset="0"/>
              <a:buChar char="•"/>
              <a:defRPr sz="3529"/>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486578"/>
          </a:xfrm>
        </p:spPr>
        <p:txBody>
          <a:bodyPr wrap="square">
            <a:spAutoFit/>
          </a:bodyPr>
          <a:lstStyle>
            <a:lvl1pPr marL="281677" indent="-281677">
              <a:spcBef>
                <a:spcPts val="1200"/>
              </a:spcBef>
              <a:buClr>
                <a:schemeClr val="tx1"/>
              </a:buClr>
              <a:buFont typeface="Arial" pitchFamily="34" charset="0"/>
              <a:buChar char="•"/>
              <a:defRPr sz="3529"/>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05771170"/>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486578"/>
          </a:xfrm>
        </p:spPr>
        <p:txBody>
          <a:bodyPr wrap="square">
            <a:spAutoFit/>
          </a:bodyPr>
          <a:lstStyle>
            <a:lvl1pPr marL="281677" indent="-281677">
              <a:spcBef>
                <a:spcPts val="1200"/>
              </a:spcBef>
              <a:buClr>
                <a:schemeClr val="tx2"/>
              </a:buClr>
              <a:buFont typeface="Arial" pitchFamily="34" charset="0"/>
              <a:buChar char="•"/>
              <a:defRPr sz="3529">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486578"/>
          </a:xfrm>
        </p:spPr>
        <p:txBody>
          <a:bodyPr wrap="square">
            <a:spAutoFit/>
          </a:bodyPr>
          <a:lstStyle>
            <a:lvl1pPr marL="281677" indent="-281677">
              <a:spcBef>
                <a:spcPts val="1200"/>
              </a:spcBef>
              <a:buClr>
                <a:schemeClr val="tx2"/>
              </a:buClr>
              <a:buFont typeface="Arial" pitchFamily="34" charset="0"/>
              <a:buChar char="•"/>
              <a:defRPr sz="3529">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51588703"/>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878982048"/>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7618079"/>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3228072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564053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4363247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Slide for Developer Code</a:t>
            </a:r>
            <a:endParaRPr lang="en-US" dirty="0"/>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1250">
                      <a:srgbClr val="000000"/>
                    </a:gs>
                    <a:gs pos="100000">
                      <a:srgbClr val="000000"/>
                    </a:gs>
                  </a:gsLst>
                  <a:lin ang="5400000" scaled="0"/>
                </a:gradFill>
                <a:latin typeface="Segoe UI" pitchFamily="34" charset="0"/>
                <a:cs typeface="Segoe UI" pitchFamily="34" charset="0"/>
              </a:defRPr>
            </a:lvl1pPr>
            <a:lvl2pPr marL="339726" indent="0">
              <a:buNone/>
              <a:defRPr>
                <a:gradFill>
                  <a:gsLst>
                    <a:gs pos="1250">
                      <a:srgbClr val="000000"/>
                    </a:gs>
                    <a:gs pos="100000">
                      <a:srgbClr val="000000"/>
                    </a:gs>
                  </a:gsLst>
                  <a:lin ang="5400000" scaled="0"/>
                </a:gradFill>
                <a:latin typeface="Segoe UI" pitchFamily="34" charset="0"/>
                <a:cs typeface="Segoe UI" pitchFamily="34" charset="0"/>
              </a:defRPr>
            </a:lvl2pPr>
            <a:lvl3pPr marL="573090" indent="0">
              <a:buNone/>
              <a:defRPr>
                <a:gradFill>
                  <a:gsLst>
                    <a:gs pos="1250">
                      <a:srgbClr val="000000"/>
                    </a:gs>
                    <a:gs pos="100000">
                      <a:srgbClr val="000000"/>
                    </a:gs>
                  </a:gsLst>
                  <a:lin ang="5400000" scaled="0"/>
                </a:gradFill>
                <a:latin typeface="Segoe UI" pitchFamily="34" charset="0"/>
                <a:cs typeface="Segoe UI" pitchFamily="34" charset="0"/>
              </a:defRPr>
            </a:lvl3pPr>
            <a:lvl4pPr marL="798516" indent="0">
              <a:buNone/>
              <a:defRPr>
                <a:gradFill>
                  <a:gsLst>
                    <a:gs pos="1250">
                      <a:srgbClr val="000000"/>
                    </a:gs>
                    <a:gs pos="100000">
                      <a:srgbClr val="000000"/>
                    </a:gs>
                  </a:gsLst>
                  <a:lin ang="5400000" scaled="0"/>
                </a:gradFill>
                <a:latin typeface="Segoe UI" pitchFamily="34" charset="0"/>
                <a:cs typeface="Segoe UI" pitchFamily="34" charset="0"/>
              </a:defRPr>
            </a:lvl4pPr>
            <a:lvl5pPr marL="1030292" indent="0">
              <a:buNone/>
              <a:defRPr>
                <a:gradFill>
                  <a:gsLst>
                    <a:gs pos="1250">
                      <a:srgbClr val="000000"/>
                    </a:gs>
                    <a:gs pos="100000">
                      <a:srgbClr val="000000"/>
                    </a:gs>
                  </a:gsLst>
                  <a:lin ang="5400000" scaled="0"/>
                </a:gradFill>
                <a:latin typeface="Segoe UI" pitchFamily="34" charset="0"/>
                <a:cs typeface="Segoe UI"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67994351"/>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34476199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Two Content 1">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0" y="1600202"/>
            <a:ext cx="5384800" cy="4525963"/>
          </a:xfrm>
        </p:spPr>
        <p:txBody>
          <a:bodyPr vert="horz" lIns="91440" tIns="45720" rIns="91440" bIns="45720" rtlCol="0">
            <a:normAutofit/>
          </a:bodyPr>
          <a:lstStyle>
            <a:lvl1pPr>
              <a:defRPr lang="en-US" dirty="0" smtClean="0"/>
            </a:lvl1pPr>
            <a:lvl2pPr>
              <a:defRPr lang="en-US" dirty="0" smtClean="0"/>
            </a:lvl2pPr>
            <a:lvl3pPr>
              <a:defRPr lang="en-US" dirty="0" smtClean="0"/>
            </a:lvl3pPr>
            <a:lvl4pPr>
              <a:defRPr lang="en-US" dirty="0" smtClean="0"/>
            </a:lvl4pPr>
            <a:lvl5pPr>
              <a:defRPr lang="en-US" dirty="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97600" y="1600202"/>
            <a:ext cx="5384800" cy="4525963"/>
          </a:xfrm>
        </p:spPr>
        <p:txBody>
          <a:bodyPr vert="horz" lIns="91440" tIns="45720" rIns="91440" bIns="45720" rtlCol="0">
            <a:normAutofit/>
          </a:bodyPr>
          <a:lstStyle>
            <a:lvl1pPr>
              <a:defRPr lang="en-US" dirty="0" smtClean="0"/>
            </a:lvl1pPr>
            <a:lvl2pPr>
              <a:defRPr lang="en-US" dirty="0" smtClean="0"/>
            </a:lvl2pPr>
            <a:lvl3pPr>
              <a:defRPr lang="en-US" dirty="0" smtClean="0"/>
            </a:lvl3pPr>
            <a:lvl4pPr>
              <a:defRPr lang="en-US" dirty="0" smtClean="0"/>
            </a:lvl4pPr>
            <a:lvl5pPr>
              <a:defRPr lang="en-US" dirty="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a:xfrm>
            <a:off x="609600" y="6356353"/>
            <a:ext cx="2844800" cy="365125"/>
          </a:xfrm>
          <a:prstGeom prst="rect">
            <a:avLst/>
          </a:prstGeom>
        </p:spPr>
        <p:txBody>
          <a:bodyPr/>
          <a:lstStyle/>
          <a:p>
            <a:fld id="{B9E0730F-B7E3-6A47-BE8A-187D77555B7C}" type="datetimeFigureOut">
              <a:rPr lang="en-US" smtClean="0"/>
              <a:pPr/>
              <a:t>11/26/2015</a:t>
            </a:fld>
            <a:endParaRPr lang="en-US"/>
          </a:p>
        </p:txBody>
      </p:sp>
      <p:sp>
        <p:nvSpPr>
          <p:cNvPr id="6" name="Footer Placeholder 5"/>
          <p:cNvSpPr>
            <a:spLocks noGrp="1"/>
          </p:cNvSpPr>
          <p:nvPr>
            <p:ph type="ftr" sz="quarter" idx="11"/>
          </p:nvPr>
        </p:nvSpPr>
        <p:spPr>
          <a:xfrm>
            <a:off x="4165600" y="6356353"/>
            <a:ext cx="3860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737600" y="6356353"/>
            <a:ext cx="2844800" cy="365125"/>
          </a:xfrm>
          <a:prstGeom prst="rect">
            <a:avLst/>
          </a:prstGeom>
        </p:spPr>
        <p:txBody>
          <a:bodyPr/>
          <a:lstStyle/>
          <a:p>
            <a:fld id="{B9A3E85D-0FC7-164D-9B9E-D8CDD8FC5B09}" type="slidenum">
              <a:rPr lang="en-US" smtClean="0"/>
              <a:pPr/>
              <a:t>‹#›</a:t>
            </a:fld>
            <a:endParaRPr lang="en-US"/>
          </a:p>
        </p:txBody>
      </p:sp>
      <p:sp>
        <p:nvSpPr>
          <p:cNvPr id="12" name="Rectangle 11"/>
          <p:cNvSpPr/>
          <p:nvPr userDrawn="1"/>
        </p:nvSpPr>
        <p:spPr>
          <a:xfrm>
            <a:off x="600589" y="0"/>
            <a:ext cx="11591411" cy="802968"/>
          </a:xfrm>
          <a:prstGeom prst="rect">
            <a:avLst/>
          </a:prstGeom>
          <a:solidFill>
            <a:srgbClr val="0072C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13" name="Rectangle 12"/>
          <p:cNvSpPr/>
          <p:nvPr userDrawn="1"/>
        </p:nvSpPr>
        <p:spPr>
          <a:xfrm>
            <a:off x="0" y="2"/>
            <a:ext cx="526218" cy="803471"/>
          </a:xfrm>
          <a:prstGeom prst="rect">
            <a:avLst/>
          </a:prstGeom>
          <a:solidFill>
            <a:srgbClr val="00BCF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11" name="Title 1"/>
          <p:cNvSpPr>
            <a:spLocks noGrp="1"/>
          </p:cNvSpPr>
          <p:nvPr>
            <p:ph type="title" hasCustomPrompt="1"/>
          </p:nvPr>
        </p:nvSpPr>
        <p:spPr>
          <a:xfrm>
            <a:off x="764459" y="97165"/>
            <a:ext cx="11314128" cy="706308"/>
          </a:xfrm>
        </p:spPr>
        <p:txBody>
          <a:bodyPr tIns="0" anchor="t" anchorCtr="0">
            <a:noAutofit/>
          </a:bodyPr>
          <a:lstStyle>
            <a:lvl1pPr algn="l">
              <a:defRPr sz="3733" b="0" cap="none">
                <a:solidFill>
                  <a:schemeClr val="bg1"/>
                </a:solidFill>
                <a:latin typeface="Segoe Light"/>
                <a:cs typeface="Segoe Light"/>
              </a:defRPr>
            </a:lvl1pPr>
          </a:lstStyle>
          <a:p>
            <a:r>
              <a:rPr lang="en-US" dirty="0" smtClean="0"/>
              <a:t>title of text slide</a:t>
            </a:r>
            <a:endParaRPr lang="en-US" dirty="0"/>
          </a:p>
        </p:txBody>
      </p:sp>
    </p:spTree>
    <p:extLst>
      <p:ext uri="{BB962C8B-B14F-4D97-AF65-F5344CB8AC3E}">
        <p14:creationId xmlns:p14="http://schemas.microsoft.com/office/powerpoint/2010/main" val="25067931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peaker">
    <p:bg>
      <p:bgPr>
        <a:solidFill>
          <a:schemeClr val="accent1"/>
        </a:solidFill>
        <a:effectLst/>
      </p:bgPr>
    </p:bg>
    <p:spTree>
      <p:nvGrpSpPr>
        <p:cNvPr id="1" name=""/>
        <p:cNvGrpSpPr/>
        <p:nvPr/>
      </p:nvGrpSpPr>
      <p:grpSpPr>
        <a:xfrm>
          <a:off x="0" y="0"/>
          <a:ext cx="0" cy="0"/>
          <a:chOff x="0" y="0"/>
          <a:chExt cx="0" cy="0"/>
        </a:xfrm>
      </p:grpSpPr>
      <p:sp>
        <p:nvSpPr>
          <p:cNvPr id="2" name="Заголовок 1"/>
          <p:cNvSpPr>
            <a:spLocks noGrp="1"/>
          </p:cNvSpPr>
          <p:nvPr>
            <p:ph type="ctrTitle" hasCustomPrompt="1"/>
          </p:nvPr>
        </p:nvSpPr>
        <p:spPr>
          <a:xfrm>
            <a:off x="0" y="1269000"/>
            <a:ext cx="12192000" cy="2880000"/>
          </a:xfrm>
          <a:solidFill>
            <a:schemeClr val="bg1"/>
          </a:solidFill>
        </p:spPr>
        <p:txBody>
          <a:bodyPr lIns="1080000" rIns="1080000" anchor="b"/>
          <a:lstStyle>
            <a:lvl1pPr algn="l">
              <a:defRPr sz="6000">
                <a:solidFill>
                  <a:schemeClr val="accent1">
                    <a:lumMod val="75000"/>
                  </a:schemeClr>
                </a:solidFill>
              </a:defRPr>
            </a:lvl1pPr>
          </a:lstStyle>
          <a:p>
            <a:r>
              <a:rPr lang="en-US" dirty="0" smtClean="0"/>
              <a:t/>
            </a:r>
            <a:br>
              <a:rPr lang="en-US" dirty="0" smtClean="0"/>
            </a:br>
            <a:r>
              <a:rPr lang="ru-RU" dirty="0" smtClean="0"/>
              <a:t>Образец заголовка</a:t>
            </a:r>
            <a:endParaRPr lang="ru-RU" dirty="0"/>
          </a:p>
        </p:txBody>
      </p:sp>
      <p:sp>
        <p:nvSpPr>
          <p:cNvPr id="3" name="Подзаголовок 2"/>
          <p:cNvSpPr>
            <a:spLocks noGrp="1"/>
          </p:cNvSpPr>
          <p:nvPr>
            <p:ph type="subTitle" idx="1"/>
          </p:nvPr>
        </p:nvSpPr>
        <p:spPr>
          <a:xfrm>
            <a:off x="1056000" y="4329000"/>
            <a:ext cx="8460000" cy="1452017"/>
          </a:xfrm>
        </p:spPr>
        <p:txBody>
          <a:bodyPr lIns="36000" rIns="36000">
            <a:normAutofit/>
          </a:bodyPr>
          <a:lstStyle>
            <a:lvl1pPr marL="0" indent="0" algn="l">
              <a:buNone/>
              <a:defRPr sz="3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dirty="0" smtClean="0"/>
              <a:t>Образец подзаголовка</a:t>
            </a:r>
            <a:endParaRPr lang="ru-RU" dirty="0"/>
          </a:p>
        </p:txBody>
      </p:sp>
      <p:sp>
        <p:nvSpPr>
          <p:cNvPr id="6" name="Рисунок 5"/>
          <p:cNvSpPr>
            <a:spLocks noGrp="1"/>
          </p:cNvSpPr>
          <p:nvPr>
            <p:ph type="pic" sz="quarter" idx="10"/>
          </p:nvPr>
        </p:nvSpPr>
        <p:spPr>
          <a:xfrm>
            <a:off x="9651368" y="1628706"/>
            <a:ext cx="2159000" cy="2160587"/>
          </a:xfrm>
          <a:prstGeom prst="wedgeEllipseCallout">
            <a:avLst>
              <a:gd name="adj1" fmla="val -47657"/>
              <a:gd name="adj2" fmla="val 51214"/>
            </a:avLst>
          </a:prstGeom>
          <a:solidFill>
            <a:schemeClr val="tx2"/>
          </a:solidFill>
        </p:spPr>
        <p:txBody>
          <a:bodyPr/>
          <a:lstStyle/>
          <a:p>
            <a:endParaRPr lang="ru-RU"/>
          </a:p>
        </p:txBody>
      </p:sp>
      <p:sp>
        <p:nvSpPr>
          <p:cNvPr id="5" name="Rectangle 4"/>
          <p:cNvSpPr/>
          <p:nvPr userDrawn="1"/>
        </p:nvSpPr>
        <p:spPr>
          <a:xfrm>
            <a:off x="5888251" y="3244334"/>
            <a:ext cx="415498" cy="369332"/>
          </a:xfrm>
          <a:prstGeom prst="rect">
            <a:avLst/>
          </a:prstGeom>
        </p:spPr>
        <p:txBody>
          <a:bodyPr wrap="none">
            <a:spAutoFit/>
          </a:bodyPr>
          <a:lstStyle/>
          <a:p>
            <a:r>
              <a:rPr lang="ru-RU" sz="1800" dirty="0" smtClean="0">
                <a:solidFill>
                  <a:schemeClr val="bg1"/>
                </a:solidFill>
                <a:ea typeface="Segoe UI Symbol" panose="020B0502040204020203" pitchFamily="34" charset="0"/>
              </a:rPr>
              <a:t></a:t>
            </a:r>
            <a:endParaRPr lang="ru-RU" sz="1800" dirty="0">
              <a:solidFill>
                <a:schemeClr val="bg1"/>
              </a:solidFill>
            </a:endParaRPr>
          </a:p>
        </p:txBody>
      </p:sp>
      <p:sp>
        <p:nvSpPr>
          <p:cNvPr id="9" name="TextBox 8"/>
          <p:cNvSpPr txBox="1"/>
          <p:nvPr userDrawn="1"/>
        </p:nvSpPr>
        <p:spPr>
          <a:xfrm>
            <a:off x="11496000" y="6129000"/>
            <a:ext cx="595035" cy="584775"/>
          </a:xfrm>
          <a:prstGeom prst="rect">
            <a:avLst/>
          </a:prstGeom>
          <a:noFill/>
        </p:spPr>
        <p:txBody>
          <a:bodyPr wrap="none" rtlCol="0">
            <a:spAutoFit/>
          </a:bodyPr>
          <a:lstStyle/>
          <a:p>
            <a:r>
              <a:rPr lang="ru-RU" sz="3200" dirty="0" smtClean="0">
                <a:solidFill>
                  <a:schemeClr val="bg1"/>
                </a:solidFill>
                <a:ea typeface="Segoe UI Symbol" panose="020B0502040204020203" pitchFamily="34" charset="0"/>
              </a:rPr>
              <a:t></a:t>
            </a:r>
            <a:endParaRPr lang="ru-RU" sz="3200" dirty="0">
              <a:solidFill>
                <a:schemeClr val="bg1"/>
              </a:solidFill>
            </a:endParaRPr>
          </a:p>
        </p:txBody>
      </p:sp>
    </p:spTree>
    <p:extLst>
      <p:ext uri="{BB962C8B-B14F-4D97-AF65-F5344CB8AC3E}">
        <p14:creationId xmlns:p14="http://schemas.microsoft.com/office/powerpoint/2010/main" val="1214532831"/>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40" y="1189177"/>
            <a:ext cx="11653523" cy="2187778"/>
          </a:xfrm>
        </p:spPr>
        <p:txBody>
          <a:bodyPr>
            <a:spAutoFit/>
          </a:bodyPr>
          <a:lstStyle>
            <a:lvl3pPr>
              <a:defRPr sz="2352"/>
            </a:lvl3pPr>
            <a:lvl4pPr>
              <a:defRPr sz="1960"/>
            </a:lvl4pPr>
            <a:lvl5pPr>
              <a:defRPr sz="196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283060993"/>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obj">
  <p:cSld name="Title and content (text wo bullets)">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a:xfrm>
            <a:off x="269241" y="1189178"/>
            <a:ext cx="11653521" cy="1454527"/>
          </a:xfrm>
        </p:spPr>
        <p:txBody>
          <a:bodyPr/>
          <a:lstStyle>
            <a:lvl1pPr marL="0" indent="0">
              <a:buNone/>
              <a:defRPr lang="en-US" dirty="0" smtClean="0"/>
            </a:lvl1pPr>
            <a:lvl2pPr marL="0" indent="0">
              <a:buNone/>
              <a:defRPr/>
            </a:lvl2pPr>
            <a:lvl3pPr marL="272998" indent="-185702">
              <a:buFont typeface="Wingdings" panose="05000000000000000000" pitchFamily="2" charset="2"/>
              <a:buChar char="§"/>
              <a:defRPr/>
            </a:lvl3pPr>
            <a:lvl4pPr marL="1371337" indent="0">
              <a:buNone/>
              <a:defRPr/>
            </a:lvl4pPr>
            <a:lvl5pPr marL="1828449" indent="0">
              <a:buNone/>
              <a:defRPr/>
            </a:lvl5pPr>
          </a:lstStyle>
          <a:p>
            <a:pPr lvl="0"/>
            <a:r>
              <a:rPr lang="ru-RU" dirty="0" smtClean="0"/>
              <a:t>Образец текста</a:t>
            </a:r>
            <a:endParaRPr lang="en-US" dirty="0" smtClean="0"/>
          </a:p>
          <a:p>
            <a:pPr lvl="1"/>
            <a:r>
              <a:rPr lang="ru-RU" dirty="0" smtClean="0"/>
              <a:t>Второй уровень</a:t>
            </a:r>
          </a:p>
          <a:p>
            <a:pPr lvl="2"/>
            <a:r>
              <a:rPr lang="ru-RU" dirty="0" smtClean="0"/>
              <a:t>Третий уровень</a:t>
            </a:r>
            <a:endParaRPr lang="ru-RU" dirty="0"/>
          </a:p>
        </p:txBody>
      </p:sp>
    </p:spTree>
    <p:extLst>
      <p:ext uri="{BB962C8B-B14F-4D97-AF65-F5344CB8AC3E}">
        <p14:creationId xmlns:p14="http://schemas.microsoft.com/office/powerpoint/2010/main" val="3270518232"/>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itle_01">
    <p:bg bwMode="ltGray">
      <p:bgPr>
        <a:solidFill>
          <a:schemeClr val="bg1"/>
        </a:solidFill>
        <a:effectLst/>
      </p:bgPr>
    </p:bg>
    <p:spTree>
      <p:nvGrpSpPr>
        <p:cNvPr id="1" name=""/>
        <p:cNvGrpSpPr/>
        <p:nvPr/>
      </p:nvGrpSpPr>
      <p:grpSpPr>
        <a:xfrm>
          <a:off x="0" y="0"/>
          <a:ext cx="0" cy="0"/>
          <a:chOff x="0" y="0"/>
          <a:chExt cx="0" cy="0"/>
        </a:xfrm>
      </p:grpSpPr>
      <p:sp>
        <p:nvSpPr>
          <p:cNvPr id="16" name="Rectangle 15"/>
          <p:cNvSpPr/>
          <p:nvPr userDrawn="1"/>
        </p:nvSpPr>
        <p:spPr bwMode="auto">
          <a:xfrm>
            <a:off x="269239" y="2077800"/>
            <a:ext cx="6274974" cy="3592580"/>
          </a:xfrm>
          <a:prstGeom prst="rect">
            <a:avLst/>
          </a:prstGeom>
          <a:solidFill>
            <a:srgbClr val="FFFFFF">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Title 1"/>
          <p:cNvSpPr>
            <a:spLocks noGrp="1"/>
          </p:cNvSpPr>
          <p:nvPr>
            <p:ph type="title" hasCustomPrompt="1"/>
          </p:nvPr>
        </p:nvSpPr>
        <p:spPr bwMode="black">
          <a:xfrm>
            <a:off x="269302" y="2077814"/>
            <a:ext cx="6276530" cy="1793104"/>
          </a:xfrm>
          <a:noFill/>
        </p:spPr>
        <p:txBody>
          <a:bodyPr lIns="146304" tIns="91440" rIns="146304" bIns="91440" anchor="t" anchorCtr="0"/>
          <a:lstStyle>
            <a:lvl1pPr>
              <a:defRPr sz="5294" spc="-98" baseline="0">
                <a:solidFill>
                  <a:srgbClr val="171717"/>
                </a:solidFill>
              </a:defRPr>
            </a:lvl1pPr>
          </a:lstStyle>
          <a:p>
            <a:r>
              <a:rPr lang="en-US" dirty="0" smtClean="0"/>
              <a:t>Presentation title</a:t>
            </a:r>
            <a:endParaRPr lang="en-US" dirty="0"/>
          </a:p>
        </p:txBody>
      </p:sp>
      <p:sp>
        <p:nvSpPr>
          <p:cNvPr id="18" name="Text Placeholder 2"/>
          <p:cNvSpPr>
            <a:spLocks noGrp="1"/>
          </p:cNvSpPr>
          <p:nvPr>
            <p:ph type="body" sz="quarter" idx="14" hasCustomPrompt="1"/>
          </p:nvPr>
        </p:nvSpPr>
        <p:spPr bwMode="auto">
          <a:xfrm>
            <a:off x="267683" y="3877276"/>
            <a:ext cx="6276530" cy="1793104"/>
          </a:xfrm>
        </p:spPr>
        <p:txBody>
          <a:bodyPr tIns="109728" bIns="109728">
            <a:noAutofit/>
          </a:bodyPr>
          <a:lstStyle>
            <a:lvl1pPr marL="0" indent="0">
              <a:spcBef>
                <a:spcPts val="0"/>
              </a:spcBef>
              <a:buNone/>
              <a:defRPr sz="3137">
                <a:solidFill>
                  <a:srgbClr val="171717"/>
                </a:solidFill>
              </a:defRPr>
            </a:lvl1pPr>
          </a:lstStyle>
          <a:p>
            <a:pPr lvl="0"/>
            <a:r>
              <a:rPr lang="en-US" dirty="0" smtClean="0"/>
              <a:t>Speaker Name</a:t>
            </a:r>
          </a:p>
        </p:txBody>
      </p:sp>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invGray">
          <a:xfrm>
            <a:off x="10354018" y="6146867"/>
            <a:ext cx="1355630" cy="289421"/>
          </a:xfrm>
          <a:prstGeom prst="rect">
            <a:avLst/>
          </a:prstGeom>
          <a:noFill/>
          <a:ln>
            <a:noFill/>
          </a:ln>
        </p:spPr>
      </p:pic>
    </p:spTree>
    <p:extLst>
      <p:ext uri="{BB962C8B-B14F-4D97-AF65-F5344CB8AC3E}">
        <p14:creationId xmlns:p14="http://schemas.microsoft.com/office/powerpoint/2010/main" val="38516538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0082164"/>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79859931"/>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gradFill>
                  <a:gsLst>
                    <a:gs pos="1250">
                      <a:schemeClr val="tx2"/>
                    </a:gs>
                    <a:gs pos="99000">
                      <a:schemeClr val="tx2"/>
                    </a:gs>
                  </a:gsLst>
                  <a:lin ang="5400000" scaled="0"/>
                </a:gradFill>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737972232"/>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252472105"/>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2641567"/>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66556685"/>
      </p:ext>
    </p:extLst>
  </p:cSld>
  <p:clrMapOvr>
    <a:masterClrMapping/>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264497294"/>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Demo">
    <p:bg>
      <p:bgPr>
        <a:solidFill>
          <a:srgbClr val="8C0095"/>
        </a:solidFill>
        <a:effectLst/>
      </p:bgPr>
    </p:bg>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0" y="1269000"/>
            <a:ext cx="12192000" cy="2880000"/>
          </a:xfrm>
          <a:solidFill>
            <a:schemeClr val="bg1"/>
          </a:solidFill>
        </p:spPr>
        <p:txBody>
          <a:bodyPr lIns="1080000" rIns="1080000" anchor="b"/>
          <a:lstStyle>
            <a:lvl1pPr algn="l">
              <a:defRPr sz="6000">
                <a:solidFill>
                  <a:srgbClr val="8C0095"/>
                </a:solidFill>
              </a:defRPr>
            </a:lvl1pPr>
          </a:lstStyle>
          <a:p>
            <a:r>
              <a:rPr lang="ru-RU" dirty="0" smtClean="0"/>
              <a:t>Образец заголовка</a:t>
            </a:r>
            <a:endParaRPr lang="ru-RU" dirty="0"/>
          </a:p>
        </p:txBody>
      </p:sp>
      <p:sp>
        <p:nvSpPr>
          <p:cNvPr id="3" name="Подзаголовок 2"/>
          <p:cNvSpPr>
            <a:spLocks noGrp="1"/>
          </p:cNvSpPr>
          <p:nvPr>
            <p:ph type="subTitle" idx="1"/>
          </p:nvPr>
        </p:nvSpPr>
        <p:spPr>
          <a:xfrm>
            <a:off x="1056000" y="4329000"/>
            <a:ext cx="9144000" cy="1452017"/>
          </a:xfrm>
        </p:spPr>
        <p:txBody>
          <a:bodyPr lIns="36000" rIns="36000">
            <a:normAutofit/>
          </a:bodyPr>
          <a:lstStyle>
            <a:lvl1pPr marL="0" indent="0" algn="l">
              <a:buNone/>
              <a:defRPr sz="3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dirty="0" smtClean="0"/>
              <a:t>Образец подзаголовка</a:t>
            </a:r>
            <a:endParaRPr lang="ru-RU" dirty="0"/>
          </a:p>
        </p:txBody>
      </p:sp>
      <p:sp>
        <p:nvSpPr>
          <p:cNvPr id="5" name="TextBox 4"/>
          <p:cNvSpPr txBox="1"/>
          <p:nvPr userDrawn="1"/>
        </p:nvSpPr>
        <p:spPr>
          <a:xfrm>
            <a:off x="1056000" y="904334"/>
            <a:ext cx="733140" cy="369332"/>
          </a:xfrm>
          <a:prstGeom prst="rect">
            <a:avLst/>
          </a:prstGeom>
          <a:noFill/>
        </p:spPr>
        <p:txBody>
          <a:bodyPr wrap="none" lIns="36000" rIns="36000" rtlCol="0">
            <a:spAutoFit/>
          </a:bodyPr>
          <a:lstStyle/>
          <a:p>
            <a:r>
              <a:rPr lang="en-US" dirty="0" smtClean="0">
                <a:solidFill>
                  <a:schemeClr val="bg1"/>
                </a:solidFill>
              </a:rPr>
              <a:t>DEMO</a:t>
            </a:r>
            <a:endParaRPr lang="ru-RU" dirty="0">
              <a:solidFill>
                <a:schemeClr val="bg1"/>
              </a:solidFill>
            </a:endParaRPr>
          </a:p>
        </p:txBody>
      </p:sp>
      <p:pic>
        <p:nvPicPr>
          <p:cNvPr id="6" name="Picture 5"/>
          <p:cNvPicPr>
            <a:picLocks noChangeAspect="1"/>
          </p:cNvPicPr>
          <p:nvPr userDrawn="1"/>
        </p:nvPicPr>
        <p:blipFill rotWithShape="1">
          <a:blip r:embed="rId2" cstate="print">
            <a:extLst>
              <a:ext uri="{28A0092B-C50C-407E-A947-70E740481C1C}">
                <a14:useLocalDpi xmlns:a14="http://schemas.microsoft.com/office/drawing/2010/main" val="0"/>
              </a:ext>
            </a:extLst>
          </a:blip>
          <a:srcRect l="-3"/>
          <a:stretch/>
        </p:blipFill>
        <p:spPr>
          <a:xfrm>
            <a:off x="11316000" y="5949000"/>
            <a:ext cx="616920" cy="762002"/>
          </a:xfrm>
          <a:prstGeom prst="rect">
            <a:avLst/>
          </a:prstGeom>
        </p:spPr>
      </p:pic>
    </p:spTree>
    <p:extLst>
      <p:ext uri="{BB962C8B-B14F-4D97-AF65-F5344CB8AC3E}">
        <p14:creationId xmlns:p14="http://schemas.microsoft.com/office/powerpoint/2010/main" val="1326598015"/>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92596681"/>
      </p:ext>
    </p:extLst>
  </p:cSld>
  <p:clrMapOvr>
    <a:masterClrMapping/>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4261908029"/>
      </p:ext>
    </p:extLst>
  </p:cSld>
  <p:clrMapOvr>
    <a:masterClrMapping/>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p:cSld name="Call Out">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69239" y="2967720"/>
            <a:ext cx="11637012" cy="922560"/>
          </a:xfrm>
          <a:prstGeom prst="rect">
            <a:avLst/>
          </a:prstGeom>
        </p:spPr>
        <p:txBody>
          <a:bodyPr anchor="ctr" anchorCtr="0">
            <a:spAutoFit/>
          </a:bodyPr>
          <a:lstStyle>
            <a:lvl1pPr algn="l">
              <a:defRPr sz="5328">
                <a:solidFill>
                  <a:schemeClr val="bg1"/>
                </a:solidFill>
              </a:defRPr>
            </a:lvl1pPr>
          </a:lstStyle>
          <a:p>
            <a:r>
              <a:rPr lang="en-US" dirty="0" smtClean="0"/>
              <a:t>Click to edit title</a:t>
            </a:r>
            <a:endParaRPr lang="en-US" dirty="0"/>
          </a:p>
        </p:txBody>
      </p:sp>
    </p:spTree>
    <p:extLst>
      <p:ext uri="{BB962C8B-B14F-4D97-AF65-F5344CB8AC3E}">
        <p14:creationId xmlns:p14="http://schemas.microsoft.com/office/powerpoint/2010/main" val="188398502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40362"/>
            <a:ext cx="9859116" cy="995838"/>
          </a:xfrm>
          <a:noFill/>
        </p:spPr>
        <p:txBody>
          <a:bodyPr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836308" y="3694460"/>
            <a:ext cx="9860674" cy="669927"/>
          </a:xfrm>
          <a:noFill/>
        </p:spPr>
        <p:txBody>
          <a:bodyPr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Speaker Name</a:t>
            </a:r>
          </a:p>
        </p:txBody>
      </p:sp>
      <p:cxnSp>
        <p:nvCxnSpPr>
          <p:cNvPr id="14" name="Straight Connector 13"/>
          <p:cNvCxnSpPr/>
          <p:nvPr userDrawn="1"/>
        </p:nvCxnSpPr>
        <p:spPr>
          <a:xfrm>
            <a:off x="1010612" y="3429000"/>
            <a:ext cx="7169065" cy="0"/>
          </a:xfrm>
          <a:prstGeom prst="line">
            <a:avLst/>
          </a:prstGeom>
          <a:ln w="12700">
            <a:solidFill>
              <a:schemeClr val="bg2">
                <a:lumMod val="40000"/>
                <a:lumOff val="60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 Placeholder 4"/>
          <p:cNvSpPr>
            <a:spLocks noGrp="1"/>
          </p:cNvSpPr>
          <p:nvPr>
            <p:ph type="body" sz="quarter" idx="16" hasCustomPrompt="1"/>
          </p:nvPr>
        </p:nvSpPr>
        <p:spPr>
          <a:xfrm>
            <a:off x="836308" y="4207039"/>
            <a:ext cx="9860674" cy="615609"/>
          </a:xfrm>
          <a:noFill/>
        </p:spPr>
        <p:txBody>
          <a:bodyPr lIns="182880" tIns="146304" rIns="182880" bIns="146304">
            <a:spAutoFit/>
          </a:bodyPr>
          <a:lstStyle>
            <a:lvl1pPr marL="0" indent="0">
              <a:spcBef>
                <a:spcPts val="0"/>
              </a:spcBef>
              <a:buNone/>
              <a:defRPr sz="2353"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Optional Title Role, Company</a:t>
            </a:r>
          </a:p>
        </p:txBody>
      </p:sp>
    </p:spTree>
    <p:extLst>
      <p:ext uri="{BB962C8B-B14F-4D97-AF65-F5344CB8AC3E}">
        <p14:creationId xmlns:p14="http://schemas.microsoft.com/office/powerpoint/2010/main" val="371587983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1.52668E-6 2.19246E-6 " pathEditMode="relative" rAng="0" ptsTypes="AA">
                                      <p:cBhvr>
                                        <p:cTn id="15" dur="600" fill="hold"/>
                                        <p:tgtEl>
                                          <p:spTgt spid="5"/>
                                        </p:tgtEl>
                                        <p:attrNameLst>
                                          <p:attrName>ppt_x</p:attrName>
                                          <p:attrName>ppt_y</p:attrName>
                                        </p:attrNameLst>
                                      </p:cBhvr>
                                      <p:rCtr x="1966" y="23"/>
                                    </p:animMotion>
                                  </p:childTnLst>
                                </p:cTn>
                              </p:par>
                            </p:childTnLst>
                          </p:cTn>
                        </p:par>
                        <p:par>
                          <p:cTn id="16" fill="hold">
                            <p:stCondLst>
                              <p:cond delay="1100"/>
                            </p:stCondLst>
                            <p:childTnLst>
                              <p:par>
                                <p:cTn id="17" presetID="10" presetClass="entr" presetSubtype="0" fill="hold" grpId="0"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par>
                                <p:cTn id="20" presetID="42" presetClass="path" presetSubtype="0" decel="100000" fill="hold" grpId="1" nodeType="withEffect">
                                  <p:stCondLst>
                                    <p:cond delay="0"/>
                                  </p:stCondLst>
                                  <p:childTnLst>
                                    <p:animMotion origin="layout" path="M -0.03944 -0.00045 L 1.52668E-6 -3.37267E-6 " pathEditMode="relative" rAng="0" ptsTypes="AA">
                                      <p:cBhvr>
                                        <p:cTn id="21" dur="600" fill="hold"/>
                                        <p:tgtEl>
                                          <p:spTgt spid="15"/>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bldP spid="15" grpId="0">
        <p:tmplLst>
          <p:tmpl>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5" grpId="1">
        <p:tmplLst>
          <p:tmpl>
            <p:tnLst>
              <p:par>
                <p:cTn presetID="42" presetClass="path" presetSubtype="0" decel="100000" fill="hold" nodeType="withEffect">
                  <p:stCondLst>
                    <p:cond delay="0"/>
                  </p:stCondLst>
                  <p:childTnLst>
                    <p:animMotion origin="layout" path="M -0.03944 -0.00045 L 1.52668E-6 -3.37267E-6 " pathEditMode="relative" rAng="0" ptsTypes="AA">
                      <p:cBhvr>
                        <p:cTn dur="600" fill="hold"/>
                        <p:tgtEl>
                          <p:spTgt spid="15"/>
                        </p:tgtEl>
                        <p:attrNameLst>
                          <p:attrName>ppt_x</p:attrName>
                          <p:attrName>ppt_y</p:attrName>
                        </p:attrNameLst>
                      </p:cBhvr>
                      <p:rCtr x="1966" y="23"/>
                    </p:animMotion>
                  </p:childTnLst>
                </p:cTn>
              </p:par>
            </p:tnLst>
          </p:tmpl>
        </p:tmplLst>
      </p:bldP>
    </p:bld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Demo slide Charcoal">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40362"/>
            <a:ext cx="9859116" cy="995838"/>
          </a:xfrm>
          <a:noFill/>
        </p:spPr>
        <p:txBody>
          <a:bodyPr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836308" y="3694460"/>
            <a:ext cx="9860674" cy="669927"/>
          </a:xfrm>
          <a:noFill/>
        </p:spPr>
        <p:txBody>
          <a:bodyPr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Speaker Name</a:t>
            </a:r>
          </a:p>
        </p:txBody>
      </p:sp>
      <p:cxnSp>
        <p:nvCxnSpPr>
          <p:cNvPr id="14" name="Straight Connector 13"/>
          <p:cNvCxnSpPr/>
          <p:nvPr userDrawn="1"/>
        </p:nvCxnSpPr>
        <p:spPr>
          <a:xfrm>
            <a:off x="1010612" y="3429000"/>
            <a:ext cx="7169065"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 Placeholder 4"/>
          <p:cNvSpPr>
            <a:spLocks noGrp="1"/>
          </p:cNvSpPr>
          <p:nvPr>
            <p:ph type="body" sz="quarter" idx="16" hasCustomPrompt="1"/>
          </p:nvPr>
        </p:nvSpPr>
        <p:spPr>
          <a:xfrm>
            <a:off x="836308" y="4207039"/>
            <a:ext cx="9860674" cy="615609"/>
          </a:xfrm>
          <a:noFill/>
        </p:spPr>
        <p:txBody>
          <a:bodyPr lIns="182880" tIns="146304" rIns="182880" bIns="146304">
            <a:spAutoFit/>
          </a:bodyPr>
          <a:lstStyle>
            <a:lvl1pPr marL="0" indent="0">
              <a:spcBef>
                <a:spcPts val="0"/>
              </a:spcBef>
              <a:buNone/>
              <a:defRPr sz="2353"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Optional Title Role, Company</a:t>
            </a:r>
          </a:p>
        </p:txBody>
      </p:sp>
    </p:spTree>
    <p:extLst>
      <p:ext uri="{BB962C8B-B14F-4D97-AF65-F5344CB8AC3E}">
        <p14:creationId xmlns:p14="http://schemas.microsoft.com/office/powerpoint/2010/main" val="248783085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1.52668E-6 2.19246E-6 " pathEditMode="relative" rAng="0" ptsTypes="AA">
                                      <p:cBhvr>
                                        <p:cTn id="15" dur="600" fill="hold"/>
                                        <p:tgtEl>
                                          <p:spTgt spid="5"/>
                                        </p:tgtEl>
                                        <p:attrNameLst>
                                          <p:attrName>ppt_x</p:attrName>
                                          <p:attrName>ppt_y</p:attrName>
                                        </p:attrNameLst>
                                      </p:cBhvr>
                                      <p:rCtr x="1966" y="23"/>
                                    </p:animMotion>
                                  </p:childTnLst>
                                </p:cTn>
                              </p:par>
                            </p:childTnLst>
                          </p:cTn>
                        </p:par>
                        <p:par>
                          <p:cTn id="16" fill="hold">
                            <p:stCondLst>
                              <p:cond delay="1100"/>
                            </p:stCondLst>
                            <p:childTnLst>
                              <p:par>
                                <p:cTn id="17" presetID="10" presetClass="entr" presetSubtype="0" fill="hold" grpId="0"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par>
                                <p:cTn id="20" presetID="42" presetClass="path" presetSubtype="0" decel="100000" fill="hold" grpId="1" nodeType="withEffect">
                                  <p:stCondLst>
                                    <p:cond delay="0"/>
                                  </p:stCondLst>
                                  <p:childTnLst>
                                    <p:animMotion origin="layout" path="M -0.03944 -0.00045 L 1.52668E-6 -3.37267E-6 " pathEditMode="relative" rAng="0" ptsTypes="AA">
                                      <p:cBhvr>
                                        <p:cTn id="21" dur="600" fill="hold"/>
                                        <p:tgtEl>
                                          <p:spTgt spid="15"/>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bldP spid="15" grpId="0">
        <p:tmplLst>
          <p:tmpl>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5" grpId="1">
        <p:tmplLst>
          <p:tmpl>
            <p:tnLst>
              <p:par>
                <p:cTn presetID="42" presetClass="path" presetSubtype="0" decel="100000" fill="hold" nodeType="withEffect">
                  <p:stCondLst>
                    <p:cond delay="0"/>
                  </p:stCondLst>
                  <p:childTnLst>
                    <p:animMotion origin="layout" path="M -0.03944 -0.00045 L 1.52668E-6 -3.37267E-6 " pathEditMode="relative" rAng="0" ptsTypes="AA">
                      <p:cBhvr>
                        <p:cTn dur="600" fill="hold"/>
                        <p:tgtEl>
                          <p:spTgt spid="15"/>
                        </p:tgtEl>
                        <p:attrNameLst>
                          <p:attrName>ppt_x</p:attrName>
                          <p:attrName>ppt_y</p:attrName>
                        </p:attrNameLst>
                      </p:cBhvr>
                      <p:rCtr x="1966" y="23"/>
                    </p:animMotion>
                  </p:childTnLst>
                </p:cTn>
              </p:par>
            </p:tnLst>
          </p:tmpl>
        </p:tmplLst>
      </p:bldP>
    </p:bld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preserve="1" userDrawn="1">
  <p:cSld name="DEMO Lead-in">
    <p:bg>
      <p:bgPr>
        <a:solidFill>
          <a:schemeClr val="tx2">
            <a:lumMod val="50000"/>
          </a:schemeClr>
        </a:solidFill>
        <a:effectLst/>
      </p:bgPr>
    </p:bg>
    <p:spTree>
      <p:nvGrpSpPr>
        <p:cNvPr id="1" name=""/>
        <p:cNvGrpSpPr/>
        <p:nvPr/>
      </p:nvGrpSpPr>
      <p:grpSpPr>
        <a:xfrm>
          <a:off x="0" y="0"/>
          <a:ext cx="0" cy="0"/>
          <a:chOff x="0" y="0"/>
          <a:chExt cx="0" cy="0"/>
        </a:xfrm>
      </p:grpSpPr>
      <p:grpSp>
        <p:nvGrpSpPr>
          <p:cNvPr id="18" name="Group 17"/>
          <p:cNvGrpSpPr/>
          <p:nvPr/>
        </p:nvGrpSpPr>
        <p:grpSpPr>
          <a:xfrm>
            <a:off x="9406401" y="5861707"/>
            <a:ext cx="2343449" cy="513900"/>
            <a:chOff x="3484562" y="4392613"/>
            <a:chExt cx="6862764" cy="1504950"/>
          </a:xfrm>
          <a:solidFill>
            <a:schemeClr val="bg1"/>
          </a:solidFill>
        </p:grpSpPr>
        <p:sp>
          <p:nvSpPr>
            <p:cNvPr id="6" name="Freeform 6"/>
            <p:cNvSpPr>
              <a:spLocks/>
            </p:cNvSpPr>
            <p:nvPr/>
          </p:nvSpPr>
          <p:spPr bwMode="auto">
            <a:xfrm>
              <a:off x="4151313" y="4392613"/>
              <a:ext cx="838200" cy="739775"/>
            </a:xfrm>
            <a:custGeom>
              <a:avLst/>
              <a:gdLst>
                <a:gd name="T0" fmla="*/ 0 w 528"/>
                <a:gd name="T1" fmla="*/ 466 h 466"/>
                <a:gd name="T2" fmla="*/ 528 w 528"/>
                <a:gd name="T3" fmla="*/ 466 h 466"/>
                <a:gd name="T4" fmla="*/ 528 w 528"/>
                <a:gd name="T5" fmla="*/ 0 h 466"/>
                <a:gd name="T6" fmla="*/ 0 w 528"/>
                <a:gd name="T7" fmla="*/ 74 h 466"/>
                <a:gd name="T8" fmla="*/ 0 w 528"/>
                <a:gd name="T9" fmla="*/ 466 h 466"/>
              </a:gdLst>
              <a:ahLst/>
              <a:cxnLst>
                <a:cxn ang="0">
                  <a:pos x="T0" y="T1"/>
                </a:cxn>
                <a:cxn ang="0">
                  <a:pos x="T2" y="T3"/>
                </a:cxn>
                <a:cxn ang="0">
                  <a:pos x="T4" y="T5"/>
                </a:cxn>
                <a:cxn ang="0">
                  <a:pos x="T6" y="T7"/>
                </a:cxn>
                <a:cxn ang="0">
                  <a:pos x="T8" y="T9"/>
                </a:cxn>
              </a:cxnLst>
              <a:rect l="0" t="0" r="r" b="b"/>
              <a:pathLst>
                <a:path w="528" h="466">
                  <a:moveTo>
                    <a:pt x="0" y="466"/>
                  </a:moveTo>
                  <a:lnTo>
                    <a:pt x="528" y="466"/>
                  </a:lnTo>
                  <a:lnTo>
                    <a:pt x="528" y="0"/>
                  </a:lnTo>
                  <a:lnTo>
                    <a:pt x="0" y="74"/>
                  </a:lnTo>
                  <a:lnTo>
                    <a:pt x="0" y="4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7" name="Freeform 7"/>
            <p:cNvSpPr>
              <a:spLocks/>
            </p:cNvSpPr>
            <p:nvPr/>
          </p:nvSpPr>
          <p:spPr bwMode="auto">
            <a:xfrm>
              <a:off x="3484562" y="4513263"/>
              <a:ext cx="642938" cy="619125"/>
            </a:xfrm>
            <a:custGeom>
              <a:avLst/>
              <a:gdLst>
                <a:gd name="T0" fmla="*/ 405 w 405"/>
                <a:gd name="T1" fmla="*/ 390 h 390"/>
                <a:gd name="T2" fmla="*/ 405 w 405"/>
                <a:gd name="T3" fmla="*/ 0 h 390"/>
                <a:gd name="T4" fmla="*/ 0 w 405"/>
                <a:gd name="T5" fmla="*/ 56 h 390"/>
                <a:gd name="T6" fmla="*/ 0 w 405"/>
                <a:gd name="T7" fmla="*/ 390 h 390"/>
                <a:gd name="T8" fmla="*/ 405 w 405"/>
                <a:gd name="T9" fmla="*/ 390 h 390"/>
              </a:gdLst>
              <a:ahLst/>
              <a:cxnLst>
                <a:cxn ang="0">
                  <a:pos x="T0" y="T1"/>
                </a:cxn>
                <a:cxn ang="0">
                  <a:pos x="T2" y="T3"/>
                </a:cxn>
                <a:cxn ang="0">
                  <a:pos x="T4" y="T5"/>
                </a:cxn>
                <a:cxn ang="0">
                  <a:pos x="T6" y="T7"/>
                </a:cxn>
                <a:cxn ang="0">
                  <a:pos x="T8" y="T9"/>
                </a:cxn>
              </a:cxnLst>
              <a:rect l="0" t="0" r="r" b="b"/>
              <a:pathLst>
                <a:path w="405" h="390">
                  <a:moveTo>
                    <a:pt x="405" y="390"/>
                  </a:moveTo>
                  <a:lnTo>
                    <a:pt x="405" y="0"/>
                  </a:lnTo>
                  <a:lnTo>
                    <a:pt x="0" y="56"/>
                  </a:lnTo>
                  <a:lnTo>
                    <a:pt x="0" y="390"/>
                  </a:lnTo>
                  <a:lnTo>
                    <a:pt x="405" y="3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8" name="Freeform 8"/>
            <p:cNvSpPr>
              <a:spLocks/>
            </p:cNvSpPr>
            <p:nvPr/>
          </p:nvSpPr>
          <p:spPr bwMode="auto">
            <a:xfrm>
              <a:off x="3484562" y="5157788"/>
              <a:ext cx="642938" cy="617538"/>
            </a:xfrm>
            <a:custGeom>
              <a:avLst/>
              <a:gdLst>
                <a:gd name="T0" fmla="*/ 405 w 405"/>
                <a:gd name="T1" fmla="*/ 0 h 389"/>
                <a:gd name="T2" fmla="*/ 0 w 405"/>
                <a:gd name="T3" fmla="*/ 0 h 389"/>
                <a:gd name="T4" fmla="*/ 0 w 405"/>
                <a:gd name="T5" fmla="*/ 333 h 389"/>
                <a:gd name="T6" fmla="*/ 405 w 405"/>
                <a:gd name="T7" fmla="*/ 389 h 389"/>
                <a:gd name="T8" fmla="*/ 405 w 405"/>
                <a:gd name="T9" fmla="*/ 0 h 389"/>
              </a:gdLst>
              <a:ahLst/>
              <a:cxnLst>
                <a:cxn ang="0">
                  <a:pos x="T0" y="T1"/>
                </a:cxn>
                <a:cxn ang="0">
                  <a:pos x="T2" y="T3"/>
                </a:cxn>
                <a:cxn ang="0">
                  <a:pos x="T4" y="T5"/>
                </a:cxn>
                <a:cxn ang="0">
                  <a:pos x="T6" y="T7"/>
                </a:cxn>
                <a:cxn ang="0">
                  <a:pos x="T8" y="T9"/>
                </a:cxn>
              </a:cxnLst>
              <a:rect l="0" t="0" r="r" b="b"/>
              <a:pathLst>
                <a:path w="405" h="389">
                  <a:moveTo>
                    <a:pt x="405" y="0"/>
                  </a:moveTo>
                  <a:lnTo>
                    <a:pt x="0" y="0"/>
                  </a:lnTo>
                  <a:lnTo>
                    <a:pt x="0" y="333"/>
                  </a:lnTo>
                  <a:lnTo>
                    <a:pt x="405" y="389"/>
                  </a:lnTo>
                  <a:lnTo>
                    <a:pt x="40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9" name="Freeform 9"/>
            <p:cNvSpPr>
              <a:spLocks/>
            </p:cNvSpPr>
            <p:nvPr/>
          </p:nvSpPr>
          <p:spPr bwMode="auto">
            <a:xfrm>
              <a:off x="4151313" y="5157788"/>
              <a:ext cx="838200" cy="739775"/>
            </a:xfrm>
            <a:custGeom>
              <a:avLst/>
              <a:gdLst>
                <a:gd name="T0" fmla="*/ 0 w 528"/>
                <a:gd name="T1" fmla="*/ 0 h 466"/>
                <a:gd name="T2" fmla="*/ 0 w 528"/>
                <a:gd name="T3" fmla="*/ 392 h 466"/>
                <a:gd name="T4" fmla="*/ 528 w 528"/>
                <a:gd name="T5" fmla="*/ 466 h 466"/>
                <a:gd name="T6" fmla="*/ 528 w 528"/>
                <a:gd name="T7" fmla="*/ 0 h 466"/>
                <a:gd name="T8" fmla="*/ 0 w 528"/>
                <a:gd name="T9" fmla="*/ 0 h 466"/>
              </a:gdLst>
              <a:ahLst/>
              <a:cxnLst>
                <a:cxn ang="0">
                  <a:pos x="T0" y="T1"/>
                </a:cxn>
                <a:cxn ang="0">
                  <a:pos x="T2" y="T3"/>
                </a:cxn>
                <a:cxn ang="0">
                  <a:pos x="T4" y="T5"/>
                </a:cxn>
                <a:cxn ang="0">
                  <a:pos x="T6" y="T7"/>
                </a:cxn>
                <a:cxn ang="0">
                  <a:pos x="T8" y="T9"/>
                </a:cxn>
              </a:cxnLst>
              <a:rect l="0" t="0" r="r" b="b"/>
              <a:pathLst>
                <a:path w="528" h="466">
                  <a:moveTo>
                    <a:pt x="0" y="0"/>
                  </a:moveTo>
                  <a:lnTo>
                    <a:pt x="0" y="392"/>
                  </a:lnTo>
                  <a:lnTo>
                    <a:pt x="528" y="466"/>
                  </a:lnTo>
                  <a:lnTo>
                    <a:pt x="528"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0" name="Freeform 10"/>
            <p:cNvSpPr>
              <a:spLocks/>
            </p:cNvSpPr>
            <p:nvPr/>
          </p:nvSpPr>
          <p:spPr bwMode="auto">
            <a:xfrm>
              <a:off x="6681788" y="4673600"/>
              <a:ext cx="136525" cy="133350"/>
            </a:xfrm>
            <a:custGeom>
              <a:avLst/>
              <a:gdLst>
                <a:gd name="T0" fmla="*/ 78 w 78"/>
                <a:gd name="T1" fmla="*/ 38 h 77"/>
                <a:gd name="T2" fmla="*/ 66 w 78"/>
                <a:gd name="T3" fmla="*/ 66 h 77"/>
                <a:gd name="T4" fmla="*/ 39 w 78"/>
                <a:gd name="T5" fmla="*/ 77 h 77"/>
                <a:gd name="T6" fmla="*/ 11 w 78"/>
                <a:gd name="T7" fmla="*/ 66 h 77"/>
                <a:gd name="T8" fmla="*/ 0 w 78"/>
                <a:gd name="T9" fmla="*/ 38 h 77"/>
                <a:gd name="T10" fmla="*/ 11 w 78"/>
                <a:gd name="T11" fmla="*/ 11 h 77"/>
                <a:gd name="T12" fmla="*/ 39 w 78"/>
                <a:gd name="T13" fmla="*/ 0 h 77"/>
                <a:gd name="T14" fmla="*/ 67 w 78"/>
                <a:gd name="T15" fmla="*/ 11 h 77"/>
                <a:gd name="T16" fmla="*/ 78 w 78"/>
                <a:gd name="T17" fmla="*/ 3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77">
                  <a:moveTo>
                    <a:pt x="78" y="38"/>
                  </a:moveTo>
                  <a:cubicBezTo>
                    <a:pt x="78" y="49"/>
                    <a:pt x="74" y="59"/>
                    <a:pt x="66" y="66"/>
                  </a:cubicBezTo>
                  <a:cubicBezTo>
                    <a:pt x="58" y="73"/>
                    <a:pt x="49" y="77"/>
                    <a:pt x="39" y="77"/>
                  </a:cubicBezTo>
                  <a:cubicBezTo>
                    <a:pt x="28" y="77"/>
                    <a:pt x="19" y="73"/>
                    <a:pt x="11" y="66"/>
                  </a:cubicBezTo>
                  <a:cubicBezTo>
                    <a:pt x="4" y="59"/>
                    <a:pt x="0" y="50"/>
                    <a:pt x="0" y="38"/>
                  </a:cubicBezTo>
                  <a:cubicBezTo>
                    <a:pt x="0" y="28"/>
                    <a:pt x="4" y="19"/>
                    <a:pt x="11" y="11"/>
                  </a:cubicBezTo>
                  <a:cubicBezTo>
                    <a:pt x="18" y="4"/>
                    <a:pt x="28" y="0"/>
                    <a:pt x="39" y="0"/>
                  </a:cubicBezTo>
                  <a:cubicBezTo>
                    <a:pt x="50" y="0"/>
                    <a:pt x="59" y="4"/>
                    <a:pt x="67" y="11"/>
                  </a:cubicBezTo>
                  <a:cubicBezTo>
                    <a:pt x="74" y="19"/>
                    <a:pt x="78" y="28"/>
                    <a:pt x="78"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1" name="Freeform 11"/>
            <p:cNvSpPr>
              <a:spLocks/>
            </p:cNvSpPr>
            <p:nvPr/>
          </p:nvSpPr>
          <p:spPr bwMode="auto">
            <a:xfrm>
              <a:off x="5440363" y="4692650"/>
              <a:ext cx="1173163" cy="903288"/>
            </a:xfrm>
            <a:custGeom>
              <a:avLst/>
              <a:gdLst>
                <a:gd name="T0" fmla="*/ 739 w 739"/>
                <a:gd name="T1" fmla="*/ 0 h 569"/>
                <a:gd name="T2" fmla="*/ 578 w 739"/>
                <a:gd name="T3" fmla="*/ 569 h 569"/>
                <a:gd name="T4" fmla="*/ 500 w 739"/>
                <a:gd name="T5" fmla="*/ 569 h 569"/>
                <a:gd name="T6" fmla="*/ 373 w 739"/>
                <a:gd name="T7" fmla="*/ 118 h 569"/>
                <a:gd name="T8" fmla="*/ 372 w 739"/>
                <a:gd name="T9" fmla="*/ 118 h 569"/>
                <a:gd name="T10" fmla="*/ 244 w 739"/>
                <a:gd name="T11" fmla="*/ 569 h 569"/>
                <a:gd name="T12" fmla="*/ 167 w 739"/>
                <a:gd name="T13" fmla="*/ 569 h 569"/>
                <a:gd name="T14" fmla="*/ 0 w 739"/>
                <a:gd name="T15" fmla="*/ 0 h 569"/>
                <a:gd name="T16" fmla="*/ 73 w 739"/>
                <a:gd name="T17" fmla="*/ 0 h 569"/>
                <a:gd name="T18" fmla="*/ 205 w 739"/>
                <a:gd name="T19" fmla="*/ 475 h 569"/>
                <a:gd name="T20" fmla="*/ 207 w 739"/>
                <a:gd name="T21" fmla="*/ 475 h 569"/>
                <a:gd name="T22" fmla="*/ 344 w 739"/>
                <a:gd name="T23" fmla="*/ 0 h 569"/>
                <a:gd name="T24" fmla="*/ 408 w 739"/>
                <a:gd name="T25" fmla="*/ 0 h 569"/>
                <a:gd name="T26" fmla="*/ 538 w 739"/>
                <a:gd name="T27" fmla="*/ 477 h 569"/>
                <a:gd name="T28" fmla="*/ 541 w 739"/>
                <a:gd name="T29" fmla="*/ 477 h 569"/>
                <a:gd name="T30" fmla="*/ 667 w 739"/>
                <a:gd name="T31" fmla="*/ 0 h 569"/>
                <a:gd name="T32" fmla="*/ 739 w 739"/>
                <a:gd name="T33" fmla="*/ 0 h 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39" h="569">
                  <a:moveTo>
                    <a:pt x="739" y="0"/>
                  </a:moveTo>
                  <a:lnTo>
                    <a:pt x="578" y="569"/>
                  </a:lnTo>
                  <a:lnTo>
                    <a:pt x="500" y="569"/>
                  </a:lnTo>
                  <a:lnTo>
                    <a:pt x="373" y="118"/>
                  </a:lnTo>
                  <a:lnTo>
                    <a:pt x="372" y="118"/>
                  </a:lnTo>
                  <a:lnTo>
                    <a:pt x="244" y="569"/>
                  </a:lnTo>
                  <a:lnTo>
                    <a:pt x="167" y="569"/>
                  </a:lnTo>
                  <a:lnTo>
                    <a:pt x="0" y="0"/>
                  </a:lnTo>
                  <a:lnTo>
                    <a:pt x="73" y="0"/>
                  </a:lnTo>
                  <a:lnTo>
                    <a:pt x="205" y="475"/>
                  </a:lnTo>
                  <a:lnTo>
                    <a:pt x="207" y="475"/>
                  </a:lnTo>
                  <a:lnTo>
                    <a:pt x="344" y="0"/>
                  </a:lnTo>
                  <a:lnTo>
                    <a:pt x="408" y="0"/>
                  </a:lnTo>
                  <a:lnTo>
                    <a:pt x="538" y="477"/>
                  </a:lnTo>
                  <a:lnTo>
                    <a:pt x="541" y="477"/>
                  </a:lnTo>
                  <a:lnTo>
                    <a:pt x="667" y="0"/>
                  </a:lnTo>
                  <a:lnTo>
                    <a:pt x="73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2" name="Rectangle 12"/>
            <p:cNvSpPr>
              <a:spLocks noChangeArrowheads="1"/>
            </p:cNvSpPr>
            <p:nvPr/>
          </p:nvSpPr>
          <p:spPr bwMode="auto">
            <a:xfrm>
              <a:off x="6699250" y="4949825"/>
              <a:ext cx="103188" cy="646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3" name="Freeform 13"/>
            <p:cNvSpPr>
              <a:spLocks/>
            </p:cNvSpPr>
            <p:nvPr/>
          </p:nvSpPr>
          <p:spPr bwMode="auto">
            <a:xfrm>
              <a:off x="6956425" y="4933950"/>
              <a:ext cx="536575" cy="661988"/>
            </a:xfrm>
            <a:custGeom>
              <a:avLst/>
              <a:gdLst>
                <a:gd name="T0" fmla="*/ 308 w 308"/>
                <a:gd name="T1" fmla="*/ 380 h 380"/>
                <a:gd name="T2" fmla="*/ 249 w 308"/>
                <a:gd name="T3" fmla="*/ 380 h 380"/>
                <a:gd name="T4" fmla="*/ 249 w 308"/>
                <a:gd name="T5" fmla="*/ 169 h 380"/>
                <a:gd name="T6" fmla="*/ 163 w 308"/>
                <a:gd name="T7" fmla="*/ 51 h 380"/>
                <a:gd name="T8" fmla="*/ 89 w 308"/>
                <a:gd name="T9" fmla="*/ 84 h 380"/>
                <a:gd name="T10" fmla="*/ 60 w 308"/>
                <a:gd name="T11" fmla="*/ 169 h 380"/>
                <a:gd name="T12" fmla="*/ 60 w 308"/>
                <a:gd name="T13" fmla="*/ 380 h 380"/>
                <a:gd name="T14" fmla="*/ 0 w 308"/>
                <a:gd name="T15" fmla="*/ 380 h 380"/>
                <a:gd name="T16" fmla="*/ 0 w 308"/>
                <a:gd name="T17" fmla="*/ 9 h 380"/>
                <a:gd name="T18" fmla="*/ 60 w 308"/>
                <a:gd name="T19" fmla="*/ 9 h 380"/>
                <a:gd name="T20" fmla="*/ 60 w 308"/>
                <a:gd name="T21" fmla="*/ 71 h 380"/>
                <a:gd name="T22" fmla="*/ 61 w 308"/>
                <a:gd name="T23" fmla="*/ 71 h 380"/>
                <a:gd name="T24" fmla="*/ 183 w 308"/>
                <a:gd name="T25" fmla="*/ 0 h 380"/>
                <a:gd name="T26" fmla="*/ 276 w 308"/>
                <a:gd name="T27" fmla="*/ 40 h 380"/>
                <a:gd name="T28" fmla="*/ 308 w 308"/>
                <a:gd name="T29" fmla="*/ 153 h 380"/>
                <a:gd name="T30" fmla="*/ 308 w 308"/>
                <a:gd name="T31" fmla="*/ 380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8" h="380">
                  <a:moveTo>
                    <a:pt x="308" y="380"/>
                  </a:moveTo>
                  <a:cubicBezTo>
                    <a:pt x="249" y="380"/>
                    <a:pt x="249" y="380"/>
                    <a:pt x="249" y="380"/>
                  </a:cubicBezTo>
                  <a:cubicBezTo>
                    <a:pt x="249" y="169"/>
                    <a:pt x="249" y="169"/>
                    <a:pt x="249" y="169"/>
                  </a:cubicBezTo>
                  <a:cubicBezTo>
                    <a:pt x="249" y="90"/>
                    <a:pt x="220" y="51"/>
                    <a:pt x="163" y="51"/>
                  </a:cubicBezTo>
                  <a:cubicBezTo>
                    <a:pt x="133" y="51"/>
                    <a:pt x="109" y="62"/>
                    <a:pt x="89" y="84"/>
                  </a:cubicBezTo>
                  <a:cubicBezTo>
                    <a:pt x="70" y="106"/>
                    <a:pt x="60" y="134"/>
                    <a:pt x="60" y="169"/>
                  </a:cubicBezTo>
                  <a:cubicBezTo>
                    <a:pt x="60" y="380"/>
                    <a:pt x="60" y="380"/>
                    <a:pt x="60" y="380"/>
                  </a:cubicBezTo>
                  <a:cubicBezTo>
                    <a:pt x="0" y="380"/>
                    <a:pt x="0" y="380"/>
                    <a:pt x="0" y="380"/>
                  </a:cubicBezTo>
                  <a:cubicBezTo>
                    <a:pt x="0" y="9"/>
                    <a:pt x="0" y="9"/>
                    <a:pt x="0" y="9"/>
                  </a:cubicBezTo>
                  <a:cubicBezTo>
                    <a:pt x="60" y="9"/>
                    <a:pt x="60" y="9"/>
                    <a:pt x="60" y="9"/>
                  </a:cubicBezTo>
                  <a:cubicBezTo>
                    <a:pt x="60" y="71"/>
                    <a:pt x="60" y="71"/>
                    <a:pt x="60" y="71"/>
                  </a:cubicBezTo>
                  <a:cubicBezTo>
                    <a:pt x="61" y="71"/>
                    <a:pt x="61" y="71"/>
                    <a:pt x="61" y="71"/>
                  </a:cubicBezTo>
                  <a:cubicBezTo>
                    <a:pt x="89" y="24"/>
                    <a:pt x="129" y="0"/>
                    <a:pt x="183" y="0"/>
                  </a:cubicBezTo>
                  <a:cubicBezTo>
                    <a:pt x="224" y="0"/>
                    <a:pt x="255" y="14"/>
                    <a:pt x="276" y="40"/>
                  </a:cubicBezTo>
                  <a:cubicBezTo>
                    <a:pt x="297" y="67"/>
                    <a:pt x="308" y="104"/>
                    <a:pt x="308" y="153"/>
                  </a:cubicBezTo>
                  <a:lnTo>
                    <a:pt x="308" y="3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4" name="Freeform 14"/>
            <p:cNvSpPr>
              <a:spLocks noEditPoints="1"/>
            </p:cNvSpPr>
            <p:nvPr/>
          </p:nvSpPr>
          <p:spPr bwMode="auto">
            <a:xfrm>
              <a:off x="7610475" y="4640263"/>
              <a:ext cx="595313" cy="971550"/>
            </a:xfrm>
            <a:custGeom>
              <a:avLst/>
              <a:gdLst>
                <a:gd name="T0" fmla="*/ 342 w 342"/>
                <a:gd name="T1" fmla="*/ 549 h 558"/>
                <a:gd name="T2" fmla="*/ 283 w 342"/>
                <a:gd name="T3" fmla="*/ 549 h 558"/>
                <a:gd name="T4" fmla="*/ 283 w 342"/>
                <a:gd name="T5" fmla="*/ 486 h 558"/>
                <a:gd name="T6" fmla="*/ 281 w 342"/>
                <a:gd name="T7" fmla="*/ 486 h 558"/>
                <a:gd name="T8" fmla="*/ 154 w 342"/>
                <a:gd name="T9" fmla="*/ 558 h 558"/>
                <a:gd name="T10" fmla="*/ 42 w 342"/>
                <a:gd name="T11" fmla="*/ 508 h 558"/>
                <a:gd name="T12" fmla="*/ 0 w 342"/>
                <a:gd name="T13" fmla="*/ 373 h 558"/>
                <a:gd name="T14" fmla="*/ 46 w 342"/>
                <a:gd name="T15" fmla="*/ 225 h 558"/>
                <a:gd name="T16" fmla="*/ 170 w 342"/>
                <a:gd name="T17" fmla="*/ 169 h 558"/>
                <a:gd name="T18" fmla="*/ 281 w 342"/>
                <a:gd name="T19" fmla="*/ 229 h 558"/>
                <a:gd name="T20" fmla="*/ 283 w 342"/>
                <a:gd name="T21" fmla="*/ 229 h 558"/>
                <a:gd name="T22" fmla="*/ 283 w 342"/>
                <a:gd name="T23" fmla="*/ 0 h 558"/>
                <a:gd name="T24" fmla="*/ 342 w 342"/>
                <a:gd name="T25" fmla="*/ 0 h 558"/>
                <a:gd name="T26" fmla="*/ 342 w 342"/>
                <a:gd name="T27" fmla="*/ 549 h 558"/>
                <a:gd name="T28" fmla="*/ 283 w 342"/>
                <a:gd name="T29" fmla="*/ 381 h 558"/>
                <a:gd name="T30" fmla="*/ 283 w 342"/>
                <a:gd name="T31" fmla="*/ 327 h 558"/>
                <a:gd name="T32" fmla="*/ 252 w 342"/>
                <a:gd name="T33" fmla="*/ 250 h 558"/>
                <a:gd name="T34" fmla="*/ 178 w 342"/>
                <a:gd name="T35" fmla="*/ 220 h 558"/>
                <a:gd name="T36" fmla="*/ 93 w 342"/>
                <a:gd name="T37" fmla="*/ 260 h 558"/>
                <a:gd name="T38" fmla="*/ 61 w 342"/>
                <a:gd name="T39" fmla="*/ 369 h 558"/>
                <a:gd name="T40" fmla="*/ 91 w 342"/>
                <a:gd name="T41" fmla="*/ 470 h 558"/>
                <a:gd name="T42" fmla="*/ 171 w 342"/>
                <a:gd name="T43" fmla="*/ 507 h 558"/>
                <a:gd name="T44" fmla="*/ 251 w 342"/>
                <a:gd name="T45" fmla="*/ 472 h 558"/>
                <a:gd name="T46" fmla="*/ 283 w 342"/>
                <a:gd name="T47" fmla="*/ 381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2" h="558">
                  <a:moveTo>
                    <a:pt x="342" y="549"/>
                  </a:moveTo>
                  <a:cubicBezTo>
                    <a:pt x="283" y="549"/>
                    <a:pt x="283" y="549"/>
                    <a:pt x="283" y="549"/>
                  </a:cubicBezTo>
                  <a:cubicBezTo>
                    <a:pt x="283" y="486"/>
                    <a:pt x="283" y="486"/>
                    <a:pt x="283" y="486"/>
                  </a:cubicBezTo>
                  <a:cubicBezTo>
                    <a:pt x="281" y="486"/>
                    <a:pt x="281" y="486"/>
                    <a:pt x="281" y="486"/>
                  </a:cubicBezTo>
                  <a:cubicBezTo>
                    <a:pt x="254" y="534"/>
                    <a:pt x="211" y="558"/>
                    <a:pt x="154" y="558"/>
                  </a:cubicBezTo>
                  <a:cubicBezTo>
                    <a:pt x="107" y="558"/>
                    <a:pt x="70" y="541"/>
                    <a:pt x="42" y="508"/>
                  </a:cubicBezTo>
                  <a:cubicBezTo>
                    <a:pt x="14" y="474"/>
                    <a:pt x="0" y="429"/>
                    <a:pt x="0" y="373"/>
                  </a:cubicBezTo>
                  <a:cubicBezTo>
                    <a:pt x="0" y="311"/>
                    <a:pt x="16" y="262"/>
                    <a:pt x="46" y="225"/>
                  </a:cubicBezTo>
                  <a:cubicBezTo>
                    <a:pt x="77" y="188"/>
                    <a:pt x="118" y="169"/>
                    <a:pt x="170" y="169"/>
                  </a:cubicBezTo>
                  <a:cubicBezTo>
                    <a:pt x="221" y="169"/>
                    <a:pt x="258" y="189"/>
                    <a:pt x="281" y="229"/>
                  </a:cubicBezTo>
                  <a:cubicBezTo>
                    <a:pt x="283" y="229"/>
                    <a:pt x="283" y="229"/>
                    <a:pt x="283" y="229"/>
                  </a:cubicBezTo>
                  <a:cubicBezTo>
                    <a:pt x="283" y="0"/>
                    <a:pt x="283" y="0"/>
                    <a:pt x="283" y="0"/>
                  </a:cubicBezTo>
                  <a:cubicBezTo>
                    <a:pt x="342" y="0"/>
                    <a:pt x="342" y="0"/>
                    <a:pt x="342" y="0"/>
                  </a:cubicBezTo>
                  <a:lnTo>
                    <a:pt x="342" y="549"/>
                  </a:lnTo>
                  <a:close/>
                  <a:moveTo>
                    <a:pt x="283" y="381"/>
                  </a:moveTo>
                  <a:cubicBezTo>
                    <a:pt x="283" y="327"/>
                    <a:pt x="283" y="327"/>
                    <a:pt x="283" y="327"/>
                  </a:cubicBezTo>
                  <a:cubicBezTo>
                    <a:pt x="283" y="296"/>
                    <a:pt x="272" y="271"/>
                    <a:pt x="252" y="250"/>
                  </a:cubicBezTo>
                  <a:cubicBezTo>
                    <a:pt x="232" y="230"/>
                    <a:pt x="207" y="220"/>
                    <a:pt x="178" y="220"/>
                  </a:cubicBezTo>
                  <a:cubicBezTo>
                    <a:pt x="142" y="220"/>
                    <a:pt x="114" y="233"/>
                    <a:pt x="93" y="260"/>
                  </a:cubicBezTo>
                  <a:cubicBezTo>
                    <a:pt x="72" y="286"/>
                    <a:pt x="61" y="323"/>
                    <a:pt x="61" y="369"/>
                  </a:cubicBezTo>
                  <a:cubicBezTo>
                    <a:pt x="61" y="412"/>
                    <a:pt x="71" y="446"/>
                    <a:pt x="91" y="470"/>
                  </a:cubicBezTo>
                  <a:cubicBezTo>
                    <a:pt x="111" y="495"/>
                    <a:pt x="137" y="507"/>
                    <a:pt x="171" y="507"/>
                  </a:cubicBezTo>
                  <a:cubicBezTo>
                    <a:pt x="203" y="507"/>
                    <a:pt x="230" y="496"/>
                    <a:pt x="251" y="472"/>
                  </a:cubicBezTo>
                  <a:cubicBezTo>
                    <a:pt x="272" y="448"/>
                    <a:pt x="283" y="418"/>
                    <a:pt x="283" y="3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5" name="Freeform 15"/>
            <p:cNvSpPr>
              <a:spLocks noEditPoints="1"/>
            </p:cNvSpPr>
            <p:nvPr/>
          </p:nvSpPr>
          <p:spPr bwMode="auto">
            <a:xfrm>
              <a:off x="8337550" y="4933950"/>
              <a:ext cx="635000" cy="677863"/>
            </a:xfrm>
            <a:custGeom>
              <a:avLst/>
              <a:gdLst>
                <a:gd name="T0" fmla="*/ 364 w 364"/>
                <a:gd name="T1" fmla="*/ 193 h 389"/>
                <a:gd name="T2" fmla="*/ 314 w 364"/>
                <a:gd name="T3" fmla="*/ 335 h 389"/>
                <a:gd name="T4" fmla="*/ 180 w 364"/>
                <a:gd name="T5" fmla="*/ 389 h 389"/>
                <a:gd name="T6" fmla="*/ 49 w 364"/>
                <a:gd name="T7" fmla="*/ 337 h 389"/>
                <a:gd name="T8" fmla="*/ 0 w 364"/>
                <a:gd name="T9" fmla="*/ 199 h 389"/>
                <a:gd name="T10" fmla="*/ 50 w 364"/>
                <a:gd name="T11" fmla="*/ 54 h 389"/>
                <a:gd name="T12" fmla="*/ 188 w 364"/>
                <a:gd name="T13" fmla="*/ 0 h 389"/>
                <a:gd name="T14" fmla="*/ 318 w 364"/>
                <a:gd name="T15" fmla="*/ 52 h 389"/>
                <a:gd name="T16" fmla="*/ 364 w 364"/>
                <a:gd name="T17" fmla="*/ 193 h 389"/>
                <a:gd name="T18" fmla="*/ 303 w 364"/>
                <a:gd name="T19" fmla="*/ 195 h 389"/>
                <a:gd name="T20" fmla="*/ 273 w 364"/>
                <a:gd name="T21" fmla="*/ 88 h 389"/>
                <a:gd name="T22" fmla="*/ 184 w 364"/>
                <a:gd name="T23" fmla="*/ 51 h 389"/>
                <a:gd name="T24" fmla="*/ 94 w 364"/>
                <a:gd name="T25" fmla="*/ 89 h 389"/>
                <a:gd name="T26" fmla="*/ 60 w 364"/>
                <a:gd name="T27" fmla="*/ 197 h 389"/>
                <a:gd name="T28" fmla="*/ 94 w 364"/>
                <a:gd name="T29" fmla="*/ 301 h 389"/>
                <a:gd name="T30" fmla="*/ 184 w 364"/>
                <a:gd name="T31" fmla="*/ 338 h 389"/>
                <a:gd name="T32" fmla="*/ 273 w 364"/>
                <a:gd name="T33" fmla="*/ 301 h 389"/>
                <a:gd name="T34" fmla="*/ 303 w 364"/>
                <a:gd name="T35" fmla="*/ 195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4" h="389">
                  <a:moveTo>
                    <a:pt x="364" y="193"/>
                  </a:moveTo>
                  <a:cubicBezTo>
                    <a:pt x="364" y="252"/>
                    <a:pt x="348" y="299"/>
                    <a:pt x="314" y="335"/>
                  </a:cubicBezTo>
                  <a:cubicBezTo>
                    <a:pt x="281" y="371"/>
                    <a:pt x="236" y="389"/>
                    <a:pt x="180" y="389"/>
                  </a:cubicBezTo>
                  <a:cubicBezTo>
                    <a:pt x="125" y="389"/>
                    <a:pt x="81" y="372"/>
                    <a:pt x="49" y="337"/>
                  </a:cubicBezTo>
                  <a:cubicBezTo>
                    <a:pt x="16" y="302"/>
                    <a:pt x="0" y="256"/>
                    <a:pt x="0" y="199"/>
                  </a:cubicBezTo>
                  <a:cubicBezTo>
                    <a:pt x="0" y="138"/>
                    <a:pt x="16" y="89"/>
                    <a:pt x="50" y="54"/>
                  </a:cubicBezTo>
                  <a:cubicBezTo>
                    <a:pt x="83" y="18"/>
                    <a:pt x="130" y="0"/>
                    <a:pt x="188" y="0"/>
                  </a:cubicBezTo>
                  <a:cubicBezTo>
                    <a:pt x="243" y="0"/>
                    <a:pt x="286" y="18"/>
                    <a:pt x="318" y="52"/>
                  </a:cubicBezTo>
                  <a:cubicBezTo>
                    <a:pt x="349" y="86"/>
                    <a:pt x="364" y="133"/>
                    <a:pt x="364" y="193"/>
                  </a:cubicBezTo>
                  <a:close/>
                  <a:moveTo>
                    <a:pt x="303" y="195"/>
                  </a:moveTo>
                  <a:cubicBezTo>
                    <a:pt x="303" y="149"/>
                    <a:pt x="293" y="113"/>
                    <a:pt x="273" y="88"/>
                  </a:cubicBezTo>
                  <a:cubicBezTo>
                    <a:pt x="252" y="63"/>
                    <a:pt x="222" y="51"/>
                    <a:pt x="184" y="51"/>
                  </a:cubicBezTo>
                  <a:cubicBezTo>
                    <a:pt x="146" y="51"/>
                    <a:pt x="116" y="64"/>
                    <a:pt x="94" y="89"/>
                  </a:cubicBezTo>
                  <a:cubicBezTo>
                    <a:pt x="71" y="115"/>
                    <a:pt x="60" y="151"/>
                    <a:pt x="60" y="197"/>
                  </a:cubicBezTo>
                  <a:cubicBezTo>
                    <a:pt x="60" y="241"/>
                    <a:pt x="71" y="276"/>
                    <a:pt x="94" y="301"/>
                  </a:cubicBezTo>
                  <a:cubicBezTo>
                    <a:pt x="116" y="326"/>
                    <a:pt x="146" y="338"/>
                    <a:pt x="184" y="338"/>
                  </a:cubicBezTo>
                  <a:cubicBezTo>
                    <a:pt x="223" y="338"/>
                    <a:pt x="252" y="326"/>
                    <a:pt x="273" y="301"/>
                  </a:cubicBezTo>
                  <a:cubicBezTo>
                    <a:pt x="293" y="277"/>
                    <a:pt x="303" y="241"/>
                    <a:pt x="303"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6" name="Freeform 16"/>
            <p:cNvSpPr>
              <a:spLocks/>
            </p:cNvSpPr>
            <p:nvPr/>
          </p:nvSpPr>
          <p:spPr bwMode="auto">
            <a:xfrm>
              <a:off x="9009063" y="4949825"/>
              <a:ext cx="901700" cy="646113"/>
            </a:xfrm>
            <a:custGeom>
              <a:avLst/>
              <a:gdLst>
                <a:gd name="T0" fmla="*/ 568 w 568"/>
                <a:gd name="T1" fmla="*/ 0 h 407"/>
                <a:gd name="T2" fmla="*/ 446 w 568"/>
                <a:gd name="T3" fmla="*/ 407 h 407"/>
                <a:gd name="T4" fmla="*/ 378 w 568"/>
                <a:gd name="T5" fmla="*/ 407 h 407"/>
                <a:gd name="T6" fmla="*/ 288 w 568"/>
                <a:gd name="T7" fmla="*/ 91 h 407"/>
                <a:gd name="T8" fmla="*/ 286 w 568"/>
                <a:gd name="T9" fmla="*/ 91 h 407"/>
                <a:gd name="T10" fmla="*/ 187 w 568"/>
                <a:gd name="T11" fmla="*/ 407 h 407"/>
                <a:gd name="T12" fmla="*/ 122 w 568"/>
                <a:gd name="T13" fmla="*/ 407 h 407"/>
                <a:gd name="T14" fmla="*/ 0 w 568"/>
                <a:gd name="T15" fmla="*/ 0 h 407"/>
                <a:gd name="T16" fmla="*/ 68 w 568"/>
                <a:gd name="T17" fmla="*/ 0 h 407"/>
                <a:gd name="T18" fmla="*/ 158 w 568"/>
                <a:gd name="T19" fmla="*/ 328 h 407"/>
                <a:gd name="T20" fmla="*/ 161 w 568"/>
                <a:gd name="T21" fmla="*/ 328 h 407"/>
                <a:gd name="T22" fmla="*/ 262 w 568"/>
                <a:gd name="T23" fmla="*/ 0 h 407"/>
                <a:gd name="T24" fmla="*/ 321 w 568"/>
                <a:gd name="T25" fmla="*/ 0 h 407"/>
                <a:gd name="T26" fmla="*/ 411 w 568"/>
                <a:gd name="T27" fmla="*/ 328 h 407"/>
                <a:gd name="T28" fmla="*/ 414 w 568"/>
                <a:gd name="T29" fmla="*/ 328 h 407"/>
                <a:gd name="T30" fmla="*/ 503 w 568"/>
                <a:gd name="T31" fmla="*/ 0 h 407"/>
                <a:gd name="T32" fmla="*/ 568 w 568"/>
                <a:gd name="T33"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8" h="407">
                  <a:moveTo>
                    <a:pt x="568" y="0"/>
                  </a:moveTo>
                  <a:lnTo>
                    <a:pt x="446" y="407"/>
                  </a:lnTo>
                  <a:lnTo>
                    <a:pt x="378" y="407"/>
                  </a:lnTo>
                  <a:lnTo>
                    <a:pt x="288" y="91"/>
                  </a:lnTo>
                  <a:lnTo>
                    <a:pt x="286" y="91"/>
                  </a:lnTo>
                  <a:lnTo>
                    <a:pt x="187" y="407"/>
                  </a:lnTo>
                  <a:lnTo>
                    <a:pt x="122" y="407"/>
                  </a:lnTo>
                  <a:lnTo>
                    <a:pt x="0" y="0"/>
                  </a:lnTo>
                  <a:lnTo>
                    <a:pt x="68" y="0"/>
                  </a:lnTo>
                  <a:lnTo>
                    <a:pt x="158" y="328"/>
                  </a:lnTo>
                  <a:lnTo>
                    <a:pt x="161" y="328"/>
                  </a:lnTo>
                  <a:lnTo>
                    <a:pt x="262" y="0"/>
                  </a:lnTo>
                  <a:lnTo>
                    <a:pt x="321" y="0"/>
                  </a:lnTo>
                  <a:lnTo>
                    <a:pt x="411" y="328"/>
                  </a:lnTo>
                  <a:lnTo>
                    <a:pt x="414" y="328"/>
                  </a:lnTo>
                  <a:lnTo>
                    <a:pt x="503" y="0"/>
                  </a:lnTo>
                  <a:lnTo>
                    <a:pt x="56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7" name="Freeform 17"/>
            <p:cNvSpPr>
              <a:spLocks/>
            </p:cNvSpPr>
            <p:nvPr/>
          </p:nvSpPr>
          <p:spPr bwMode="auto">
            <a:xfrm>
              <a:off x="9952038" y="4933950"/>
              <a:ext cx="395288" cy="677863"/>
            </a:xfrm>
            <a:custGeom>
              <a:avLst/>
              <a:gdLst>
                <a:gd name="T0" fmla="*/ 227 w 227"/>
                <a:gd name="T1" fmla="*/ 281 h 389"/>
                <a:gd name="T2" fmla="*/ 190 w 227"/>
                <a:gd name="T3" fmla="*/ 359 h 389"/>
                <a:gd name="T4" fmla="*/ 92 w 227"/>
                <a:gd name="T5" fmla="*/ 389 h 389"/>
                <a:gd name="T6" fmla="*/ 0 w 227"/>
                <a:gd name="T7" fmla="*/ 367 h 389"/>
                <a:gd name="T8" fmla="*/ 0 w 227"/>
                <a:gd name="T9" fmla="*/ 303 h 389"/>
                <a:gd name="T10" fmla="*/ 96 w 227"/>
                <a:gd name="T11" fmla="*/ 338 h 389"/>
                <a:gd name="T12" fmla="*/ 167 w 227"/>
                <a:gd name="T13" fmla="*/ 287 h 389"/>
                <a:gd name="T14" fmla="*/ 153 w 227"/>
                <a:gd name="T15" fmla="*/ 252 h 389"/>
                <a:gd name="T16" fmla="*/ 90 w 227"/>
                <a:gd name="T17" fmla="*/ 217 h 389"/>
                <a:gd name="T18" fmla="*/ 21 w 227"/>
                <a:gd name="T19" fmla="*/ 172 h 389"/>
                <a:gd name="T20" fmla="*/ 1 w 227"/>
                <a:gd name="T21" fmla="*/ 108 h 389"/>
                <a:gd name="T22" fmla="*/ 37 w 227"/>
                <a:gd name="T23" fmla="*/ 31 h 389"/>
                <a:gd name="T24" fmla="*/ 131 w 227"/>
                <a:gd name="T25" fmla="*/ 0 h 389"/>
                <a:gd name="T26" fmla="*/ 210 w 227"/>
                <a:gd name="T27" fmla="*/ 18 h 389"/>
                <a:gd name="T28" fmla="*/ 210 w 227"/>
                <a:gd name="T29" fmla="*/ 77 h 389"/>
                <a:gd name="T30" fmla="*/ 126 w 227"/>
                <a:gd name="T31" fmla="*/ 51 h 389"/>
                <a:gd name="T32" fmla="*/ 79 w 227"/>
                <a:gd name="T33" fmla="*/ 66 h 389"/>
                <a:gd name="T34" fmla="*/ 61 w 227"/>
                <a:gd name="T35" fmla="*/ 103 h 389"/>
                <a:gd name="T36" fmla="*/ 75 w 227"/>
                <a:gd name="T37" fmla="*/ 141 h 389"/>
                <a:gd name="T38" fmla="*/ 132 w 227"/>
                <a:gd name="T39" fmla="*/ 172 h 389"/>
                <a:gd name="T40" fmla="*/ 206 w 227"/>
                <a:gd name="T41" fmla="*/ 219 h 389"/>
                <a:gd name="T42" fmla="*/ 227 w 227"/>
                <a:gd name="T43" fmla="*/ 281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7" h="389">
                  <a:moveTo>
                    <a:pt x="227" y="281"/>
                  </a:moveTo>
                  <a:cubicBezTo>
                    <a:pt x="227" y="313"/>
                    <a:pt x="215" y="339"/>
                    <a:pt x="190" y="359"/>
                  </a:cubicBezTo>
                  <a:cubicBezTo>
                    <a:pt x="166" y="379"/>
                    <a:pt x="133" y="389"/>
                    <a:pt x="92" y="389"/>
                  </a:cubicBezTo>
                  <a:cubicBezTo>
                    <a:pt x="57" y="389"/>
                    <a:pt x="26" y="382"/>
                    <a:pt x="0" y="367"/>
                  </a:cubicBezTo>
                  <a:cubicBezTo>
                    <a:pt x="0" y="303"/>
                    <a:pt x="0" y="303"/>
                    <a:pt x="0" y="303"/>
                  </a:cubicBezTo>
                  <a:cubicBezTo>
                    <a:pt x="29" y="327"/>
                    <a:pt x="61" y="338"/>
                    <a:pt x="96" y="338"/>
                  </a:cubicBezTo>
                  <a:cubicBezTo>
                    <a:pt x="143" y="338"/>
                    <a:pt x="167" y="321"/>
                    <a:pt x="167" y="287"/>
                  </a:cubicBezTo>
                  <a:cubicBezTo>
                    <a:pt x="167" y="273"/>
                    <a:pt x="162" y="261"/>
                    <a:pt x="153" y="252"/>
                  </a:cubicBezTo>
                  <a:cubicBezTo>
                    <a:pt x="144" y="244"/>
                    <a:pt x="123" y="232"/>
                    <a:pt x="90" y="217"/>
                  </a:cubicBezTo>
                  <a:cubicBezTo>
                    <a:pt x="58" y="203"/>
                    <a:pt x="34" y="188"/>
                    <a:pt x="21" y="172"/>
                  </a:cubicBezTo>
                  <a:cubicBezTo>
                    <a:pt x="7" y="156"/>
                    <a:pt x="1" y="134"/>
                    <a:pt x="1" y="108"/>
                  </a:cubicBezTo>
                  <a:cubicBezTo>
                    <a:pt x="1" y="77"/>
                    <a:pt x="13" y="52"/>
                    <a:pt x="37" y="31"/>
                  </a:cubicBezTo>
                  <a:cubicBezTo>
                    <a:pt x="62" y="11"/>
                    <a:pt x="93" y="0"/>
                    <a:pt x="131" y="0"/>
                  </a:cubicBezTo>
                  <a:cubicBezTo>
                    <a:pt x="160" y="0"/>
                    <a:pt x="187" y="6"/>
                    <a:pt x="210" y="18"/>
                  </a:cubicBezTo>
                  <a:cubicBezTo>
                    <a:pt x="210" y="77"/>
                    <a:pt x="210" y="77"/>
                    <a:pt x="210" y="77"/>
                  </a:cubicBezTo>
                  <a:cubicBezTo>
                    <a:pt x="186" y="60"/>
                    <a:pt x="158" y="51"/>
                    <a:pt x="126" y="51"/>
                  </a:cubicBezTo>
                  <a:cubicBezTo>
                    <a:pt x="107" y="51"/>
                    <a:pt x="91" y="56"/>
                    <a:pt x="79" y="66"/>
                  </a:cubicBezTo>
                  <a:cubicBezTo>
                    <a:pt x="67" y="75"/>
                    <a:pt x="61" y="88"/>
                    <a:pt x="61" y="103"/>
                  </a:cubicBezTo>
                  <a:cubicBezTo>
                    <a:pt x="61" y="119"/>
                    <a:pt x="66" y="132"/>
                    <a:pt x="75" y="141"/>
                  </a:cubicBezTo>
                  <a:cubicBezTo>
                    <a:pt x="84" y="149"/>
                    <a:pt x="103" y="160"/>
                    <a:pt x="132" y="172"/>
                  </a:cubicBezTo>
                  <a:cubicBezTo>
                    <a:pt x="167" y="187"/>
                    <a:pt x="192" y="203"/>
                    <a:pt x="206" y="219"/>
                  </a:cubicBezTo>
                  <a:cubicBezTo>
                    <a:pt x="220" y="235"/>
                    <a:pt x="227" y="256"/>
                    <a:pt x="227" y="2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grpSp>
      <p:sp>
        <p:nvSpPr>
          <p:cNvPr id="46" name="TextBox 45"/>
          <p:cNvSpPr txBox="1"/>
          <p:nvPr/>
        </p:nvSpPr>
        <p:spPr>
          <a:xfrm>
            <a:off x="689548" y="3567659"/>
            <a:ext cx="2830327" cy="1217628"/>
          </a:xfrm>
          <a:prstGeom prst="rect">
            <a:avLst/>
          </a:prstGeom>
          <a:noFill/>
        </p:spPr>
        <p:txBody>
          <a:bodyPr wrap="none" lIns="137033" tIns="109626" rIns="137033" bIns="109626" rtlCol="0">
            <a:spAutoFit/>
          </a:bodyPr>
          <a:lstStyle/>
          <a:p>
            <a:pPr defTabSz="913554" fontAlgn="auto">
              <a:lnSpc>
                <a:spcPct val="90000"/>
              </a:lnSpc>
              <a:spcBef>
                <a:spcPts val="599"/>
              </a:spcBef>
              <a:spcAft>
                <a:spcPts val="0"/>
              </a:spcAft>
            </a:pPr>
            <a:r>
              <a:rPr lang="en-US" sz="7193" dirty="0" smtClean="0">
                <a:solidFill>
                  <a:prstClr val="white"/>
                </a:solidFill>
                <a:latin typeface="Segoe UI Light"/>
                <a:ea typeface="+mn-ea"/>
                <a:cs typeface="+mn-cs"/>
              </a:rPr>
              <a:t>DEMO</a:t>
            </a:r>
          </a:p>
        </p:txBody>
      </p:sp>
      <p:sp>
        <p:nvSpPr>
          <p:cNvPr id="20" name="Title 1"/>
          <p:cNvSpPr>
            <a:spLocks noGrp="1"/>
          </p:cNvSpPr>
          <p:nvPr>
            <p:ph type="ctrTitle" hasCustomPrompt="1"/>
          </p:nvPr>
        </p:nvSpPr>
        <p:spPr>
          <a:xfrm>
            <a:off x="720344" y="736519"/>
            <a:ext cx="10751313" cy="2695311"/>
          </a:xfrm>
        </p:spPr>
        <p:txBody>
          <a:bodyPr anchor="b" anchorCtr="0">
            <a:noAutofit/>
          </a:bodyPr>
          <a:lstStyle>
            <a:lvl1pPr algn="l">
              <a:defRPr sz="7193">
                <a:solidFill>
                  <a:schemeClr val="bg1"/>
                </a:solidFill>
              </a:defRPr>
            </a:lvl1pPr>
          </a:lstStyle>
          <a:p>
            <a:r>
              <a:rPr lang="en-US" dirty="0" smtClean="0"/>
              <a:t>Click to edit title</a:t>
            </a:r>
            <a:endParaRPr lang="en-US" dirty="0"/>
          </a:p>
        </p:txBody>
      </p:sp>
    </p:spTree>
    <p:extLst>
      <p:ext uri="{BB962C8B-B14F-4D97-AF65-F5344CB8AC3E}">
        <p14:creationId xmlns:p14="http://schemas.microsoft.com/office/powerpoint/2010/main" val="358959430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Recording">
    <p:spTree>
      <p:nvGrpSpPr>
        <p:cNvPr id="1" name=""/>
        <p:cNvGrpSpPr/>
        <p:nvPr/>
      </p:nvGrpSpPr>
      <p:grpSpPr>
        <a:xfrm>
          <a:off x="0" y="0"/>
          <a:ext cx="0" cy="0"/>
          <a:chOff x="0" y="0"/>
          <a:chExt cx="0" cy="0"/>
        </a:xfrm>
      </p:grpSpPr>
      <p:sp>
        <p:nvSpPr>
          <p:cNvPr id="3" name="Media Placeholder 2"/>
          <p:cNvSpPr>
            <a:spLocks noGrp="1"/>
          </p:cNvSpPr>
          <p:nvPr>
            <p:ph type="media" sz="quarter" idx="10"/>
          </p:nvPr>
        </p:nvSpPr>
        <p:spPr>
          <a:xfrm>
            <a:off x="0" y="1"/>
            <a:ext cx="12192000" cy="727700"/>
          </a:xfrm>
        </p:spPr>
        <p:txBody>
          <a:bodyPr/>
          <a:lstStyle/>
          <a:p>
            <a:r>
              <a:rPr lang="en-US" smtClean="0"/>
              <a:t>Click icon to add media</a:t>
            </a:r>
            <a:endParaRPr lang="en-US"/>
          </a:p>
        </p:txBody>
      </p:sp>
      <p:pic>
        <p:nvPicPr>
          <p:cNvPr id="4" name="Picture 3"/>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1977153" y="3813716"/>
            <a:ext cx="8237697" cy="2497874"/>
          </a:xfrm>
          <a:prstGeom prst="rect">
            <a:avLst/>
          </a:prstGeom>
        </p:spPr>
      </p:pic>
    </p:spTree>
    <p:extLst>
      <p:ext uri="{BB962C8B-B14F-4D97-AF65-F5344CB8AC3E}">
        <p14:creationId xmlns:p14="http://schemas.microsoft.com/office/powerpoint/2010/main" val="2945142731"/>
      </p:ext>
    </p:extLst>
  </p:cSld>
  <p:clrMapOvr>
    <a:masterClrMapping/>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Announcing slide Charcoal">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55396" y="2240362"/>
            <a:ext cx="6946037" cy="995838"/>
          </a:xfrm>
          <a:noFill/>
        </p:spPr>
        <p:txBody>
          <a:bodyPr wrap="square"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Announcing title</a:t>
            </a:r>
            <a:endParaRPr lang="en-US" dirty="0"/>
          </a:p>
        </p:txBody>
      </p:sp>
      <p:sp>
        <p:nvSpPr>
          <p:cNvPr id="5" name="Text Placeholder 4"/>
          <p:cNvSpPr>
            <a:spLocks noGrp="1"/>
          </p:cNvSpPr>
          <p:nvPr>
            <p:ph type="body" sz="quarter" idx="12" hasCustomPrompt="1"/>
          </p:nvPr>
        </p:nvSpPr>
        <p:spPr>
          <a:xfrm>
            <a:off x="4975628" y="3694460"/>
            <a:ext cx="6947134" cy="669927"/>
          </a:xfrm>
          <a:noFill/>
        </p:spPr>
        <p:txBody>
          <a:bodyPr wrap="square"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Speaker Name</a:t>
            </a:r>
          </a:p>
        </p:txBody>
      </p:sp>
      <p:cxnSp>
        <p:nvCxnSpPr>
          <p:cNvPr id="8" name="Straight Connector 7"/>
          <p:cNvCxnSpPr/>
          <p:nvPr userDrawn="1"/>
        </p:nvCxnSpPr>
        <p:spPr>
          <a:xfrm>
            <a:off x="5170163" y="3429000"/>
            <a:ext cx="6204252"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64868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50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42" presetClass="path" presetSubtype="0" decel="100000" fill="hold" grpId="1" nodeType="withEffect">
                                  <p:stCondLst>
                                    <p:cond delay="500"/>
                                  </p:stCondLst>
                                  <p:childTnLst>
                                    <p:animMotion origin="layout" path="M -0.03944 -0.00046 L -4.85065E-6 2.19246E-6 " pathEditMode="relative" rAng="0" ptsTypes="AA">
                                      <p:cBhvr>
                                        <p:cTn id="12" dur="600" fill="hold"/>
                                        <p:tgtEl>
                                          <p:spTgt spid="5"/>
                                        </p:tgtEl>
                                        <p:attrNameLst>
                                          <p:attrName>ppt_x</p:attrName>
                                          <p:attrName>ppt_y</p:attrName>
                                        </p:attrNameLst>
                                      </p:cBhvr>
                                      <p:rCtr x="1966" y="23"/>
                                    </p:animMotion>
                                  </p:childTnLst>
                                </p:cTn>
                              </p:par>
                              <p:par>
                                <p:cTn id="13" presetID="10" presetClass="entr" presetSubtype="0" fill="hold" nodeType="withEffect">
                                  <p:stCondLst>
                                    <p:cond delay="50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tmplLst>
          <p:tmpl>
            <p:tnLst>
              <p:par>
                <p:cTn presetID="42" presetClass="path" presetSubtype="0" decel="100000" fill="hold" nodeType="withEffect">
                  <p:stCondLst>
                    <p:cond delay="500"/>
                  </p:stCondLst>
                  <p:childTnLst>
                    <p:animMotion origin="layout" path="M -0.03944 -0.00046 L -4.85065E-6 2.19246E-6 " pathEditMode="relative" rAng="0" ptsTypes="AA">
                      <p:cBhvr>
                        <p:cTn dur="600" fill="hold"/>
                        <p:tgtEl>
                          <p:spTgt spid="5"/>
                        </p:tgtEl>
                        <p:attrNameLst>
                          <p:attrName>ppt_x</p:attrName>
                          <p:attrName>ppt_y</p:attrName>
                        </p:attrNameLst>
                      </p:cBhvr>
                      <p:rCtr x="1966" y="23"/>
                    </p:animMotion>
                  </p:childTnLst>
                </p:cTn>
              </p:par>
            </p:tnLst>
          </p:tmpl>
        </p:tmplLst>
      </p:bldP>
    </p:bld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bg1"/>
                    </a:gs>
                    <a:gs pos="0">
                      <a:schemeClr val="bg1"/>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1241137035"/>
      </p:ext>
    </p:extLst>
  </p:cSld>
  <p:clrMapOvr>
    <a:masterClrMapping/>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342526174"/>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Demo VS">
    <p:bg>
      <p:bgPr>
        <a:solidFill>
          <a:srgbClr val="8C0095"/>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print">
            <a:extLst>
              <a:ext uri="{28A0092B-C50C-407E-A947-70E740481C1C}">
                <a14:useLocalDpi xmlns:a14="http://schemas.microsoft.com/office/drawing/2010/main" val="0"/>
              </a:ext>
            </a:extLst>
          </a:blip>
          <a:srcRect l="-3"/>
          <a:stretch/>
        </p:blipFill>
        <p:spPr>
          <a:xfrm>
            <a:off x="11316000" y="5949000"/>
            <a:ext cx="616920" cy="762002"/>
          </a:xfrm>
          <a:prstGeom prst="rect">
            <a:avLst/>
          </a:prstGeom>
        </p:spPr>
      </p:pic>
      <p:sp>
        <p:nvSpPr>
          <p:cNvPr id="2" name="Заголовок 1"/>
          <p:cNvSpPr>
            <a:spLocks noGrp="1"/>
          </p:cNvSpPr>
          <p:nvPr>
            <p:ph type="ctrTitle"/>
          </p:nvPr>
        </p:nvSpPr>
        <p:spPr>
          <a:xfrm>
            <a:off x="0" y="1285276"/>
            <a:ext cx="12192000" cy="2880000"/>
          </a:xfrm>
          <a:solidFill>
            <a:schemeClr val="bg1"/>
          </a:solidFill>
        </p:spPr>
        <p:txBody>
          <a:bodyPr lIns="1080000" rIns="1080000" anchor="b"/>
          <a:lstStyle>
            <a:lvl1pPr algn="l">
              <a:defRPr sz="6000">
                <a:solidFill>
                  <a:srgbClr val="8C0095"/>
                </a:solidFill>
              </a:defRPr>
            </a:lvl1pPr>
          </a:lstStyle>
          <a:p>
            <a:r>
              <a:rPr lang="ru-RU" dirty="0" smtClean="0"/>
              <a:t>Образец заголовка</a:t>
            </a:r>
            <a:endParaRPr lang="ru-RU" dirty="0"/>
          </a:p>
        </p:txBody>
      </p:sp>
      <p:sp>
        <p:nvSpPr>
          <p:cNvPr id="3" name="Подзаголовок 2"/>
          <p:cNvSpPr>
            <a:spLocks noGrp="1"/>
          </p:cNvSpPr>
          <p:nvPr>
            <p:ph type="subTitle" idx="1"/>
          </p:nvPr>
        </p:nvSpPr>
        <p:spPr>
          <a:xfrm>
            <a:off x="1056000" y="4329000"/>
            <a:ext cx="9144000" cy="1452017"/>
          </a:xfrm>
        </p:spPr>
        <p:txBody>
          <a:bodyPr lIns="36000" rIns="36000">
            <a:normAutofit/>
          </a:bodyPr>
          <a:lstStyle>
            <a:lvl1pPr marL="0" indent="0" algn="l">
              <a:buNone/>
              <a:defRPr sz="3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dirty="0" smtClean="0"/>
              <a:t>Образец подзаголовка</a:t>
            </a:r>
            <a:endParaRPr lang="ru-RU" dirty="0"/>
          </a:p>
        </p:txBody>
      </p:sp>
      <p:pic>
        <p:nvPicPr>
          <p:cNvPr id="4" name="Рисунок 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624460" y="1449000"/>
            <a:ext cx="352474" cy="362001"/>
          </a:xfrm>
          <a:prstGeom prst="rect">
            <a:avLst/>
          </a:prstGeom>
          <a:noFill/>
          <a:ln>
            <a:noFill/>
          </a:ln>
        </p:spPr>
      </p:pic>
      <p:sp>
        <p:nvSpPr>
          <p:cNvPr id="5" name="TextBox 4"/>
          <p:cNvSpPr txBox="1"/>
          <p:nvPr userDrawn="1"/>
        </p:nvSpPr>
        <p:spPr>
          <a:xfrm>
            <a:off x="1056000" y="904334"/>
            <a:ext cx="733140" cy="369332"/>
          </a:xfrm>
          <a:prstGeom prst="rect">
            <a:avLst/>
          </a:prstGeom>
          <a:noFill/>
        </p:spPr>
        <p:txBody>
          <a:bodyPr wrap="none" lIns="36000" rIns="36000" rtlCol="0">
            <a:spAutoFit/>
          </a:bodyPr>
          <a:lstStyle/>
          <a:p>
            <a:r>
              <a:rPr lang="en-US" dirty="0" smtClean="0">
                <a:solidFill>
                  <a:schemeClr val="bg1"/>
                </a:solidFill>
              </a:rPr>
              <a:t>DEMO</a:t>
            </a:r>
            <a:endParaRPr lang="ru-RU" dirty="0">
              <a:solidFill>
                <a:schemeClr val="bg1"/>
              </a:solidFill>
            </a:endParaRPr>
          </a:p>
        </p:txBody>
      </p:sp>
    </p:spTree>
    <p:extLst>
      <p:ext uri="{BB962C8B-B14F-4D97-AF65-F5344CB8AC3E}">
        <p14:creationId xmlns:p14="http://schemas.microsoft.com/office/powerpoint/2010/main" val="2302519504"/>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bg1"/>
                    </a:gs>
                    <a:gs pos="0">
                      <a:schemeClr val="bg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1894173296"/>
      </p:ext>
    </p:extLst>
  </p:cSld>
  <p:clrMapOvr>
    <a:masterClrMapping/>
  </p:clrMapOvr>
  <p:transition>
    <p:fade/>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bg1"/>
                    </a:gs>
                    <a:gs pos="0">
                      <a:schemeClr val="bg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3088927417"/>
      </p:ext>
    </p:extLst>
  </p:cSld>
  <p:clrMapOvr>
    <a:masterClrMapping/>
  </p:clrMapOvr>
  <p:transition>
    <p:fade/>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Blank_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6463841"/>
      </p:ext>
    </p:extLst>
  </p:cSld>
  <p:clrMapOvr>
    <a:masterClrMapping/>
  </p:clrMapOvr>
  <p:transition>
    <p:fade/>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Blank_silver">
    <p:bg>
      <p:bgPr>
        <a:solidFill>
          <a:schemeClr val="tx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982040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Blank_blue">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5733491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Blank_gray">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677764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Blank_cyan">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2702843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39" y="6171616"/>
            <a:ext cx="11653522"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333333"/>
                    </a:gs>
                    <a:gs pos="100000">
                      <a:srgbClr val="333333"/>
                    </a:gs>
                  </a:gsLst>
                  <a:lin ang="5400000" scaled="0"/>
                </a:gradFill>
                <a:cs typeface="Segoe UI" pitchFamily="34" charset="0"/>
              </a:rPr>
              <a:t>© 2015 Microsoft Corporation. All rights reserved. </a:t>
            </a:r>
          </a:p>
        </p:txBody>
      </p:sp>
      <p:pic>
        <p:nvPicPr>
          <p:cNvPr id="4" name="Picture 3"/>
          <p:cNvPicPr>
            <a:picLocks noChangeAspect="1"/>
          </p:cNvPicPr>
          <p:nvPr userDrawn="1"/>
        </p:nvPicPr>
        <p:blipFill>
          <a:blip r:embed="rId2"/>
          <a:stretch>
            <a:fillRect/>
          </a:stretch>
        </p:blipFill>
        <p:spPr>
          <a:xfrm>
            <a:off x="450203" y="3083652"/>
            <a:ext cx="3227129" cy="692057"/>
          </a:xfrm>
          <a:prstGeom prst="rect">
            <a:avLst/>
          </a:prstGeom>
        </p:spPr>
      </p:pic>
    </p:spTree>
    <p:extLst>
      <p:ext uri="{BB962C8B-B14F-4D97-AF65-F5344CB8AC3E}">
        <p14:creationId xmlns:p14="http://schemas.microsoft.com/office/powerpoint/2010/main" val="969154000"/>
      </p:ext>
    </p:extLst>
  </p:cSld>
  <p:clrMapOvr>
    <a:masterClrMapping/>
  </p:clrMapOvr>
  <p:transition>
    <p:fade/>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234338553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userDrawn="1">
  <p:cSld name="Title Only - BLU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550276074"/>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dirty="0" smtClean="0"/>
              <a:t>Образец текста</a:t>
            </a:r>
          </a:p>
          <a:p>
            <a:pPr lvl="1"/>
            <a:r>
              <a:rPr lang="ru-RU" dirty="0" smtClean="0"/>
              <a:t>Второй уровень</a:t>
            </a:r>
          </a:p>
          <a:p>
            <a:pPr lvl="2"/>
            <a:r>
              <a:rPr lang="ru-RU" dirty="0" smtClean="0"/>
              <a:t>Третий уровень</a:t>
            </a:r>
          </a:p>
        </p:txBody>
      </p:sp>
    </p:spTree>
    <p:extLst>
      <p:ext uri="{BB962C8B-B14F-4D97-AF65-F5344CB8AC3E}">
        <p14:creationId xmlns:p14="http://schemas.microsoft.com/office/powerpoint/2010/main" val="2935404866"/>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Title_01">
    <p:bg bwMode="ltGray">
      <p:bgPr>
        <a:solidFill>
          <a:schemeClr val="bg1"/>
        </a:solidFill>
        <a:effectLst/>
      </p:bgPr>
    </p:bg>
    <p:spTree>
      <p:nvGrpSpPr>
        <p:cNvPr id="1" name=""/>
        <p:cNvGrpSpPr/>
        <p:nvPr/>
      </p:nvGrpSpPr>
      <p:grpSpPr>
        <a:xfrm>
          <a:off x="0" y="0"/>
          <a:ext cx="0" cy="0"/>
          <a:chOff x="0" y="0"/>
          <a:chExt cx="0" cy="0"/>
        </a:xfrm>
      </p:grpSpPr>
      <p:sp>
        <p:nvSpPr>
          <p:cNvPr id="16" name="Rectangle 15"/>
          <p:cNvSpPr/>
          <p:nvPr userDrawn="1"/>
        </p:nvSpPr>
        <p:spPr bwMode="auto">
          <a:xfrm>
            <a:off x="269239" y="2077800"/>
            <a:ext cx="6274974" cy="3592580"/>
          </a:xfrm>
          <a:prstGeom prst="rect">
            <a:avLst/>
          </a:prstGeom>
          <a:solidFill>
            <a:srgbClr val="FFFFFF">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Title 1"/>
          <p:cNvSpPr>
            <a:spLocks noGrp="1"/>
          </p:cNvSpPr>
          <p:nvPr>
            <p:ph type="title" hasCustomPrompt="1"/>
          </p:nvPr>
        </p:nvSpPr>
        <p:spPr bwMode="black">
          <a:xfrm>
            <a:off x="269302" y="2077814"/>
            <a:ext cx="6276530" cy="1793104"/>
          </a:xfrm>
          <a:noFill/>
        </p:spPr>
        <p:txBody>
          <a:bodyPr lIns="146304" tIns="91440" rIns="146304" bIns="91440" anchor="t" anchorCtr="0"/>
          <a:lstStyle>
            <a:lvl1pPr>
              <a:defRPr sz="5294" spc="-98" baseline="0">
                <a:solidFill>
                  <a:srgbClr val="171717"/>
                </a:solidFill>
              </a:defRPr>
            </a:lvl1pPr>
          </a:lstStyle>
          <a:p>
            <a:r>
              <a:rPr lang="en-US" dirty="0" smtClean="0"/>
              <a:t>Presentation title</a:t>
            </a:r>
            <a:endParaRPr lang="en-US" dirty="0"/>
          </a:p>
        </p:txBody>
      </p:sp>
      <p:sp>
        <p:nvSpPr>
          <p:cNvPr id="18" name="Text Placeholder 2"/>
          <p:cNvSpPr>
            <a:spLocks noGrp="1"/>
          </p:cNvSpPr>
          <p:nvPr>
            <p:ph type="body" sz="quarter" idx="14" hasCustomPrompt="1"/>
          </p:nvPr>
        </p:nvSpPr>
        <p:spPr bwMode="auto">
          <a:xfrm>
            <a:off x="267683" y="3877276"/>
            <a:ext cx="6276530" cy="1793104"/>
          </a:xfrm>
        </p:spPr>
        <p:txBody>
          <a:bodyPr tIns="109728" bIns="109728">
            <a:noAutofit/>
          </a:bodyPr>
          <a:lstStyle>
            <a:lvl1pPr marL="0" indent="0">
              <a:spcBef>
                <a:spcPts val="0"/>
              </a:spcBef>
              <a:buNone/>
              <a:defRPr sz="3137">
                <a:solidFill>
                  <a:srgbClr val="171717"/>
                </a:solidFill>
              </a:defRPr>
            </a:lvl1pPr>
          </a:lstStyle>
          <a:p>
            <a:pPr lvl="0"/>
            <a:r>
              <a:rPr lang="en-US" dirty="0" smtClean="0"/>
              <a:t>Speaker Name</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10354018" y="6146867"/>
            <a:ext cx="1355630" cy="289421"/>
          </a:xfrm>
          <a:prstGeom prst="rect">
            <a:avLst/>
          </a:prstGeom>
          <a:noFill/>
          <a:ln>
            <a:noFill/>
          </a:ln>
        </p:spPr>
      </p:pic>
    </p:spTree>
    <p:extLst>
      <p:ext uri="{BB962C8B-B14F-4D97-AF65-F5344CB8AC3E}">
        <p14:creationId xmlns:p14="http://schemas.microsoft.com/office/powerpoint/2010/main" val="9766189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16749266"/>
      </p:ext>
    </p:extLst>
  </p:cSld>
  <p:clrMapOvr>
    <a:masterClrMapping/>
  </p:clrMapOvr>
  <p:transition>
    <p:fade/>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93770304"/>
      </p:ext>
    </p:extLst>
  </p:cSld>
  <p:clrMapOvr>
    <a:masterClrMapping/>
  </p:clrMapOvr>
  <p:transition>
    <p:fade/>
  </p:transition>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gradFill>
                  <a:gsLst>
                    <a:gs pos="1250">
                      <a:schemeClr val="tx2"/>
                    </a:gs>
                    <a:gs pos="99000">
                      <a:schemeClr val="tx2"/>
                    </a:gs>
                  </a:gsLst>
                  <a:lin ang="5400000" scaled="0"/>
                </a:gradFill>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240353068"/>
      </p:ext>
    </p:extLst>
  </p:cSld>
  <p:clrMapOvr>
    <a:masterClrMapping/>
  </p:clrMapOvr>
  <p:transition>
    <p:fade/>
  </p:transition>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50785515"/>
      </p:ext>
    </p:extLst>
  </p:cSld>
  <p:clrMapOvr>
    <a:masterClrMapping/>
  </p:clrMapOvr>
  <p:transition>
    <p:fade/>
  </p:transition>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68266151"/>
      </p:ext>
    </p:extLst>
  </p:cSld>
  <p:clrMapOvr>
    <a:masterClrMapping/>
  </p:clrMapOvr>
  <p:transition>
    <p:fade/>
  </p:transition>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55233396"/>
      </p:ext>
    </p:extLst>
  </p:cSld>
  <p:clrMapOvr>
    <a:masterClrMapping/>
  </p:clrMapOvr>
  <p:transition>
    <p:fade/>
  </p:transition>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97363656"/>
      </p:ext>
    </p:extLst>
  </p:cSld>
  <p:clrMapOvr>
    <a:masterClrMapping/>
  </p:clrMapOvr>
  <p:transition>
    <p:fade/>
  </p:transition>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84152937"/>
      </p:ext>
    </p:extLst>
  </p:cSld>
  <p:clrMapOvr>
    <a:masterClrMapping/>
  </p:clrMapOvr>
  <p:transition>
    <p:fade/>
  </p:transition>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2873347588"/>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text wo bullets)">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56000" y="369000"/>
            <a:ext cx="10297800" cy="720000"/>
          </a:xfrm>
        </p:spPr>
        <p:txBody>
          <a:bodyPr/>
          <a:lstStyle/>
          <a:p>
            <a:r>
              <a:rPr lang="ru-RU" smtClean="0"/>
              <a:t>Образец заголовка</a:t>
            </a:r>
            <a:endParaRPr lang="ru-RU"/>
          </a:p>
        </p:txBody>
      </p:sp>
      <p:sp>
        <p:nvSpPr>
          <p:cNvPr id="3" name="Объект 2"/>
          <p:cNvSpPr>
            <a:spLocks noGrp="1"/>
          </p:cNvSpPr>
          <p:nvPr>
            <p:ph idx="1"/>
          </p:nvPr>
        </p:nvSpPr>
        <p:spPr/>
        <p:txBody>
          <a:bodyPr/>
          <a:lstStyle>
            <a:lvl1pPr marL="0" indent="0">
              <a:buNone/>
              <a:defRPr lang="en-US" dirty="0" smtClean="0"/>
            </a:lvl1pPr>
            <a:lvl2pPr marL="0" indent="0">
              <a:buNone/>
              <a:defRPr/>
            </a:lvl2pPr>
            <a:lvl3pPr marL="273050" indent="-185738">
              <a:buFont typeface="Wingdings" panose="05000000000000000000" pitchFamily="2" charset="2"/>
              <a:buChar char="§"/>
              <a:defRPr/>
            </a:lvl3pPr>
            <a:lvl4pPr marL="1371600" indent="0">
              <a:buNone/>
              <a:defRPr/>
            </a:lvl4pPr>
            <a:lvl5pPr marL="1828800" indent="0">
              <a:buNone/>
              <a:defRPr/>
            </a:lvl5pPr>
          </a:lstStyle>
          <a:p>
            <a:pPr lvl="0"/>
            <a:r>
              <a:rPr lang="ru-RU" dirty="0" smtClean="0"/>
              <a:t>Образец текста</a:t>
            </a:r>
            <a:endParaRPr lang="en-US" dirty="0" smtClean="0"/>
          </a:p>
          <a:p>
            <a:pPr lvl="1"/>
            <a:r>
              <a:rPr lang="ru-RU" dirty="0" smtClean="0"/>
              <a:t>Второй уровень</a:t>
            </a:r>
          </a:p>
          <a:p>
            <a:pPr lvl="2"/>
            <a:r>
              <a:rPr lang="ru-RU" dirty="0" smtClean="0"/>
              <a:t>Третий уровень</a:t>
            </a:r>
            <a:endParaRPr lang="ru-RU" dirty="0"/>
          </a:p>
        </p:txBody>
      </p:sp>
    </p:spTree>
    <p:extLst>
      <p:ext uri="{BB962C8B-B14F-4D97-AF65-F5344CB8AC3E}">
        <p14:creationId xmlns:p14="http://schemas.microsoft.com/office/powerpoint/2010/main" val="3346106340"/>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showMasterSp="0" preserve="1">
  <p:cSld name="Call Out">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69239" y="2967720"/>
            <a:ext cx="11637012" cy="922560"/>
          </a:xfrm>
          <a:prstGeom prst="rect">
            <a:avLst/>
          </a:prstGeom>
        </p:spPr>
        <p:txBody>
          <a:bodyPr anchor="ctr" anchorCtr="0">
            <a:spAutoFit/>
          </a:bodyPr>
          <a:lstStyle>
            <a:lvl1pPr algn="l">
              <a:defRPr sz="5328">
                <a:solidFill>
                  <a:schemeClr val="bg1"/>
                </a:solidFill>
              </a:defRPr>
            </a:lvl1pPr>
          </a:lstStyle>
          <a:p>
            <a:r>
              <a:rPr lang="en-US" dirty="0" smtClean="0"/>
              <a:t>Click to edit title</a:t>
            </a:r>
            <a:endParaRPr lang="en-US" dirty="0"/>
          </a:p>
        </p:txBody>
      </p:sp>
    </p:spTree>
    <p:extLst>
      <p:ext uri="{BB962C8B-B14F-4D97-AF65-F5344CB8AC3E}">
        <p14:creationId xmlns:p14="http://schemas.microsoft.com/office/powerpoint/2010/main" val="81230275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40362"/>
            <a:ext cx="9859116" cy="995838"/>
          </a:xfrm>
          <a:noFill/>
        </p:spPr>
        <p:txBody>
          <a:bodyPr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836308" y="3694460"/>
            <a:ext cx="9860674" cy="669927"/>
          </a:xfrm>
          <a:noFill/>
        </p:spPr>
        <p:txBody>
          <a:bodyPr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Speaker Name</a:t>
            </a:r>
          </a:p>
        </p:txBody>
      </p:sp>
      <p:cxnSp>
        <p:nvCxnSpPr>
          <p:cNvPr id="14" name="Straight Connector 13"/>
          <p:cNvCxnSpPr/>
          <p:nvPr userDrawn="1"/>
        </p:nvCxnSpPr>
        <p:spPr>
          <a:xfrm>
            <a:off x="1010612" y="3429000"/>
            <a:ext cx="7169065" cy="0"/>
          </a:xfrm>
          <a:prstGeom prst="line">
            <a:avLst/>
          </a:prstGeom>
          <a:ln w="12700">
            <a:solidFill>
              <a:schemeClr val="bg2">
                <a:lumMod val="40000"/>
                <a:lumOff val="60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 Placeholder 4"/>
          <p:cNvSpPr>
            <a:spLocks noGrp="1"/>
          </p:cNvSpPr>
          <p:nvPr>
            <p:ph type="body" sz="quarter" idx="16" hasCustomPrompt="1"/>
          </p:nvPr>
        </p:nvSpPr>
        <p:spPr>
          <a:xfrm>
            <a:off x="836308" y="4207039"/>
            <a:ext cx="9860674" cy="615609"/>
          </a:xfrm>
          <a:noFill/>
        </p:spPr>
        <p:txBody>
          <a:bodyPr lIns="182880" tIns="146304" rIns="182880" bIns="146304">
            <a:spAutoFit/>
          </a:bodyPr>
          <a:lstStyle>
            <a:lvl1pPr marL="0" indent="0">
              <a:spcBef>
                <a:spcPts val="0"/>
              </a:spcBef>
              <a:buNone/>
              <a:defRPr sz="2353"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Optional Title Role, Company</a:t>
            </a:r>
          </a:p>
        </p:txBody>
      </p:sp>
    </p:spTree>
    <p:extLst>
      <p:ext uri="{BB962C8B-B14F-4D97-AF65-F5344CB8AC3E}">
        <p14:creationId xmlns:p14="http://schemas.microsoft.com/office/powerpoint/2010/main" val="153602851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1.52668E-6 2.19246E-6 " pathEditMode="relative" rAng="0" ptsTypes="AA">
                                      <p:cBhvr>
                                        <p:cTn id="15" dur="600" fill="hold"/>
                                        <p:tgtEl>
                                          <p:spTgt spid="5"/>
                                        </p:tgtEl>
                                        <p:attrNameLst>
                                          <p:attrName>ppt_x</p:attrName>
                                          <p:attrName>ppt_y</p:attrName>
                                        </p:attrNameLst>
                                      </p:cBhvr>
                                      <p:rCtr x="1966" y="23"/>
                                    </p:animMotion>
                                  </p:childTnLst>
                                </p:cTn>
                              </p:par>
                            </p:childTnLst>
                          </p:cTn>
                        </p:par>
                        <p:par>
                          <p:cTn id="16" fill="hold">
                            <p:stCondLst>
                              <p:cond delay="1100"/>
                            </p:stCondLst>
                            <p:childTnLst>
                              <p:par>
                                <p:cTn id="17" presetID="10" presetClass="entr" presetSubtype="0" fill="hold" grpId="0"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par>
                                <p:cTn id="20" presetID="42" presetClass="path" presetSubtype="0" decel="100000" fill="hold" grpId="1" nodeType="withEffect">
                                  <p:stCondLst>
                                    <p:cond delay="0"/>
                                  </p:stCondLst>
                                  <p:childTnLst>
                                    <p:animMotion origin="layout" path="M -0.03944 -0.00045 L 1.52668E-6 -3.37267E-6 " pathEditMode="relative" rAng="0" ptsTypes="AA">
                                      <p:cBhvr>
                                        <p:cTn id="21" dur="600" fill="hold"/>
                                        <p:tgtEl>
                                          <p:spTgt spid="15"/>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bldP spid="15" grpId="0">
        <p:tmplLst>
          <p:tmpl>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5" grpId="1">
        <p:tmplLst>
          <p:tmpl>
            <p:tnLst>
              <p:par>
                <p:cTn presetID="42" presetClass="path" presetSubtype="0" decel="100000" fill="hold" nodeType="withEffect">
                  <p:stCondLst>
                    <p:cond delay="0"/>
                  </p:stCondLst>
                  <p:childTnLst>
                    <p:animMotion origin="layout" path="M -0.03944 -0.00045 L 1.52668E-6 -3.37267E-6 " pathEditMode="relative" rAng="0" ptsTypes="AA">
                      <p:cBhvr>
                        <p:cTn dur="600" fill="hold"/>
                        <p:tgtEl>
                          <p:spTgt spid="15"/>
                        </p:tgtEl>
                        <p:attrNameLst>
                          <p:attrName>ppt_x</p:attrName>
                          <p:attrName>ppt_y</p:attrName>
                        </p:attrNameLst>
                      </p:cBhvr>
                      <p:rCtr x="1966" y="23"/>
                    </p:animMotion>
                  </p:childTnLst>
                </p:cTn>
              </p:par>
            </p:tnLst>
          </p:tmpl>
        </p:tmplLst>
      </p:bldP>
    </p:bldLst>
  </p:timing>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Demo slide Charcoal">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40362"/>
            <a:ext cx="9859116" cy="995838"/>
          </a:xfrm>
          <a:noFill/>
        </p:spPr>
        <p:txBody>
          <a:bodyPr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836308" y="3694460"/>
            <a:ext cx="9860674" cy="669927"/>
          </a:xfrm>
          <a:noFill/>
        </p:spPr>
        <p:txBody>
          <a:bodyPr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Speaker Name</a:t>
            </a:r>
          </a:p>
        </p:txBody>
      </p:sp>
      <p:cxnSp>
        <p:nvCxnSpPr>
          <p:cNvPr id="14" name="Straight Connector 13"/>
          <p:cNvCxnSpPr/>
          <p:nvPr userDrawn="1"/>
        </p:nvCxnSpPr>
        <p:spPr>
          <a:xfrm>
            <a:off x="1010612" y="3429000"/>
            <a:ext cx="7169065"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 Placeholder 4"/>
          <p:cNvSpPr>
            <a:spLocks noGrp="1"/>
          </p:cNvSpPr>
          <p:nvPr>
            <p:ph type="body" sz="quarter" idx="16" hasCustomPrompt="1"/>
          </p:nvPr>
        </p:nvSpPr>
        <p:spPr>
          <a:xfrm>
            <a:off x="836308" y="4207039"/>
            <a:ext cx="9860674" cy="615609"/>
          </a:xfrm>
          <a:noFill/>
        </p:spPr>
        <p:txBody>
          <a:bodyPr lIns="182880" tIns="146304" rIns="182880" bIns="146304">
            <a:spAutoFit/>
          </a:bodyPr>
          <a:lstStyle>
            <a:lvl1pPr marL="0" indent="0">
              <a:spcBef>
                <a:spcPts val="0"/>
              </a:spcBef>
              <a:buNone/>
              <a:defRPr sz="2353"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Optional Title Role, Company</a:t>
            </a:r>
          </a:p>
        </p:txBody>
      </p:sp>
    </p:spTree>
    <p:extLst>
      <p:ext uri="{BB962C8B-B14F-4D97-AF65-F5344CB8AC3E}">
        <p14:creationId xmlns:p14="http://schemas.microsoft.com/office/powerpoint/2010/main" val="3809361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1.52668E-6 2.19246E-6 " pathEditMode="relative" rAng="0" ptsTypes="AA">
                                      <p:cBhvr>
                                        <p:cTn id="15" dur="600" fill="hold"/>
                                        <p:tgtEl>
                                          <p:spTgt spid="5"/>
                                        </p:tgtEl>
                                        <p:attrNameLst>
                                          <p:attrName>ppt_x</p:attrName>
                                          <p:attrName>ppt_y</p:attrName>
                                        </p:attrNameLst>
                                      </p:cBhvr>
                                      <p:rCtr x="1966" y="23"/>
                                    </p:animMotion>
                                  </p:childTnLst>
                                </p:cTn>
                              </p:par>
                            </p:childTnLst>
                          </p:cTn>
                        </p:par>
                        <p:par>
                          <p:cTn id="16" fill="hold">
                            <p:stCondLst>
                              <p:cond delay="1100"/>
                            </p:stCondLst>
                            <p:childTnLst>
                              <p:par>
                                <p:cTn id="17" presetID="10" presetClass="entr" presetSubtype="0" fill="hold" grpId="0"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par>
                                <p:cTn id="20" presetID="42" presetClass="path" presetSubtype="0" decel="100000" fill="hold" grpId="1" nodeType="withEffect">
                                  <p:stCondLst>
                                    <p:cond delay="0"/>
                                  </p:stCondLst>
                                  <p:childTnLst>
                                    <p:animMotion origin="layout" path="M -0.03944 -0.00045 L 1.52668E-6 -3.37267E-6 " pathEditMode="relative" rAng="0" ptsTypes="AA">
                                      <p:cBhvr>
                                        <p:cTn id="21" dur="600" fill="hold"/>
                                        <p:tgtEl>
                                          <p:spTgt spid="15"/>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bldP spid="15" grpId="0">
        <p:tmplLst>
          <p:tmpl>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5" grpId="1">
        <p:tmplLst>
          <p:tmpl>
            <p:tnLst>
              <p:par>
                <p:cTn presetID="42" presetClass="path" presetSubtype="0" decel="100000" fill="hold" nodeType="withEffect">
                  <p:stCondLst>
                    <p:cond delay="0"/>
                  </p:stCondLst>
                  <p:childTnLst>
                    <p:animMotion origin="layout" path="M -0.03944 -0.00045 L 1.52668E-6 -3.37267E-6 " pathEditMode="relative" rAng="0" ptsTypes="AA">
                      <p:cBhvr>
                        <p:cTn dur="600" fill="hold"/>
                        <p:tgtEl>
                          <p:spTgt spid="15"/>
                        </p:tgtEl>
                        <p:attrNameLst>
                          <p:attrName>ppt_x</p:attrName>
                          <p:attrName>ppt_y</p:attrName>
                        </p:attrNameLst>
                      </p:cBhvr>
                      <p:rCtr x="1966" y="23"/>
                    </p:animMotion>
                  </p:childTnLst>
                </p:cTn>
              </p:par>
            </p:tnLst>
          </p:tmpl>
        </p:tmplLst>
      </p:bldP>
    </p:bldLst>
  </p:timing>
</p:sldLayout>
</file>

<file path=ppt/slideLayouts/slideLayout93.xml><?xml version="1.0" encoding="utf-8"?>
<p:sldLayout xmlns:a="http://schemas.openxmlformats.org/drawingml/2006/main" xmlns:r="http://schemas.openxmlformats.org/officeDocument/2006/relationships" xmlns:p="http://schemas.openxmlformats.org/presentationml/2006/main" showMasterSp="0" preserve="1" userDrawn="1">
  <p:cSld name="DEMO Lead-in">
    <p:bg>
      <p:bgPr>
        <a:solidFill>
          <a:schemeClr val="tx2">
            <a:lumMod val="50000"/>
          </a:schemeClr>
        </a:solidFill>
        <a:effectLst/>
      </p:bgPr>
    </p:bg>
    <p:spTree>
      <p:nvGrpSpPr>
        <p:cNvPr id="1" name=""/>
        <p:cNvGrpSpPr/>
        <p:nvPr/>
      </p:nvGrpSpPr>
      <p:grpSpPr>
        <a:xfrm>
          <a:off x="0" y="0"/>
          <a:ext cx="0" cy="0"/>
          <a:chOff x="0" y="0"/>
          <a:chExt cx="0" cy="0"/>
        </a:xfrm>
      </p:grpSpPr>
      <p:grpSp>
        <p:nvGrpSpPr>
          <p:cNvPr id="18" name="Group 17"/>
          <p:cNvGrpSpPr/>
          <p:nvPr/>
        </p:nvGrpSpPr>
        <p:grpSpPr>
          <a:xfrm>
            <a:off x="9406401" y="5861707"/>
            <a:ext cx="2343449" cy="513900"/>
            <a:chOff x="3484562" y="4392613"/>
            <a:chExt cx="6862764" cy="1504950"/>
          </a:xfrm>
          <a:solidFill>
            <a:schemeClr val="bg1"/>
          </a:solidFill>
        </p:grpSpPr>
        <p:sp>
          <p:nvSpPr>
            <p:cNvPr id="6" name="Freeform 6"/>
            <p:cNvSpPr>
              <a:spLocks/>
            </p:cNvSpPr>
            <p:nvPr/>
          </p:nvSpPr>
          <p:spPr bwMode="auto">
            <a:xfrm>
              <a:off x="4151313" y="4392613"/>
              <a:ext cx="838200" cy="739775"/>
            </a:xfrm>
            <a:custGeom>
              <a:avLst/>
              <a:gdLst>
                <a:gd name="T0" fmla="*/ 0 w 528"/>
                <a:gd name="T1" fmla="*/ 466 h 466"/>
                <a:gd name="T2" fmla="*/ 528 w 528"/>
                <a:gd name="T3" fmla="*/ 466 h 466"/>
                <a:gd name="T4" fmla="*/ 528 w 528"/>
                <a:gd name="T5" fmla="*/ 0 h 466"/>
                <a:gd name="T6" fmla="*/ 0 w 528"/>
                <a:gd name="T7" fmla="*/ 74 h 466"/>
                <a:gd name="T8" fmla="*/ 0 w 528"/>
                <a:gd name="T9" fmla="*/ 466 h 466"/>
              </a:gdLst>
              <a:ahLst/>
              <a:cxnLst>
                <a:cxn ang="0">
                  <a:pos x="T0" y="T1"/>
                </a:cxn>
                <a:cxn ang="0">
                  <a:pos x="T2" y="T3"/>
                </a:cxn>
                <a:cxn ang="0">
                  <a:pos x="T4" y="T5"/>
                </a:cxn>
                <a:cxn ang="0">
                  <a:pos x="T6" y="T7"/>
                </a:cxn>
                <a:cxn ang="0">
                  <a:pos x="T8" y="T9"/>
                </a:cxn>
              </a:cxnLst>
              <a:rect l="0" t="0" r="r" b="b"/>
              <a:pathLst>
                <a:path w="528" h="466">
                  <a:moveTo>
                    <a:pt x="0" y="466"/>
                  </a:moveTo>
                  <a:lnTo>
                    <a:pt x="528" y="466"/>
                  </a:lnTo>
                  <a:lnTo>
                    <a:pt x="528" y="0"/>
                  </a:lnTo>
                  <a:lnTo>
                    <a:pt x="0" y="74"/>
                  </a:lnTo>
                  <a:lnTo>
                    <a:pt x="0" y="4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7" name="Freeform 7"/>
            <p:cNvSpPr>
              <a:spLocks/>
            </p:cNvSpPr>
            <p:nvPr/>
          </p:nvSpPr>
          <p:spPr bwMode="auto">
            <a:xfrm>
              <a:off x="3484562" y="4513263"/>
              <a:ext cx="642938" cy="619125"/>
            </a:xfrm>
            <a:custGeom>
              <a:avLst/>
              <a:gdLst>
                <a:gd name="T0" fmla="*/ 405 w 405"/>
                <a:gd name="T1" fmla="*/ 390 h 390"/>
                <a:gd name="T2" fmla="*/ 405 w 405"/>
                <a:gd name="T3" fmla="*/ 0 h 390"/>
                <a:gd name="T4" fmla="*/ 0 w 405"/>
                <a:gd name="T5" fmla="*/ 56 h 390"/>
                <a:gd name="T6" fmla="*/ 0 w 405"/>
                <a:gd name="T7" fmla="*/ 390 h 390"/>
                <a:gd name="T8" fmla="*/ 405 w 405"/>
                <a:gd name="T9" fmla="*/ 390 h 390"/>
              </a:gdLst>
              <a:ahLst/>
              <a:cxnLst>
                <a:cxn ang="0">
                  <a:pos x="T0" y="T1"/>
                </a:cxn>
                <a:cxn ang="0">
                  <a:pos x="T2" y="T3"/>
                </a:cxn>
                <a:cxn ang="0">
                  <a:pos x="T4" y="T5"/>
                </a:cxn>
                <a:cxn ang="0">
                  <a:pos x="T6" y="T7"/>
                </a:cxn>
                <a:cxn ang="0">
                  <a:pos x="T8" y="T9"/>
                </a:cxn>
              </a:cxnLst>
              <a:rect l="0" t="0" r="r" b="b"/>
              <a:pathLst>
                <a:path w="405" h="390">
                  <a:moveTo>
                    <a:pt x="405" y="390"/>
                  </a:moveTo>
                  <a:lnTo>
                    <a:pt x="405" y="0"/>
                  </a:lnTo>
                  <a:lnTo>
                    <a:pt x="0" y="56"/>
                  </a:lnTo>
                  <a:lnTo>
                    <a:pt x="0" y="390"/>
                  </a:lnTo>
                  <a:lnTo>
                    <a:pt x="405" y="3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8" name="Freeform 8"/>
            <p:cNvSpPr>
              <a:spLocks/>
            </p:cNvSpPr>
            <p:nvPr/>
          </p:nvSpPr>
          <p:spPr bwMode="auto">
            <a:xfrm>
              <a:off x="3484562" y="5157788"/>
              <a:ext cx="642938" cy="617538"/>
            </a:xfrm>
            <a:custGeom>
              <a:avLst/>
              <a:gdLst>
                <a:gd name="T0" fmla="*/ 405 w 405"/>
                <a:gd name="T1" fmla="*/ 0 h 389"/>
                <a:gd name="T2" fmla="*/ 0 w 405"/>
                <a:gd name="T3" fmla="*/ 0 h 389"/>
                <a:gd name="T4" fmla="*/ 0 w 405"/>
                <a:gd name="T5" fmla="*/ 333 h 389"/>
                <a:gd name="T6" fmla="*/ 405 w 405"/>
                <a:gd name="T7" fmla="*/ 389 h 389"/>
                <a:gd name="T8" fmla="*/ 405 w 405"/>
                <a:gd name="T9" fmla="*/ 0 h 389"/>
              </a:gdLst>
              <a:ahLst/>
              <a:cxnLst>
                <a:cxn ang="0">
                  <a:pos x="T0" y="T1"/>
                </a:cxn>
                <a:cxn ang="0">
                  <a:pos x="T2" y="T3"/>
                </a:cxn>
                <a:cxn ang="0">
                  <a:pos x="T4" y="T5"/>
                </a:cxn>
                <a:cxn ang="0">
                  <a:pos x="T6" y="T7"/>
                </a:cxn>
                <a:cxn ang="0">
                  <a:pos x="T8" y="T9"/>
                </a:cxn>
              </a:cxnLst>
              <a:rect l="0" t="0" r="r" b="b"/>
              <a:pathLst>
                <a:path w="405" h="389">
                  <a:moveTo>
                    <a:pt x="405" y="0"/>
                  </a:moveTo>
                  <a:lnTo>
                    <a:pt x="0" y="0"/>
                  </a:lnTo>
                  <a:lnTo>
                    <a:pt x="0" y="333"/>
                  </a:lnTo>
                  <a:lnTo>
                    <a:pt x="405" y="389"/>
                  </a:lnTo>
                  <a:lnTo>
                    <a:pt x="40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9" name="Freeform 9"/>
            <p:cNvSpPr>
              <a:spLocks/>
            </p:cNvSpPr>
            <p:nvPr/>
          </p:nvSpPr>
          <p:spPr bwMode="auto">
            <a:xfrm>
              <a:off x="4151313" y="5157788"/>
              <a:ext cx="838200" cy="739775"/>
            </a:xfrm>
            <a:custGeom>
              <a:avLst/>
              <a:gdLst>
                <a:gd name="T0" fmla="*/ 0 w 528"/>
                <a:gd name="T1" fmla="*/ 0 h 466"/>
                <a:gd name="T2" fmla="*/ 0 w 528"/>
                <a:gd name="T3" fmla="*/ 392 h 466"/>
                <a:gd name="T4" fmla="*/ 528 w 528"/>
                <a:gd name="T5" fmla="*/ 466 h 466"/>
                <a:gd name="T6" fmla="*/ 528 w 528"/>
                <a:gd name="T7" fmla="*/ 0 h 466"/>
                <a:gd name="T8" fmla="*/ 0 w 528"/>
                <a:gd name="T9" fmla="*/ 0 h 466"/>
              </a:gdLst>
              <a:ahLst/>
              <a:cxnLst>
                <a:cxn ang="0">
                  <a:pos x="T0" y="T1"/>
                </a:cxn>
                <a:cxn ang="0">
                  <a:pos x="T2" y="T3"/>
                </a:cxn>
                <a:cxn ang="0">
                  <a:pos x="T4" y="T5"/>
                </a:cxn>
                <a:cxn ang="0">
                  <a:pos x="T6" y="T7"/>
                </a:cxn>
                <a:cxn ang="0">
                  <a:pos x="T8" y="T9"/>
                </a:cxn>
              </a:cxnLst>
              <a:rect l="0" t="0" r="r" b="b"/>
              <a:pathLst>
                <a:path w="528" h="466">
                  <a:moveTo>
                    <a:pt x="0" y="0"/>
                  </a:moveTo>
                  <a:lnTo>
                    <a:pt x="0" y="392"/>
                  </a:lnTo>
                  <a:lnTo>
                    <a:pt x="528" y="466"/>
                  </a:lnTo>
                  <a:lnTo>
                    <a:pt x="528"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0" name="Freeform 10"/>
            <p:cNvSpPr>
              <a:spLocks/>
            </p:cNvSpPr>
            <p:nvPr/>
          </p:nvSpPr>
          <p:spPr bwMode="auto">
            <a:xfrm>
              <a:off x="6681788" y="4673600"/>
              <a:ext cx="136525" cy="133350"/>
            </a:xfrm>
            <a:custGeom>
              <a:avLst/>
              <a:gdLst>
                <a:gd name="T0" fmla="*/ 78 w 78"/>
                <a:gd name="T1" fmla="*/ 38 h 77"/>
                <a:gd name="T2" fmla="*/ 66 w 78"/>
                <a:gd name="T3" fmla="*/ 66 h 77"/>
                <a:gd name="T4" fmla="*/ 39 w 78"/>
                <a:gd name="T5" fmla="*/ 77 h 77"/>
                <a:gd name="T6" fmla="*/ 11 w 78"/>
                <a:gd name="T7" fmla="*/ 66 h 77"/>
                <a:gd name="T8" fmla="*/ 0 w 78"/>
                <a:gd name="T9" fmla="*/ 38 h 77"/>
                <a:gd name="T10" fmla="*/ 11 w 78"/>
                <a:gd name="T11" fmla="*/ 11 h 77"/>
                <a:gd name="T12" fmla="*/ 39 w 78"/>
                <a:gd name="T13" fmla="*/ 0 h 77"/>
                <a:gd name="T14" fmla="*/ 67 w 78"/>
                <a:gd name="T15" fmla="*/ 11 h 77"/>
                <a:gd name="T16" fmla="*/ 78 w 78"/>
                <a:gd name="T17" fmla="*/ 3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77">
                  <a:moveTo>
                    <a:pt x="78" y="38"/>
                  </a:moveTo>
                  <a:cubicBezTo>
                    <a:pt x="78" y="49"/>
                    <a:pt x="74" y="59"/>
                    <a:pt x="66" y="66"/>
                  </a:cubicBezTo>
                  <a:cubicBezTo>
                    <a:pt x="58" y="73"/>
                    <a:pt x="49" y="77"/>
                    <a:pt x="39" y="77"/>
                  </a:cubicBezTo>
                  <a:cubicBezTo>
                    <a:pt x="28" y="77"/>
                    <a:pt x="19" y="73"/>
                    <a:pt x="11" y="66"/>
                  </a:cubicBezTo>
                  <a:cubicBezTo>
                    <a:pt x="4" y="59"/>
                    <a:pt x="0" y="50"/>
                    <a:pt x="0" y="38"/>
                  </a:cubicBezTo>
                  <a:cubicBezTo>
                    <a:pt x="0" y="28"/>
                    <a:pt x="4" y="19"/>
                    <a:pt x="11" y="11"/>
                  </a:cubicBezTo>
                  <a:cubicBezTo>
                    <a:pt x="18" y="4"/>
                    <a:pt x="28" y="0"/>
                    <a:pt x="39" y="0"/>
                  </a:cubicBezTo>
                  <a:cubicBezTo>
                    <a:pt x="50" y="0"/>
                    <a:pt x="59" y="4"/>
                    <a:pt x="67" y="11"/>
                  </a:cubicBezTo>
                  <a:cubicBezTo>
                    <a:pt x="74" y="19"/>
                    <a:pt x="78" y="28"/>
                    <a:pt x="78"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1" name="Freeform 11"/>
            <p:cNvSpPr>
              <a:spLocks/>
            </p:cNvSpPr>
            <p:nvPr/>
          </p:nvSpPr>
          <p:spPr bwMode="auto">
            <a:xfrm>
              <a:off x="5440363" y="4692650"/>
              <a:ext cx="1173163" cy="903288"/>
            </a:xfrm>
            <a:custGeom>
              <a:avLst/>
              <a:gdLst>
                <a:gd name="T0" fmla="*/ 739 w 739"/>
                <a:gd name="T1" fmla="*/ 0 h 569"/>
                <a:gd name="T2" fmla="*/ 578 w 739"/>
                <a:gd name="T3" fmla="*/ 569 h 569"/>
                <a:gd name="T4" fmla="*/ 500 w 739"/>
                <a:gd name="T5" fmla="*/ 569 h 569"/>
                <a:gd name="T6" fmla="*/ 373 w 739"/>
                <a:gd name="T7" fmla="*/ 118 h 569"/>
                <a:gd name="T8" fmla="*/ 372 w 739"/>
                <a:gd name="T9" fmla="*/ 118 h 569"/>
                <a:gd name="T10" fmla="*/ 244 w 739"/>
                <a:gd name="T11" fmla="*/ 569 h 569"/>
                <a:gd name="T12" fmla="*/ 167 w 739"/>
                <a:gd name="T13" fmla="*/ 569 h 569"/>
                <a:gd name="T14" fmla="*/ 0 w 739"/>
                <a:gd name="T15" fmla="*/ 0 h 569"/>
                <a:gd name="T16" fmla="*/ 73 w 739"/>
                <a:gd name="T17" fmla="*/ 0 h 569"/>
                <a:gd name="T18" fmla="*/ 205 w 739"/>
                <a:gd name="T19" fmla="*/ 475 h 569"/>
                <a:gd name="T20" fmla="*/ 207 w 739"/>
                <a:gd name="T21" fmla="*/ 475 h 569"/>
                <a:gd name="T22" fmla="*/ 344 w 739"/>
                <a:gd name="T23" fmla="*/ 0 h 569"/>
                <a:gd name="T24" fmla="*/ 408 w 739"/>
                <a:gd name="T25" fmla="*/ 0 h 569"/>
                <a:gd name="T26" fmla="*/ 538 w 739"/>
                <a:gd name="T27" fmla="*/ 477 h 569"/>
                <a:gd name="T28" fmla="*/ 541 w 739"/>
                <a:gd name="T29" fmla="*/ 477 h 569"/>
                <a:gd name="T30" fmla="*/ 667 w 739"/>
                <a:gd name="T31" fmla="*/ 0 h 569"/>
                <a:gd name="T32" fmla="*/ 739 w 739"/>
                <a:gd name="T33" fmla="*/ 0 h 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39" h="569">
                  <a:moveTo>
                    <a:pt x="739" y="0"/>
                  </a:moveTo>
                  <a:lnTo>
                    <a:pt x="578" y="569"/>
                  </a:lnTo>
                  <a:lnTo>
                    <a:pt x="500" y="569"/>
                  </a:lnTo>
                  <a:lnTo>
                    <a:pt x="373" y="118"/>
                  </a:lnTo>
                  <a:lnTo>
                    <a:pt x="372" y="118"/>
                  </a:lnTo>
                  <a:lnTo>
                    <a:pt x="244" y="569"/>
                  </a:lnTo>
                  <a:lnTo>
                    <a:pt x="167" y="569"/>
                  </a:lnTo>
                  <a:lnTo>
                    <a:pt x="0" y="0"/>
                  </a:lnTo>
                  <a:lnTo>
                    <a:pt x="73" y="0"/>
                  </a:lnTo>
                  <a:lnTo>
                    <a:pt x="205" y="475"/>
                  </a:lnTo>
                  <a:lnTo>
                    <a:pt x="207" y="475"/>
                  </a:lnTo>
                  <a:lnTo>
                    <a:pt x="344" y="0"/>
                  </a:lnTo>
                  <a:lnTo>
                    <a:pt x="408" y="0"/>
                  </a:lnTo>
                  <a:lnTo>
                    <a:pt x="538" y="477"/>
                  </a:lnTo>
                  <a:lnTo>
                    <a:pt x="541" y="477"/>
                  </a:lnTo>
                  <a:lnTo>
                    <a:pt x="667" y="0"/>
                  </a:lnTo>
                  <a:lnTo>
                    <a:pt x="73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2" name="Rectangle 12"/>
            <p:cNvSpPr>
              <a:spLocks noChangeArrowheads="1"/>
            </p:cNvSpPr>
            <p:nvPr/>
          </p:nvSpPr>
          <p:spPr bwMode="auto">
            <a:xfrm>
              <a:off x="6699250" y="4949825"/>
              <a:ext cx="103188" cy="646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3" name="Freeform 13"/>
            <p:cNvSpPr>
              <a:spLocks/>
            </p:cNvSpPr>
            <p:nvPr/>
          </p:nvSpPr>
          <p:spPr bwMode="auto">
            <a:xfrm>
              <a:off x="6956425" y="4933950"/>
              <a:ext cx="536575" cy="661988"/>
            </a:xfrm>
            <a:custGeom>
              <a:avLst/>
              <a:gdLst>
                <a:gd name="T0" fmla="*/ 308 w 308"/>
                <a:gd name="T1" fmla="*/ 380 h 380"/>
                <a:gd name="T2" fmla="*/ 249 w 308"/>
                <a:gd name="T3" fmla="*/ 380 h 380"/>
                <a:gd name="T4" fmla="*/ 249 w 308"/>
                <a:gd name="T5" fmla="*/ 169 h 380"/>
                <a:gd name="T6" fmla="*/ 163 w 308"/>
                <a:gd name="T7" fmla="*/ 51 h 380"/>
                <a:gd name="T8" fmla="*/ 89 w 308"/>
                <a:gd name="T9" fmla="*/ 84 h 380"/>
                <a:gd name="T10" fmla="*/ 60 w 308"/>
                <a:gd name="T11" fmla="*/ 169 h 380"/>
                <a:gd name="T12" fmla="*/ 60 w 308"/>
                <a:gd name="T13" fmla="*/ 380 h 380"/>
                <a:gd name="T14" fmla="*/ 0 w 308"/>
                <a:gd name="T15" fmla="*/ 380 h 380"/>
                <a:gd name="T16" fmla="*/ 0 w 308"/>
                <a:gd name="T17" fmla="*/ 9 h 380"/>
                <a:gd name="T18" fmla="*/ 60 w 308"/>
                <a:gd name="T19" fmla="*/ 9 h 380"/>
                <a:gd name="T20" fmla="*/ 60 w 308"/>
                <a:gd name="T21" fmla="*/ 71 h 380"/>
                <a:gd name="T22" fmla="*/ 61 w 308"/>
                <a:gd name="T23" fmla="*/ 71 h 380"/>
                <a:gd name="T24" fmla="*/ 183 w 308"/>
                <a:gd name="T25" fmla="*/ 0 h 380"/>
                <a:gd name="T26" fmla="*/ 276 w 308"/>
                <a:gd name="T27" fmla="*/ 40 h 380"/>
                <a:gd name="T28" fmla="*/ 308 w 308"/>
                <a:gd name="T29" fmla="*/ 153 h 380"/>
                <a:gd name="T30" fmla="*/ 308 w 308"/>
                <a:gd name="T31" fmla="*/ 380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8" h="380">
                  <a:moveTo>
                    <a:pt x="308" y="380"/>
                  </a:moveTo>
                  <a:cubicBezTo>
                    <a:pt x="249" y="380"/>
                    <a:pt x="249" y="380"/>
                    <a:pt x="249" y="380"/>
                  </a:cubicBezTo>
                  <a:cubicBezTo>
                    <a:pt x="249" y="169"/>
                    <a:pt x="249" y="169"/>
                    <a:pt x="249" y="169"/>
                  </a:cubicBezTo>
                  <a:cubicBezTo>
                    <a:pt x="249" y="90"/>
                    <a:pt x="220" y="51"/>
                    <a:pt x="163" y="51"/>
                  </a:cubicBezTo>
                  <a:cubicBezTo>
                    <a:pt x="133" y="51"/>
                    <a:pt x="109" y="62"/>
                    <a:pt x="89" y="84"/>
                  </a:cubicBezTo>
                  <a:cubicBezTo>
                    <a:pt x="70" y="106"/>
                    <a:pt x="60" y="134"/>
                    <a:pt x="60" y="169"/>
                  </a:cubicBezTo>
                  <a:cubicBezTo>
                    <a:pt x="60" y="380"/>
                    <a:pt x="60" y="380"/>
                    <a:pt x="60" y="380"/>
                  </a:cubicBezTo>
                  <a:cubicBezTo>
                    <a:pt x="0" y="380"/>
                    <a:pt x="0" y="380"/>
                    <a:pt x="0" y="380"/>
                  </a:cubicBezTo>
                  <a:cubicBezTo>
                    <a:pt x="0" y="9"/>
                    <a:pt x="0" y="9"/>
                    <a:pt x="0" y="9"/>
                  </a:cubicBezTo>
                  <a:cubicBezTo>
                    <a:pt x="60" y="9"/>
                    <a:pt x="60" y="9"/>
                    <a:pt x="60" y="9"/>
                  </a:cubicBezTo>
                  <a:cubicBezTo>
                    <a:pt x="60" y="71"/>
                    <a:pt x="60" y="71"/>
                    <a:pt x="60" y="71"/>
                  </a:cubicBezTo>
                  <a:cubicBezTo>
                    <a:pt x="61" y="71"/>
                    <a:pt x="61" y="71"/>
                    <a:pt x="61" y="71"/>
                  </a:cubicBezTo>
                  <a:cubicBezTo>
                    <a:pt x="89" y="24"/>
                    <a:pt x="129" y="0"/>
                    <a:pt x="183" y="0"/>
                  </a:cubicBezTo>
                  <a:cubicBezTo>
                    <a:pt x="224" y="0"/>
                    <a:pt x="255" y="14"/>
                    <a:pt x="276" y="40"/>
                  </a:cubicBezTo>
                  <a:cubicBezTo>
                    <a:pt x="297" y="67"/>
                    <a:pt x="308" y="104"/>
                    <a:pt x="308" y="153"/>
                  </a:cubicBezTo>
                  <a:lnTo>
                    <a:pt x="308" y="3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4" name="Freeform 14"/>
            <p:cNvSpPr>
              <a:spLocks noEditPoints="1"/>
            </p:cNvSpPr>
            <p:nvPr/>
          </p:nvSpPr>
          <p:spPr bwMode="auto">
            <a:xfrm>
              <a:off x="7610475" y="4640263"/>
              <a:ext cx="595313" cy="971550"/>
            </a:xfrm>
            <a:custGeom>
              <a:avLst/>
              <a:gdLst>
                <a:gd name="T0" fmla="*/ 342 w 342"/>
                <a:gd name="T1" fmla="*/ 549 h 558"/>
                <a:gd name="T2" fmla="*/ 283 w 342"/>
                <a:gd name="T3" fmla="*/ 549 h 558"/>
                <a:gd name="T4" fmla="*/ 283 w 342"/>
                <a:gd name="T5" fmla="*/ 486 h 558"/>
                <a:gd name="T6" fmla="*/ 281 w 342"/>
                <a:gd name="T7" fmla="*/ 486 h 558"/>
                <a:gd name="T8" fmla="*/ 154 w 342"/>
                <a:gd name="T9" fmla="*/ 558 h 558"/>
                <a:gd name="T10" fmla="*/ 42 w 342"/>
                <a:gd name="T11" fmla="*/ 508 h 558"/>
                <a:gd name="T12" fmla="*/ 0 w 342"/>
                <a:gd name="T13" fmla="*/ 373 h 558"/>
                <a:gd name="T14" fmla="*/ 46 w 342"/>
                <a:gd name="T15" fmla="*/ 225 h 558"/>
                <a:gd name="T16" fmla="*/ 170 w 342"/>
                <a:gd name="T17" fmla="*/ 169 h 558"/>
                <a:gd name="T18" fmla="*/ 281 w 342"/>
                <a:gd name="T19" fmla="*/ 229 h 558"/>
                <a:gd name="T20" fmla="*/ 283 w 342"/>
                <a:gd name="T21" fmla="*/ 229 h 558"/>
                <a:gd name="T22" fmla="*/ 283 w 342"/>
                <a:gd name="T23" fmla="*/ 0 h 558"/>
                <a:gd name="T24" fmla="*/ 342 w 342"/>
                <a:gd name="T25" fmla="*/ 0 h 558"/>
                <a:gd name="T26" fmla="*/ 342 w 342"/>
                <a:gd name="T27" fmla="*/ 549 h 558"/>
                <a:gd name="T28" fmla="*/ 283 w 342"/>
                <a:gd name="T29" fmla="*/ 381 h 558"/>
                <a:gd name="T30" fmla="*/ 283 w 342"/>
                <a:gd name="T31" fmla="*/ 327 h 558"/>
                <a:gd name="T32" fmla="*/ 252 w 342"/>
                <a:gd name="T33" fmla="*/ 250 h 558"/>
                <a:gd name="T34" fmla="*/ 178 w 342"/>
                <a:gd name="T35" fmla="*/ 220 h 558"/>
                <a:gd name="T36" fmla="*/ 93 w 342"/>
                <a:gd name="T37" fmla="*/ 260 h 558"/>
                <a:gd name="T38" fmla="*/ 61 w 342"/>
                <a:gd name="T39" fmla="*/ 369 h 558"/>
                <a:gd name="T40" fmla="*/ 91 w 342"/>
                <a:gd name="T41" fmla="*/ 470 h 558"/>
                <a:gd name="T42" fmla="*/ 171 w 342"/>
                <a:gd name="T43" fmla="*/ 507 h 558"/>
                <a:gd name="T44" fmla="*/ 251 w 342"/>
                <a:gd name="T45" fmla="*/ 472 h 558"/>
                <a:gd name="T46" fmla="*/ 283 w 342"/>
                <a:gd name="T47" fmla="*/ 381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2" h="558">
                  <a:moveTo>
                    <a:pt x="342" y="549"/>
                  </a:moveTo>
                  <a:cubicBezTo>
                    <a:pt x="283" y="549"/>
                    <a:pt x="283" y="549"/>
                    <a:pt x="283" y="549"/>
                  </a:cubicBezTo>
                  <a:cubicBezTo>
                    <a:pt x="283" y="486"/>
                    <a:pt x="283" y="486"/>
                    <a:pt x="283" y="486"/>
                  </a:cubicBezTo>
                  <a:cubicBezTo>
                    <a:pt x="281" y="486"/>
                    <a:pt x="281" y="486"/>
                    <a:pt x="281" y="486"/>
                  </a:cubicBezTo>
                  <a:cubicBezTo>
                    <a:pt x="254" y="534"/>
                    <a:pt x="211" y="558"/>
                    <a:pt x="154" y="558"/>
                  </a:cubicBezTo>
                  <a:cubicBezTo>
                    <a:pt x="107" y="558"/>
                    <a:pt x="70" y="541"/>
                    <a:pt x="42" y="508"/>
                  </a:cubicBezTo>
                  <a:cubicBezTo>
                    <a:pt x="14" y="474"/>
                    <a:pt x="0" y="429"/>
                    <a:pt x="0" y="373"/>
                  </a:cubicBezTo>
                  <a:cubicBezTo>
                    <a:pt x="0" y="311"/>
                    <a:pt x="16" y="262"/>
                    <a:pt x="46" y="225"/>
                  </a:cubicBezTo>
                  <a:cubicBezTo>
                    <a:pt x="77" y="188"/>
                    <a:pt x="118" y="169"/>
                    <a:pt x="170" y="169"/>
                  </a:cubicBezTo>
                  <a:cubicBezTo>
                    <a:pt x="221" y="169"/>
                    <a:pt x="258" y="189"/>
                    <a:pt x="281" y="229"/>
                  </a:cubicBezTo>
                  <a:cubicBezTo>
                    <a:pt x="283" y="229"/>
                    <a:pt x="283" y="229"/>
                    <a:pt x="283" y="229"/>
                  </a:cubicBezTo>
                  <a:cubicBezTo>
                    <a:pt x="283" y="0"/>
                    <a:pt x="283" y="0"/>
                    <a:pt x="283" y="0"/>
                  </a:cubicBezTo>
                  <a:cubicBezTo>
                    <a:pt x="342" y="0"/>
                    <a:pt x="342" y="0"/>
                    <a:pt x="342" y="0"/>
                  </a:cubicBezTo>
                  <a:lnTo>
                    <a:pt x="342" y="549"/>
                  </a:lnTo>
                  <a:close/>
                  <a:moveTo>
                    <a:pt x="283" y="381"/>
                  </a:moveTo>
                  <a:cubicBezTo>
                    <a:pt x="283" y="327"/>
                    <a:pt x="283" y="327"/>
                    <a:pt x="283" y="327"/>
                  </a:cubicBezTo>
                  <a:cubicBezTo>
                    <a:pt x="283" y="296"/>
                    <a:pt x="272" y="271"/>
                    <a:pt x="252" y="250"/>
                  </a:cubicBezTo>
                  <a:cubicBezTo>
                    <a:pt x="232" y="230"/>
                    <a:pt x="207" y="220"/>
                    <a:pt x="178" y="220"/>
                  </a:cubicBezTo>
                  <a:cubicBezTo>
                    <a:pt x="142" y="220"/>
                    <a:pt x="114" y="233"/>
                    <a:pt x="93" y="260"/>
                  </a:cubicBezTo>
                  <a:cubicBezTo>
                    <a:pt x="72" y="286"/>
                    <a:pt x="61" y="323"/>
                    <a:pt x="61" y="369"/>
                  </a:cubicBezTo>
                  <a:cubicBezTo>
                    <a:pt x="61" y="412"/>
                    <a:pt x="71" y="446"/>
                    <a:pt x="91" y="470"/>
                  </a:cubicBezTo>
                  <a:cubicBezTo>
                    <a:pt x="111" y="495"/>
                    <a:pt x="137" y="507"/>
                    <a:pt x="171" y="507"/>
                  </a:cubicBezTo>
                  <a:cubicBezTo>
                    <a:pt x="203" y="507"/>
                    <a:pt x="230" y="496"/>
                    <a:pt x="251" y="472"/>
                  </a:cubicBezTo>
                  <a:cubicBezTo>
                    <a:pt x="272" y="448"/>
                    <a:pt x="283" y="418"/>
                    <a:pt x="283" y="3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5" name="Freeform 15"/>
            <p:cNvSpPr>
              <a:spLocks noEditPoints="1"/>
            </p:cNvSpPr>
            <p:nvPr/>
          </p:nvSpPr>
          <p:spPr bwMode="auto">
            <a:xfrm>
              <a:off x="8337550" y="4933950"/>
              <a:ext cx="635000" cy="677863"/>
            </a:xfrm>
            <a:custGeom>
              <a:avLst/>
              <a:gdLst>
                <a:gd name="T0" fmla="*/ 364 w 364"/>
                <a:gd name="T1" fmla="*/ 193 h 389"/>
                <a:gd name="T2" fmla="*/ 314 w 364"/>
                <a:gd name="T3" fmla="*/ 335 h 389"/>
                <a:gd name="T4" fmla="*/ 180 w 364"/>
                <a:gd name="T5" fmla="*/ 389 h 389"/>
                <a:gd name="T6" fmla="*/ 49 w 364"/>
                <a:gd name="T7" fmla="*/ 337 h 389"/>
                <a:gd name="T8" fmla="*/ 0 w 364"/>
                <a:gd name="T9" fmla="*/ 199 h 389"/>
                <a:gd name="T10" fmla="*/ 50 w 364"/>
                <a:gd name="T11" fmla="*/ 54 h 389"/>
                <a:gd name="T12" fmla="*/ 188 w 364"/>
                <a:gd name="T13" fmla="*/ 0 h 389"/>
                <a:gd name="T14" fmla="*/ 318 w 364"/>
                <a:gd name="T15" fmla="*/ 52 h 389"/>
                <a:gd name="T16" fmla="*/ 364 w 364"/>
                <a:gd name="T17" fmla="*/ 193 h 389"/>
                <a:gd name="T18" fmla="*/ 303 w 364"/>
                <a:gd name="T19" fmla="*/ 195 h 389"/>
                <a:gd name="T20" fmla="*/ 273 w 364"/>
                <a:gd name="T21" fmla="*/ 88 h 389"/>
                <a:gd name="T22" fmla="*/ 184 w 364"/>
                <a:gd name="T23" fmla="*/ 51 h 389"/>
                <a:gd name="T24" fmla="*/ 94 w 364"/>
                <a:gd name="T25" fmla="*/ 89 h 389"/>
                <a:gd name="T26" fmla="*/ 60 w 364"/>
                <a:gd name="T27" fmla="*/ 197 h 389"/>
                <a:gd name="T28" fmla="*/ 94 w 364"/>
                <a:gd name="T29" fmla="*/ 301 h 389"/>
                <a:gd name="T30" fmla="*/ 184 w 364"/>
                <a:gd name="T31" fmla="*/ 338 h 389"/>
                <a:gd name="T32" fmla="*/ 273 w 364"/>
                <a:gd name="T33" fmla="*/ 301 h 389"/>
                <a:gd name="T34" fmla="*/ 303 w 364"/>
                <a:gd name="T35" fmla="*/ 195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4" h="389">
                  <a:moveTo>
                    <a:pt x="364" y="193"/>
                  </a:moveTo>
                  <a:cubicBezTo>
                    <a:pt x="364" y="252"/>
                    <a:pt x="348" y="299"/>
                    <a:pt x="314" y="335"/>
                  </a:cubicBezTo>
                  <a:cubicBezTo>
                    <a:pt x="281" y="371"/>
                    <a:pt x="236" y="389"/>
                    <a:pt x="180" y="389"/>
                  </a:cubicBezTo>
                  <a:cubicBezTo>
                    <a:pt x="125" y="389"/>
                    <a:pt x="81" y="372"/>
                    <a:pt x="49" y="337"/>
                  </a:cubicBezTo>
                  <a:cubicBezTo>
                    <a:pt x="16" y="302"/>
                    <a:pt x="0" y="256"/>
                    <a:pt x="0" y="199"/>
                  </a:cubicBezTo>
                  <a:cubicBezTo>
                    <a:pt x="0" y="138"/>
                    <a:pt x="16" y="89"/>
                    <a:pt x="50" y="54"/>
                  </a:cubicBezTo>
                  <a:cubicBezTo>
                    <a:pt x="83" y="18"/>
                    <a:pt x="130" y="0"/>
                    <a:pt x="188" y="0"/>
                  </a:cubicBezTo>
                  <a:cubicBezTo>
                    <a:pt x="243" y="0"/>
                    <a:pt x="286" y="18"/>
                    <a:pt x="318" y="52"/>
                  </a:cubicBezTo>
                  <a:cubicBezTo>
                    <a:pt x="349" y="86"/>
                    <a:pt x="364" y="133"/>
                    <a:pt x="364" y="193"/>
                  </a:cubicBezTo>
                  <a:close/>
                  <a:moveTo>
                    <a:pt x="303" y="195"/>
                  </a:moveTo>
                  <a:cubicBezTo>
                    <a:pt x="303" y="149"/>
                    <a:pt x="293" y="113"/>
                    <a:pt x="273" y="88"/>
                  </a:cubicBezTo>
                  <a:cubicBezTo>
                    <a:pt x="252" y="63"/>
                    <a:pt x="222" y="51"/>
                    <a:pt x="184" y="51"/>
                  </a:cubicBezTo>
                  <a:cubicBezTo>
                    <a:pt x="146" y="51"/>
                    <a:pt x="116" y="64"/>
                    <a:pt x="94" y="89"/>
                  </a:cubicBezTo>
                  <a:cubicBezTo>
                    <a:pt x="71" y="115"/>
                    <a:pt x="60" y="151"/>
                    <a:pt x="60" y="197"/>
                  </a:cubicBezTo>
                  <a:cubicBezTo>
                    <a:pt x="60" y="241"/>
                    <a:pt x="71" y="276"/>
                    <a:pt x="94" y="301"/>
                  </a:cubicBezTo>
                  <a:cubicBezTo>
                    <a:pt x="116" y="326"/>
                    <a:pt x="146" y="338"/>
                    <a:pt x="184" y="338"/>
                  </a:cubicBezTo>
                  <a:cubicBezTo>
                    <a:pt x="223" y="338"/>
                    <a:pt x="252" y="326"/>
                    <a:pt x="273" y="301"/>
                  </a:cubicBezTo>
                  <a:cubicBezTo>
                    <a:pt x="293" y="277"/>
                    <a:pt x="303" y="241"/>
                    <a:pt x="303"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6" name="Freeform 16"/>
            <p:cNvSpPr>
              <a:spLocks/>
            </p:cNvSpPr>
            <p:nvPr/>
          </p:nvSpPr>
          <p:spPr bwMode="auto">
            <a:xfrm>
              <a:off x="9009063" y="4949825"/>
              <a:ext cx="901700" cy="646113"/>
            </a:xfrm>
            <a:custGeom>
              <a:avLst/>
              <a:gdLst>
                <a:gd name="T0" fmla="*/ 568 w 568"/>
                <a:gd name="T1" fmla="*/ 0 h 407"/>
                <a:gd name="T2" fmla="*/ 446 w 568"/>
                <a:gd name="T3" fmla="*/ 407 h 407"/>
                <a:gd name="T4" fmla="*/ 378 w 568"/>
                <a:gd name="T5" fmla="*/ 407 h 407"/>
                <a:gd name="T6" fmla="*/ 288 w 568"/>
                <a:gd name="T7" fmla="*/ 91 h 407"/>
                <a:gd name="T8" fmla="*/ 286 w 568"/>
                <a:gd name="T9" fmla="*/ 91 h 407"/>
                <a:gd name="T10" fmla="*/ 187 w 568"/>
                <a:gd name="T11" fmla="*/ 407 h 407"/>
                <a:gd name="T12" fmla="*/ 122 w 568"/>
                <a:gd name="T13" fmla="*/ 407 h 407"/>
                <a:gd name="T14" fmla="*/ 0 w 568"/>
                <a:gd name="T15" fmla="*/ 0 h 407"/>
                <a:gd name="T16" fmla="*/ 68 w 568"/>
                <a:gd name="T17" fmla="*/ 0 h 407"/>
                <a:gd name="T18" fmla="*/ 158 w 568"/>
                <a:gd name="T19" fmla="*/ 328 h 407"/>
                <a:gd name="T20" fmla="*/ 161 w 568"/>
                <a:gd name="T21" fmla="*/ 328 h 407"/>
                <a:gd name="T22" fmla="*/ 262 w 568"/>
                <a:gd name="T23" fmla="*/ 0 h 407"/>
                <a:gd name="T24" fmla="*/ 321 w 568"/>
                <a:gd name="T25" fmla="*/ 0 h 407"/>
                <a:gd name="T26" fmla="*/ 411 w 568"/>
                <a:gd name="T27" fmla="*/ 328 h 407"/>
                <a:gd name="T28" fmla="*/ 414 w 568"/>
                <a:gd name="T29" fmla="*/ 328 h 407"/>
                <a:gd name="T30" fmla="*/ 503 w 568"/>
                <a:gd name="T31" fmla="*/ 0 h 407"/>
                <a:gd name="T32" fmla="*/ 568 w 568"/>
                <a:gd name="T33"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8" h="407">
                  <a:moveTo>
                    <a:pt x="568" y="0"/>
                  </a:moveTo>
                  <a:lnTo>
                    <a:pt x="446" y="407"/>
                  </a:lnTo>
                  <a:lnTo>
                    <a:pt x="378" y="407"/>
                  </a:lnTo>
                  <a:lnTo>
                    <a:pt x="288" y="91"/>
                  </a:lnTo>
                  <a:lnTo>
                    <a:pt x="286" y="91"/>
                  </a:lnTo>
                  <a:lnTo>
                    <a:pt x="187" y="407"/>
                  </a:lnTo>
                  <a:lnTo>
                    <a:pt x="122" y="407"/>
                  </a:lnTo>
                  <a:lnTo>
                    <a:pt x="0" y="0"/>
                  </a:lnTo>
                  <a:lnTo>
                    <a:pt x="68" y="0"/>
                  </a:lnTo>
                  <a:lnTo>
                    <a:pt x="158" y="328"/>
                  </a:lnTo>
                  <a:lnTo>
                    <a:pt x="161" y="328"/>
                  </a:lnTo>
                  <a:lnTo>
                    <a:pt x="262" y="0"/>
                  </a:lnTo>
                  <a:lnTo>
                    <a:pt x="321" y="0"/>
                  </a:lnTo>
                  <a:lnTo>
                    <a:pt x="411" y="328"/>
                  </a:lnTo>
                  <a:lnTo>
                    <a:pt x="414" y="328"/>
                  </a:lnTo>
                  <a:lnTo>
                    <a:pt x="503" y="0"/>
                  </a:lnTo>
                  <a:lnTo>
                    <a:pt x="56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7" name="Freeform 17"/>
            <p:cNvSpPr>
              <a:spLocks/>
            </p:cNvSpPr>
            <p:nvPr/>
          </p:nvSpPr>
          <p:spPr bwMode="auto">
            <a:xfrm>
              <a:off x="9952038" y="4933950"/>
              <a:ext cx="395288" cy="677863"/>
            </a:xfrm>
            <a:custGeom>
              <a:avLst/>
              <a:gdLst>
                <a:gd name="T0" fmla="*/ 227 w 227"/>
                <a:gd name="T1" fmla="*/ 281 h 389"/>
                <a:gd name="T2" fmla="*/ 190 w 227"/>
                <a:gd name="T3" fmla="*/ 359 h 389"/>
                <a:gd name="T4" fmla="*/ 92 w 227"/>
                <a:gd name="T5" fmla="*/ 389 h 389"/>
                <a:gd name="T6" fmla="*/ 0 w 227"/>
                <a:gd name="T7" fmla="*/ 367 h 389"/>
                <a:gd name="T8" fmla="*/ 0 w 227"/>
                <a:gd name="T9" fmla="*/ 303 h 389"/>
                <a:gd name="T10" fmla="*/ 96 w 227"/>
                <a:gd name="T11" fmla="*/ 338 h 389"/>
                <a:gd name="T12" fmla="*/ 167 w 227"/>
                <a:gd name="T13" fmla="*/ 287 h 389"/>
                <a:gd name="T14" fmla="*/ 153 w 227"/>
                <a:gd name="T15" fmla="*/ 252 h 389"/>
                <a:gd name="T16" fmla="*/ 90 w 227"/>
                <a:gd name="T17" fmla="*/ 217 h 389"/>
                <a:gd name="T18" fmla="*/ 21 w 227"/>
                <a:gd name="T19" fmla="*/ 172 h 389"/>
                <a:gd name="T20" fmla="*/ 1 w 227"/>
                <a:gd name="T21" fmla="*/ 108 h 389"/>
                <a:gd name="T22" fmla="*/ 37 w 227"/>
                <a:gd name="T23" fmla="*/ 31 h 389"/>
                <a:gd name="T24" fmla="*/ 131 w 227"/>
                <a:gd name="T25" fmla="*/ 0 h 389"/>
                <a:gd name="T26" fmla="*/ 210 w 227"/>
                <a:gd name="T27" fmla="*/ 18 h 389"/>
                <a:gd name="T28" fmla="*/ 210 w 227"/>
                <a:gd name="T29" fmla="*/ 77 h 389"/>
                <a:gd name="T30" fmla="*/ 126 w 227"/>
                <a:gd name="T31" fmla="*/ 51 h 389"/>
                <a:gd name="T32" fmla="*/ 79 w 227"/>
                <a:gd name="T33" fmla="*/ 66 h 389"/>
                <a:gd name="T34" fmla="*/ 61 w 227"/>
                <a:gd name="T35" fmla="*/ 103 h 389"/>
                <a:gd name="T36" fmla="*/ 75 w 227"/>
                <a:gd name="T37" fmla="*/ 141 h 389"/>
                <a:gd name="T38" fmla="*/ 132 w 227"/>
                <a:gd name="T39" fmla="*/ 172 h 389"/>
                <a:gd name="T40" fmla="*/ 206 w 227"/>
                <a:gd name="T41" fmla="*/ 219 h 389"/>
                <a:gd name="T42" fmla="*/ 227 w 227"/>
                <a:gd name="T43" fmla="*/ 281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7" h="389">
                  <a:moveTo>
                    <a:pt x="227" y="281"/>
                  </a:moveTo>
                  <a:cubicBezTo>
                    <a:pt x="227" y="313"/>
                    <a:pt x="215" y="339"/>
                    <a:pt x="190" y="359"/>
                  </a:cubicBezTo>
                  <a:cubicBezTo>
                    <a:pt x="166" y="379"/>
                    <a:pt x="133" y="389"/>
                    <a:pt x="92" y="389"/>
                  </a:cubicBezTo>
                  <a:cubicBezTo>
                    <a:pt x="57" y="389"/>
                    <a:pt x="26" y="382"/>
                    <a:pt x="0" y="367"/>
                  </a:cubicBezTo>
                  <a:cubicBezTo>
                    <a:pt x="0" y="303"/>
                    <a:pt x="0" y="303"/>
                    <a:pt x="0" y="303"/>
                  </a:cubicBezTo>
                  <a:cubicBezTo>
                    <a:pt x="29" y="327"/>
                    <a:pt x="61" y="338"/>
                    <a:pt x="96" y="338"/>
                  </a:cubicBezTo>
                  <a:cubicBezTo>
                    <a:pt x="143" y="338"/>
                    <a:pt x="167" y="321"/>
                    <a:pt x="167" y="287"/>
                  </a:cubicBezTo>
                  <a:cubicBezTo>
                    <a:pt x="167" y="273"/>
                    <a:pt x="162" y="261"/>
                    <a:pt x="153" y="252"/>
                  </a:cubicBezTo>
                  <a:cubicBezTo>
                    <a:pt x="144" y="244"/>
                    <a:pt x="123" y="232"/>
                    <a:pt x="90" y="217"/>
                  </a:cubicBezTo>
                  <a:cubicBezTo>
                    <a:pt x="58" y="203"/>
                    <a:pt x="34" y="188"/>
                    <a:pt x="21" y="172"/>
                  </a:cubicBezTo>
                  <a:cubicBezTo>
                    <a:pt x="7" y="156"/>
                    <a:pt x="1" y="134"/>
                    <a:pt x="1" y="108"/>
                  </a:cubicBezTo>
                  <a:cubicBezTo>
                    <a:pt x="1" y="77"/>
                    <a:pt x="13" y="52"/>
                    <a:pt x="37" y="31"/>
                  </a:cubicBezTo>
                  <a:cubicBezTo>
                    <a:pt x="62" y="11"/>
                    <a:pt x="93" y="0"/>
                    <a:pt x="131" y="0"/>
                  </a:cubicBezTo>
                  <a:cubicBezTo>
                    <a:pt x="160" y="0"/>
                    <a:pt x="187" y="6"/>
                    <a:pt x="210" y="18"/>
                  </a:cubicBezTo>
                  <a:cubicBezTo>
                    <a:pt x="210" y="77"/>
                    <a:pt x="210" y="77"/>
                    <a:pt x="210" y="77"/>
                  </a:cubicBezTo>
                  <a:cubicBezTo>
                    <a:pt x="186" y="60"/>
                    <a:pt x="158" y="51"/>
                    <a:pt x="126" y="51"/>
                  </a:cubicBezTo>
                  <a:cubicBezTo>
                    <a:pt x="107" y="51"/>
                    <a:pt x="91" y="56"/>
                    <a:pt x="79" y="66"/>
                  </a:cubicBezTo>
                  <a:cubicBezTo>
                    <a:pt x="67" y="75"/>
                    <a:pt x="61" y="88"/>
                    <a:pt x="61" y="103"/>
                  </a:cubicBezTo>
                  <a:cubicBezTo>
                    <a:pt x="61" y="119"/>
                    <a:pt x="66" y="132"/>
                    <a:pt x="75" y="141"/>
                  </a:cubicBezTo>
                  <a:cubicBezTo>
                    <a:pt x="84" y="149"/>
                    <a:pt x="103" y="160"/>
                    <a:pt x="132" y="172"/>
                  </a:cubicBezTo>
                  <a:cubicBezTo>
                    <a:pt x="167" y="187"/>
                    <a:pt x="192" y="203"/>
                    <a:pt x="206" y="219"/>
                  </a:cubicBezTo>
                  <a:cubicBezTo>
                    <a:pt x="220" y="235"/>
                    <a:pt x="227" y="256"/>
                    <a:pt x="227" y="2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grpSp>
      <p:sp>
        <p:nvSpPr>
          <p:cNvPr id="46" name="TextBox 45"/>
          <p:cNvSpPr txBox="1"/>
          <p:nvPr/>
        </p:nvSpPr>
        <p:spPr>
          <a:xfrm>
            <a:off x="689548" y="3567659"/>
            <a:ext cx="2830327" cy="1217628"/>
          </a:xfrm>
          <a:prstGeom prst="rect">
            <a:avLst/>
          </a:prstGeom>
          <a:noFill/>
        </p:spPr>
        <p:txBody>
          <a:bodyPr wrap="none" lIns="137033" tIns="109626" rIns="137033" bIns="109626" rtlCol="0">
            <a:spAutoFit/>
          </a:bodyPr>
          <a:lstStyle/>
          <a:p>
            <a:pPr defTabSz="913554" fontAlgn="auto">
              <a:lnSpc>
                <a:spcPct val="90000"/>
              </a:lnSpc>
              <a:spcBef>
                <a:spcPts val="599"/>
              </a:spcBef>
              <a:spcAft>
                <a:spcPts val="0"/>
              </a:spcAft>
            </a:pPr>
            <a:r>
              <a:rPr lang="en-US" sz="7193" dirty="0" smtClean="0">
                <a:solidFill>
                  <a:prstClr val="white"/>
                </a:solidFill>
                <a:latin typeface="Segoe UI Light"/>
                <a:ea typeface="+mn-ea"/>
                <a:cs typeface="+mn-cs"/>
              </a:rPr>
              <a:t>DEMO</a:t>
            </a:r>
          </a:p>
        </p:txBody>
      </p:sp>
      <p:sp>
        <p:nvSpPr>
          <p:cNvPr id="20" name="Title 1"/>
          <p:cNvSpPr>
            <a:spLocks noGrp="1"/>
          </p:cNvSpPr>
          <p:nvPr>
            <p:ph type="ctrTitle" hasCustomPrompt="1"/>
          </p:nvPr>
        </p:nvSpPr>
        <p:spPr>
          <a:xfrm>
            <a:off x="720344" y="736519"/>
            <a:ext cx="10751313" cy="2695311"/>
          </a:xfrm>
        </p:spPr>
        <p:txBody>
          <a:bodyPr anchor="b" anchorCtr="0">
            <a:noAutofit/>
          </a:bodyPr>
          <a:lstStyle>
            <a:lvl1pPr algn="l">
              <a:defRPr sz="7193">
                <a:solidFill>
                  <a:schemeClr val="bg1"/>
                </a:solidFill>
              </a:defRPr>
            </a:lvl1pPr>
          </a:lstStyle>
          <a:p>
            <a:r>
              <a:rPr lang="en-US" dirty="0" smtClean="0"/>
              <a:t>Click to edit title</a:t>
            </a:r>
            <a:endParaRPr lang="en-US" dirty="0"/>
          </a:p>
        </p:txBody>
      </p:sp>
    </p:spTree>
    <p:extLst>
      <p:ext uri="{BB962C8B-B14F-4D97-AF65-F5344CB8AC3E}">
        <p14:creationId xmlns:p14="http://schemas.microsoft.com/office/powerpoint/2010/main" val="227323420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Recording">
    <p:spTree>
      <p:nvGrpSpPr>
        <p:cNvPr id="1" name=""/>
        <p:cNvGrpSpPr/>
        <p:nvPr/>
      </p:nvGrpSpPr>
      <p:grpSpPr>
        <a:xfrm>
          <a:off x="0" y="0"/>
          <a:ext cx="0" cy="0"/>
          <a:chOff x="0" y="0"/>
          <a:chExt cx="0" cy="0"/>
        </a:xfrm>
      </p:grpSpPr>
      <p:sp>
        <p:nvSpPr>
          <p:cNvPr id="3" name="Media Placeholder 2"/>
          <p:cNvSpPr>
            <a:spLocks noGrp="1"/>
          </p:cNvSpPr>
          <p:nvPr>
            <p:ph type="media" sz="quarter" idx="10"/>
          </p:nvPr>
        </p:nvSpPr>
        <p:spPr>
          <a:xfrm>
            <a:off x="0" y="1"/>
            <a:ext cx="12192000" cy="727700"/>
          </a:xfrm>
        </p:spPr>
        <p:txBody>
          <a:bodyPr/>
          <a:lstStyle/>
          <a:p>
            <a:r>
              <a:rPr lang="en-US" smtClean="0"/>
              <a:t>Click icon to add media</a:t>
            </a:r>
            <a:endParaRPr lang="en-US"/>
          </a:p>
        </p:txBody>
      </p:sp>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1977153" y="3813716"/>
            <a:ext cx="8237697" cy="2497874"/>
          </a:xfrm>
          <a:prstGeom prst="rect">
            <a:avLst/>
          </a:prstGeom>
        </p:spPr>
      </p:pic>
    </p:spTree>
    <p:extLst>
      <p:ext uri="{BB962C8B-B14F-4D97-AF65-F5344CB8AC3E}">
        <p14:creationId xmlns:p14="http://schemas.microsoft.com/office/powerpoint/2010/main" val="1810003539"/>
      </p:ext>
    </p:extLst>
  </p:cSld>
  <p:clrMapOvr>
    <a:masterClrMapping/>
  </p:clrMapOvr>
  <p:transition>
    <p:fade/>
  </p:transition>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Announcing slide Charcoal">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55396" y="2240362"/>
            <a:ext cx="6946037" cy="995838"/>
          </a:xfrm>
          <a:noFill/>
        </p:spPr>
        <p:txBody>
          <a:bodyPr wrap="square"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Announcing title</a:t>
            </a:r>
            <a:endParaRPr lang="en-US" dirty="0"/>
          </a:p>
        </p:txBody>
      </p:sp>
      <p:sp>
        <p:nvSpPr>
          <p:cNvPr id="5" name="Text Placeholder 4"/>
          <p:cNvSpPr>
            <a:spLocks noGrp="1"/>
          </p:cNvSpPr>
          <p:nvPr>
            <p:ph type="body" sz="quarter" idx="12" hasCustomPrompt="1"/>
          </p:nvPr>
        </p:nvSpPr>
        <p:spPr>
          <a:xfrm>
            <a:off x="4975628" y="3694460"/>
            <a:ext cx="6947134" cy="669927"/>
          </a:xfrm>
          <a:noFill/>
        </p:spPr>
        <p:txBody>
          <a:bodyPr wrap="square"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Speaker Name</a:t>
            </a:r>
          </a:p>
        </p:txBody>
      </p:sp>
      <p:cxnSp>
        <p:nvCxnSpPr>
          <p:cNvPr id="8" name="Straight Connector 7"/>
          <p:cNvCxnSpPr/>
          <p:nvPr userDrawn="1"/>
        </p:nvCxnSpPr>
        <p:spPr>
          <a:xfrm>
            <a:off x="5170163" y="3429000"/>
            <a:ext cx="6204252"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58898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50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42" presetClass="path" presetSubtype="0" decel="100000" fill="hold" grpId="1" nodeType="withEffect">
                                  <p:stCondLst>
                                    <p:cond delay="500"/>
                                  </p:stCondLst>
                                  <p:childTnLst>
                                    <p:animMotion origin="layout" path="M -0.03944 -0.00046 L -4.85065E-6 2.19246E-6 " pathEditMode="relative" rAng="0" ptsTypes="AA">
                                      <p:cBhvr>
                                        <p:cTn id="12" dur="600" fill="hold"/>
                                        <p:tgtEl>
                                          <p:spTgt spid="5"/>
                                        </p:tgtEl>
                                        <p:attrNameLst>
                                          <p:attrName>ppt_x</p:attrName>
                                          <p:attrName>ppt_y</p:attrName>
                                        </p:attrNameLst>
                                      </p:cBhvr>
                                      <p:rCtr x="1966" y="23"/>
                                    </p:animMotion>
                                  </p:childTnLst>
                                </p:cTn>
                              </p:par>
                              <p:par>
                                <p:cTn id="13" presetID="10" presetClass="entr" presetSubtype="0" fill="hold" nodeType="withEffect">
                                  <p:stCondLst>
                                    <p:cond delay="50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tmplLst>
          <p:tmpl>
            <p:tnLst>
              <p:par>
                <p:cTn presetID="42" presetClass="path" presetSubtype="0" decel="100000" fill="hold" nodeType="withEffect">
                  <p:stCondLst>
                    <p:cond delay="500"/>
                  </p:stCondLst>
                  <p:childTnLst>
                    <p:animMotion origin="layout" path="M -0.03944 -0.00046 L -4.85065E-6 2.19246E-6 " pathEditMode="relative" rAng="0" ptsTypes="AA">
                      <p:cBhvr>
                        <p:cTn dur="600" fill="hold"/>
                        <p:tgtEl>
                          <p:spTgt spid="5"/>
                        </p:tgtEl>
                        <p:attrNameLst>
                          <p:attrName>ppt_x</p:attrName>
                          <p:attrName>ppt_y</p:attrName>
                        </p:attrNameLst>
                      </p:cBhvr>
                      <p:rCtr x="1966" y="23"/>
                    </p:animMotion>
                  </p:childTnLst>
                </p:cTn>
              </p:par>
            </p:tnLst>
          </p:tmpl>
        </p:tmplLst>
      </p:bldP>
    </p:bldLst>
  </p:timing>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bg1"/>
                    </a:gs>
                    <a:gs pos="0">
                      <a:schemeClr val="bg1"/>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1359201680"/>
      </p:ext>
    </p:extLst>
  </p:cSld>
  <p:clrMapOvr>
    <a:masterClrMapping/>
  </p:clrMapOvr>
  <p:transition>
    <p:fade/>
  </p:transition>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449406189"/>
      </p:ext>
    </p:extLst>
  </p:cSld>
  <p:clrMapOvr>
    <a:masterClrMapping/>
  </p:clrMapOvr>
  <p:transition>
    <p:fade/>
  </p:transition>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bg1"/>
                    </a:gs>
                    <a:gs pos="0">
                      <a:schemeClr val="bg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1128069041"/>
      </p:ext>
    </p:extLst>
  </p:cSld>
  <p:clrMapOvr>
    <a:masterClrMapping/>
  </p:clrMapOvr>
  <p:transition>
    <p:fade/>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bg1"/>
                    </a:gs>
                    <a:gs pos="0">
                      <a:schemeClr val="bg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764433132"/>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8.xml"/><Relationship Id="rId13" Type="http://schemas.openxmlformats.org/officeDocument/2006/relationships/slideLayout" Target="../slideLayouts/slideLayout33.xml"/><Relationship Id="rId18" Type="http://schemas.openxmlformats.org/officeDocument/2006/relationships/slideLayout" Target="../slideLayouts/slideLayout38.xml"/><Relationship Id="rId26" Type="http://schemas.openxmlformats.org/officeDocument/2006/relationships/slideLayout" Target="../slideLayouts/slideLayout46.xml"/><Relationship Id="rId3" Type="http://schemas.openxmlformats.org/officeDocument/2006/relationships/slideLayout" Target="../slideLayouts/slideLayout23.xml"/><Relationship Id="rId21" Type="http://schemas.openxmlformats.org/officeDocument/2006/relationships/slideLayout" Target="../slideLayouts/slideLayout41.xml"/><Relationship Id="rId7" Type="http://schemas.openxmlformats.org/officeDocument/2006/relationships/slideLayout" Target="../slideLayouts/slideLayout27.xml"/><Relationship Id="rId12" Type="http://schemas.openxmlformats.org/officeDocument/2006/relationships/slideLayout" Target="../slideLayouts/slideLayout32.xml"/><Relationship Id="rId17" Type="http://schemas.openxmlformats.org/officeDocument/2006/relationships/slideLayout" Target="../slideLayouts/slideLayout37.xml"/><Relationship Id="rId25" Type="http://schemas.openxmlformats.org/officeDocument/2006/relationships/slideLayout" Target="../slideLayouts/slideLayout45.xml"/><Relationship Id="rId33" Type="http://schemas.openxmlformats.org/officeDocument/2006/relationships/image" Target="../media/image6.png"/><Relationship Id="rId2" Type="http://schemas.openxmlformats.org/officeDocument/2006/relationships/slideLayout" Target="../slideLayouts/slideLayout22.xml"/><Relationship Id="rId16" Type="http://schemas.openxmlformats.org/officeDocument/2006/relationships/slideLayout" Target="../slideLayouts/slideLayout36.xml"/><Relationship Id="rId20" Type="http://schemas.openxmlformats.org/officeDocument/2006/relationships/slideLayout" Target="../slideLayouts/slideLayout40.xml"/><Relationship Id="rId29" Type="http://schemas.openxmlformats.org/officeDocument/2006/relationships/slideLayout" Target="../slideLayouts/slideLayout49.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slideLayout" Target="../slideLayouts/slideLayout31.xml"/><Relationship Id="rId24" Type="http://schemas.openxmlformats.org/officeDocument/2006/relationships/slideLayout" Target="../slideLayouts/slideLayout44.xml"/><Relationship Id="rId32" Type="http://schemas.openxmlformats.org/officeDocument/2006/relationships/theme" Target="../theme/theme2.xml"/><Relationship Id="rId5" Type="http://schemas.openxmlformats.org/officeDocument/2006/relationships/slideLayout" Target="../slideLayouts/slideLayout25.xml"/><Relationship Id="rId15" Type="http://schemas.openxmlformats.org/officeDocument/2006/relationships/slideLayout" Target="../slideLayouts/slideLayout35.xml"/><Relationship Id="rId23" Type="http://schemas.openxmlformats.org/officeDocument/2006/relationships/slideLayout" Target="../slideLayouts/slideLayout43.xml"/><Relationship Id="rId28" Type="http://schemas.openxmlformats.org/officeDocument/2006/relationships/slideLayout" Target="../slideLayouts/slideLayout48.xml"/><Relationship Id="rId10" Type="http://schemas.openxmlformats.org/officeDocument/2006/relationships/slideLayout" Target="../slideLayouts/slideLayout30.xml"/><Relationship Id="rId19" Type="http://schemas.openxmlformats.org/officeDocument/2006/relationships/slideLayout" Target="../slideLayouts/slideLayout39.xml"/><Relationship Id="rId31" Type="http://schemas.openxmlformats.org/officeDocument/2006/relationships/slideLayout" Target="../slideLayouts/slideLayout51.xml"/><Relationship Id="rId4" Type="http://schemas.openxmlformats.org/officeDocument/2006/relationships/slideLayout" Target="../slideLayouts/slideLayout24.xml"/><Relationship Id="rId9" Type="http://schemas.openxmlformats.org/officeDocument/2006/relationships/slideLayout" Target="../slideLayouts/slideLayout29.xml"/><Relationship Id="rId14" Type="http://schemas.openxmlformats.org/officeDocument/2006/relationships/slideLayout" Target="../slideLayouts/slideLayout34.xml"/><Relationship Id="rId22" Type="http://schemas.openxmlformats.org/officeDocument/2006/relationships/slideLayout" Target="../slideLayouts/slideLayout42.xml"/><Relationship Id="rId27" Type="http://schemas.openxmlformats.org/officeDocument/2006/relationships/slideLayout" Target="../slideLayouts/slideLayout47.xml"/><Relationship Id="rId30" Type="http://schemas.openxmlformats.org/officeDocument/2006/relationships/slideLayout" Target="../slideLayouts/slideLayout5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59.xml"/><Relationship Id="rId13" Type="http://schemas.openxmlformats.org/officeDocument/2006/relationships/slideLayout" Target="../slideLayouts/slideLayout64.xml"/><Relationship Id="rId18" Type="http://schemas.openxmlformats.org/officeDocument/2006/relationships/slideLayout" Target="../slideLayouts/slideLayout69.xml"/><Relationship Id="rId26" Type="http://schemas.openxmlformats.org/officeDocument/2006/relationships/slideLayout" Target="../slideLayouts/slideLayout77.xml"/><Relationship Id="rId3" Type="http://schemas.openxmlformats.org/officeDocument/2006/relationships/slideLayout" Target="../slideLayouts/slideLayout54.xml"/><Relationship Id="rId21" Type="http://schemas.openxmlformats.org/officeDocument/2006/relationships/slideLayout" Target="../slideLayouts/slideLayout72.xml"/><Relationship Id="rId7" Type="http://schemas.openxmlformats.org/officeDocument/2006/relationships/slideLayout" Target="../slideLayouts/slideLayout58.xml"/><Relationship Id="rId12" Type="http://schemas.openxmlformats.org/officeDocument/2006/relationships/slideLayout" Target="../slideLayouts/slideLayout63.xml"/><Relationship Id="rId17" Type="http://schemas.openxmlformats.org/officeDocument/2006/relationships/slideLayout" Target="../slideLayouts/slideLayout68.xml"/><Relationship Id="rId25" Type="http://schemas.openxmlformats.org/officeDocument/2006/relationships/slideLayout" Target="../slideLayouts/slideLayout76.xml"/><Relationship Id="rId2" Type="http://schemas.openxmlformats.org/officeDocument/2006/relationships/slideLayout" Target="../slideLayouts/slideLayout53.xml"/><Relationship Id="rId16" Type="http://schemas.openxmlformats.org/officeDocument/2006/relationships/slideLayout" Target="../slideLayouts/slideLayout67.xml"/><Relationship Id="rId20" Type="http://schemas.openxmlformats.org/officeDocument/2006/relationships/slideLayout" Target="../slideLayouts/slideLayout71.xml"/><Relationship Id="rId29" Type="http://schemas.openxmlformats.org/officeDocument/2006/relationships/theme" Target="../theme/theme3.xml"/><Relationship Id="rId1" Type="http://schemas.openxmlformats.org/officeDocument/2006/relationships/slideLayout" Target="../slideLayouts/slideLayout52.xml"/><Relationship Id="rId6" Type="http://schemas.openxmlformats.org/officeDocument/2006/relationships/slideLayout" Target="../slideLayouts/slideLayout57.xml"/><Relationship Id="rId11" Type="http://schemas.openxmlformats.org/officeDocument/2006/relationships/slideLayout" Target="../slideLayouts/slideLayout62.xml"/><Relationship Id="rId24" Type="http://schemas.openxmlformats.org/officeDocument/2006/relationships/slideLayout" Target="../slideLayouts/slideLayout75.xml"/><Relationship Id="rId5" Type="http://schemas.openxmlformats.org/officeDocument/2006/relationships/slideLayout" Target="../slideLayouts/slideLayout56.xml"/><Relationship Id="rId15" Type="http://schemas.openxmlformats.org/officeDocument/2006/relationships/slideLayout" Target="../slideLayouts/slideLayout66.xml"/><Relationship Id="rId23" Type="http://schemas.openxmlformats.org/officeDocument/2006/relationships/slideLayout" Target="../slideLayouts/slideLayout74.xml"/><Relationship Id="rId28" Type="http://schemas.openxmlformats.org/officeDocument/2006/relationships/slideLayout" Target="../slideLayouts/slideLayout79.xml"/><Relationship Id="rId10" Type="http://schemas.openxmlformats.org/officeDocument/2006/relationships/slideLayout" Target="../slideLayouts/slideLayout61.xml"/><Relationship Id="rId19" Type="http://schemas.openxmlformats.org/officeDocument/2006/relationships/slideLayout" Target="../slideLayouts/slideLayout70.xml"/><Relationship Id="rId4" Type="http://schemas.openxmlformats.org/officeDocument/2006/relationships/slideLayout" Target="../slideLayouts/slideLayout55.xml"/><Relationship Id="rId9" Type="http://schemas.openxmlformats.org/officeDocument/2006/relationships/slideLayout" Target="../slideLayouts/slideLayout60.xml"/><Relationship Id="rId14" Type="http://schemas.openxmlformats.org/officeDocument/2006/relationships/slideLayout" Target="../slideLayouts/slideLayout65.xml"/><Relationship Id="rId22" Type="http://schemas.openxmlformats.org/officeDocument/2006/relationships/slideLayout" Target="../slideLayouts/slideLayout73.xml"/><Relationship Id="rId27" Type="http://schemas.openxmlformats.org/officeDocument/2006/relationships/slideLayout" Target="../slideLayouts/slideLayout78.xml"/><Relationship Id="rId30" Type="http://schemas.openxmlformats.org/officeDocument/2006/relationships/image" Target="../media/image16.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87.xml"/><Relationship Id="rId13" Type="http://schemas.openxmlformats.org/officeDocument/2006/relationships/slideLayout" Target="../slideLayouts/slideLayout92.xml"/><Relationship Id="rId18" Type="http://schemas.openxmlformats.org/officeDocument/2006/relationships/slideLayout" Target="../slideLayouts/slideLayout97.xml"/><Relationship Id="rId26" Type="http://schemas.openxmlformats.org/officeDocument/2006/relationships/slideLayout" Target="../slideLayouts/slideLayout105.xml"/><Relationship Id="rId3" Type="http://schemas.openxmlformats.org/officeDocument/2006/relationships/slideLayout" Target="../slideLayouts/slideLayout82.xml"/><Relationship Id="rId21" Type="http://schemas.openxmlformats.org/officeDocument/2006/relationships/slideLayout" Target="../slideLayouts/slideLayout100.xml"/><Relationship Id="rId7" Type="http://schemas.openxmlformats.org/officeDocument/2006/relationships/slideLayout" Target="../slideLayouts/slideLayout86.xml"/><Relationship Id="rId12" Type="http://schemas.openxmlformats.org/officeDocument/2006/relationships/slideLayout" Target="../slideLayouts/slideLayout91.xml"/><Relationship Id="rId17" Type="http://schemas.openxmlformats.org/officeDocument/2006/relationships/slideLayout" Target="../slideLayouts/slideLayout96.xml"/><Relationship Id="rId25" Type="http://schemas.openxmlformats.org/officeDocument/2006/relationships/slideLayout" Target="../slideLayouts/slideLayout104.xml"/><Relationship Id="rId2" Type="http://schemas.openxmlformats.org/officeDocument/2006/relationships/slideLayout" Target="../slideLayouts/slideLayout81.xml"/><Relationship Id="rId16" Type="http://schemas.openxmlformats.org/officeDocument/2006/relationships/slideLayout" Target="../slideLayouts/slideLayout95.xml"/><Relationship Id="rId20" Type="http://schemas.openxmlformats.org/officeDocument/2006/relationships/slideLayout" Target="../slideLayouts/slideLayout99.xml"/><Relationship Id="rId29" Type="http://schemas.openxmlformats.org/officeDocument/2006/relationships/slideLayout" Target="../slideLayouts/slideLayout108.xml"/><Relationship Id="rId1" Type="http://schemas.openxmlformats.org/officeDocument/2006/relationships/slideLayout" Target="../slideLayouts/slideLayout80.xml"/><Relationship Id="rId6" Type="http://schemas.openxmlformats.org/officeDocument/2006/relationships/slideLayout" Target="../slideLayouts/slideLayout85.xml"/><Relationship Id="rId11" Type="http://schemas.openxmlformats.org/officeDocument/2006/relationships/slideLayout" Target="../slideLayouts/slideLayout90.xml"/><Relationship Id="rId24" Type="http://schemas.openxmlformats.org/officeDocument/2006/relationships/slideLayout" Target="../slideLayouts/slideLayout103.xml"/><Relationship Id="rId5" Type="http://schemas.openxmlformats.org/officeDocument/2006/relationships/slideLayout" Target="../slideLayouts/slideLayout84.xml"/><Relationship Id="rId15" Type="http://schemas.openxmlformats.org/officeDocument/2006/relationships/slideLayout" Target="../slideLayouts/slideLayout94.xml"/><Relationship Id="rId23" Type="http://schemas.openxmlformats.org/officeDocument/2006/relationships/slideLayout" Target="../slideLayouts/slideLayout102.xml"/><Relationship Id="rId28" Type="http://schemas.openxmlformats.org/officeDocument/2006/relationships/slideLayout" Target="../slideLayouts/slideLayout107.xml"/><Relationship Id="rId10" Type="http://schemas.openxmlformats.org/officeDocument/2006/relationships/slideLayout" Target="../slideLayouts/slideLayout89.xml"/><Relationship Id="rId19" Type="http://schemas.openxmlformats.org/officeDocument/2006/relationships/slideLayout" Target="../slideLayouts/slideLayout98.xml"/><Relationship Id="rId31" Type="http://schemas.openxmlformats.org/officeDocument/2006/relationships/image" Target="../media/image20.png"/><Relationship Id="rId4" Type="http://schemas.openxmlformats.org/officeDocument/2006/relationships/slideLayout" Target="../slideLayouts/slideLayout83.xml"/><Relationship Id="rId9" Type="http://schemas.openxmlformats.org/officeDocument/2006/relationships/slideLayout" Target="../slideLayouts/slideLayout88.xml"/><Relationship Id="rId14" Type="http://schemas.openxmlformats.org/officeDocument/2006/relationships/slideLayout" Target="../slideLayouts/slideLayout93.xml"/><Relationship Id="rId22" Type="http://schemas.openxmlformats.org/officeDocument/2006/relationships/slideLayout" Target="../slideLayouts/slideLayout101.xml"/><Relationship Id="rId27" Type="http://schemas.openxmlformats.org/officeDocument/2006/relationships/slideLayout" Target="../slideLayouts/slideLayout106.xml"/><Relationship Id="rId30"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56000" y="549000"/>
            <a:ext cx="10297800" cy="720000"/>
          </a:xfrm>
          <a:prstGeom prst="rect">
            <a:avLst/>
          </a:prstGeom>
        </p:spPr>
        <p:txBody>
          <a:bodyPr vert="horz" lIns="36000" tIns="45720" rIns="36000" bIns="45720" rtlCol="0" anchor="ctr">
            <a:normAutofit/>
          </a:bodyPr>
          <a:lstStyle/>
          <a:p>
            <a:r>
              <a:rPr lang="ru-RU" dirty="0" smtClean="0"/>
              <a:t>Образец заголовка</a:t>
            </a:r>
            <a:endParaRPr lang="ru-RU" dirty="0"/>
          </a:p>
        </p:txBody>
      </p:sp>
      <p:sp>
        <p:nvSpPr>
          <p:cNvPr id="3" name="Текст 2"/>
          <p:cNvSpPr>
            <a:spLocks noGrp="1"/>
          </p:cNvSpPr>
          <p:nvPr>
            <p:ph type="body" idx="1"/>
          </p:nvPr>
        </p:nvSpPr>
        <p:spPr>
          <a:xfrm>
            <a:off x="1056000" y="1449000"/>
            <a:ext cx="10297800" cy="4860000"/>
          </a:xfrm>
          <a:prstGeom prst="rect">
            <a:avLst/>
          </a:prstGeom>
        </p:spPr>
        <p:txBody>
          <a:bodyPr vert="horz" lIns="36000" tIns="45720" rIns="36000" bIns="45720" rtlCol="0">
            <a:normAutofit/>
          </a:bodyPr>
          <a:lstStyle/>
          <a:p>
            <a:pPr lvl="0"/>
            <a:r>
              <a:rPr lang="ru-RU" dirty="0" smtClean="0"/>
              <a:t>Образец текста</a:t>
            </a:r>
          </a:p>
          <a:p>
            <a:pPr lvl="1"/>
            <a:r>
              <a:rPr lang="ru-RU" dirty="0" smtClean="0"/>
              <a:t>Второй уровень</a:t>
            </a:r>
          </a:p>
          <a:p>
            <a:pPr lvl="2"/>
            <a:r>
              <a:rPr lang="ru-RU" dirty="0" smtClean="0"/>
              <a:t>Третий уровень</a:t>
            </a:r>
          </a:p>
        </p:txBody>
      </p:sp>
    </p:spTree>
    <p:extLst>
      <p:ext uri="{BB962C8B-B14F-4D97-AF65-F5344CB8AC3E}">
        <p14:creationId xmlns:p14="http://schemas.microsoft.com/office/powerpoint/2010/main" val="1536456828"/>
      </p:ext>
    </p:extLst>
  </p:cSld>
  <p:clrMap bg1="lt1" tx1="dk1" bg2="lt2" tx2="dk2" accent1="accent1" accent2="accent2" accent3="accent3" accent4="accent4" accent5="accent5" accent6="accent6" hlink="hlink" folHlink="folHlink"/>
  <p:sldLayoutIdLst>
    <p:sldLayoutId id="2147483656" r:id="rId1"/>
    <p:sldLayoutId id="2147483669" r:id="rId2"/>
    <p:sldLayoutId id="2147483649" r:id="rId3"/>
    <p:sldLayoutId id="2147483667" r:id="rId4"/>
    <p:sldLayoutId id="2147483668" r:id="rId5"/>
    <p:sldLayoutId id="2147483657" r:id="rId6"/>
    <p:sldLayoutId id="2147483658" r:id="rId7"/>
    <p:sldLayoutId id="2147483650" r:id="rId8"/>
    <p:sldLayoutId id="2147483659" r:id="rId9"/>
    <p:sldLayoutId id="2147483661" r:id="rId10"/>
    <p:sldLayoutId id="2147483654" r:id="rId11"/>
    <p:sldLayoutId id="2147483655" r:id="rId12"/>
    <p:sldLayoutId id="2147483660" r:id="rId13"/>
    <p:sldLayoutId id="2147483662" r:id="rId14"/>
    <p:sldLayoutId id="2147483663" r:id="rId15"/>
    <p:sldLayoutId id="2147483664" r:id="rId16"/>
    <p:sldLayoutId id="2147483666" r:id="rId17"/>
    <p:sldLayoutId id="2147483665" r:id="rId18"/>
    <p:sldLayoutId id="2147483676" r:id="rId19"/>
    <p:sldLayoutId id="2147483680" r:id="rId20"/>
  </p:sldLayoutIdLst>
  <p:txStyles>
    <p:titleStyle>
      <a:lvl1pPr algn="l" defTabSz="914400" rtl="0" eaLnBrk="1" latinLnBrk="0" hangingPunct="1">
        <a:lnSpc>
          <a:spcPct val="90000"/>
        </a:lnSpc>
        <a:spcBef>
          <a:spcPct val="0"/>
        </a:spcBef>
        <a:buNone/>
        <a:defRPr sz="42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800"/>
        </a:spcBef>
        <a:buFont typeface="Wingdings" panose="05000000000000000000" pitchFamily="2" charset="2"/>
        <a:buChar char="§"/>
        <a:defRPr sz="3200" kern="1200">
          <a:solidFill>
            <a:schemeClr val="accent4">
              <a:lumMod val="60000"/>
              <a:lumOff val="40000"/>
            </a:schemeClr>
          </a:solidFill>
          <a:latin typeface="+mn-lt"/>
          <a:ea typeface="+mn-ea"/>
          <a:cs typeface="+mn-cs"/>
        </a:defRPr>
      </a:lvl1pPr>
      <a:lvl2pPr marL="685800" indent="-228600" algn="l" defTabSz="914400" rtl="0" eaLnBrk="1" latinLnBrk="0" hangingPunct="1">
        <a:lnSpc>
          <a:spcPct val="90000"/>
        </a:lnSpc>
        <a:spcBef>
          <a:spcPts val="500"/>
        </a:spcBef>
        <a:buFont typeface="Wingdings" panose="05000000000000000000" pitchFamily="2" charset="2"/>
        <a:buChar char="§"/>
        <a:defRPr sz="24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
        <a:defRPr sz="1800" kern="1200">
          <a:solidFill>
            <a:schemeClr val="tx2">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5" name="Picture 4"/>
          <p:cNvPicPr>
            <a:picLocks noChangeAspect="1"/>
          </p:cNvPicPr>
          <p:nvPr userDrawn="1"/>
        </p:nvPicPr>
        <p:blipFill>
          <a:blip r:embed="rId33" cstate="print">
            <a:extLst>
              <a:ext uri="{28A0092B-C50C-407E-A947-70E740481C1C}">
                <a14:useLocalDpi xmlns:a14="http://schemas.microsoft.com/office/drawing/2010/main" val="0"/>
              </a:ext>
            </a:extLst>
          </a:blip>
          <a:stretch>
            <a:fillRect/>
          </a:stretch>
        </p:blipFill>
        <p:spPr>
          <a:xfrm rot="5400000">
            <a:off x="10325051" y="1906413"/>
            <a:ext cx="4214127" cy="401304"/>
          </a:xfrm>
          <a:prstGeom prst="rect">
            <a:avLst/>
          </a:prstGeom>
        </p:spPr>
      </p:pic>
    </p:spTree>
    <p:extLst>
      <p:ext uri="{BB962C8B-B14F-4D97-AF65-F5344CB8AC3E}">
        <p14:creationId xmlns:p14="http://schemas.microsoft.com/office/powerpoint/2010/main" val="1525756320"/>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 id="2147483694" r:id="rId12"/>
    <p:sldLayoutId id="2147483695" r:id="rId13"/>
    <p:sldLayoutId id="2147483696" r:id="rId14"/>
    <p:sldLayoutId id="2147483697" r:id="rId15"/>
    <p:sldLayoutId id="2147483698" r:id="rId16"/>
    <p:sldLayoutId id="2147483699" r:id="rId17"/>
    <p:sldLayoutId id="2147483700" r:id="rId18"/>
    <p:sldLayoutId id="2147483701" r:id="rId19"/>
    <p:sldLayoutId id="2147483702" r:id="rId20"/>
    <p:sldLayoutId id="2147483703" r:id="rId21"/>
    <p:sldLayoutId id="2147483704" r:id="rId22"/>
    <p:sldLayoutId id="2147483705" r:id="rId23"/>
    <p:sldLayoutId id="2147483706" r:id="rId24"/>
    <p:sldLayoutId id="2147483707" r:id="rId25"/>
    <p:sldLayoutId id="2147483708" r:id="rId26"/>
    <p:sldLayoutId id="2147483709" r:id="rId27"/>
    <p:sldLayoutId id="2147483710" r:id="rId28"/>
    <p:sldLayoutId id="2147483711" r:id="rId29"/>
    <p:sldLayoutId id="2147483712" r:id="rId30"/>
    <p:sldLayoutId id="2147483713" r:id="rId31"/>
  </p:sldLayoutIdLst>
  <p:transition>
    <p:fade/>
  </p:transition>
  <p:txStyles>
    <p:titleStyle>
      <a:lvl1pPr algn="l" defTabSz="914367" rtl="0" eaLnBrk="1" latinLnBrk="0" hangingPunct="1">
        <a:lnSpc>
          <a:spcPct val="90000"/>
        </a:lnSpc>
        <a:spcBef>
          <a:spcPct val="0"/>
        </a:spcBef>
        <a:buNone/>
        <a:defRPr lang="en-US" sz="5294"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userDrawn="1"/>
        </p:nvPicPr>
        <p:blipFill>
          <a:blip r:embed="rId30" cstate="screen">
            <a:extLst>
              <a:ext uri="{28A0092B-C50C-407E-A947-70E740481C1C}">
                <a14:useLocalDpi xmlns:a14="http://schemas.microsoft.com/office/drawing/2010/main"/>
              </a:ext>
            </a:extLst>
          </a:blip>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3972286334"/>
      </p:ext>
    </p:extLst>
  </p:cSld>
  <p:clrMap bg1="lt1" tx1="dk1" bg2="lt2" tx2="dk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 id="2147483727" r:id="rId12"/>
    <p:sldLayoutId id="2147483728" r:id="rId13"/>
    <p:sldLayoutId id="2147483729" r:id="rId14"/>
    <p:sldLayoutId id="2147483730" r:id="rId15"/>
    <p:sldLayoutId id="2147483731" r:id="rId16"/>
    <p:sldLayoutId id="2147483732" r:id="rId17"/>
    <p:sldLayoutId id="2147483733" r:id="rId18"/>
    <p:sldLayoutId id="2147483734" r:id="rId19"/>
    <p:sldLayoutId id="2147483735" r:id="rId20"/>
    <p:sldLayoutId id="2147483736" r:id="rId21"/>
    <p:sldLayoutId id="2147483737" r:id="rId22"/>
    <p:sldLayoutId id="2147483738" r:id="rId23"/>
    <p:sldLayoutId id="2147483739" r:id="rId24"/>
    <p:sldLayoutId id="2147483740" r:id="rId25"/>
    <p:sldLayoutId id="2147483741" r:id="rId26"/>
    <p:sldLayoutId id="2147483742" r:id="rId27"/>
    <p:sldLayoutId id="2147483743" r:id="rId28"/>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userDrawn="1"/>
        </p:nvPicPr>
        <p:blipFill>
          <a:blip r:embed="rId31"/>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472646785"/>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 id="2147483758" r:id="rId14"/>
    <p:sldLayoutId id="2147483759" r:id="rId15"/>
    <p:sldLayoutId id="2147483760" r:id="rId16"/>
    <p:sldLayoutId id="2147483761" r:id="rId17"/>
    <p:sldLayoutId id="2147483762" r:id="rId18"/>
    <p:sldLayoutId id="2147483763" r:id="rId19"/>
    <p:sldLayoutId id="2147483764" r:id="rId20"/>
    <p:sldLayoutId id="2147483765" r:id="rId21"/>
    <p:sldLayoutId id="2147483766" r:id="rId22"/>
    <p:sldLayoutId id="2147483767" r:id="rId23"/>
    <p:sldLayoutId id="2147483768" r:id="rId24"/>
    <p:sldLayoutId id="2147483769" r:id="rId25"/>
    <p:sldLayoutId id="2147483770" r:id="rId26"/>
    <p:sldLayoutId id="2147483771" r:id="rId27"/>
    <p:sldLayoutId id="2147483772" r:id="rId28"/>
    <p:sldLayoutId id="2147483773" r:id="rId29"/>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15.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ctrTitle"/>
          </p:nvPr>
        </p:nvSpPr>
        <p:spPr/>
        <p:txBody>
          <a:bodyPr anchor="ctr">
            <a:noAutofit/>
          </a:bodyPr>
          <a:lstStyle/>
          <a:p>
            <a:pPr defTabSz="762000">
              <a:lnSpc>
                <a:spcPct val="100000"/>
              </a:lnSpc>
            </a:pPr>
            <a:r>
              <a:rPr lang="ru-RU" sz="4000" dirty="0" smtClean="0"/>
              <a:t>Разработка универсальных приложений на платформе </a:t>
            </a:r>
            <a:r>
              <a:rPr lang="en-US" sz="4000" dirty="0" smtClean="0"/>
              <a:t>Windows</a:t>
            </a:r>
            <a:br>
              <a:rPr lang="en-US" sz="4000" dirty="0" smtClean="0"/>
            </a:br>
            <a:r>
              <a:rPr lang="ru-RU" sz="4000" dirty="0" smtClean="0"/>
              <a:t/>
            </a:r>
            <a:br>
              <a:rPr lang="ru-RU" sz="4000" dirty="0" smtClean="0"/>
            </a:br>
            <a:r>
              <a:rPr lang="ru-RU" sz="4000" dirty="0" smtClean="0"/>
              <a:t>Часть 1</a:t>
            </a:r>
            <a:r>
              <a:rPr lang="en-US" sz="4000" dirty="0" smtClean="0"/>
              <a:t>.1</a:t>
            </a:r>
            <a:r>
              <a:rPr lang="ru-RU" sz="4000" dirty="0" smtClean="0"/>
              <a:t>: Привязка данных</a:t>
            </a:r>
            <a:endParaRPr lang="ru-RU" sz="4000" dirty="0"/>
          </a:p>
        </p:txBody>
      </p:sp>
      <p:sp>
        <p:nvSpPr>
          <p:cNvPr id="5" name="Подзаголовок 4"/>
          <p:cNvSpPr>
            <a:spLocks noGrp="1"/>
          </p:cNvSpPr>
          <p:nvPr>
            <p:ph type="subTitle" idx="1"/>
          </p:nvPr>
        </p:nvSpPr>
        <p:spPr>
          <a:xfrm>
            <a:off x="2136000" y="4329000"/>
            <a:ext cx="9360000" cy="1452017"/>
          </a:xfrm>
        </p:spPr>
        <p:txBody>
          <a:bodyPr>
            <a:normAutofit fontScale="92500" lnSpcReduction="20000"/>
          </a:bodyPr>
          <a:lstStyle/>
          <a:p>
            <a:r>
              <a:rPr lang="ru-RU" dirty="0" smtClean="0"/>
              <a:t>Дмитрий Сошников</a:t>
            </a:r>
            <a:endParaRPr lang="en-US" dirty="0" smtClean="0"/>
          </a:p>
          <a:p>
            <a:r>
              <a:rPr lang="en-US" sz="2400" dirty="0" smtClean="0"/>
              <a:t>dmitryso@microsoft.com | twitter.com/</a:t>
            </a:r>
            <a:r>
              <a:rPr lang="en-US" sz="2400" dirty="0" err="1" smtClean="0"/>
              <a:t>shwars</a:t>
            </a:r>
            <a:r>
              <a:rPr lang="en-US" sz="2400" dirty="0" smtClean="0"/>
              <a:t> | blog.soshnikov.com</a:t>
            </a:r>
          </a:p>
          <a:p>
            <a:r>
              <a:rPr lang="en-US" sz="2400" dirty="0" smtClean="0"/>
              <a:t>Microsoft</a:t>
            </a:r>
            <a:endParaRPr lang="ru-RU" sz="2400" dirty="0"/>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36000" y="4332017"/>
            <a:ext cx="1539187" cy="1449000"/>
          </a:xfrm>
          <a:prstGeom prst="ellipse">
            <a:avLst/>
          </a:prstGeom>
          <a:ln w="3175" cap="rnd">
            <a:solidFill>
              <a:srgbClr val="333333"/>
            </a:solidFill>
          </a:ln>
          <a:effectLst/>
        </p:spPr>
      </p:pic>
    </p:spTree>
    <p:extLst>
      <p:ext uri="{BB962C8B-B14F-4D97-AF65-F5344CB8AC3E}">
        <p14:creationId xmlns:p14="http://schemas.microsoft.com/office/powerpoint/2010/main" val="25205921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a:xfrm>
            <a:off x="876000" y="1543647"/>
            <a:ext cx="9859116" cy="1813958"/>
          </a:xfrm>
        </p:spPr>
        <p:txBody>
          <a:bodyPr/>
          <a:lstStyle/>
          <a:p>
            <a:r>
              <a:rPr lang="en-US" dirty="0" smtClean="0"/>
              <a:t>DEMO 0</a:t>
            </a:r>
            <a:r>
              <a:rPr lang="en-US" dirty="0"/>
              <a:t>3</a:t>
            </a:r>
            <a:r>
              <a:rPr lang="en-US" dirty="0" smtClean="0"/>
              <a:t>:</a:t>
            </a:r>
            <a:br>
              <a:rPr lang="en-US" dirty="0" smtClean="0"/>
            </a:br>
            <a:r>
              <a:rPr lang="en-US" dirty="0"/>
              <a:t>C</a:t>
            </a:r>
            <a:r>
              <a:rPr lang="ru-RU" dirty="0" err="1" smtClean="0"/>
              <a:t>вязывание</a:t>
            </a:r>
            <a:r>
              <a:rPr lang="en-US" dirty="0"/>
              <a:t> </a:t>
            </a:r>
            <a:r>
              <a:rPr lang="ru-RU" dirty="0" smtClean="0"/>
              <a:t>коллекций</a:t>
            </a:r>
            <a:endParaRPr lang="ru-RU" dirty="0"/>
          </a:p>
        </p:txBody>
      </p:sp>
    </p:spTree>
    <p:extLst>
      <p:ext uri="{BB962C8B-B14F-4D97-AF65-F5344CB8AC3E}">
        <p14:creationId xmlns:p14="http://schemas.microsoft.com/office/powerpoint/2010/main" val="20531941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x:Bind</a:t>
            </a:r>
            <a:r>
              <a:rPr lang="ru-RU" dirty="0" smtClean="0"/>
              <a:t> вместо </a:t>
            </a:r>
            <a:r>
              <a:rPr lang="en-US" dirty="0" smtClean="0"/>
              <a:t>Binding</a:t>
            </a:r>
            <a:endParaRPr lang="en-US" dirty="0"/>
          </a:p>
        </p:txBody>
      </p:sp>
      <p:sp>
        <p:nvSpPr>
          <p:cNvPr id="4" name="Text Placeholder 3"/>
          <p:cNvSpPr>
            <a:spLocks noGrp="1"/>
          </p:cNvSpPr>
          <p:nvPr>
            <p:ph type="body" sz="quarter" idx="10"/>
          </p:nvPr>
        </p:nvSpPr>
        <p:spPr>
          <a:xfrm>
            <a:off x="269239" y="1189177"/>
            <a:ext cx="11653523" cy="5584990"/>
          </a:xfrm>
        </p:spPr>
        <p:txBody>
          <a:bodyPr/>
          <a:lstStyle/>
          <a:p>
            <a:r>
              <a:rPr lang="ru-RU" dirty="0" smtClean="0"/>
              <a:t>Компилируемое связывание</a:t>
            </a:r>
            <a:endParaRPr lang="en-US" dirty="0" smtClean="0"/>
          </a:p>
          <a:p>
            <a:pPr lvl="1"/>
            <a:r>
              <a:rPr lang="ru-RU" dirty="0" smtClean="0"/>
              <a:t>Всё связывание происходит во время компиляции</a:t>
            </a:r>
            <a:endParaRPr lang="en-US" dirty="0" smtClean="0"/>
          </a:p>
          <a:p>
            <a:r>
              <a:rPr lang="ru-RU" dirty="0" smtClean="0"/>
              <a:t>Сильно-типизированное</a:t>
            </a:r>
            <a:endParaRPr lang="en-US" dirty="0" smtClean="0"/>
          </a:p>
          <a:p>
            <a:pPr lvl="1"/>
            <a:r>
              <a:rPr lang="ru-RU" dirty="0" smtClean="0"/>
              <a:t>Нет поддержки </a:t>
            </a:r>
            <a:r>
              <a:rPr lang="en-US" dirty="0" smtClean="0"/>
              <a:t>duck typing</a:t>
            </a:r>
          </a:p>
          <a:p>
            <a:r>
              <a:rPr lang="ru-RU" dirty="0" smtClean="0"/>
              <a:t>По умолчанию - </a:t>
            </a:r>
            <a:r>
              <a:rPr lang="en-US" dirty="0" err="1" smtClean="0"/>
              <a:t>OneTime</a:t>
            </a:r>
            <a:endParaRPr lang="en-US" dirty="0" smtClean="0"/>
          </a:p>
          <a:p>
            <a:pPr lvl="1"/>
            <a:r>
              <a:rPr lang="en-US" dirty="0" err="1" smtClean="0"/>
              <a:t>OneWay</a:t>
            </a:r>
            <a:r>
              <a:rPr lang="en-US" dirty="0" smtClean="0"/>
              <a:t> </a:t>
            </a:r>
            <a:r>
              <a:rPr lang="ru-RU" dirty="0" smtClean="0"/>
              <a:t>и</a:t>
            </a:r>
            <a:r>
              <a:rPr lang="en-US" dirty="0" smtClean="0"/>
              <a:t> </a:t>
            </a:r>
            <a:r>
              <a:rPr lang="en-US" dirty="0" err="1" smtClean="0"/>
              <a:t>TwoWay</a:t>
            </a:r>
            <a:r>
              <a:rPr lang="en-US" dirty="0" smtClean="0"/>
              <a:t> </a:t>
            </a:r>
            <a:r>
              <a:rPr lang="ru-RU" dirty="0" smtClean="0"/>
              <a:t>по-прежнему доступны</a:t>
            </a:r>
            <a:endParaRPr lang="en-US" dirty="0" smtClean="0"/>
          </a:p>
          <a:p>
            <a:r>
              <a:rPr lang="ru-RU" dirty="0" smtClean="0"/>
              <a:t>Может связываться с полями</a:t>
            </a:r>
          </a:p>
          <a:p>
            <a:pPr lvl="1"/>
            <a:r>
              <a:rPr lang="ru-RU" dirty="0"/>
              <a:t>А не только со </a:t>
            </a:r>
            <a:r>
              <a:rPr lang="ru-RU" dirty="0" smtClean="0"/>
              <a:t>свойствами</a:t>
            </a:r>
            <a:endParaRPr lang="ru-RU" dirty="0"/>
          </a:p>
          <a:p>
            <a:r>
              <a:rPr lang="ru-RU" dirty="0" smtClean="0"/>
              <a:t>Стандартные </a:t>
            </a:r>
            <a:r>
              <a:rPr lang="ru-RU" dirty="0" smtClean="0"/>
              <a:t>подходы к</a:t>
            </a:r>
            <a:br>
              <a:rPr lang="ru-RU" dirty="0" smtClean="0"/>
            </a:br>
            <a:r>
              <a:rPr lang="ru-RU" dirty="0" smtClean="0"/>
              <a:t>уведомлениям</a:t>
            </a:r>
            <a:endParaRPr lang="en-US" dirty="0" smtClean="0"/>
          </a:p>
          <a:p>
            <a:pPr lvl="1"/>
            <a:r>
              <a:rPr lang="en-US" dirty="0" err="1" smtClean="0"/>
              <a:t>INotifyPropertyChanged</a:t>
            </a:r>
            <a:r>
              <a:rPr lang="en-US" dirty="0" smtClean="0"/>
              <a:t>, </a:t>
            </a:r>
            <a:r>
              <a:rPr lang="en-US" dirty="0" err="1" smtClean="0"/>
              <a:t>IObservableVector</a:t>
            </a:r>
            <a:r>
              <a:rPr lang="en-US" dirty="0" smtClean="0"/>
              <a:t>, </a:t>
            </a:r>
            <a:r>
              <a:rPr lang="en-US" dirty="0" err="1" smtClean="0"/>
              <a:t>INotifyCollectionChanged</a:t>
            </a:r>
            <a:endParaRPr lang="en-US" dirty="0"/>
          </a:p>
        </p:txBody>
      </p:sp>
    </p:spTree>
    <p:extLst>
      <p:ext uri="{BB962C8B-B14F-4D97-AF65-F5344CB8AC3E}">
        <p14:creationId xmlns:p14="http://schemas.microsoft.com/office/powerpoint/2010/main" val="1875043472"/>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90788" y="291513"/>
            <a:ext cx="11399534" cy="3047588"/>
            <a:chOff x="190788" y="291513"/>
            <a:chExt cx="11399534" cy="3047588"/>
          </a:xfrm>
        </p:grpSpPr>
        <p:sp>
          <p:nvSpPr>
            <p:cNvPr id="8" name="TextBox 7"/>
            <p:cNvSpPr txBox="1"/>
            <p:nvPr/>
          </p:nvSpPr>
          <p:spPr>
            <a:xfrm>
              <a:off x="190788" y="291513"/>
              <a:ext cx="1538862" cy="941374"/>
            </a:xfrm>
            <a:prstGeom prst="rect">
              <a:avLst/>
            </a:prstGeom>
            <a:noFill/>
          </p:spPr>
          <p:txBody>
            <a:bodyPr wrap="square" lIns="179285" tIns="143428" rIns="179285" bIns="143428" rtlCol="0">
              <a:spAutoFit/>
            </a:bodyPr>
            <a:lstStyle/>
            <a:p>
              <a:pPr algn="r">
                <a:lnSpc>
                  <a:spcPct val="90000"/>
                </a:lnSpc>
                <a:spcAft>
                  <a:spcPts val="588"/>
                </a:spcAft>
              </a:pPr>
              <a:r>
                <a:rPr lang="en-US" sz="2353" b="1" dirty="0" smtClean="0"/>
                <a:t>Static Binding</a:t>
              </a:r>
              <a:endParaRPr lang="en-US" sz="2353"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29649" y="291513"/>
              <a:ext cx="9860673" cy="3047588"/>
            </a:xfrm>
            <a:prstGeom prst="rect">
              <a:avLst/>
            </a:prstGeom>
          </p:spPr>
        </p:pic>
      </p:grpSp>
      <p:grpSp>
        <p:nvGrpSpPr>
          <p:cNvPr id="10" name="Group 9"/>
          <p:cNvGrpSpPr/>
          <p:nvPr/>
        </p:nvGrpSpPr>
        <p:grpSpPr>
          <a:xfrm>
            <a:off x="11502" y="3503702"/>
            <a:ext cx="11578821" cy="3022159"/>
            <a:chOff x="350837" y="3573462"/>
            <a:chExt cx="11811000" cy="3082760"/>
          </a:xfrm>
        </p:grpSpPr>
        <p:sp>
          <p:nvSpPr>
            <p:cNvPr id="9" name="TextBox 8"/>
            <p:cNvSpPr txBox="1"/>
            <p:nvPr/>
          </p:nvSpPr>
          <p:spPr>
            <a:xfrm>
              <a:off x="350837" y="3573462"/>
              <a:ext cx="1754863" cy="960263"/>
            </a:xfrm>
            <a:prstGeom prst="rect">
              <a:avLst/>
            </a:prstGeom>
            <a:noFill/>
          </p:spPr>
          <p:txBody>
            <a:bodyPr wrap="square" lIns="179285" tIns="143428" rIns="179285" bIns="143428" rtlCol="0">
              <a:spAutoFit/>
            </a:bodyPr>
            <a:lstStyle/>
            <a:p>
              <a:pPr algn="r">
                <a:lnSpc>
                  <a:spcPct val="90000"/>
                </a:lnSpc>
                <a:spcAft>
                  <a:spcPts val="588"/>
                </a:spcAft>
              </a:pPr>
              <a:r>
                <a:rPr lang="en-US" sz="2353" b="1" dirty="0"/>
                <a:t>Compiled Binding</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03437" y="3573462"/>
              <a:ext cx="10058400" cy="3082760"/>
            </a:xfrm>
            <a:prstGeom prst="rect">
              <a:avLst/>
            </a:prstGeom>
          </p:spPr>
        </p:pic>
      </p:grpSp>
    </p:spTree>
    <p:extLst>
      <p:ext uri="{BB962C8B-B14F-4D97-AF65-F5344CB8AC3E}">
        <p14:creationId xmlns:p14="http://schemas.microsoft.com/office/powerpoint/2010/main" val="345806473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9" presetClass="emph" presetSubtype="0" nodeType="withEffect">
                                  <p:stCondLst>
                                    <p:cond delay="0"/>
                                  </p:stCondLst>
                                  <p:childTnLst>
                                    <p:set>
                                      <p:cBhvr rctx="PPT">
                                        <p:cTn id="9" dur="indefinite"/>
                                        <p:tgtEl>
                                          <p:spTgt spid="2"/>
                                        </p:tgtEl>
                                        <p:attrNameLst>
                                          <p:attrName>style.opacity</p:attrName>
                                        </p:attrNameLst>
                                      </p:cBhvr>
                                      <p:to>
                                        <p:strVal val="0.5"/>
                                      </p:to>
                                    </p:set>
                                    <p:animEffect filter="image" prLst="opacity: 0.5">
                                      <p:cBhvr rctx="IE">
                                        <p:cTn id="10" dur="indefinite"/>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ru-RU" dirty="0" smtClean="0"/>
              <a:t>Отличия от динамического связывания</a:t>
            </a:r>
            <a:endParaRPr lang="en-US" dirty="0"/>
          </a:p>
        </p:txBody>
      </p:sp>
      <p:sp>
        <p:nvSpPr>
          <p:cNvPr id="7" name="Text Placeholder 6"/>
          <p:cNvSpPr>
            <a:spLocks noGrp="1"/>
          </p:cNvSpPr>
          <p:nvPr>
            <p:ph type="body" sz="quarter" idx="4294967295"/>
          </p:nvPr>
        </p:nvSpPr>
        <p:spPr>
          <a:xfrm>
            <a:off x="538163" y="1371600"/>
            <a:ext cx="7537837" cy="4955203"/>
          </a:xfrm>
        </p:spPr>
        <p:txBody>
          <a:bodyPr/>
          <a:lstStyle/>
          <a:p>
            <a:pPr marL="0" indent="0">
              <a:lnSpc>
                <a:spcPct val="150000"/>
              </a:lnSpc>
              <a:spcBef>
                <a:spcPts val="564"/>
              </a:spcBef>
              <a:buNone/>
            </a:pPr>
            <a:r>
              <a:rPr lang="en-US" sz="2000" b="0" dirty="0" smtClean="0">
                <a:solidFill>
                  <a:srgbClr val="0000FF"/>
                </a:solidFill>
                <a:latin typeface="Consolas" panose="020B0609020204030204" pitchFamily="49" charset="0"/>
                <a:cs typeface="Consolas" panose="020B0609020204030204" pitchFamily="49" charset="0"/>
              </a:rPr>
              <a:t>&lt;</a:t>
            </a:r>
            <a:r>
              <a:rPr lang="en-US" sz="2000" dirty="0" err="1" smtClean="0">
                <a:solidFill>
                  <a:srgbClr val="A31515"/>
                </a:solidFill>
                <a:latin typeface="Consolas" panose="020B0609020204030204" pitchFamily="49" charset="0"/>
                <a:cs typeface="Consolas" panose="020B0609020204030204" pitchFamily="49" charset="0"/>
              </a:rPr>
              <a:t>Grid</a:t>
            </a:r>
            <a:r>
              <a:rPr lang="en-US" sz="2000" b="0" dirty="0" err="1" smtClean="0">
                <a:solidFill>
                  <a:srgbClr val="A31515"/>
                </a:solidFill>
                <a:latin typeface="Consolas" panose="020B0609020204030204" pitchFamily="49" charset="0"/>
                <a:cs typeface="Consolas" panose="020B0609020204030204" pitchFamily="49" charset="0"/>
              </a:rPr>
              <a:t>View</a:t>
            </a:r>
            <a:r>
              <a:rPr lang="en-US" sz="2000" b="0" dirty="0" smtClean="0">
                <a:solidFill>
                  <a:srgbClr val="FF0000"/>
                </a:solidFill>
                <a:latin typeface="Consolas" panose="020B0609020204030204" pitchFamily="49" charset="0"/>
                <a:cs typeface="Consolas" panose="020B0609020204030204" pitchFamily="49" charset="0"/>
              </a:rPr>
              <a:t> </a:t>
            </a:r>
            <a:r>
              <a:rPr lang="en-US" sz="2000" b="0" dirty="0" err="1" smtClean="0">
                <a:solidFill>
                  <a:srgbClr val="FF0000"/>
                </a:solidFill>
                <a:latin typeface="Consolas" panose="020B0609020204030204" pitchFamily="49" charset="0"/>
                <a:cs typeface="Consolas" panose="020B0609020204030204" pitchFamily="49" charset="0"/>
              </a:rPr>
              <a:t>ItemsSource</a:t>
            </a:r>
            <a:r>
              <a:rPr lang="en-US" sz="2000" b="0" dirty="0">
                <a:solidFill>
                  <a:srgbClr val="0000FF"/>
                </a:solidFill>
                <a:latin typeface="Consolas" panose="020B0609020204030204" pitchFamily="49" charset="0"/>
                <a:cs typeface="Consolas" panose="020B0609020204030204" pitchFamily="49" charset="0"/>
              </a:rPr>
              <a:t>="{</a:t>
            </a:r>
            <a:r>
              <a:rPr lang="en-US" sz="2000" b="0" dirty="0" err="1">
                <a:solidFill>
                  <a:srgbClr val="A31515"/>
                </a:solidFill>
                <a:latin typeface="Consolas" panose="020B0609020204030204" pitchFamily="49" charset="0"/>
                <a:cs typeface="Consolas" panose="020B0609020204030204" pitchFamily="49" charset="0"/>
              </a:rPr>
              <a:t>x</a:t>
            </a:r>
            <a:r>
              <a:rPr lang="en-US" sz="2000" b="0" dirty="0" err="1">
                <a:solidFill>
                  <a:srgbClr val="0000FF"/>
                </a:solidFill>
                <a:latin typeface="Consolas" panose="020B0609020204030204" pitchFamily="49" charset="0"/>
                <a:cs typeface="Consolas" panose="020B0609020204030204" pitchFamily="49" charset="0"/>
              </a:rPr>
              <a:t>:</a:t>
            </a:r>
            <a:r>
              <a:rPr lang="en-US" sz="2000" b="0" dirty="0" err="1">
                <a:solidFill>
                  <a:srgbClr val="A31515"/>
                </a:solidFill>
                <a:latin typeface="Consolas" panose="020B0609020204030204" pitchFamily="49" charset="0"/>
                <a:cs typeface="Consolas" panose="020B0609020204030204" pitchFamily="49" charset="0"/>
              </a:rPr>
              <a:t>Bind</a:t>
            </a:r>
            <a:r>
              <a:rPr lang="en-US" sz="2000" b="0" dirty="0">
                <a:solidFill>
                  <a:srgbClr val="FF0000"/>
                </a:solidFill>
                <a:latin typeface="Consolas" panose="020B0609020204030204" pitchFamily="49" charset="0"/>
                <a:cs typeface="Consolas" panose="020B0609020204030204" pitchFamily="49" charset="0"/>
              </a:rPr>
              <a:t> </a:t>
            </a:r>
            <a:r>
              <a:rPr lang="en-US" sz="2000" b="0" dirty="0" err="1" smtClean="0">
                <a:solidFill>
                  <a:srgbClr val="FF0000"/>
                </a:solidFill>
                <a:latin typeface="Consolas" panose="020B0609020204030204" pitchFamily="49" charset="0"/>
                <a:cs typeface="Consolas" panose="020B0609020204030204" pitchFamily="49" charset="0"/>
              </a:rPr>
              <a:t>VM</a:t>
            </a:r>
            <a:r>
              <a:rPr lang="en-US" sz="2000" b="0" dirty="0" err="1" smtClean="0">
                <a:solidFill>
                  <a:srgbClr val="0000FF"/>
                </a:solidFill>
                <a:latin typeface="Consolas" panose="020B0609020204030204" pitchFamily="49" charset="0"/>
                <a:cs typeface="Consolas" panose="020B0609020204030204" pitchFamily="49" charset="0"/>
              </a:rPr>
              <a:t>.Forecast</a:t>
            </a:r>
            <a:r>
              <a:rPr lang="en-US" sz="2000" b="0" dirty="0" smtClean="0">
                <a:solidFill>
                  <a:srgbClr val="0000FF"/>
                </a:solidFill>
                <a:latin typeface="Consolas" panose="020B0609020204030204" pitchFamily="49" charset="0"/>
                <a:cs typeface="Consolas" panose="020B0609020204030204" pitchFamily="49" charset="0"/>
              </a:rPr>
              <a:t>}"&gt;</a:t>
            </a:r>
            <a:endParaRPr lang="en-US" sz="2000" b="0" dirty="0">
              <a:latin typeface="Consolas" panose="020B0609020204030204" pitchFamily="49" charset="0"/>
              <a:ea typeface="Times New Roman" panose="02020603050405020304" pitchFamily="18" charset="0"/>
              <a:cs typeface="Consolas" panose="020B0609020204030204" pitchFamily="49" charset="0"/>
            </a:endParaRPr>
          </a:p>
          <a:p>
            <a:pPr marL="0" indent="0">
              <a:lnSpc>
                <a:spcPct val="150000"/>
              </a:lnSpc>
              <a:spcBef>
                <a:spcPts val="564"/>
              </a:spcBef>
              <a:buNone/>
            </a:pPr>
            <a:r>
              <a:rPr lang="en-US" sz="2000" b="0" dirty="0">
                <a:solidFill>
                  <a:srgbClr val="000000"/>
                </a:solidFill>
                <a:latin typeface="Consolas" panose="020B0609020204030204" pitchFamily="49" charset="0"/>
                <a:cs typeface="Consolas" panose="020B0609020204030204" pitchFamily="49" charset="0"/>
              </a:rPr>
              <a:t>    </a:t>
            </a:r>
            <a:r>
              <a:rPr lang="en-US" sz="2000" b="0" dirty="0" smtClean="0">
                <a:solidFill>
                  <a:srgbClr val="0000FF"/>
                </a:solidFill>
                <a:latin typeface="Consolas" panose="020B0609020204030204" pitchFamily="49" charset="0"/>
                <a:cs typeface="Consolas" panose="020B0609020204030204" pitchFamily="49" charset="0"/>
              </a:rPr>
              <a:t>&lt;</a:t>
            </a:r>
            <a:r>
              <a:rPr lang="en-US" sz="2000" b="0" dirty="0" err="1" smtClean="0">
                <a:solidFill>
                  <a:srgbClr val="A31515"/>
                </a:solidFill>
                <a:latin typeface="Consolas" panose="020B0609020204030204" pitchFamily="49" charset="0"/>
                <a:cs typeface="Consolas" panose="020B0609020204030204" pitchFamily="49" charset="0"/>
              </a:rPr>
              <a:t>GridView.ItemTemplate</a:t>
            </a:r>
            <a:r>
              <a:rPr lang="en-US" sz="2000" b="0" dirty="0">
                <a:solidFill>
                  <a:srgbClr val="0000FF"/>
                </a:solidFill>
                <a:latin typeface="Consolas" panose="020B0609020204030204" pitchFamily="49" charset="0"/>
                <a:cs typeface="Consolas" panose="020B0609020204030204" pitchFamily="49" charset="0"/>
              </a:rPr>
              <a:t>&gt;</a:t>
            </a:r>
            <a:endParaRPr lang="en-US" sz="2000" b="0" dirty="0">
              <a:latin typeface="Consolas" panose="020B0609020204030204" pitchFamily="49" charset="0"/>
              <a:ea typeface="Times New Roman" panose="02020603050405020304" pitchFamily="18" charset="0"/>
              <a:cs typeface="Consolas" panose="020B0609020204030204" pitchFamily="49" charset="0"/>
            </a:endParaRPr>
          </a:p>
          <a:p>
            <a:pPr marL="0" indent="0">
              <a:lnSpc>
                <a:spcPct val="150000"/>
              </a:lnSpc>
              <a:spcBef>
                <a:spcPts val="564"/>
              </a:spcBef>
              <a:buNone/>
            </a:pPr>
            <a:r>
              <a:rPr lang="en-US" sz="2000" b="0" dirty="0">
                <a:solidFill>
                  <a:srgbClr val="000000"/>
                </a:solidFill>
                <a:latin typeface="Consolas" panose="020B0609020204030204" pitchFamily="49" charset="0"/>
                <a:cs typeface="Consolas" panose="020B0609020204030204" pitchFamily="49" charset="0"/>
              </a:rPr>
              <a:t>        </a:t>
            </a:r>
            <a:r>
              <a:rPr lang="en-US" sz="2000" b="0" dirty="0">
                <a:solidFill>
                  <a:srgbClr val="0000FF"/>
                </a:solidFill>
                <a:latin typeface="Consolas" panose="020B0609020204030204" pitchFamily="49" charset="0"/>
                <a:cs typeface="Consolas" panose="020B0609020204030204" pitchFamily="49" charset="0"/>
              </a:rPr>
              <a:t>&lt;</a:t>
            </a:r>
            <a:r>
              <a:rPr lang="en-US" sz="2000" b="0" dirty="0" err="1">
                <a:solidFill>
                  <a:srgbClr val="A31515"/>
                </a:solidFill>
                <a:latin typeface="Consolas" panose="020B0609020204030204" pitchFamily="49" charset="0"/>
                <a:cs typeface="Consolas" panose="020B0609020204030204" pitchFamily="49" charset="0"/>
              </a:rPr>
              <a:t>DataTemplate</a:t>
            </a:r>
            <a:r>
              <a:rPr lang="en-US" sz="2000" b="0" dirty="0">
                <a:solidFill>
                  <a:srgbClr val="FF0000"/>
                </a:solidFill>
                <a:latin typeface="Consolas" panose="020B0609020204030204" pitchFamily="49" charset="0"/>
                <a:cs typeface="Consolas" panose="020B0609020204030204" pitchFamily="49" charset="0"/>
              </a:rPr>
              <a:t> x</a:t>
            </a:r>
            <a:r>
              <a:rPr lang="en-US" sz="2000" b="0" dirty="0">
                <a:solidFill>
                  <a:srgbClr val="0000FF"/>
                </a:solidFill>
                <a:latin typeface="Consolas" panose="020B0609020204030204" pitchFamily="49" charset="0"/>
                <a:cs typeface="Consolas" panose="020B0609020204030204" pitchFamily="49" charset="0"/>
              </a:rPr>
              <a:t>:</a:t>
            </a:r>
            <a:r>
              <a:rPr lang="en-US" sz="2000" b="0" dirty="0">
                <a:solidFill>
                  <a:srgbClr val="FF0000"/>
                </a:solidFill>
                <a:latin typeface="Consolas" panose="020B0609020204030204" pitchFamily="49" charset="0"/>
                <a:cs typeface="Consolas" panose="020B0609020204030204" pitchFamily="49" charset="0"/>
              </a:rPr>
              <a:t>DataType</a:t>
            </a:r>
            <a:r>
              <a:rPr lang="en-US" sz="2000" b="0" dirty="0">
                <a:solidFill>
                  <a:srgbClr val="0000FF"/>
                </a:solidFill>
                <a:latin typeface="Consolas" panose="020B0609020204030204" pitchFamily="49" charset="0"/>
                <a:cs typeface="Consolas" panose="020B0609020204030204" pitchFamily="49" charset="0"/>
              </a:rPr>
              <a:t>="</a:t>
            </a:r>
            <a:r>
              <a:rPr lang="en-US" sz="2000" b="0" dirty="0" smtClean="0">
                <a:solidFill>
                  <a:srgbClr val="0000FF"/>
                </a:solidFill>
                <a:latin typeface="Consolas" panose="020B0609020204030204" pitchFamily="49" charset="0"/>
                <a:cs typeface="Consolas" panose="020B0609020204030204" pitchFamily="49" charset="0"/>
              </a:rPr>
              <a:t>m:WearherRecord"&gt;</a:t>
            </a:r>
            <a:endParaRPr lang="en-US" sz="2000" b="0" dirty="0">
              <a:latin typeface="Consolas" panose="020B0609020204030204" pitchFamily="49" charset="0"/>
              <a:ea typeface="Times New Roman" panose="02020603050405020304" pitchFamily="18" charset="0"/>
              <a:cs typeface="Consolas" panose="020B0609020204030204" pitchFamily="49" charset="0"/>
            </a:endParaRPr>
          </a:p>
          <a:p>
            <a:pPr marL="0" indent="0">
              <a:lnSpc>
                <a:spcPct val="150000"/>
              </a:lnSpc>
              <a:spcBef>
                <a:spcPts val="564"/>
              </a:spcBef>
              <a:buNone/>
            </a:pPr>
            <a:r>
              <a:rPr lang="en-US" sz="2000" b="0" dirty="0">
                <a:solidFill>
                  <a:srgbClr val="000000"/>
                </a:solidFill>
                <a:latin typeface="Consolas" panose="020B0609020204030204" pitchFamily="49" charset="0"/>
                <a:cs typeface="Consolas" panose="020B0609020204030204" pitchFamily="49" charset="0"/>
              </a:rPr>
              <a:t>            </a:t>
            </a:r>
            <a:r>
              <a:rPr lang="en-US" sz="2000" b="0" dirty="0">
                <a:solidFill>
                  <a:srgbClr val="0000FF"/>
                </a:solidFill>
                <a:latin typeface="Consolas" panose="020B0609020204030204" pitchFamily="49" charset="0"/>
                <a:cs typeface="Consolas" panose="020B0609020204030204" pitchFamily="49" charset="0"/>
              </a:rPr>
              <a:t>&lt;</a:t>
            </a:r>
            <a:r>
              <a:rPr lang="en-US" sz="2000" b="0" dirty="0">
                <a:solidFill>
                  <a:srgbClr val="A31515"/>
                </a:solidFill>
                <a:latin typeface="Consolas" panose="020B0609020204030204" pitchFamily="49" charset="0"/>
                <a:cs typeface="Consolas" panose="020B0609020204030204" pitchFamily="49" charset="0"/>
              </a:rPr>
              <a:t>Grid</a:t>
            </a:r>
            <a:r>
              <a:rPr lang="en-US" sz="2000" b="0" dirty="0">
                <a:solidFill>
                  <a:srgbClr val="0000FF"/>
                </a:solidFill>
                <a:latin typeface="Consolas" panose="020B0609020204030204" pitchFamily="49" charset="0"/>
                <a:cs typeface="Consolas" panose="020B0609020204030204" pitchFamily="49" charset="0"/>
              </a:rPr>
              <a:t>&gt;</a:t>
            </a:r>
            <a:endParaRPr lang="en-US" sz="2000" b="0" dirty="0">
              <a:latin typeface="Consolas" panose="020B0609020204030204" pitchFamily="49" charset="0"/>
              <a:ea typeface="Times New Roman" panose="02020603050405020304" pitchFamily="18" charset="0"/>
              <a:cs typeface="Consolas" panose="020B0609020204030204" pitchFamily="49" charset="0"/>
            </a:endParaRPr>
          </a:p>
          <a:p>
            <a:pPr marL="0" indent="0">
              <a:lnSpc>
                <a:spcPct val="150000"/>
              </a:lnSpc>
              <a:spcBef>
                <a:spcPts val="564"/>
              </a:spcBef>
              <a:buNone/>
            </a:pPr>
            <a:r>
              <a:rPr lang="en-US" sz="2000" b="0" dirty="0">
                <a:solidFill>
                  <a:srgbClr val="000000"/>
                </a:solidFill>
                <a:latin typeface="Consolas" panose="020B0609020204030204" pitchFamily="49" charset="0"/>
                <a:cs typeface="Consolas" panose="020B0609020204030204" pitchFamily="49" charset="0"/>
              </a:rPr>
              <a:t>                </a:t>
            </a:r>
            <a:r>
              <a:rPr lang="en-US" sz="2000" b="0" dirty="0">
                <a:solidFill>
                  <a:srgbClr val="0000FF"/>
                </a:solidFill>
                <a:latin typeface="Consolas" panose="020B0609020204030204" pitchFamily="49" charset="0"/>
                <a:cs typeface="Consolas" panose="020B0609020204030204" pitchFamily="49" charset="0"/>
              </a:rPr>
              <a:t>&lt;</a:t>
            </a:r>
            <a:r>
              <a:rPr lang="en-US" sz="2000" b="0" dirty="0" err="1">
                <a:solidFill>
                  <a:srgbClr val="A31515"/>
                </a:solidFill>
                <a:latin typeface="Consolas" panose="020B0609020204030204" pitchFamily="49" charset="0"/>
                <a:cs typeface="Consolas" panose="020B0609020204030204" pitchFamily="49" charset="0"/>
              </a:rPr>
              <a:t>TextBlock</a:t>
            </a:r>
            <a:r>
              <a:rPr lang="en-US" sz="2000" b="0" dirty="0">
                <a:solidFill>
                  <a:srgbClr val="FF0000"/>
                </a:solidFill>
                <a:latin typeface="Consolas" panose="020B0609020204030204" pitchFamily="49" charset="0"/>
                <a:cs typeface="Consolas" panose="020B0609020204030204" pitchFamily="49" charset="0"/>
              </a:rPr>
              <a:t> Text</a:t>
            </a:r>
            <a:r>
              <a:rPr lang="en-US" sz="2000" b="0" dirty="0">
                <a:solidFill>
                  <a:srgbClr val="0000FF"/>
                </a:solidFill>
                <a:latin typeface="Consolas" panose="020B0609020204030204" pitchFamily="49" charset="0"/>
                <a:cs typeface="Consolas" panose="020B0609020204030204" pitchFamily="49" charset="0"/>
              </a:rPr>
              <a:t>="{</a:t>
            </a:r>
            <a:r>
              <a:rPr lang="en-US" sz="2000" b="0" dirty="0" err="1">
                <a:solidFill>
                  <a:srgbClr val="A31515"/>
                </a:solidFill>
                <a:latin typeface="Consolas" panose="020B0609020204030204" pitchFamily="49" charset="0"/>
                <a:cs typeface="Consolas" panose="020B0609020204030204" pitchFamily="49" charset="0"/>
              </a:rPr>
              <a:t>x</a:t>
            </a:r>
            <a:r>
              <a:rPr lang="en-US" sz="2000" b="0" dirty="0" err="1">
                <a:solidFill>
                  <a:srgbClr val="0000FF"/>
                </a:solidFill>
                <a:latin typeface="Consolas" panose="020B0609020204030204" pitchFamily="49" charset="0"/>
                <a:cs typeface="Consolas" panose="020B0609020204030204" pitchFamily="49" charset="0"/>
              </a:rPr>
              <a:t>:</a:t>
            </a:r>
            <a:r>
              <a:rPr lang="en-US" sz="2000" b="0" dirty="0" err="1">
                <a:solidFill>
                  <a:srgbClr val="A31515"/>
                </a:solidFill>
                <a:latin typeface="Consolas" panose="020B0609020204030204" pitchFamily="49" charset="0"/>
                <a:cs typeface="Consolas" panose="020B0609020204030204" pitchFamily="49" charset="0"/>
              </a:rPr>
              <a:t>Bind</a:t>
            </a:r>
            <a:r>
              <a:rPr lang="en-US" sz="2000" b="0" dirty="0">
                <a:solidFill>
                  <a:srgbClr val="FF0000"/>
                </a:solidFill>
                <a:latin typeface="Consolas" panose="020B0609020204030204" pitchFamily="49" charset="0"/>
                <a:cs typeface="Consolas" panose="020B0609020204030204" pitchFamily="49" charset="0"/>
              </a:rPr>
              <a:t> </a:t>
            </a:r>
            <a:r>
              <a:rPr lang="en-US" sz="2000" b="0" dirty="0" smtClean="0">
                <a:solidFill>
                  <a:srgbClr val="FF0000"/>
                </a:solidFill>
                <a:latin typeface="Consolas" panose="020B0609020204030204" pitchFamily="49" charset="0"/>
                <a:cs typeface="Consolas" panose="020B0609020204030204" pitchFamily="49" charset="0"/>
              </a:rPr>
              <a:t>Name</a:t>
            </a:r>
            <a:r>
              <a:rPr lang="en-US" sz="2000" b="0" dirty="0">
                <a:solidFill>
                  <a:srgbClr val="0000FF"/>
                </a:solidFill>
                <a:latin typeface="Consolas" panose="020B0609020204030204" pitchFamily="49" charset="0"/>
                <a:cs typeface="Consolas" panose="020B0609020204030204" pitchFamily="49" charset="0"/>
              </a:rPr>
              <a:t>}"/&gt;</a:t>
            </a:r>
            <a:endParaRPr lang="en-US" sz="2000" b="0" dirty="0">
              <a:latin typeface="Consolas" panose="020B0609020204030204" pitchFamily="49" charset="0"/>
              <a:ea typeface="Times New Roman" panose="02020603050405020304" pitchFamily="18" charset="0"/>
              <a:cs typeface="Consolas" panose="020B0609020204030204" pitchFamily="49" charset="0"/>
            </a:endParaRPr>
          </a:p>
          <a:p>
            <a:pPr marL="0" indent="0">
              <a:lnSpc>
                <a:spcPct val="150000"/>
              </a:lnSpc>
              <a:spcBef>
                <a:spcPts val="564"/>
              </a:spcBef>
              <a:buNone/>
            </a:pPr>
            <a:r>
              <a:rPr lang="en-US" sz="2000" b="0" dirty="0">
                <a:solidFill>
                  <a:srgbClr val="000000"/>
                </a:solidFill>
                <a:latin typeface="Consolas" panose="020B0609020204030204" pitchFamily="49" charset="0"/>
                <a:cs typeface="Consolas" panose="020B0609020204030204" pitchFamily="49" charset="0"/>
              </a:rPr>
              <a:t>            </a:t>
            </a:r>
            <a:r>
              <a:rPr lang="en-US" sz="2000" b="0" dirty="0">
                <a:solidFill>
                  <a:srgbClr val="0000FF"/>
                </a:solidFill>
                <a:latin typeface="Consolas" panose="020B0609020204030204" pitchFamily="49" charset="0"/>
                <a:cs typeface="Consolas" panose="020B0609020204030204" pitchFamily="49" charset="0"/>
              </a:rPr>
              <a:t>&lt;/</a:t>
            </a:r>
            <a:r>
              <a:rPr lang="en-US" sz="2000" b="0" dirty="0">
                <a:solidFill>
                  <a:srgbClr val="A31515"/>
                </a:solidFill>
                <a:latin typeface="Consolas" panose="020B0609020204030204" pitchFamily="49" charset="0"/>
                <a:cs typeface="Consolas" panose="020B0609020204030204" pitchFamily="49" charset="0"/>
              </a:rPr>
              <a:t>Grid</a:t>
            </a:r>
            <a:r>
              <a:rPr lang="en-US" sz="2000" b="0" dirty="0">
                <a:solidFill>
                  <a:srgbClr val="0000FF"/>
                </a:solidFill>
                <a:latin typeface="Consolas" panose="020B0609020204030204" pitchFamily="49" charset="0"/>
                <a:cs typeface="Consolas" panose="020B0609020204030204" pitchFamily="49" charset="0"/>
              </a:rPr>
              <a:t>&gt;</a:t>
            </a:r>
            <a:endParaRPr lang="en-US" sz="2000" b="0" dirty="0">
              <a:latin typeface="Consolas" panose="020B0609020204030204" pitchFamily="49" charset="0"/>
              <a:ea typeface="Times New Roman" panose="02020603050405020304" pitchFamily="18" charset="0"/>
              <a:cs typeface="Consolas" panose="020B0609020204030204" pitchFamily="49" charset="0"/>
            </a:endParaRPr>
          </a:p>
          <a:p>
            <a:pPr marL="0" indent="0">
              <a:lnSpc>
                <a:spcPct val="150000"/>
              </a:lnSpc>
              <a:spcBef>
                <a:spcPts val="564"/>
              </a:spcBef>
              <a:buNone/>
            </a:pPr>
            <a:r>
              <a:rPr lang="en-US" sz="2000" b="0" dirty="0">
                <a:solidFill>
                  <a:srgbClr val="000000"/>
                </a:solidFill>
                <a:latin typeface="Consolas" panose="020B0609020204030204" pitchFamily="49" charset="0"/>
                <a:cs typeface="Consolas" panose="020B0609020204030204" pitchFamily="49" charset="0"/>
              </a:rPr>
              <a:t>        </a:t>
            </a:r>
            <a:r>
              <a:rPr lang="en-US" sz="2000" b="0" dirty="0">
                <a:solidFill>
                  <a:srgbClr val="0000FF"/>
                </a:solidFill>
                <a:latin typeface="Consolas" panose="020B0609020204030204" pitchFamily="49" charset="0"/>
                <a:cs typeface="Consolas" panose="020B0609020204030204" pitchFamily="49" charset="0"/>
              </a:rPr>
              <a:t>&lt;/</a:t>
            </a:r>
            <a:r>
              <a:rPr lang="en-US" sz="2000" b="0" dirty="0" err="1">
                <a:solidFill>
                  <a:srgbClr val="A31515"/>
                </a:solidFill>
                <a:latin typeface="Consolas" panose="020B0609020204030204" pitchFamily="49" charset="0"/>
                <a:cs typeface="Consolas" panose="020B0609020204030204" pitchFamily="49" charset="0"/>
              </a:rPr>
              <a:t>DataTemplate</a:t>
            </a:r>
            <a:r>
              <a:rPr lang="en-US" sz="2000" b="0" dirty="0">
                <a:solidFill>
                  <a:srgbClr val="0000FF"/>
                </a:solidFill>
                <a:latin typeface="Consolas" panose="020B0609020204030204" pitchFamily="49" charset="0"/>
                <a:cs typeface="Consolas" panose="020B0609020204030204" pitchFamily="49" charset="0"/>
              </a:rPr>
              <a:t>&gt;</a:t>
            </a:r>
            <a:endParaRPr lang="en-US" sz="2000" b="0" dirty="0">
              <a:latin typeface="Consolas" panose="020B0609020204030204" pitchFamily="49" charset="0"/>
              <a:ea typeface="Times New Roman" panose="02020603050405020304" pitchFamily="18" charset="0"/>
              <a:cs typeface="Consolas" panose="020B0609020204030204" pitchFamily="49" charset="0"/>
            </a:endParaRPr>
          </a:p>
          <a:p>
            <a:pPr marL="0" indent="0">
              <a:lnSpc>
                <a:spcPct val="150000"/>
              </a:lnSpc>
              <a:spcBef>
                <a:spcPts val="564"/>
              </a:spcBef>
              <a:buNone/>
            </a:pPr>
            <a:r>
              <a:rPr lang="en-US" sz="2000" b="0" dirty="0">
                <a:solidFill>
                  <a:srgbClr val="000000"/>
                </a:solidFill>
                <a:latin typeface="Consolas" panose="020B0609020204030204" pitchFamily="49" charset="0"/>
                <a:cs typeface="Consolas" panose="020B0609020204030204" pitchFamily="49" charset="0"/>
              </a:rPr>
              <a:t>    </a:t>
            </a:r>
            <a:r>
              <a:rPr lang="en-US" sz="2000" b="0" dirty="0">
                <a:solidFill>
                  <a:srgbClr val="0000FF"/>
                </a:solidFill>
                <a:latin typeface="Consolas" panose="020B0609020204030204" pitchFamily="49" charset="0"/>
                <a:cs typeface="Consolas" panose="020B0609020204030204" pitchFamily="49" charset="0"/>
              </a:rPr>
              <a:t>&lt;/</a:t>
            </a:r>
            <a:r>
              <a:rPr lang="en-US" sz="2000" b="0" dirty="0" err="1">
                <a:solidFill>
                  <a:srgbClr val="A31515"/>
                </a:solidFill>
                <a:latin typeface="Consolas" panose="020B0609020204030204" pitchFamily="49" charset="0"/>
                <a:cs typeface="Consolas" panose="020B0609020204030204" pitchFamily="49" charset="0"/>
              </a:rPr>
              <a:t>ListView.ItemTemplate</a:t>
            </a:r>
            <a:r>
              <a:rPr lang="en-US" sz="2000" b="0" dirty="0">
                <a:solidFill>
                  <a:srgbClr val="0000FF"/>
                </a:solidFill>
                <a:latin typeface="Consolas" panose="020B0609020204030204" pitchFamily="49" charset="0"/>
                <a:cs typeface="Consolas" panose="020B0609020204030204" pitchFamily="49" charset="0"/>
              </a:rPr>
              <a:t>&gt;</a:t>
            </a:r>
            <a:endParaRPr lang="en-US" sz="2000" b="0" dirty="0">
              <a:latin typeface="Consolas" panose="020B0609020204030204" pitchFamily="49" charset="0"/>
              <a:ea typeface="Times New Roman" panose="02020603050405020304" pitchFamily="18" charset="0"/>
              <a:cs typeface="Consolas" panose="020B0609020204030204" pitchFamily="49" charset="0"/>
            </a:endParaRPr>
          </a:p>
          <a:p>
            <a:pPr marL="0" indent="0">
              <a:lnSpc>
                <a:spcPct val="150000"/>
              </a:lnSpc>
              <a:spcBef>
                <a:spcPts val="564"/>
              </a:spcBef>
              <a:buNone/>
            </a:pPr>
            <a:r>
              <a:rPr lang="en-US" sz="2000" b="0" dirty="0">
                <a:solidFill>
                  <a:srgbClr val="0000FF"/>
                </a:solidFill>
                <a:latin typeface="Consolas" panose="020B0609020204030204" pitchFamily="49" charset="0"/>
                <a:cs typeface="Consolas" panose="020B0609020204030204" pitchFamily="49" charset="0"/>
              </a:rPr>
              <a:t>&lt;/</a:t>
            </a:r>
            <a:r>
              <a:rPr lang="en-US" sz="2000" b="0" dirty="0" err="1">
                <a:solidFill>
                  <a:srgbClr val="A31515"/>
                </a:solidFill>
                <a:latin typeface="Consolas" panose="020B0609020204030204" pitchFamily="49" charset="0"/>
                <a:cs typeface="Consolas" panose="020B0609020204030204" pitchFamily="49" charset="0"/>
              </a:rPr>
              <a:t>ListView</a:t>
            </a:r>
            <a:r>
              <a:rPr lang="en-US" sz="2000" b="0" dirty="0">
                <a:solidFill>
                  <a:srgbClr val="0000FF"/>
                </a:solidFill>
                <a:latin typeface="Consolas" panose="020B0609020204030204" pitchFamily="49" charset="0"/>
                <a:cs typeface="Consolas" panose="020B0609020204030204" pitchFamily="49" charset="0"/>
              </a:rPr>
              <a:t>&gt;</a:t>
            </a:r>
            <a:endParaRPr lang="en-US" sz="2000" b="0" dirty="0">
              <a:latin typeface="Consolas" panose="020B0609020204030204" pitchFamily="49" charset="0"/>
              <a:ea typeface="Times New Roman" panose="02020603050405020304" pitchFamily="18" charset="0"/>
              <a:cs typeface="Consolas" panose="020B0609020204030204" pitchFamily="49" charset="0"/>
            </a:endParaRPr>
          </a:p>
        </p:txBody>
      </p:sp>
      <p:sp>
        <p:nvSpPr>
          <p:cNvPr id="8" name="Rectangle 7"/>
          <p:cNvSpPr/>
          <p:nvPr/>
        </p:nvSpPr>
        <p:spPr bwMode="auto">
          <a:xfrm>
            <a:off x="247843" y="1502224"/>
            <a:ext cx="7676957" cy="457200"/>
          </a:xfrm>
          <a:prstGeom prst="rect">
            <a:avLst/>
          </a:prstGeom>
          <a:noFill/>
          <a:ln w="76200">
            <a:solidFill>
              <a:srgbClr val="FFC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ea typeface="Segoe UI" pitchFamily="34" charset="0"/>
              <a:cs typeface="Segoe UI" pitchFamily="34" charset="0"/>
            </a:endParaRPr>
          </a:p>
        </p:txBody>
      </p:sp>
      <p:sp>
        <p:nvSpPr>
          <p:cNvPr id="9" name="Rectangle 8"/>
          <p:cNvSpPr/>
          <p:nvPr/>
        </p:nvSpPr>
        <p:spPr bwMode="auto">
          <a:xfrm>
            <a:off x="1214613" y="2584123"/>
            <a:ext cx="6710187" cy="457200"/>
          </a:xfrm>
          <a:prstGeom prst="rect">
            <a:avLst/>
          </a:prstGeom>
          <a:noFill/>
          <a:ln w="76200">
            <a:solidFill>
              <a:srgbClr val="FFC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ea typeface="Segoe UI" pitchFamily="34" charset="0"/>
              <a:cs typeface="Segoe UI" pitchFamily="34" charset="0"/>
            </a:endParaRPr>
          </a:p>
        </p:txBody>
      </p:sp>
      <p:sp>
        <p:nvSpPr>
          <p:cNvPr id="10" name="Rectangle 9"/>
          <p:cNvSpPr/>
          <p:nvPr/>
        </p:nvSpPr>
        <p:spPr bwMode="auto">
          <a:xfrm>
            <a:off x="2284461" y="3634320"/>
            <a:ext cx="5640339" cy="457200"/>
          </a:xfrm>
          <a:prstGeom prst="rect">
            <a:avLst/>
          </a:prstGeom>
          <a:noFill/>
          <a:ln w="76200">
            <a:solidFill>
              <a:srgbClr val="FFC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81833505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left)">
                                      <p:cBhvr>
                                        <p:cTn id="1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a:xfrm>
            <a:off x="876000" y="729000"/>
            <a:ext cx="10080000" cy="2628605"/>
          </a:xfrm>
        </p:spPr>
        <p:txBody>
          <a:bodyPr/>
          <a:lstStyle/>
          <a:p>
            <a:r>
              <a:rPr lang="en-US" dirty="0" smtClean="0"/>
              <a:t>DEMO 0</a:t>
            </a:r>
            <a:r>
              <a:rPr lang="ru-RU" dirty="0" smtClean="0"/>
              <a:t>4</a:t>
            </a:r>
            <a:r>
              <a:rPr lang="en-US" dirty="0" smtClean="0"/>
              <a:t>:</a:t>
            </a:r>
            <a:br>
              <a:rPr lang="en-US" dirty="0" smtClean="0"/>
            </a:br>
            <a:r>
              <a:rPr lang="ru-RU" dirty="0" smtClean="0"/>
              <a:t>Статическое </a:t>
            </a:r>
            <a:r>
              <a:rPr lang="en-US" dirty="0" smtClean="0"/>
              <a:t>vs.</a:t>
            </a:r>
            <a:r>
              <a:rPr lang="ru-RU" dirty="0" smtClean="0"/>
              <a:t>  </a:t>
            </a:r>
            <a:r>
              <a:rPr lang="ru-RU" dirty="0"/>
              <a:t>д</a:t>
            </a:r>
            <a:r>
              <a:rPr lang="ru-RU" dirty="0" smtClean="0"/>
              <a:t>инамическое связывание</a:t>
            </a:r>
            <a:endParaRPr lang="ru-RU" dirty="0"/>
          </a:p>
        </p:txBody>
      </p:sp>
    </p:spTree>
    <p:extLst>
      <p:ext uri="{BB962C8B-B14F-4D97-AF65-F5344CB8AC3E}">
        <p14:creationId xmlns:p14="http://schemas.microsoft.com/office/powerpoint/2010/main" val="14156919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smtClean="0"/>
              <a:t>Контакты</a:t>
            </a:r>
            <a:endParaRPr lang="ru-RU" dirty="0"/>
          </a:p>
        </p:txBody>
      </p:sp>
      <p:sp>
        <p:nvSpPr>
          <p:cNvPr id="5" name="Объект 4"/>
          <p:cNvSpPr>
            <a:spLocks noGrp="1"/>
          </p:cNvSpPr>
          <p:nvPr>
            <p:ph idx="1"/>
          </p:nvPr>
        </p:nvSpPr>
        <p:spPr/>
        <p:txBody>
          <a:bodyPr/>
          <a:lstStyle/>
          <a:p>
            <a:r>
              <a:rPr lang="ru-RU" dirty="0" smtClean="0"/>
              <a:t>Дмитрий Сошников</a:t>
            </a:r>
          </a:p>
          <a:p>
            <a:pPr lvl="1"/>
            <a:r>
              <a:rPr lang="en-US" dirty="0" smtClean="0"/>
              <a:t>Microsoft</a:t>
            </a:r>
          </a:p>
          <a:p>
            <a:pPr lvl="1"/>
            <a:r>
              <a:rPr lang="en-US" dirty="0" smtClean="0"/>
              <a:t>dmitryso@microsoft.com &amp; @</a:t>
            </a:r>
            <a:r>
              <a:rPr lang="en-US" dirty="0" err="1" smtClean="0"/>
              <a:t>shwars</a:t>
            </a:r>
            <a:r>
              <a:rPr lang="en-US" dirty="0" smtClean="0"/>
              <a:t> </a:t>
            </a:r>
          </a:p>
          <a:p>
            <a:pPr lvl="1"/>
            <a:r>
              <a:rPr lang="en-US" dirty="0" smtClean="0"/>
              <a:t>blogs.msdn.com/</a:t>
            </a:r>
            <a:r>
              <a:rPr lang="en-US" dirty="0" err="1" smtClean="0"/>
              <a:t>sos</a:t>
            </a:r>
            <a:r>
              <a:rPr lang="en-US" dirty="0" smtClean="0"/>
              <a:t> &amp; blog.soshnikov.com</a:t>
            </a:r>
            <a:endParaRPr lang="ru-RU" dirty="0"/>
          </a:p>
        </p:txBody>
      </p:sp>
      <p:pic>
        <p:nvPicPr>
          <p:cNvPr id="3" name="Рисунок 2"/>
          <p:cNvPicPr>
            <a:picLocks noGrp="1" noChangeAspect="1"/>
          </p:cNvPicPr>
          <p:nvPr>
            <p:ph type="pic" sz="quarter" idx="10"/>
          </p:nvPr>
        </p:nvPicPr>
        <p:blipFill>
          <a:blip r:embed="rId2" cstate="print">
            <a:extLst>
              <a:ext uri="{28A0092B-C50C-407E-A947-70E740481C1C}">
                <a14:useLocalDpi xmlns:a14="http://schemas.microsoft.com/office/drawing/2010/main" val="0"/>
              </a:ext>
            </a:extLst>
          </a:blip>
          <a:stretch>
            <a:fillRect/>
          </a:stretch>
        </p:blipFill>
        <p:spPr>
          <a:xfrm>
            <a:off x="1229143" y="1747619"/>
            <a:ext cx="1873714" cy="1922900"/>
          </a:xfrm>
        </p:spPr>
      </p:pic>
    </p:spTree>
    <p:extLst>
      <p:ext uri="{BB962C8B-B14F-4D97-AF65-F5344CB8AC3E}">
        <p14:creationId xmlns:p14="http://schemas.microsoft.com/office/powerpoint/2010/main" val="4221953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175683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r>
              <a:rPr lang="en-US" dirty="0" smtClean="0"/>
              <a:t>Data Binding:</a:t>
            </a:r>
            <a:r>
              <a:rPr lang="ru-RU" dirty="0" smtClean="0"/>
              <a:t/>
            </a:r>
            <a:br>
              <a:rPr lang="ru-RU" dirty="0" smtClean="0"/>
            </a:br>
            <a:r>
              <a:rPr lang="ru-RU" dirty="0" smtClean="0"/>
              <a:t>Привязка данных</a:t>
            </a:r>
            <a:endParaRPr lang="ru-RU" dirty="0"/>
          </a:p>
        </p:txBody>
      </p:sp>
      <p:sp>
        <p:nvSpPr>
          <p:cNvPr id="3" name="Подзаголовок 2"/>
          <p:cNvSpPr>
            <a:spLocks noGrp="1"/>
          </p:cNvSpPr>
          <p:nvPr>
            <p:ph type="subTitle" idx="1"/>
          </p:nvPr>
        </p:nvSpPr>
        <p:spPr/>
        <p:txBody>
          <a:bodyPr/>
          <a:lstStyle/>
          <a:p>
            <a:endParaRPr lang="ru-RU" dirty="0"/>
          </a:p>
        </p:txBody>
      </p:sp>
    </p:spTree>
    <p:extLst>
      <p:ext uri="{BB962C8B-B14F-4D97-AF65-F5344CB8AC3E}">
        <p14:creationId xmlns:p14="http://schemas.microsoft.com/office/powerpoint/2010/main" val="23910988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ru-RU" dirty="0" smtClean="0"/>
              <a:t>Простой способ отображения данных </a:t>
            </a:r>
            <a:endParaRPr lang="en-US" dirty="0"/>
          </a:p>
        </p:txBody>
      </p:sp>
      <p:sp>
        <p:nvSpPr>
          <p:cNvPr id="4" name="Content Placeholder 3"/>
          <p:cNvSpPr>
            <a:spLocks noGrp="1"/>
          </p:cNvSpPr>
          <p:nvPr>
            <p:ph type="body" sz="quarter" idx="10"/>
          </p:nvPr>
        </p:nvSpPr>
        <p:spPr>
          <a:xfrm>
            <a:off x="269239" y="1189177"/>
            <a:ext cx="11653523" cy="4709944"/>
          </a:xfrm>
        </p:spPr>
        <p:txBody>
          <a:bodyPr/>
          <a:lstStyle/>
          <a:p>
            <a:pPr marL="0" indent="0">
              <a:buNone/>
            </a:pPr>
            <a:r>
              <a:rPr lang="ru-RU" dirty="0" smtClean="0"/>
              <a:t>Разметка </a:t>
            </a:r>
            <a:r>
              <a:rPr lang="en-US" dirty="0" smtClean="0"/>
              <a:t>XAML:</a:t>
            </a:r>
          </a:p>
          <a:p>
            <a:endParaRPr lang="en-US" dirty="0" smtClean="0"/>
          </a:p>
          <a:p>
            <a:endParaRPr lang="en-US" dirty="0" smtClean="0"/>
          </a:p>
          <a:p>
            <a:endParaRPr lang="en-US" dirty="0" smtClean="0"/>
          </a:p>
          <a:p>
            <a:endParaRPr lang="en-US" dirty="0" smtClean="0"/>
          </a:p>
          <a:p>
            <a:pPr marL="0" indent="0">
              <a:buNone/>
            </a:pPr>
            <a:r>
              <a:rPr lang="ru-RU" dirty="0" smtClean="0"/>
              <a:t>Код </a:t>
            </a:r>
            <a:r>
              <a:rPr lang="en-US" dirty="0" smtClean="0"/>
              <a:t>C#:</a:t>
            </a:r>
          </a:p>
          <a:p>
            <a:endParaRPr lang="en-US" dirty="0" smtClean="0"/>
          </a:p>
        </p:txBody>
      </p:sp>
      <p:sp>
        <p:nvSpPr>
          <p:cNvPr id="2" name="Прямоугольник 1"/>
          <p:cNvSpPr/>
          <p:nvPr/>
        </p:nvSpPr>
        <p:spPr>
          <a:xfrm>
            <a:off x="392619" y="1989000"/>
            <a:ext cx="11406762" cy="1754326"/>
          </a:xfrm>
          <a:prstGeom prst="rect">
            <a:avLst/>
          </a:prstGeom>
        </p:spPr>
        <p:txBody>
          <a:bodyPr wrap="square">
            <a:spAutoFit/>
          </a:bodyPr>
          <a:lstStyle/>
          <a:p>
            <a:r>
              <a:rPr lang="en-US" dirty="0" smtClean="0">
                <a:solidFill>
                  <a:srgbClr val="0000FF"/>
                </a:solidFill>
                <a:highlight>
                  <a:srgbClr val="FFFFFF"/>
                </a:highlight>
                <a:latin typeface="Consolas" panose="020B0609020204030204" pitchFamily="49" charset="0"/>
              </a:rPr>
              <a:t>&lt;</a:t>
            </a:r>
            <a:r>
              <a:rPr lang="en-US" dirty="0">
                <a:solidFill>
                  <a:srgbClr val="A31515"/>
                </a:solidFill>
                <a:highlight>
                  <a:srgbClr val="FFFFFF"/>
                </a:highlight>
                <a:latin typeface="Consolas" panose="020B0609020204030204" pitchFamily="49" charset="0"/>
              </a:rPr>
              <a:t>Grid</a:t>
            </a:r>
            <a:r>
              <a:rPr lang="en-US" dirty="0">
                <a:solidFill>
                  <a:srgbClr val="FF0000"/>
                </a:solidFill>
                <a:highlight>
                  <a:srgbClr val="FFFFFF"/>
                </a:highlight>
                <a:latin typeface="Consolas" panose="020B0609020204030204" pitchFamily="49" charset="0"/>
              </a:rPr>
              <a:t> Background</a:t>
            </a:r>
            <a:r>
              <a:rPr lang="en-US" dirty="0">
                <a:solidFill>
                  <a:srgbClr val="0000FF"/>
                </a:solidFill>
                <a:highlight>
                  <a:srgbClr val="FFFFFF"/>
                </a:highlight>
                <a:latin typeface="Consolas" panose="020B0609020204030204" pitchFamily="49" charset="0"/>
              </a:rPr>
              <a:t>="{</a:t>
            </a:r>
            <a:r>
              <a:rPr lang="en-US" dirty="0" err="1">
                <a:solidFill>
                  <a:srgbClr val="A31515"/>
                </a:solidFill>
                <a:highlight>
                  <a:srgbClr val="FFFFFF"/>
                </a:highlight>
                <a:latin typeface="Consolas" panose="020B0609020204030204" pitchFamily="49" charset="0"/>
              </a:rPr>
              <a:t>ThemeResource</a:t>
            </a:r>
            <a:r>
              <a:rPr lang="en-US" dirty="0">
                <a:solidFill>
                  <a:srgbClr val="FF0000"/>
                </a:solidFill>
                <a:highlight>
                  <a:srgbClr val="FFFFFF"/>
                </a:highlight>
                <a:latin typeface="Consolas" panose="020B0609020204030204" pitchFamily="49" charset="0"/>
              </a:rPr>
              <a:t> </a:t>
            </a:r>
            <a:r>
              <a:rPr lang="en-US" dirty="0" err="1">
                <a:solidFill>
                  <a:srgbClr val="FF0000"/>
                </a:solidFill>
                <a:highlight>
                  <a:srgbClr val="FFFFFF"/>
                </a:highlight>
                <a:latin typeface="Consolas" panose="020B0609020204030204" pitchFamily="49" charset="0"/>
              </a:rPr>
              <a:t>ApplicationPageBackgroundThemeBrush</a:t>
            </a:r>
            <a:r>
              <a:rPr lang="en-US" dirty="0">
                <a:solidFill>
                  <a:srgbClr val="0000FF"/>
                </a:solidFill>
                <a:highlight>
                  <a:srgbClr val="FFFFFF"/>
                </a:highlight>
                <a:latin typeface="Consolas" panose="020B0609020204030204" pitchFamily="49" charset="0"/>
              </a:rPr>
              <a:t>}"&gt;</a:t>
            </a:r>
            <a:endParaRPr lang="en-US"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 </a:t>
            </a:r>
            <a:r>
              <a:rPr lang="ru-RU" dirty="0" smtClean="0">
                <a:solidFill>
                  <a:srgbClr val="000000"/>
                </a:solidFill>
                <a:highlight>
                  <a:srgbClr val="FFFFFF"/>
                </a:highlight>
                <a:latin typeface="Consolas" panose="020B0609020204030204" pitchFamily="49" charset="0"/>
              </a:rPr>
              <a:t> </a:t>
            </a:r>
            <a:r>
              <a:rPr lang="en-US" dirty="0" smtClean="0">
                <a:solidFill>
                  <a:srgbClr val="0000FF"/>
                </a:solidFill>
                <a:highlight>
                  <a:srgbClr val="FFFFFF"/>
                </a:highlight>
                <a:latin typeface="Consolas" panose="020B0609020204030204" pitchFamily="49" charset="0"/>
              </a:rPr>
              <a:t>&lt;</a:t>
            </a:r>
            <a:r>
              <a:rPr lang="en-US" dirty="0" err="1">
                <a:solidFill>
                  <a:srgbClr val="A31515"/>
                </a:solidFill>
                <a:highlight>
                  <a:srgbClr val="FFFFFF"/>
                </a:highlight>
                <a:latin typeface="Consolas" panose="020B0609020204030204" pitchFamily="49" charset="0"/>
              </a:rPr>
              <a:t>StackPanel</a:t>
            </a:r>
            <a:r>
              <a:rPr lang="en-US" dirty="0">
                <a:solidFill>
                  <a:srgbClr val="FF0000"/>
                </a:solidFill>
                <a:highlight>
                  <a:srgbClr val="FFFFFF"/>
                </a:highlight>
                <a:latin typeface="Consolas" panose="020B0609020204030204" pitchFamily="49" charset="0"/>
              </a:rPr>
              <a:t> </a:t>
            </a:r>
            <a:r>
              <a:rPr lang="en-US" dirty="0" err="1">
                <a:solidFill>
                  <a:srgbClr val="FF0000"/>
                </a:solidFill>
                <a:highlight>
                  <a:srgbClr val="FFFFFF"/>
                </a:highlight>
                <a:latin typeface="Consolas" panose="020B0609020204030204" pitchFamily="49" charset="0"/>
              </a:rPr>
              <a:t>HorizontalAlignment</a:t>
            </a:r>
            <a:r>
              <a:rPr lang="en-US" dirty="0">
                <a:solidFill>
                  <a:srgbClr val="0000FF"/>
                </a:solidFill>
                <a:highlight>
                  <a:srgbClr val="FFFFFF"/>
                </a:highlight>
                <a:latin typeface="Consolas" panose="020B0609020204030204" pitchFamily="49" charset="0"/>
              </a:rPr>
              <a:t>="Center"</a:t>
            </a:r>
            <a:r>
              <a:rPr lang="en-US" dirty="0">
                <a:solidFill>
                  <a:srgbClr val="FF0000"/>
                </a:solidFill>
                <a:highlight>
                  <a:srgbClr val="FFFFFF"/>
                </a:highlight>
                <a:latin typeface="Consolas" panose="020B0609020204030204" pitchFamily="49" charset="0"/>
              </a:rPr>
              <a:t> </a:t>
            </a:r>
            <a:r>
              <a:rPr lang="en-US" dirty="0" err="1">
                <a:solidFill>
                  <a:srgbClr val="FF0000"/>
                </a:solidFill>
                <a:highlight>
                  <a:srgbClr val="FFFFFF"/>
                </a:highlight>
                <a:latin typeface="Consolas" panose="020B0609020204030204" pitchFamily="49" charset="0"/>
              </a:rPr>
              <a:t>VerticalAlignment</a:t>
            </a:r>
            <a:r>
              <a:rPr lang="en-US" dirty="0">
                <a:solidFill>
                  <a:srgbClr val="0000FF"/>
                </a:solidFill>
                <a:highlight>
                  <a:srgbClr val="FFFFFF"/>
                </a:highlight>
                <a:latin typeface="Consolas" panose="020B0609020204030204" pitchFamily="49" charset="0"/>
              </a:rPr>
              <a:t>="Center"&gt;</a:t>
            </a:r>
            <a:endParaRPr lang="en-US"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r>
              <a:rPr lang="en-US" dirty="0" smtClean="0">
                <a:solidFill>
                  <a:srgbClr val="0000FF"/>
                </a:solidFill>
                <a:highlight>
                  <a:srgbClr val="FFFFFF"/>
                </a:highlight>
                <a:latin typeface="Consolas" panose="020B0609020204030204" pitchFamily="49" charset="0"/>
              </a:rPr>
              <a:t>&lt;</a:t>
            </a:r>
            <a:r>
              <a:rPr lang="en-US" dirty="0">
                <a:solidFill>
                  <a:srgbClr val="A31515"/>
                </a:solidFill>
                <a:highlight>
                  <a:srgbClr val="FFFFFF"/>
                </a:highlight>
                <a:latin typeface="Consolas" panose="020B0609020204030204" pitchFamily="49" charset="0"/>
              </a:rPr>
              <a:t>Image</a:t>
            </a:r>
            <a:r>
              <a:rPr lang="en-US" dirty="0">
                <a:solidFill>
                  <a:srgbClr val="FF0000"/>
                </a:solidFill>
                <a:highlight>
                  <a:srgbClr val="FFFFFF"/>
                </a:highlight>
                <a:latin typeface="Consolas" panose="020B0609020204030204" pitchFamily="49" charset="0"/>
              </a:rPr>
              <a:t> x</a:t>
            </a:r>
            <a:r>
              <a:rPr lang="en-US" dirty="0">
                <a:solidFill>
                  <a:srgbClr val="0000FF"/>
                </a:solidFill>
                <a:highlight>
                  <a:srgbClr val="FFFFFF"/>
                </a:highlight>
                <a:latin typeface="Consolas" panose="020B0609020204030204" pitchFamily="49" charset="0"/>
              </a:rPr>
              <a:t>:</a:t>
            </a:r>
            <a:r>
              <a:rPr lang="en-US" dirty="0">
                <a:solidFill>
                  <a:srgbClr val="FF0000"/>
                </a:solidFill>
                <a:highlight>
                  <a:srgbClr val="FFFFFF"/>
                </a:highlight>
                <a:latin typeface="Consolas" panose="020B0609020204030204" pitchFamily="49" charset="0"/>
              </a:rPr>
              <a:t>Name</a:t>
            </a:r>
            <a:r>
              <a:rPr lang="en-US" dirty="0">
                <a:solidFill>
                  <a:srgbClr val="0000FF"/>
                </a:solidFill>
                <a:highlight>
                  <a:srgbClr val="FFFFFF"/>
                </a:highlight>
                <a:latin typeface="Consolas" panose="020B0609020204030204" pitchFamily="49" charset="0"/>
              </a:rPr>
              <a:t>="Img</a:t>
            </a:r>
            <a:r>
              <a:rPr lang="en-US" dirty="0" smtClean="0">
                <a:solidFill>
                  <a:srgbClr val="0000FF"/>
                </a:solidFill>
                <a:highlight>
                  <a:srgbClr val="FFFFFF"/>
                </a:highlight>
                <a:latin typeface="Consolas" panose="020B0609020204030204" pitchFamily="49" charset="0"/>
              </a:rPr>
              <a:t>"/&gt;</a:t>
            </a:r>
            <a:endParaRPr lang="en-US"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r>
              <a:rPr lang="ru-RU" dirty="0" smtClean="0">
                <a:solidFill>
                  <a:srgbClr val="000000"/>
                </a:solidFill>
                <a:highlight>
                  <a:srgbClr val="FFFFFF"/>
                </a:highlight>
                <a:latin typeface="Consolas" panose="020B0609020204030204" pitchFamily="49" charset="0"/>
              </a:rPr>
              <a:t> </a:t>
            </a:r>
            <a:r>
              <a:rPr lang="en-US" dirty="0" smtClean="0">
                <a:solidFill>
                  <a:srgbClr val="0000FF"/>
                </a:solidFill>
                <a:highlight>
                  <a:srgbClr val="FFFFFF"/>
                </a:highlight>
                <a:latin typeface="Consolas" panose="020B0609020204030204" pitchFamily="49" charset="0"/>
              </a:rPr>
              <a:t>&lt;</a:t>
            </a:r>
            <a:r>
              <a:rPr lang="en-US" dirty="0" err="1">
                <a:solidFill>
                  <a:srgbClr val="A31515"/>
                </a:solidFill>
                <a:highlight>
                  <a:srgbClr val="FFFFFF"/>
                </a:highlight>
                <a:latin typeface="Consolas" panose="020B0609020204030204" pitchFamily="49" charset="0"/>
              </a:rPr>
              <a:t>TextBlock</a:t>
            </a:r>
            <a:r>
              <a:rPr lang="en-US" dirty="0">
                <a:solidFill>
                  <a:srgbClr val="FF0000"/>
                </a:solidFill>
                <a:highlight>
                  <a:srgbClr val="FFFFFF"/>
                </a:highlight>
                <a:latin typeface="Consolas" panose="020B0609020204030204" pitchFamily="49" charset="0"/>
              </a:rPr>
              <a:t> x</a:t>
            </a:r>
            <a:r>
              <a:rPr lang="en-US" dirty="0">
                <a:solidFill>
                  <a:srgbClr val="0000FF"/>
                </a:solidFill>
                <a:highlight>
                  <a:srgbClr val="FFFFFF"/>
                </a:highlight>
                <a:latin typeface="Consolas" panose="020B0609020204030204" pitchFamily="49" charset="0"/>
              </a:rPr>
              <a:t>:</a:t>
            </a:r>
            <a:r>
              <a:rPr lang="en-US" dirty="0">
                <a:solidFill>
                  <a:srgbClr val="FF0000"/>
                </a:solidFill>
                <a:highlight>
                  <a:srgbClr val="FFFFFF"/>
                </a:highlight>
                <a:latin typeface="Consolas" panose="020B0609020204030204" pitchFamily="49" charset="0"/>
              </a:rPr>
              <a:t>Name</a:t>
            </a:r>
            <a:r>
              <a:rPr lang="en-US" dirty="0">
                <a:solidFill>
                  <a:srgbClr val="0000FF"/>
                </a:solidFill>
                <a:highlight>
                  <a:srgbClr val="FFFFFF"/>
                </a:highlight>
                <a:latin typeface="Consolas" panose="020B0609020204030204" pitchFamily="49" charset="0"/>
              </a:rPr>
              <a:t>="Temp</a:t>
            </a:r>
            <a:r>
              <a:rPr lang="en-US" dirty="0" smtClean="0">
                <a:solidFill>
                  <a:srgbClr val="0000FF"/>
                </a:solidFill>
                <a:highlight>
                  <a:srgbClr val="FFFFFF"/>
                </a:highlight>
                <a:latin typeface="Consolas" panose="020B0609020204030204" pitchFamily="49" charset="0"/>
              </a:rPr>
              <a:t>"&gt;</a:t>
            </a:r>
            <a:r>
              <a:rPr lang="en-US" dirty="0">
                <a:solidFill>
                  <a:srgbClr val="000000"/>
                </a:solidFill>
                <a:highlight>
                  <a:srgbClr val="FFFFFF"/>
                </a:highlight>
                <a:latin typeface="Consolas" panose="020B0609020204030204" pitchFamily="49" charset="0"/>
              </a:rPr>
              <a:t>Loading...</a:t>
            </a:r>
            <a:r>
              <a:rPr lang="en-US" dirty="0">
                <a:solidFill>
                  <a:srgbClr val="0000FF"/>
                </a:solidFill>
                <a:highlight>
                  <a:srgbClr val="FFFFFF"/>
                </a:highlight>
                <a:latin typeface="Consolas" panose="020B0609020204030204" pitchFamily="49" charset="0"/>
              </a:rPr>
              <a:t>&lt;/</a:t>
            </a:r>
            <a:r>
              <a:rPr lang="en-US" dirty="0">
                <a:solidFill>
                  <a:srgbClr val="A31515"/>
                </a:solidFill>
                <a:highlight>
                  <a:srgbClr val="FFFFFF"/>
                </a:highlight>
                <a:latin typeface="Consolas" panose="020B0609020204030204" pitchFamily="49" charset="0"/>
              </a:rPr>
              <a:t>TextBlock</a:t>
            </a:r>
            <a:r>
              <a:rPr lang="en-US" dirty="0">
                <a:solidFill>
                  <a:srgbClr val="0000FF"/>
                </a:solidFill>
                <a:highlight>
                  <a:srgbClr val="FFFFFF"/>
                </a:highlight>
                <a:latin typeface="Consolas" panose="020B0609020204030204" pitchFamily="49" charset="0"/>
              </a:rPr>
              <a:t>&gt;</a:t>
            </a:r>
            <a:endParaRPr lang="en-US"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r>
              <a:rPr lang="en-US" dirty="0" smtClean="0">
                <a:solidFill>
                  <a:srgbClr val="0000FF"/>
                </a:solidFill>
                <a:highlight>
                  <a:srgbClr val="FFFFFF"/>
                </a:highlight>
                <a:latin typeface="Consolas" panose="020B0609020204030204" pitchFamily="49" charset="0"/>
              </a:rPr>
              <a:t>&lt;/</a:t>
            </a:r>
            <a:r>
              <a:rPr lang="en-US" dirty="0" err="1">
                <a:solidFill>
                  <a:srgbClr val="A31515"/>
                </a:solidFill>
                <a:highlight>
                  <a:srgbClr val="FFFFFF"/>
                </a:highlight>
                <a:latin typeface="Consolas" panose="020B0609020204030204" pitchFamily="49" charset="0"/>
              </a:rPr>
              <a:t>StackPanel</a:t>
            </a:r>
            <a:r>
              <a:rPr lang="en-US" dirty="0" smtClean="0">
                <a:solidFill>
                  <a:srgbClr val="0000FF"/>
                </a:solidFill>
                <a:highlight>
                  <a:srgbClr val="FFFFFF"/>
                </a:highlight>
                <a:latin typeface="Consolas" panose="020B0609020204030204" pitchFamily="49" charset="0"/>
              </a:rPr>
              <a:t>&gt;</a:t>
            </a:r>
            <a:endParaRPr lang="ru-RU" dirty="0" smtClean="0">
              <a:solidFill>
                <a:srgbClr val="000000"/>
              </a:solidFill>
              <a:highlight>
                <a:srgbClr val="FFFFFF"/>
              </a:highlight>
              <a:latin typeface="Consolas" panose="020B0609020204030204" pitchFamily="49" charset="0"/>
            </a:endParaRPr>
          </a:p>
          <a:p>
            <a:r>
              <a:rPr lang="en-US" dirty="0" smtClean="0">
                <a:solidFill>
                  <a:srgbClr val="0000FF"/>
                </a:solidFill>
                <a:highlight>
                  <a:srgbClr val="FFFFFF"/>
                </a:highlight>
                <a:latin typeface="Consolas" panose="020B0609020204030204" pitchFamily="49" charset="0"/>
              </a:rPr>
              <a:t>&lt;/</a:t>
            </a:r>
            <a:r>
              <a:rPr lang="en-US" dirty="0">
                <a:solidFill>
                  <a:srgbClr val="A31515"/>
                </a:solidFill>
                <a:highlight>
                  <a:srgbClr val="FFFFFF"/>
                </a:highlight>
                <a:latin typeface="Consolas" panose="020B0609020204030204" pitchFamily="49" charset="0"/>
              </a:rPr>
              <a:t>Grid</a:t>
            </a:r>
            <a:r>
              <a:rPr lang="en-US" dirty="0">
                <a:solidFill>
                  <a:srgbClr val="0000FF"/>
                </a:solidFill>
                <a:highlight>
                  <a:srgbClr val="FFFFFF"/>
                </a:highlight>
                <a:latin typeface="Consolas" panose="020B0609020204030204" pitchFamily="49" charset="0"/>
              </a:rPr>
              <a:t>&gt;</a:t>
            </a:r>
            <a:endParaRPr lang="ru-RU" dirty="0"/>
          </a:p>
        </p:txBody>
      </p:sp>
      <p:sp>
        <p:nvSpPr>
          <p:cNvPr id="5" name="Прямоугольник 4"/>
          <p:cNvSpPr/>
          <p:nvPr/>
        </p:nvSpPr>
        <p:spPr>
          <a:xfrm>
            <a:off x="392619" y="5229000"/>
            <a:ext cx="5509212" cy="923330"/>
          </a:xfrm>
          <a:prstGeom prst="rect">
            <a:avLst/>
          </a:prstGeom>
        </p:spPr>
        <p:txBody>
          <a:bodyPr wrap="square">
            <a:spAutoFit/>
          </a:bodyPr>
          <a:lstStyle/>
          <a:p>
            <a:r>
              <a:rPr lang="en-US" dirty="0" smtClean="0">
                <a:solidFill>
                  <a:srgbClr val="000000"/>
                </a:solidFill>
                <a:highlight>
                  <a:srgbClr val="FFFFFF"/>
                </a:highlight>
                <a:latin typeface="Consolas" panose="020B0609020204030204" pitchFamily="49" charset="0"/>
              </a:rPr>
              <a:t>…</a:t>
            </a:r>
          </a:p>
          <a:p>
            <a:r>
              <a:rPr lang="en-US" dirty="0" err="1" smtClean="0">
                <a:solidFill>
                  <a:srgbClr val="000000"/>
                </a:solidFill>
                <a:highlight>
                  <a:srgbClr val="FFFFFF"/>
                </a:highlight>
                <a:latin typeface="Consolas" panose="020B0609020204030204" pitchFamily="49" charset="0"/>
              </a:rPr>
              <a:t>Temp.Text</a:t>
            </a: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x.main.temp.ToString</a:t>
            </a:r>
            <a:r>
              <a:rPr lang="en-US" dirty="0">
                <a:solidFill>
                  <a:srgbClr val="000000"/>
                </a:solidFill>
                <a:highlight>
                  <a:srgbClr val="FFFFFF"/>
                </a:highlight>
                <a:latin typeface="Consolas" panose="020B0609020204030204" pitchFamily="49" charset="0"/>
              </a:rPr>
              <a:t>();</a:t>
            </a:r>
          </a:p>
          <a:p>
            <a:r>
              <a:rPr lang="en-US" dirty="0" err="1" smtClean="0">
                <a:solidFill>
                  <a:srgbClr val="000000"/>
                </a:solidFill>
                <a:highlight>
                  <a:srgbClr val="FFFFFF"/>
                </a:highlight>
                <a:latin typeface="Consolas" panose="020B0609020204030204" pitchFamily="49" charset="0"/>
              </a:rPr>
              <a:t>Img.Source</a:t>
            </a: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img</a:t>
            </a:r>
            <a:r>
              <a:rPr lang="en-US" dirty="0">
                <a:solidFill>
                  <a:srgbClr val="000000"/>
                </a:solidFill>
                <a:highlight>
                  <a:srgbClr val="FFFFFF"/>
                </a:highlight>
                <a:latin typeface="Consolas" panose="020B0609020204030204" pitchFamily="49" charset="0"/>
              </a:rPr>
              <a:t>;</a:t>
            </a:r>
            <a:endParaRPr lang="ru-RU" dirty="0"/>
          </a:p>
        </p:txBody>
      </p:sp>
    </p:spTree>
    <p:extLst>
      <p:ext uri="{BB962C8B-B14F-4D97-AF65-F5344CB8AC3E}">
        <p14:creationId xmlns:p14="http://schemas.microsoft.com/office/powerpoint/2010/main" val="2577694075"/>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ru-RU" dirty="0" smtClean="0"/>
              <a:t>Привязка данных</a:t>
            </a:r>
            <a:endParaRPr lang="en-US" dirty="0"/>
          </a:p>
        </p:txBody>
      </p:sp>
      <p:sp>
        <p:nvSpPr>
          <p:cNvPr id="4" name="Content Placeholder 3"/>
          <p:cNvSpPr>
            <a:spLocks noGrp="1"/>
          </p:cNvSpPr>
          <p:nvPr>
            <p:ph type="body" sz="quarter" idx="10"/>
          </p:nvPr>
        </p:nvSpPr>
        <p:spPr>
          <a:xfrm>
            <a:off x="269239" y="1189177"/>
            <a:ext cx="11653523" cy="3382529"/>
          </a:xfrm>
        </p:spPr>
        <p:txBody>
          <a:bodyPr/>
          <a:lstStyle/>
          <a:p>
            <a:pPr marL="0" indent="0">
              <a:buNone/>
            </a:pPr>
            <a:r>
              <a:rPr lang="ru-RU" dirty="0" smtClean="0"/>
              <a:t>Разметка </a:t>
            </a:r>
            <a:r>
              <a:rPr lang="en-US" dirty="0" smtClean="0"/>
              <a:t>XAML:</a:t>
            </a:r>
          </a:p>
          <a:p>
            <a:endParaRPr lang="en-US" dirty="0" smtClean="0"/>
          </a:p>
          <a:p>
            <a:endParaRPr lang="en-US" dirty="0" smtClean="0"/>
          </a:p>
          <a:p>
            <a:endParaRPr lang="en-US" dirty="0" smtClean="0"/>
          </a:p>
          <a:p>
            <a:pPr marL="0" indent="0">
              <a:buNone/>
            </a:pPr>
            <a:r>
              <a:rPr lang="ru-RU" dirty="0" smtClean="0"/>
              <a:t>Код </a:t>
            </a:r>
            <a:r>
              <a:rPr lang="en-US" dirty="0" smtClean="0"/>
              <a:t>C#:</a:t>
            </a:r>
          </a:p>
        </p:txBody>
      </p:sp>
      <p:sp>
        <p:nvSpPr>
          <p:cNvPr id="2" name="Прямоугольник 1"/>
          <p:cNvSpPr/>
          <p:nvPr/>
        </p:nvSpPr>
        <p:spPr>
          <a:xfrm>
            <a:off x="392619" y="1989000"/>
            <a:ext cx="11406762" cy="1754326"/>
          </a:xfrm>
          <a:prstGeom prst="rect">
            <a:avLst/>
          </a:prstGeom>
        </p:spPr>
        <p:txBody>
          <a:bodyPr wrap="square">
            <a:spAutoFit/>
          </a:bodyPr>
          <a:lstStyle/>
          <a:p>
            <a:r>
              <a:rPr lang="en-US" dirty="0" smtClean="0">
                <a:solidFill>
                  <a:srgbClr val="0000FF"/>
                </a:solidFill>
                <a:highlight>
                  <a:srgbClr val="FFFFFF"/>
                </a:highlight>
                <a:latin typeface="Consolas" panose="020B0609020204030204" pitchFamily="49" charset="0"/>
              </a:rPr>
              <a:t>&lt;</a:t>
            </a:r>
            <a:r>
              <a:rPr lang="en-US" dirty="0">
                <a:solidFill>
                  <a:srgbClr val="A31515"/>
                </a:solidFill>
                <a:highlight>
                  <a:srgbClr val="FFFFFF"/>
                </a:highlight>
                <a:latin typeface="Consolas" panose="020B0609020204030204" pitchFamily="49" charset="0"/>
              </a:rPr>
              <a:t>Grid</a:t>
            </a:r>
            <a:r>
              <a:rPr lang="en-US" dirty="0">
                <a:solidFill>
                  <a:srgbClr val="FF0000"/>
                </a:solidFill>
                <a:highlight>
                  <a:srgbClr val="FFFFFF"/>
                </a:highlight>
                <a:latin typeface="Consolas" panose="020B0609020204030204" pitchFamily="49" charset="0"/>
              </a:rPr>
              <a:t> Background</a:t>
            </a:r>
            <a:r>
              <a:rPr lang="en-US" dirty="0">
                <a:solidFill>
                  <a:srgbClr val="0000FF"/>
                </a:solidFill>
                <a:highlight>
                  <a:srgbClr val="FFFFFF"/>
                </a:highlight>
                <a:latin typeface="Consolas" panose="020B0609020204030204" pitchFamily="49" charset="0"/>
              </a:rPr>
              <a:t>="{</a:t>
            </a:r>
            <a:r>
              <a:rPr lang="en-US" dirty="0" err="1">
                <a:solidFill>
                  <a:srgbClr val="A31515"/>
                </a:solidFill>
                <a:highlight>
                  <a:srgbClr val="FFFFFF"/>
                </a:highlight>
                <a:latin typeface="Consolas" panose="020B0609020204030204" pitchFamily="49" charset="0"/>
              </a:rPr>
              <a:t>ThemeResource</a:t>
            </a:r>
            <a:r>
              <a:rPr lang="en-US" dirty="0">
                <a:solidFill>
                  <a:srgbClr val="FF0000"/>
                </a:solidFill>
                <a:highlight>
                  <a:srgbClr val="FFFFFF"/>
                </a:highlight>
                <a:latin typeface="Consolas" panose="020B0609020204030204" pitchFamily="49" charset="0"/>
              </a:rPr>
              <a:t> </a:t>
            </a:r>
            <a:r>
              <a:rPr lang="en-US" dirty="0" err="1">
                <a:solidFill>
                  <a:srgbClr val="FF0000"/>
                </a:solidFill>
                <a:highlight>
                  <a:srgbClr val="FFFFFF"/>
                </a:highlight>
                <a:latin typeface="Consolas" panose="020B0609020204030204" pitchFamily="49" charset="0"/>
              </a:rPr>
              <a:t>ApplicationPageBackgroundThemeBrush</a:t>
            </a:r>
            <a:r>
              <a:rPr lang="en-US" dirty="0">
                <a:solidFill>
                  <a:srgbClr val="0000FF"/>
                </a:solidFill>
                <a:highlight>
                  <a:srgbClr val="FFFFFF"/>
                </a:highlight>
                <a:latin typeface="Consolas" panose="020B0609020204030204" pitchFamily="49" charset="0"/>
              </a:rPr>
              <a:t>}"&gt;</a:t>
            </a:r>
            <a:endParaRPr lang="en-US"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 </a:t>
            </a:r>
            <a:r>
              <a:rPr lang="ru-RU" dirty="0" smtClean="0">
                <a:solidFill>
                  <a:srgbClr val="000000"/>
                </a:solidFill>
                <a:highlight>
                  <a:srgbClr val="FFFFFF"/>
                </a:highlight>
                <a:latin typeface="Consolas" panose="020B0609020204030204" pitchFamily="49" charset="0"/>
              </a:rPr>
              <a:t> </a:t>
            </a:r>
            <a:r>
              <a:rPr lang="en-US" dirty="0" smtClean="0">
                <a:solidFill>
                  <a:srgbClr val="0000FF"/>
                </a:solidFill>
                <a:highlight>
                  <a:srgbClr val="FFFFFF"/>
                </a:highlight>
                <a:latin typeface="Consolas" panose="020B0609020204030204" pitchFamily="49" charset="0"/>
              </a:rPr>
              <a:t>&lt;</a:t>
            </a:r>
            <a:r>
              <a:rPr lang="en-US" dirty="0" err="1" smtClean="0">
                <a:solidFill>
                  <a:srgbClr val="A31515"/>
                </a:solidFill>
                <a:highlight>
                  <a:srgbClr val="FFFFFF"/>
                </a:highlight>
                <a:latin typeface="Consolas" panose="020B0609020204030204" pitchFamily="49" charset="0"/>
              </a:rPr>
              <a:t>StackPanel</a:t>
            </a:r>
            <a:r>
              <a:rPr lang="en-US" dirty="0" smtClean="0">
                <a:solidFill>
                  <a:srgbClr val="0000FF"/>
                </a:solidFill>
                <a:highlight>
                  <a:srgbClr val="FFFFFF"/>
                </a:highlight>
                <a:latin typeface="Consolas" panose="020B0609020204030204" pitchFamily="49" charset="0"/>
              </a:rPr>
              <a:t>&gt;</a:t>
            </a:r>
            <a:endParaRPr lang="en-US"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r>
              <a:rPr lang="en-US" dirty="0" smtClean="0">
                <a:solidFill>
                  <a:srgbClr val="0000FF"/>
                </a:solidFill>
                <a:highlight>
                  <a:srgbClr val="FFFFFF"/>
                </a:highlight>
                <a:latin typeface="Consolas" panose="020B0609020204030204" pitchFamily="49" charset="0"/>
              </a:rPr>
              <a:t>&lt;</a:t>
            </a:r>
            <a:r>
              <a:rPr lang="en-US" dirty="0">
                <a:solidFill>
                  <a:srgbClr val="A31515"/>
                </a:solidFill>
                <a:highlight>
                  <a:srgbClr val="FFFFFF"/>
                </a:highlight>
                <a:latin typeface="Consolas" panose="020B0609020204030204" pitchFamily="49" charset="0"/>
              </a:rPr>
              <a:t>Image</a:t>
            </a:r>
            <a:r>
              <a:rPr lang="en-US" dirty="0">
                <a:solidFill>
                  <a:srgbClr val="FF0000"/>
                </a:solidFill>
                <a:highlight>
                  <a:srgbClr val="FFFFFF"/>
                </a:highlight>
                <a:latin typeface="Consolas" panose="020B0609020204030204" pitchFamily="49" charset="0"/>
              </a:rPr>
              <a:t> x</a:t>
            </a:r>
            <a:r>
              <a:rPr lang="en-US" dirty="0">
                <a:solidFill>
                  <a:srgbClr val="0000FF"/>
                </a:solidFill>
                <a:highlight>
                  <a:srgbClr val="FFFFFF"/>
                </a:highlight>
                <a:latin typeface="Consolas" panose="020B0609020204030204" pitchFamily="49" charset="0"/>
              </a:rPr>
              <a:t>:</a:t>
            </a:r>
            <a:r>
              <a:rPr lang="en-US" dirty="0">
                <a:solidFill>
                  <a:srgbClr val="FF0000"/>
                </a:solidFill>
                <a:highlight>
                  <a:srgbClr val="FFFFFF"/>
                </a:highlight>
                <a:latin typeface="Consolas" panose="020B0609020204030204" pitchFamily="49" charset="0"/>
              </a:rPr>
              <a:t>Name</a:t>
            </a:r>
            <a:r>
              <a:rPr lang="en-US" dirty="0">
                <a:solidFill>
                  <a:srgbClr val="0000FF"/>
                </a:solidFill>
                <a:highlight>
                  <a:srgbClr val="FFFFFF"/>
                </a:highlight>
                <a:latin typeface="Consolas" panose="020B0609020204030204" pitchFamily="49" charset="0"/>
              </a:rPr>
              <a:t>="</a:t>
            </a:r>
            <a:r>
              <a:rPr lang="en-US" dirty="0" smtClean="0">
                <a:solidFill>
                  <a:srgbClr val="0000FF"/>
                </a:solidFill>
                <a:highlight>
                  <a:srgbClr val="FFFFFF"/>
                </a:highlight>
                <a:latin typeface="Consolas" panose="020B0609020204030204" pitchFamily="49" charset="0"/>
              </a:rPr>
              <a:t>Img“ Source=“{Binding Image}”/&gt;</a:t>
            </a:r>
            <a:endParaRPr lang="en-US"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r>
              <a:rPr lang="ru-RU" dirty="0" smtClean="0">
                <a:solidFill>
                  <a:srgbClr val="000000"/>
                </a:solidFill>
                <a:highlight>
                  <a:srgbClr val="FFFFFF"/>
                </a:highlight>
                <a:latin typeface="Consolas" panose="020B0609020204030204" pitchFamily="49" charset="0"/>
              </a:rPr>
              <a:t> </a:t>
            </a:r>
            <a:r>
              <a:rPr lang="en-US" dirty="0" smtClean="0">
                <a:solidFill>
                  <a:srgbClr val="0000FF"/>
                </a:solidFill>
                <a:highlight>
                  <a:srgbClr val="FFFFFF"/>
                </a:highlight>
                <a:latin typeface="Consolas" panose="020B0609020204030204" pitchFamily="49" charset="0"/>
              </a:rPr>
              <a:t>&lt;</a:t>
            </a:r>
            <a:r>
              <a:rPr lang="en-US" dirty="0" err="1">
                <a:solidFill>
                  <a:srgbClr val="A31515"/>
                </a:solidFill>
                <a:highlight>
                  <a:srgbClr val="FFFFFF"/>
                </a:highlight>
                <a:latin typeface="Consolas" panose="020B0609020204030204" pitchFamily="49" charset="0"/>
              </a:rPr>
              <a:t>TextBlock</a:t>
            </a:r>
            <a:r>
              <a:rPr lang="en-US" dirty="0">
                <a:solidFill>
                  <a:srgbClr val="FF0000"/>
                </a:solidFill>
                <a:highlight>
                  <a:srgbClr val="FFFFFF"/>
                </a:highlight>
                <a:latin typeface="Consolas" panose="020B0609020204030204" pitchFamily="49" charset="0"/>
              </a:rPr>
              <a:t> x</a:t>
            </a:r>
            <a:r>
              <a:rPr lang="en-US" dirty="0">
                <a:solidFill>
                  <a:srgbClr val="0000FF"/>
                </a:solidFill>
                <a:highlight>
                  <a:srgbClr val="FFFFFF"/>
                </a:highlight>
                <a:latin typeface="Consolas" panose="020B0609020204030204" pitchFamily="49" charset="0"/>
              </a:rPr>
              <a:t>:</a:t>
            </a:r>
            <a:r>
              <a:rPr lang="en-US" dirty="0">
                <a:solidFill>
                  <a:srgbClr val="FF0000"/>
                </a:solidFill>
                <a:highlight>
                  <a:srgbClr val="FFFFFF"/>
                </a:highlight>
                <a:latin typeface="Consolas" panose="020B0609020204030204" pitchFamily="49" charset="0"/>
              </a:rPr>
              <a:t>Name</a:t>
            </a:r>
            <a:r>
              <a:rPr lang="en-US" dirty="0">
                <a:solidFill>
                  <a:srgbClr val="0000FF"/>
                </a:solidFill>
                <a:highlight>
                  <a:srgbClr val="FFFFFF"/>
                </a:highlight>
                <a:latin typeface="Consolas" panose="020B0609020204030204" pitchFamily="49" charset="0"/>
              </a:rPr>
              <a:t>="</a:t>
            </a:r>
            <a:r>
              <a:rPr lang="en-US" dirty="0" smtClean="0">
                <a:solidFill>
                  <a:srgbClr val="0000FF"/>
                </a:solidFill>
                <a:highlight>
                  <a:srgbClr val="FFFFFF"/>
                </a:highlight>
                <a:latin typeface="Consolas" panose="020B0609020204030204" pitchFamily="49" charset="0"/>
              </a:rPr>
              <a:t>Temp“ Text=“{Binding Temperature}”/&gt;</a:t>
            </a:r>
            <a:endParaRPr lang="en-US"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r>
              <a:rPr lang="en-US" dirty="0" smtClean="0">
                <a:solidFill>
                  <a:srgbClr val="0000FF"/>
                </a:solidFill>
                <a:highlight>
                  <a:srgbClr val="FFFFFF"/>
                </a:highlight>
                <a:latin typeface="Consolas" panose="020B0609020204030204" pitchFamily="49" charset="0"/>
              </a:rPr>
              <a:t>&lt;/</a:t>
            </a:r>
            <a:r>
              <a:rPr lang="en-US" dirty="0" err="1">
                <a:solidFill>
                  <a:srgbClr val="A31515"/>
                </a:solidFill>
                <a:highlight>
                  <a:srgbClr val="FFFFFF"/>
                </a:highlight>
                <a:latin typeface="Consolas" panose="020B0609020204030204" pitchFamily="49" charset="0"/>
              </a:rPr>
              <a:t>StackPanel</a:t>
            </a:r>
            <a:r>
              <a:rPr lang="en-US" dirty="0" smtClean="0">
                <a:solidFill>
                  <a:srgbClr val="0000FF"/>
                </a:solidFill>
                <a:highlight>
                  <a:srgbClr val="FFFFFF"/>
                </a:highlight>
                <a:latin typeface="Consolas" panose="020B0609020204030204" pitchFamily="49" charset="0"/>
              </a:rPr>
              <a:t>&gt;</a:t>
            </a:r>
            <a:endParaRPr lang="ru-RU" dirty="0" smtClean="0">
              <a:solidFill>
                <a:srgbClr val="000000"/>
              </a:solidFill>
              <a:highlight>
                <a:srgbClr val="FFFFFF"/>
              </a:highlight>
              <a:latin typeface="Consolas" panose="020B0609020204030204" pitchFamily="49" charset="0"/>
            </a:endParaRPr>
          </a:p>
          <a:p>
            <a:r>
              <a:rPr lang="en-US" dirty="0" smtClean="0">
                <a:solidFill>
                  <a:srgbClr val="0000FF"/>
                </a:solidFill>
                <a:highlight>
                  <a:srgbClr val="FFFFFF"/>
                </a:highlight>
                <a:latin typeface="Consolas" panose="020B0609020204030204" pitchFamily="49" charset="0"/>
              </a:rPr>
              <a:t>&lt;/</a:t>
            </a:r>
            <a:r>
              <a:rPr lang="en-US" dirty="0">
                <a:solidFill>
                  <a:srgbClr val="A31515"/>
                </a:solidFill>
                <a:highlight>
                  <a:srgbClr val="FFFFFF"/>
                </a:highlight>
                <a:latin typeface="Consolas" panose="020B0609020204030204" pitchFamily="49" charset="0"/>
              </a:rPr>
              <a:t>Grid</a:t>
            </a:r>
            <a:r>
              <a:rPr lang="en-US" dirty="0">
                <a:solidFill>
                  <a:srgbClr val="0000FF"/>
                </a:solidFill>
                <a:highlight>
                  <a:srgbClr val="FFFFFF"/>
                </a:highlight>
                <a:latin typeface="Consolas" panose="020B0609020204030204" pitchFamily="49" charset="0"/>
              </a:rPr>
              <a:t>&gt;</a:t>
            </a:r>
            <a:endParaRPr lang="ru-RU" dirty="0"/>
          </a:p>
        </p:txBody>
      </p:sp>
      <p:sp>
        <p:nvSpPr>
          <p:cNvPr id="5" name="Прямоугольник 4"/>
          <p:cNvSpPr/>
          <p:nvPr/>
        </p:nvSpPr>
        <p:spPr>
          <a:xfrm>
            <a:off x="392619" y="4567694"/>
            <a:ext cx="5509212" cy="2308324"/>
          </a:xfrm>
          <a:prstGeom prst="rect">
            <a:avLst/>
          </a:prstGeom>
        </p:spPr>
        <p:txBody>
          <a:bodyPr wrap="square">
            <a:spAutoFit/>
          </a:bodyPr>
          <a:lstStyle/>
          <a:p>
            <a:r>
              <a:rPr lang="en-US" dirty="0" smtClean="0">
                <a:solidFill>
                  <a:srgbClr val="000000"/>
                </a:solidFill>
                <a:highlight>
                  <a:srgbClr val="FFFFFF"/>
                </a:highlight>
                <a:latin typeface="Consolas" panose="020B0609020204030204" pitchFamily="49" charset="0"/>
              </a:rPr>
              <a:t>…</a:t>
            </a:r>
          </a:p>
          <a:p>
            <a:r>
              <a:rPr lang="en-US" dirty="0" smtClean="0">
                <a:solidFill>
                  <a:srgbClr val="000000"/>
                </a:solidFill>
                <a:highlight>
                  <a:srgbClr val="FFFFFF"/>
                </a:highlight>
                <a:latin typeface="Consolas" panose="020B0609020204030204" pitchFamily="49" charset="0"/>
              </a:rPr>
              <a:t>VM = new </a:t>
            </a:r>
            <a:r>
              <a:rPr lang="en-US" dirty="0" err="1" smtClean="0">
                <a:solidFill>
                  <a:srgbClr val="000000"/>
                </a:solidFill>
                <a:highlight>
                  <a:srgbClr val="FFFFFF"/>
                </a:highlight>
                <a:latin typeface="Consolas" panose="020B0609020204030204" pitchFamily="49" charset="0"/>
              </a:rPr>
              <a:t>WeatherViewModel</a:t>
            </a:r>
            <a:r>
              <a:rPr lang="en-US" dirty="0" smtClean="0">
                <a:solidFill>
                  <a:srgbClr val="000000"/>
                </a:solidFill>
                <a:highlight>
                  <a:srgbClr val="FFFFFF"/>
                </a:highlight>
                <a:latin typeface="Consolas" panose="020B0609020204030204" pitchFamily="49" charset="0"/>
              </a:rPr>
              <a:t>();</a:t>
            </a:r>
          </a:p>
          <a:p>
            <a:r>
              <a:rPr lang="en-US" dirty="0" err="1" smtClean="0">
                <a:solidFill>
                  <a:srgbClr val="000000"/>
                </a:solidFill>
                <a:highlight>
                  <a:srgbClr val="FFFFFF"/>
                </a:highlight>
                <a:latin typeface="Consolas" panose="020B0609020204030204" pitchFamily="49" charset="0"/>
              </a:rPr>
              <a:t>DataContext</a:t>
            </a:r>
            <a:r>
              <a:rPr lang="en-US" dirty="0" smtClean="0">
                <a:solidFill>
                  <a:srgbClr val="000000"/>
                </a:solidFill>
                <a:highlight>
                  <a:srgbClr val="FFFFFF"/>
                </a:highlight>
                <a:latin typeface="Consolas" panose="020B0609020204030204" pitchFamily="49" charset="0"/>
              </a:rPr>
              <a:t> = VM;</a:t>
            </a:r>
          </a:p>
          <a:p>
            <a:r>
              <a:rPr lang="en-US" dirty="0" smtClean="0">
                <a:solidFill>
                  <a:srgbClr val="000000"/>
                </a:solidFill>
                <a:highlight>
                  <a:srgbClr val="FFFFFF"/>
                </a:highlight>
                <a:latin typeface="Consolas" panose="020B0609020204030204" pitchFamily="49" charset="0"/>
              </a:rPr>
              <a:t>…</a:t>
            </a:r>
          </a:p>
          <a:p>
            <a:r>
              <a:rPr lang="en-US" dirty="0" smtClean="0">
                <a:solidFill>
                  <a:srgbClr val="000000"/>
                </a:solidFill>
                <a:highlight>
                  <a:srgbClr val="FFFFFF"/>
                </a:highlight>
                <a:latin typeface="Consolas" panose="020B0609020204030204" pitchFamily="49" charset="0"/>
              </a:rPr>
              <a:t>class </a:t>
            </a:r>
            <a:r>
              <a:rPr lang="en-US" dirty="0" err="1" smtClean="0">
                <a:solidFill>
                  <a:srgbClr val="000000"/>
                </a:solidFill>
                <a:highlight>
                  <a:srgbClr val="FFFFFF"/>
                </a:highlight>
                <a:latin typeface="Consolas" panose="020B0609020204030204" pitchFamily="49" charset="0"/>
              </a:rPr>
              <a:t>WeatherViewModel</a:t>
            </a:r>
            <a:r>
              <a:rPr lang="en-US" dirty="0" smtClean="0">
                <a:solidFill>
                  <a:srgbClr val="000000"/>
                </a:solidFill>
                <a:highlight>
                  <a:srgbClr val="FFFFFF"/>
                </a:highlight>
                <a:latin typeface="Consolas" panose="020B0609020204030204" pitchFamily="49" charset="0"/>
              </a:rPr>
              <a:t> { </a:t>
            </a:r>
          </a:p>
          <a:p>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   public </a:t>
            </a:r>
            <a:r>
              <a:rPr lang="en-US" dirty="0" err="1" smtClean="0">
                <a:solidFill>
                  <a:srgbClr val="000000"/>
                </a:solidFill>
                <a:highlight>
                  <a:srgbClr val="FFFFFF"/>
                </a:highlight>
                <a:latin typeface="Consolas" panose="020B0609020204030204" pitchFamily="49" charset="0"/>
              </a:rPr>
              <a:t>int</a:t>
            </a:r>
            <a:r>
              <a:rPr lang="en-US" dirty="0" smtClean="0">
                <a:solidFill>
                  <a:srgbClr val="000000"/>
                </a:solidFill>
                <a:highlight>
                  <a:srgbClr val="FFFFFF"/>
                </a:highlight>
                <a:latin typeface="Consolas" panose="020B0609020204030204" pitchFamily="49" charset="0"/>
              </a:rPr>
              <a:t> Temperature { get; set; }</a:t>
            </a:r>
          </a:p>
          <a:p>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   public </a:t>
            </a:r>
            <a:r>
              <a:rPr lang="en-US" dirty="0" err="1" smtClean="0">
                <a:solidFill>
                  <a:srgbClr val="000000"/>
                </a:solidFill>
                <a:highlight>
                  <a:srgbClr val="FFFFFF"/>
                </a:highlight>
                <a:latin typeface="Consolas" panose="020B0609020204030204" pitchFamily="49" charset="0"/>
              </a:rPr>
              <a:t>BitmapImage</a:t>
            </a:r>
            <a:r>
              <a:rPr lang="en-US" dirty="0" smtClean="0">
                <a:solidFill>
                  <a:srgbClr val="000000"/>
                </a:solidFill>
                <a:highlight>
                  <a:srgbClr val="FFFFFF"/>
                </a:highlight>
                <a:latin typeface="Consolas" panose="020B0609020204030204" pitchFamily="49" charset="0"/>
              </a:rPr>
              <a:t> Image { get; set; }</a:t>
            </a:r>
          </a:p>
          <a:p>
            <a:r>
              <a:rPr lang="en-US" dirty="0" smtClean="0">
                <a:solidFill>
                  <a:srgbClr val="000000"/>
                </a:solidFill>
                <a:highlight>
                  <a:srgbClr val="FFFFFF"/>
                </a:highlight>
                <a:latin typeface="Consolas" panose="020B0609020204030204" pitchFamily="49" charset="0"/>
              </a:rPr>
              <a:t>… }</a:t>
            </a:r>
            <a:endParaRPr lang="ru-RU" dirty="0"/>
          </a:p>
        </p:txBody>
      </p:sp>
    </p:spTree>
    <p:extLst>
      <p:ext uri="{BB962C8B-B14F-4D97-AF65-F5344CB8AC3E}">
        <p14:creationId xmlns:p14="http://schemas.microsoft.com/office/powerpoint/2010/main" val="3028996302"/>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a:xfrm>
            <a:off x="876000" y="729000"/>
            <a:ext cx="9859116" cy="2628605"/>
          </a:xfrm>
        </p:spPr>
        <p:txBody>
          <a:bodyPr/>
          <a:lstStyle/>
          <a:p>
            <a:r>
              <a:rPr lang="en-US" dirty="0" smtClean="0"/>
              <a:t>DEMO 0</a:t>
            </a:r>
            <a:r>
              <a:rPr lang="ru-RU" dirty="0" smtClean="0"/>
              <a:t>2</a:t>
            </a:r>
            <a:r>
              <a:rPr lang="en-US" dirty="0" smtClean="0"/>
              <a:t>:</a:t>
            </a:r>
            <a:br>
              <a:rPr lang="en-US" dirty="0" smtClean="0"/>
            </a:br>
            <a:r>
              <a:rPr lang="ru-RU" dirty="0" smtClean="0"/>
              <a:t>Простейшее связывание данных. </a:t>
            </a:r>
            <a:r>
              <a:rPr lang="en-US" dirty="0" err="1" smtClean="0"/>
              <a:t>ViewModel</a:t>
            </a:r>
            <a:r>
              <a:rPr lang="en-US" dirty="0" smtClean="0"/>
              <a:t>.</a:t>
            </a:r>
            <a:endParaRPr lang="ru-RU" dirty="0"/>
          </a:p>
        </p:txBody>
      </p:sp>
    </p:spTree>
    <p:extLst>
      <p:ext uri="{BB962C8B-B14F-4D97-AF65-F5344CB8AC3E}">
        <p14:creationId xmlns:p14="http://schemas.microsoft.com/office/powerpoint/2010/main" val="334846156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Синтаксис</a:t>
            </a:r>
            <a:endParaRPr lang="en-US" dirty="0"/>
          </a:p>
        </p:txBody>
      </p:sp>
      <p:sp>
        <p:nvSpPr>
          <p:cNvPr id="3" name="Text Placeholder 2"/>
          <p:cNvSpPr>
            <a:spLocks noGrp="1"/>
          </p:cNvSpPr>
          <p:nvPr>
            <p:ph type="body" sz="quarter" idx="10"/>
          </p:nvPr>
        </p:nvSpPr>
        <p:spPr>
          <a:xfrm>
            <a:off x="269239" y="1189177"/>
            <a:ext cx="11653523" cy="5180905"/>
          </a:xfrm>
        </p:spPr>
        <p:txBody>
          <a:bodyPr/>
          <a:lstStyle/>
          <a:p>
            <a:pPr>
              <a:lnSpc>
                <a:spcPct val="100000"/>
              </a:lnSpc>
              <a:spcBef>
                <a:spcPts val="400"/>
              </a:spcBef>
            </a:pPr>
            <a:r>
              <a:rPr lang="en-US" sz="2400" b="0" dirty="0" smtClean="0">
                <a:solidFill>
                  <a:schemeClr val="tx1"/>
                </a:solidFill>
                <a:latin typeface="Consolas" panose="020B0609020204030204" pitchFamily="49" charset="0"/>
                <a:cs typeface="Consolas" panose="020B0609020204030204" pitchFamily="49" charset="0"/>
              </a:rPr>
              <a:t>&lt;</a:t>
            </a:r>
            <a:r>
              <a:rPr lang="en-US" sz="2400" b="0" dirty="0" err="1" smtClean="0">
                <a:solidFill>
                  <a:schemeClr val="tx1"/>
                </a:solidFill>
                <a:latin typeface="Consolas" panose="020B0609020204030204" pitchFamily="49" charset="0"/>
                <a:cs typeface="Consolas" panose="020B0609020204030204" pitchFamily="49" charset="0"/>
              </a:rPr>
              <a:t>TextBox</a:t>
            </a:r>
            <a:r>
              <a:rPr lang="en-US" sz="2400" b="0" dirty="0" smtClean="0">
                <a:solidFill>
                  <a:schemeClr val="tx1"/>
                </a:solidFill>
                <a:latin typeface="Consolas" panose="020B0609020204030204" pitchFamily="49" charset="0"/>
                <a:cs typeface="Consolas" panose="020B0609020204030204" pitchFamily="49" charset="0"/>
              </a:rPr>
              <a:t> Text="{</a:t>
            </a:r>
            <a:r>
              <a:rPr lang="en-US" sz="2400" b="0" dirty="0" smtClean="0">
                <a:solidFill>
                  <a:schemeClr val="accent6">
                    <a:lumMod val="60000"/>
                    <a:lumOff val="40000"/>
                  </a:schemeClr>
                </a:solidFill>
                <a:latin typeface="Consolas" panose="020B0609020204030204" pitchFamily="49" charset="0"/>
                <a:cs typeface="Consolas" panose="020B0609020204030204" pitchFamily="49" charset="0"/>
              </a:rPr>
              <a:t>Binding</a:t>
            </a:r>
          </a:p>
          <a:p>
            <a:pPr marL="914400">
              <a:lnSpc>
                <a:spcPct val="100000"/>
              </a:lnSpc>
              <a:spcBef>
                <a:spcPts val="400"/>
              </a:spcBef>
            </a:pPr>
            <a:r>
              <a:rPr lang="en-US" sz="2400" b="0" dirty="0" smtClean="0">
                <a:solidFill>
                  <a:schemeClr val="tx2">
                    <a:lumMod val="75000"/>
                  </a:schemeClr>
                </a:solidFill>
                <a:latin typeface="Consolas" panose="020B0609020204030204" pitchFamily="49" charset="0"/>
                <a:cs typeface="Consolas" panose="020B0609020204030204" pitchFamily="49" charset="0"/>
              </a:rPr>
              <a:t>Converter</a:t>
            </a:r>
          </a:p>
          <a:p>
            <a:pPr marL="914400">
              <a:lnSpc>
                <a:spcPct val="100000"/>
              </a:lnSpc>
              <a:spcBef>
                <a:spcPts val="400"/>
              </a:spcBef>
            </a:pPr>
            <a:r>
              <a:rPr lang="en-US" sz="2400" b="0" dirty="0" err="1" smtClean="0">
                <a:solidFill>
                  <a:schemeClr val="tx2">
                    <a:lumMod val="75000"/>
                  </a:schemeClr>
                </a:solidFill>
                <a:latin typeface="Consolas" panose="020B0609020204030204" pitchFamily="49" charset="0"/>
                <a:cs typeface="Consolas" panose="020B0609020204030204" pitchFamily="49" charset="0"/>
              </a:rPr>
              <a:t>ConverterLanguage</a:t>
            </a:r>
            <a:endParaRPr lang="en-US" sz="2400" b="0" dirty="0" smtClean="0">
              <a:solidFill>
                <a:schemeClr val="tx2">
                  <a:lumMod val="75000"/>
                </a:schemeClr>
              </a:solidFill>
              <a:latin typeface="Consolas" panose="020B0609020204030204" pitchFamily="49" charset="0"/>
              <a:cs typeface="Consolas" panose="020B0609020204030204" pitchFamily="49" charset="0"/>
            </a:endParaRPr>
          </a:p>
          <a:p>
            <a:pPr marL="914400">
              <a:lnSpc>
                <a:spcPct val="100000"/>
              </a:lnSpc>
              <a:spcBef>
                <a:spcPts val="400"/>
              </a:spcBef>
            </a:pPr>
            <a:r>
              <a:rPr lang="en-US" sz="2400" b="0" dirty="0" err="1" smtClean="0">
                <a:solidFill>
                  <a:schemeClr val="tx2">
                    <a:lumMod val="75000"/>
                  </a:schemeClr>
                </a:solidFill>
                <a:latin typeface="Consolas" panose="020B0609020204030204" pitchFamily="49" charset="0"/>
                <a:cs typeface="Consolas" panose="020B0609020204030204" pitchFamily="49" charset="0"/>
              </a:rPr>
              <a:t>ConverterParameter</a:t>
            </a:r>
            <a:endParaRPr lang="en-US" sz="2400" b="0" dirty="0" smtClean="0">
              <a:solidFill>
                <a:schemeClr val="tx2">
                  <a:lumMod val="75000"/>
                </a:schemeClr>
              </a:solidFill>
              <a:latin typeface="Consolas" panose="020B0609020204030204" pitchFamily="49" charset="0"/>
              <a:cs typeface="Consolas" panose="020B0609020204030204" pitchFamily="49" charset="0"/>
            </a:endParaRPr>
          </a:p>
          <a:p>
            <a:pPr marL="914400">
              <a:lnSpc>
                <a:spcPct val="100000"/>
              </a:lnSpc>
              <a:spcBef>
                <a:spcPts val="400"/>
              </a:spcBef>
            </a:pPr>
            <a:r>
              <a:rPr lang="en-US" sz="2400" b="0" dirty="0" err="1" smtClean="0">
                <a:solidFill>
                  <a:schemeClr val="tx2">
                    <a:lumMod val="75000"/>
                  </a:schemeClr>
                </a:solidFill>
                <a:latin typeface="Consolas" panose="020B0609020204030204" pitchFamily="49" charset="0"/>
                <a:cs typeface="Consolas" panose="020B0609020204030204" pitchFamily="49" charset="0"/>
              </a:rPr>
              <a:t>ElementName</a:t>
            </a:r>
            <a:endParaRPr lang="en-US" sz="2400" b="0" dirty="0" smtClean="0">
              <a:solidFill>
                <a:schemeClr val="tx2">
                  <a:lumMod val="75000"/>
                </a:schemeClr>
              </a:solidFill>
              <a:latin typeface="Consolas" panose="020B0609020204030204" pitchFamily="49" charset="0"/>
              <a:cs typeface="Consolas" panose="020B0609020204030204" pitchFamily="49" charset="0"/>
            </a:endParaRPr>
          </a:p>
          <a:p>
            <a:pPr marL="914400">
              <a:lnSpc>
                <a:spcPct val="100000"/>
              </a:lnSpc>
              <a:spcBef>
                <a:spcPts val="400"/>
              </a:spcBef>
            </a:pPr>
            <a:r>
              <a:rPr lang="en-US" sz="2400" b="0" dirty="0" err="1" smtClean="0">
                <a:solidFill>
                  <a:schemeClr val="tx2">
                    <a:lumMod val="75000"/>
                  </a:schemeClr>
                </a:solidFill>
                <a:latin typeface="Consolas" panose="020B0609020204030204" pitchFamily="49" charset="0"/>
                <a:cs typeface="Consolas" panose="020B0609020204030204" pitchFamily="49" charset="0"/>
              </a:rPr>
              <a:t>FallbackValue</a:t>
            </a:r>
            <a:endParaRPr lang="en-US" sz="2400" b="0" dirty="0" smtClean="0">
              <a:solidFill>
                <a:schemeClr val="tx2">
                  <a:lumMod val="75000"/>
                </a:schemeClr>
              </a:solidFill>
              <a:latin typeface="Consolas" panose="020B0609020204030204" pitchFamily="49" charset="0"/>
              <a:cs typeface="Consolas" panose="020B0609020204030204" pitchFamily="49" charset="0"/>
            </a:endParaRPr>
          </a:p>
          <a:p>
            <a:pPr marL="914400">
              <a:lnSpc>
                <a:spcPct val="100000"/>
              </a:lnSpc>
              <a:spcBef>
                <a:spcPts val="400"/>
              </a:spcBef>
            </a:pPr>
            <a:r>
              <a:rPr lang="en-US" sz="2400" b="0" dirty="0" smtClean="0">
                <a:solidFill>
                  <a:schemeClr val="tx2">
                    <a:lumMod val="75000"/>
                  </a:schemeClr>
                </a:solidFill>
                <a:latin typeface="Consolas" panose="020B0609020204030204" pitchFamily="49" charset="0"/>
                <a:cs typeface="Consolas" panose="020B0609020204030204" pitchFamily="49" charset="0"/>
              </a:rPr>
              <a:t>Mode</a:t>
            </a:r>
          </a:p>
          <a:p>
            <a:pPr marL="914400">
              <a:lnSpc>
                <a:spcPct val="100000"/>
              </a:lnSpc>
              <a:spcBef>
                <a:spcPts val="400"/>
              </a:spcBef>
            </a:pPr>
            <a:r>
              <a:rPr lang="en-US" sz="2400" b="0" dirty="0" smtClean="0">
                <a:solidFill>
                  <a:schemeClr val="tx2">
                    <a:lumMod val="75000"/>
                  </a:schemeClr>
                </a:solidFill>
                <a:latin typeface="Consolas" panose="020B0609020204030204" pitchFamily="49" charset="0"/>
                <a:cs typeface="Consolas" panose="020B0609020204030204" pitchFamily="49" charset="0"/>
              </a:rPr>
              <a:t>Path</a:t>
            </a:r>
          </a:p>
          <a:p>
            <a:pPr marL="914400">
              <a:lnSpc>
                <a:spcPct val="100000"/>
              </a:lnSpc>
              <a:spcBef>
                <a:spcPts val="400"/>
              </a:spcBef>
            </a:pPr>
            <a:r>
              <a:rPr lang="en-US" sz="2400" b="0" dirty="0" err="1" smtClean="0">
                <a:solidFill>
                  <a:schemeClr val="tx2">
                    <a:lumMod val="75000"/>
                  </a:schemeClr>
                </a:solidFill>
                <a:latin typeface="Consolas" panose="020B0609020204030204" pitchFamily="49" charset="0"/>
                <a:cs typeface="Consolas" panose="020B0609020204030204" pitchFamily="49" charset="0"/>
              </a:rPr>
              <a:t>RelativeSource</a:t>
            </a:r>
            <a:endParaRPr lang="en-US" sz="2400" b="0" dirty="0" smtClean="0">
              <a:solidFill>
                <a:schemeClr val="tx2">
                  <a:lumMod val="75000"/>
                </a:schemeClr>
              </a:solidFill>
              <a:latin typeface="Consolas" panose="020B0609020204030204" pitchFamily="49" charset="0"/>
              <a:cs typeface="Consolas" panose="020B0609020204030204" pitchFamily="49" charset="0"/>
            </a:endParaRPr>
          </a:p>
          <a:p>
            <a:pPr marL="914400">
              <a:lnSpc>
                <a:spcPct val="100000"/>
              </a:lnSpc>
              <a:spcBef>
                <a:spcPts val="400"/>
              </a:spcBef>
            </a:pPr>
            <a:r>
              <a:rPr lang="en-US" sz="2400" b="0" dirty="0" smtClean="0">
                <a:solidFill>
                  <a:schemeClr val="tx2">
                    <a:lumMod val="75000"/>
                  </a:schemeClr>
                </a:solidFill>
                <a:latin typeface="Consolas" panose="020B0609020204030204" pitchFamily="49" charset="0"/>
                <a:cs typeface="Consolas" panose="020B0609020204030204" pitchFamily="49" charset="0"/>
              </a:rPr>
              <a:t>Source</a:t>
            </a:r>
          </a:p>
          <a:p>
            <a:pPr marL="914400">
              <a:lnSpc>
                <a:spcPct val="100000"/>
              </a:lnSpc>
              <a:spcBef>
                <a:spcPts val="400"/>
              </a:spcBef>
            </a:pPr>
            <a:r>
              <a:rPr lang="en-US" sz="2400" b="0" dirty="0" err="1" smtClean="0">
                <a:solidFill>
                  <a:schemeClr val="tx2">
                    <a:lumMod val="75000"/>
                  </a:schemeClr>
                </a:solidFill>
                <a:latin typeface="Consolas" panose="020B0609020204030204" pitchFamily="49" charset="0"/>
                <a:cs typeface="Consolas" panose="020B0609020204030204" pitchFamily="49" charset="0"/>
              </a:rPr>
              <a:t>TargetNullValue</a:t>
            </a:r>
            <a:endParaRPr lang="en-US" sz="2400" b="0" dirty="0" smtClean="0">
              <a:solidFill>
                <a:schemeClr val="tx2">
                  <a:lumMod val="75000"/>
                </a:schemeClr>
              </a:solidFill>
              <a:latin typeface="Consolas" panose="020B0609020204030204" pitchFamily="49" charset="0"/>
              <a:cs typeface="Consolas" panose="020B0609020204030204" pitchFamily="49" charset="0"/>
            </a:endParaRPr>
          </a:p>
          <a:p>
            <a:pPr marL="914400">
              <a:lnSpc>
                <a:spcPct val="100000"/>
              </a:lnSpc>
              <a:spcBef>
                <a:spcPts val="400"/>
              </a:spcBef>
            </a:pPr>
            <a:r>
              <a:rPr lang="en-US" sz="2400" b="0" dirty="0" err="1" smtClean="0">
                <a:solidFill>
                  <a:schemeClr val="tx2">
                    <a:lumMod val="75000"/>
                  </a:schemeClr>
                </a:solidFill>
                <a:latin typeface="Consolas" panose="020B0609020204030204" pitchFamily="49" charset="0"/>
                <a:cs typeface="Consolas" panose="020B0609020204030204" pitchFamily="49" charset="0"/>
              </a:rPr>
              <a:t>UpdateSourceTrigger</a:t>
            </a:r>
            <a:r>
              <a:rPr lang="en-US" sz="2400" b="0" dirty="0" smtClean="0">
                <a:solidFill>
                  <a:schemeClr val="tx1"/>
                </a:solidFill>
                <a:latin typeface="Consolas" panose="020B0609020204030204" pitchFamily="49" charset="0"/>
                <a:cs typeface="Consolas" panose="020B0609020204030204" pitchFamily="49" charset="0"/>
              </a:rPr>
              <a:t>}</a:t>
            </a:r>
            <a:endParaRPr lang="en-US" sz="2400" b="0" dirty="0">
              <a:solidFill>
                <a:schemeClr val="tx1"/>
              </a:solidFill>
              <a:latin typeface="Consolas" panose="020B0609020204030204" pitchFamily="49" charset="0"/>
              <a:cs typeface="Consolas" panose="020B0609020204030204" pitchFamily="49" charset="0"/>
            </a:endParaRPr>
          </a:p>
        </p:txBody>
      </p:sp>
      <p:sp>
        <p:nvSpPr>
          <p:cNvPr id="6" name="Rectangle 5"/>
          <p:cNvSpPr/>
          <p:nvPr/>
        </p:nvSpPr>
        <p:spPr>
          <a:xfrm>
            <a:off x="1236000" y="1629000"/>
            <a:ext cx="3960000" cy="540000"/>
          </a:xfrm>
          <a:prstGeom prst="rect">
            <a:avLst/>
          </a:prstGeom>
          <a:noFill/>
          <a:ln w="76200">
            <a:solidFill>
              <a:srgbClr val="FFC000"/>
            </a:solidFill>
          </a:ln>
          <a:effectLst>
            <a:outerShdw blurRad="50800" dist="38100" dir="2700000" algn="tl" rotWithShape="0">
              <a:schemeClr val="bg1">
                <a:alpha val="40000"/>
              </a:schemeClr>
            </a:outerShdw>
          </a:effectLst>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a:lnSpc>
                <a:spcPct val="90000"/>
              </a:lnSpc>
              <a:spcBef>
                <a:spcPts val="600"/>
              </a:spcBef>
            </a:pPr>
            <a:endParaRPr lang="en-US" sz="2000" dirty="0" err="1"/>
          </a:p>
        </p:txBody>
      </p:sp>
      <p:sp>
        <p:nvSpPr>
          <p:cNvPr id="8" name="Rectangle 5"/>
          <p:cNvSpPr/>
          <p:nvPr/>
        </p:nvSpPr>
        <p:spPr>
          <a:xfrm>
            <a:off x="1236000" y="3729541"/>
            <a:ext cx="3960000" cy="540000"/>
          </a:xfrm>
          <a:prstGeom prst="rect">
            <a:avLst/>
          </a:prstGeom>
          <a:noFill/>
          <a:ln w="76200">
            <a:solidFill>
              <a:srgbClr val="FFC000"/>
            </a:solidFill>
          </a:ln>
          <a:effectLst>
            <a:outerShdw blurRad="50800" dist="38100" dir="2700000" algn="tl" rotWithShape="0">
              <a:schemeClr val="bg1">
                <a:alpha val="40000"/>
              </a:schemeClr>
            </a:outerShdw>
          </a:effectLst>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a:lnSpc>
                <a:spcPct val="90000"/>
              </a:lnSpc>
              <a:spcBef>
                <a:spcPts val="600"/>
              </a:spcBef>
            </a:pPr>
            <a:endParaRPr lang="en-US" sz="2000" dirty="0" err="1"/>
          </a:p>
        </p:txBody>
      </p:sp>
      <p:sp>
        <p:nvSpPr>
          <p:cNvPr id="4" name="Прямоугольник 3"/>
          <p:cNvSpPr/>
          <p:nvPr/>
        </p:nvSpPr>
        <p:spPr>
          <a:xfrm>
            <a:off x="1236000" y="3779629"/>
            <a:ext cx="4020652" cy="369332"/>
          </a:xfrm>
          <a:prstGeom prst="rect">
            <a:avLst/>
          </a:prstGeom>
        </p:spPr>
        <p:txBody>
          <a:bodyPr wrap="none">
            <a:spAutoFit/>
          </a:bodyPr>
          <a:lstStyle/>
          <a:p>
            <a:pPr marL="914400">
              <a:lnSpc>
                <a:spcPct val="100000"/>
              </a:lnSpc>
              <a:spcBef>
                <a:spcPts val="400"/>
              </a:spcBef>
            </a:pPr>
            <a:r>
              <a:rPr lang="en-US" dirty="0" err="1" smtClean="0">
                <a:solidFill>
                  <a:schemeClr val="tx2">
                    <a:lumMod val="75000"/>
                  </a:schemeClr>
                </a:solidFill>
                <a:latin typeface="Consolas" panose="020B0609020204030204" pitchFamily="49" charset="0"/>
                <a:cs typeface="Consolas" panose="020B0609020204030204" pitchFamily="49" charset="0"/>
              </a:rPr>
              <a:t>OneTime</a:t>
            </a:r>
            <a:r>
              <a:rPr lang="en-US" dirty="0" smtClean="0">
                <a:solidFill>
                  <a:schemeClr val="tx2">
                    <a:lumMod val="75000"/>
                  </a:schemeClr>
                </a:solidFill>
                <a:latin typeface="Consolas" panose="020B0609020204030204" pitchFamily="49" charset="0"/>
                <a:cs typeface="Consolas" panose="020B0609020204030204" pitchFamily="49" charset="0"/>
              </a:rPr>
              <a:t>, </a:t>
            </a:r>
            <a:r>
              <a:rPr lang="en-US" dirty="0" err="1" smtClean="0">
                <a:solidFill>
                  <a:schemeClr val="tx2">
                    <a:lumMod val="75000"/>
                  </a:schemeClr>
                </a:solidFill>
                <a:latin typeface="Consolas" panose="020B0609020204030204" pitchFamily="49" charset="0"/>
                <a:cs typeface="Consolas" panose="020B0609020204030204" pitchFamily="49" charset="0"/>
              </a:rPr>
              <a:t>OneWay</a:t>
            </a:r>
            <a:r>
              <a:rPr lang="en-US" dirty="0" smtClean="0">
                <a:solidFill>
                  <a:schemeClr val="tx2">
                    <a:lumMod val="75000"/>
                  </a:schemeClr>
                </a:solidFill>
                <a:latin typeface="Consolas" panose="020B0609020204030204" pitchFamily="49" charset="0"/>
                <a:cs typeface="Consolas" panose="020B0609020204030204" pitchFamily="49" charset="0"/>
              </a:rPr>
              <a:t>, </a:t>
            </a:r>
            <a:r>
              <a:rPr lang="en-US" dirty="0" err="1" smtClean="0">
                <a:solidFill>
                  <a:schemeClr val="tx2">
                    <a:lumMod val="75000"/>
                  </a:schemeClr>
                </a:solidFill>
                <a:latin typeface="Consolas" panose="020B0609020204030204" pitchFamily="49" charset="0"/>
                <a:cs typeface="Consolas" panose="020B0609020204030204" pitchFamily="49" charset="0"/>
              </a:rPr>
              <a:t>TwoWay</a:t>
            </a:r>
            <a:endParaRPr lang="en-US" dirty="0">
              <a:solidFill>
                <a:schemeClr val="tx2">
                  <a:lumMod val="75000"/>
                </a:schemeClr>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54332031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left)">
                                      <p:cBhvr>
                                        <p:cTn id="12" dur="500"/>
                                        <p:tgtEl>
                                          <p:spTgt spid="8"/>
                                        </p:tgtEl>
                                      </p:cBhvr>
                                    </p:animEffect>
                                  </p:childTnLst>
                                </p:cTn>
                              </p:par>
                              <p:par>
                                <p:cTn id="13" presetID="10" presetClass="entr" presetSubtype="0" fill="hold" nodeType="with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animEffect transition="in" filter="fade">
                                      <p:cBhvr>
                                        <p:cTn id="15"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ru-RU" dirty="0" smtClean="0"/>
              <a:t>Как поле узнает, что оно изменилось</a:t>
            </a:r>
            <a:endParaRPr lang="en-US" dirty="0"/>
          </a:p>
        </p:txBody>
      </p:sp>
      <p:sp>
        <p:nvSpPr>
          <p:cNvPr id="4" name="Content Placeholder 3"/>
          <p:cNvSpPr>
            <a:spLocks noGrp="1"/>
          </p:cNvSpPr>
          <p:nvPr>
            <p:ph type="body" sz="quarter" idx="10"/>
          </p:nvPr>
        </p:nvSpPr>
        <p:spPr>
          <a:xfrm>
            <a:off x="269238" y="984578"/>
            <a:ext cx="11653523" cy="1933093"/>
          </a:xfrm>
        </p:spPr>
        <p:txBody>
          <a:bodyPr/>
          <a:lstStyle/>
          <a:p>
            <a:pPr marL="0" indent="0">
              <a:buNone/>
            </a:pPr>
            <a:r>
              <a:rPr lang="ru-RU" dirty="0" smtClean="0"/>
              <a:t>Разметка </a:t>
            </a:r>
            <a:r>
              <a:rPr lang="en-US" dirty="0" smtClean="0"/>
              <a:t>XAML:</a:t>
            </a:r>
          </a:p>
          <a:p>
            <a:pPr marL="0" indent="0">
              <a:buNone/>
            </a:pPr>
            <a:endParaRPr lang="en-US" sz="2800" dirty="0"/>
          </a:p>
          <a:p>
            <a:pPr marL="0" indent="0">
              <a:buNone/>
            </a:pPr>
            <a:r>
              <a:rPr lang="ru-RU" dirty="0" smtClean="0"/>
              <a:t>Код </a:t>
            </a:r>
            <a:r>
              <a:rPr lang="en-US" dirty="0" smtClean="0"/>
              <a:t>C#:</a:t>
            </a:r>
          </a:p>
        </p:txBody>
      </p:sp>
      <p:sp>
        <p:nvSpPr>
          <p:cNvPr id="2" name="Прямоугольник 1"/>
          <p:cNvSpPr/>
          <p:nvPr/>
        </p:nvSpPr>
        <p:spPr>
          <a:xfrm>
            <a:off x="343548" y="1638851"/>
            <a:ext cx="11406762" cy="369332"/>
          </a:xfrm>
          <a:prstGeom prst="rect">
            <a:avLst/>
          </a:prstGeom>
        </p:spPr>
        <p:txBody>
          <a:bodyPr wrap="square">
            <a:spAutoFit/>
          </a:bodyPr>
          <a:lstStyle/>
          <a:p>
            <a:r>
              <a:rPr lang="en-US" dirty="0" smtClean="0">
                <a:solidFill>
                  <a:srgbClr val="0000FF"/>
                </a:solidFill>
                <a:highlight>
                  <a:srgbClr val="FFFFFF"/>
                </a:highlight>
                <a:latin typeface="Consolas" panose="020B0609020204030204" pitchFamily="49" charset="0"/>
              </a:rPr>
              <a:t>&lt;</a:t>
            </a:r>
            <a:r>
              <a:rPr lang="en-US" dirty="0" err="1">
                <a:solidFill>
                  <a:srgbClr val="A31515"/>
                </a:solidFill>
                <a:highlight>
                  <a:srgbClr val="FFFFFF"/>
                </a:highlight>
                <a:latin typeface="Consolas" panose="020B0609020204030204" pitchFamily="49" charset="0"/>
              </a:rPr>
              <a:t>TextBlock</a:t>
            </a:r>
            <a:r>
              <a:rPr lang="en-US" dirty="0">
                <a:solidFill>
                  <a:srgbClr val="FF0000"/>
                </a:solidFill>
                <a:highlight>
                  <a:srgbClr val="FFFFFF"/>
                </a:highlight>
                <a:latin typeface="Consolas" panose="020B0609020204030204" pitchFamily="49" charset="0"/>
              </a:rPr>
              <a:t> </a:t>
            </a:r>
            <a:r>
              <a:rPr lang="en-US" dirty="0" smtClean="0">
                <a:solidFill>
                  <a:srgbClr val="0000FF"/>
                </a:solidFill>
                <a:highlight>
                  <a:srgbClr val="FFFFFF"/>
                </a:highlight>
                <a:latin typeface="Consolas" panose="020B0609020204030204" pitchFamily="49" charset="0"/>
              </a:rPr>
              <a:t>Text=“{Binding Temperature, Mode=</a:t>
            </a:r>
            <a:r>
              <a:rPr lang="en-US" dirty="0" err="1" smtClean="0">
                <a:solidFill>
                  <a:srgbClr val="0000FF"/>
                </a:solidFill>
                <a:highlight>
                  <a:srgbClr val="FFFFFF"/>
                </a:highlight>
                <a:latin typeface="Consolas" panose="020B0609020204030204" pitchFamily="49" charset="0"/>
              </a:rPr>
              <a:t>OneWay</a:t>
            </a:r>
            <a:r>
              <a:rPr lang="en-US" dirty="0" smtClean="0">
                <a:solidFill>
                  <a:srgbClr val="0000FF"/>
                </a:solidFill>
                <a:highlight>
                  <a:srgbClr val="FFFFFF"/>
                </a:highlight>
                <a:latin typeface="Consolas" panose="020B0609020204030204" pitchFamily="49" charset="0"/>
              </a:rPr>
              <a:t>}”/&gt;</a:t>
            </a:r>
            <a:endParaRPr lang="en-US" dirty="0">
              <a:solidFill>
                <a:srgbClr val="000000"/>
              </a:solidFill>
              <a:highlight>
                <a:srgbClr val="FFFFFF"/>
              </a:highlight>
              <a:latin typeface="Consolas" panose="020B0609020204030204" pitchFamily="49" charset="0"/>
            </a:endParaRPr>
          </a:p>
        </p:txBody>
      </p:sp>
      <p:sp>
        <p:nvSpPr>
          <p:cNvPr id="5" name="Прямоугольник 4"/>
          <p:cNvSpPr/>
          <p:nvPr/>
        </p:nvSpPr>
        <p:spPr>
          <a:xfrm>
            <a:off x="343548" y="2889000"/>
            <a:ext cx="7323382" cy="3754874"/>
          </a:xfrm>
          <a:prstGeom prst="rect">
            <a:avLst/>
          </a:prstGeom>
        </p:spPr>
        <p:txBody>
          <a:bodyPr wrap="square">
            <a:spAutoFit/>
          </a:bodyPr>
          <a:lstStyle/>
          <a:p>
            <a:r>
              <a:rPr lang="en-US" sz="1400" dirty="0">
                <a:solidFill>
                  <a:srgbClr val="0000FF"/>
                </a:solidFill>
                <a:highlight>
                  <a:srgbClr val="FFFFFF"/>
                </a:highlight>
                <a:latin typeface="Consolas" panose="020B0609020204030204" pitchFamily="49" charset="0"/>
              </a:rPr>
              <a:t>class</a:t>
            </a:r>
            <a:r>
              <a:rPr lang="en-US" sz="1400" dirty="0">
                <a:solidFill>
                  <a:srgbClr val="000000"/>
                </a:solidFill>
                <a:highlight>
                  <a:srgbClr val="FFFFFF"/>
                </a:highlight>
                <a:latin typeface="Consolas" panose="020B0609020204030204" pitchFamily="49" charset="0"/>
              </a:rPr>
              <a:t> </a:t>
            </a:r>
            <a:r>
              <a:rPr lang="en-US" sz="1400" dirty="0" err="1">
                <a:solidFill>
                  <a:srgbClr val="2B91AF"/>
                </a:solidFill>
                <a:highlight>
                  <a:srgbClr val="FFFFFF"/>
                </a:highlight>
                <a:latin typeface="Consolas" panose="020B0609020204030204" pitchFamily="49" charset="0"/>
              </a:rPr>
              <a:t>WeatherViewModel</a:t>
            </a:r>
            <a:r>
              <a:rPr lang="en-US" sz="1400" dirty="0">
                <a:solidFill>
                  <a:srgbClr val="000000"/>
                </a:solidFill>
                <a:highlight>
                  <a:srgbClr val="FFFFFF"/>
                </a:highlight>
                <a:latin typeface="Consolas" panose="020B0609020204030204" pitchFamily="49" charset="0"/>
              </a:rPr>
              <a:t> : </a:t>
            </a:r>
            <a:r>
              <a:rPr lang="en-US" sz="1400" dirty="0" err="1">
                <a:solidFill>
                  <a:srgbClr val="2B91AF"/>
                </a:solidFill>
                <a:highlight>
                  <a:srgbClr val="FFFFFF"/>
                </a:highlight>
                <a:latin typeface="Consolas" panose="020B0609020204030204" pitchFamily="49" charset="0"/>
              </a:rPr>
              <a:t>INotifyPropertyChanged</a:t>
            </a:r>
            <a:endParaRPr lang="en-US" sz="1400" dirty="0">
              <a:solidFill>
                <a:srgbClr val="000000"/>
              </a:solidFill>
              <a:highlight>
                <a:srgbClr val="FFFFFF"/>
              </a:highlight>
              <a:latin typeface="Consolas" panose="020B0609020204030204" pitchFamily="49" charset="0"/>
            </a:endParaRPr>
          </a:p>
          <a:p>
            <a:r>
              <a:rPr lang="ru-RU" sz="1400" dirty="0">
                <a:solidFill>
                  <a:srgbClr val="000000"/>
                </a:solidFill>
                <a:highlight>
                  <a:srgbClr val="FFFFFF"/>
                </a:highlight>
                <a:latin typeface="Consolas" panose="020B0609020204030204" pitchFamily="49" charset="0"/>
              </a:rPr>
              <a:t>{</a:t>
            </a:r>
          </a:p>
          <a:p>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public</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event</a:t>
            </a:r>
            <a:r>
              <a:rPr lang="en-US" sz="1400" dirty="0">
                <a:solidFill>
                  <a:srgbClr val="000000"/>
                </a:solidFill>
                <a:highlight>
                  <a:srgbClr val="FFFFFF"/>
                </a:highlight>
                <a:latin typeface="Consolas" panose="020B0609020204030204" pitchFamily="49" charset="0"/>
              </a:rPr>
              <a:t> </a:t>
            </a:r>
            <a:r>
              <a:rPr lang="en-US" sz="1400" dirty="0" err="1">
                <a:solidFill>
                  <a:srgbClr val="2B91AF"/>
                </a:solidFill>
                <a:highlight>
                  <a:srgbClr val="FFFFFF"/>
                </a:highlight>
                <a:latin typeface="Consolas" panose="020B0609020204030204" pitchFamily="49" charset="0"/>
              </a:rPr>
              <a:t>PropertyChangedEventHandler</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PropertyChanged</a:t>
            </a:r>
            <a:r>
              <a:rPr lang="en-US" sz="1400" dirty="0">
                <a:solidFill>
                  <a:srgbClr val="000000"/>
                </a:solidFill>
                <a:highlight>
                  <a:srgbClr val="FFFFFF"/>
                </a:highlight>
                <a:latin typeface="Consolas" panose="020B0609020204030204" pitchFamily="49" charset="0"/>
              </a:rPr>
              <a:t>;</a:t>
            </a:r>
          </a:p>
          <a:p>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private</a:t>
            </a:r>
            <a:r>
              <a:rPr lang="en-US" sz="1400" dirty="0">
                <a:solidFill>
                  <a:srgbClr val="000000"/>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temp;</a:t>
            </a:r>
          </a:p>
          <a:p>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public</a:t>
            </a:r>
            <a:r>
              <a:rPr lang="en-US" sz="1400" dirty="0">
                <a:solidFill>
                  <a:srgbClr val="000000"/>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Temperature</a:t>
            </a:r>
          </a:p>
          <a:p>
            <a:r>
              <a:rPr lang="ru-RU" sz="1400" dirty="0">
                <a:solidFill>
                  <a:srgbClr val="000000"/>
                </a:solidFill>
                <a:highlight>
                  <a:srgbClr val="FFFFFF"/>
                </a:highlight>
                <a:latin typeface="Consolas" panose="020B0609020204030204" pitchFamily="49" charset="0"/>
              </a:rPr>
              <a:t>        {</a:t>
            </a:r>
          </a:p>
          <a:p>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get</a:t>
            </a:r>
            <a:r>
              <a:rPr lang="en-US" sz="1400" dirty="0">
                <a:solidFill>
                  <a:srgbClr val="000000"/>
                </a:solidFill>
                <a:highlight>
                  <a:srgbClr val="FFFFFF"/>
                </a:highlight>
                <a:latin typeface="Consolas" panose="020B0609020204030204" pitchFamily="49" charset="0"/>
              </a:rPr>
              <a:t> { </a:t>
            </a:r>
            <a:r>
              <a:rPr lang="en-US" sz="1400" dirty="0">
                <a:solidFill>
                  <a:srgbClr val="0000FF"/>
                </a:solidFill>
                <a:highlight>
                  <a:srgbClr val="FFFFFF"/>
                </a:highlight>
                <a:latin typeface="Consolas" panose="020B0609020204030204" pitchFamily="49" charset="0"/>
              </a:rPr>
              <a:t>return</a:t>
            </a:r>
            <a:r>
              <a:rPr lang="en-US" sz="1400" dirty="0">
                <a:solidFill>
                  <a:srgbClr val="000000"/>
                </a:solidFill>
                <a:highlight>
                  <a:srgbClr val="FFFFFF"/>
                </a:highlight>
                <a:latin typeface="Consolas" panose="020B0609020204030204" pitchFamily="49" charset="0"/>
              </a:rPr>
              <a:t> temp; }</a:t>
            </a:r>
          </a:p>
          <a:p>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set</a:t>
            </a:r>
            <a:endParaRPr lang="en-US" sz="1400" dirty="0">
              <a:solidFill>
                <a:srgbClr val="000000"/>
              </a:solidFill>
              <a:highlight>
                <a:srgbClr val="FFFFFF"/>
              </a:highlight>
              <a:latin typeface="Consolas" panose="020B0609020204030204" pitchFamily="49" charset="0"/>
            </a:endParaRPr>
          </a:p>
          <a:p>
            <a:r>
              <a:rPr lang="en-US" sz="1400" dirty="0">
                <a:solidFill>
                  <a:srgbClr val="000000"/>
                </a:solidFill>
                <a:highlight>
                  <a:srgbClr val="FFFFFF"/>
                </a:highlight>
                <a:latin typeface="Consolas" panose="020B0609020204030204" pitchFamily="49" charset="0"/>
              </a:rPr>
              <a:t>            { temp = </a:t>
            </a:r>
            <a:r>
              <a:rPr lang="en-US" sz="1400" dirty="0">
                <a:solidFill>
                  <a:srgbClr val="0000FF"/>
                </a:solidFill>
                <a:highlight>
                  <a:srgbClr val="FFFFFF"/>
                </a:highlight>
                <a:latin typeface="Consolas" panose="020B0609020204030204" pitchFamily="49" charset="0"/>
              </a:rPr>
              <a:t>value</a:t>
            </a:r>
            <a:r>
              <a:rPr lang="en-US" sz="1400" dirty="0">
                <a:solidFill>
                  <a:srgbClr val="000000"/>
                </a:solidFill>
                <a:highlight>
                  <a:srgbClr val="FFFFFF"/>
                </a:highlight>
                <a:latin typeface="Consolas" panose="020B0609020204030204" pitchFamily="49" charset="0"/>
              </a:rPr>
              <a:t>;</a:t>
            </a:r>
          </a:p>
          <a:p>
            <a:r>
              <a:rPr lang="en-US" sz="1400" dirty="0">
                <a:solidFill>
                  <a:srgbClr val="000000"/>
                </a:solidFill>
                <a:highlight>
                  <a:srgbClr val="FFFFFF"/>
                </a:highlight>
                <a:latin typeface="Consolas" panose="020B0609020204030204" pitchFamily="49" charset="0"/>
              </a:rPr>
              <a:t>              Notify(</a:t>
            </a:r>
            <a:r>
              <a:rPr lang="en-US" sz="1400" dirty="0">
                <a:solidFill>
                  <a:srgbClr val="A31515"/>
                </a:solidFill>
                <a:highlight>
                  <a:srgbClr val="FFFFFF"/>
                </a:highlight>
                <a:latin typeface="Consolas" panose="020B0609020204030204" pitchFamily="49" charset="0"/>
              </a:rPr>
              <a:t>"Temperature"</a:t>
            </a:r>
            <a:r>
              <a:rPr lang="en-US" sz="1400" dirty="0">
                <a:solidFill>
                  <a:srgbClr val="000000"/>
                </a:solidFill>
                <a:highlight>
                  <a:srgbClr val="FFFFFF"/>
                </a:highlight>
                <a:latin typeface="Consolas" panose="020B0609020204030204" pitchFamily="49" charset="0"/>
              </a:rPr>
              <a:t>); }</a:t>
            </a:r>
          </a:p>
          <a:p>
            <a:r>
              <a:rPr lang="ru-RU" sz="1400" dirty="0">
                <a:solidFill>
                  <a:srgbClr val="000000"/>
                </a:solidFill>
                <a:highlight>
                  <a:srgbClr val="FFFFFF"/>
                </a:highlight>
                <a:latin typeface="Consolas" panose="020B0609020204030204" pitchFamily="49" charset="0"/>
              </a:rPr>
              <a:t>        }</a:t>
            </a:r>
          </a:p>
          <a:p>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private</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void</a:t>
            </a:r>
            <a:r>
              <a:rPr lang="en-US" sz="1400" dirty="0">
                <a:solidFill>
                  <a:srgbClr val="000000"/>
                </a:solidFill>
                <a:highlight>
                  <a:srgbClr val="FFFFFF"/>
                </a:highlight>
                <a:latin typeface="Consolas" panose="020B0609020204030204" pitchFamily="49" charset="0"/>
              </a:rPr>
              <a:t> Notify(</a:t>
            </a:r>
            <a:r>
              <a:rPr lang="en-US" sz="1400" dirty="0">
                <a:solidFill>
                  <a:srgbClr val="0000FF"/>
                </a:solidFill>
                <a:highlight>
                  <a:srgbClr val="FFFFFF"/>
                </a:highlight>
                <a:latin typeface="Consolas" panose="020B0609020204030204" pitchFamily="49" charset="0"/>
              </a:rPr>
              <a:t>string</a:t>
            </a:r>
            <a:r>
              <a:rPr lang="en-US" sz="1400" dirty="0">
                <a:solidFill>
                  <a:srgbClr val="000000"/>
                </a:solidFill>
                <a:highlight>
                  <a:srgbClr val="FFFFFF"/>
                </a:highlight>
                <a:latin typeface="Consolas" panose="020B0609020204030204" pitchFamily="49" charset="0"/>
              </a:rPr>
              <a:t> f)</a:t>
            </a:r>
          </a:p>
          <a:p>
            <a:r>
              <a:rPr lang="ru-RU" sz="1400" dirty="0">
                <a:solidFill>
                  <a:srgbClr val="000000"/>
                </a:solidFill>
                <a:highlight>
                  <a:srgbClr val="FFFFFF"/>
                </a:highlight>
                <a:latin typeface="Consolas" panose="020B0609020204030204" pitchFamily="49" charset="0"/>
              </a:rPr>
              <a:t>        {</a:t>
            </a:r>
          </a:p>
          <a:p>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if</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PropertyChanged</a:t>
            </a:r>
            <a:r>
              <a:rPr lang="en-US" sz="1400" dirty="0">
                <a:solidFill>
                  <a:srgbClr val="000000"/>
                </a:solidFill>
                <a:highlight>
                  <a:srgbClr val="FFFFFF"/>
                </a:highlight>
                <a:latin typeface="Consolas" panose="020B0609020204030204" pitchFamily="49" charset="0"/>
              </a:rPr>
              <a:t> != </a:t>
            </a:r>
            <a:r>
              <a:rPr lang="en-US" sz="1400" dirty="0">
                <a:solidFill>
                  <a:srgbClr val="0000FF"/>
                </a:solidFill>
                <a:highlight>
                  <a:srgbClr val="FFFFFF"/>
                </a:highlight>
                <a:latin typeface="Consolas" panose="020B0609020204030204" pitchFamily="49" charset="0"/>
              </a:rPr>
              <a:t>null</a:t>
            </a:r>
            <a:r>
              <a:rPr lang="en-US" sz="1400" dirty="0">
                <a:solidFill>
                  <a:srgbClr val="000000"/>
                </a:solidFill>
                <a:highlight>
                  <a:srgbClr val="FFFFFF"/>
                </a:highlight>
                <a:latin typeface="Consolas" panose="020B0609020204030204" pitchFamily="49" charset="0"/>
              </a:rPr>
              <a:t>)</a:t>
            </a:r>
          </a:p>
          <a:p>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PropertyChanged</a:t>
            </a:r>
            <a:r>
              <a:rPr lang="en-US" sz="1400" dirty="0">
                <a:solidFill>
                  <a:srgbClr val="000000"/>
                </a:solidFill>
                <a:highlight>
                  <a:srgbClr val="FFFFFF"/>
                </a:highlight>
                <a:latin typeface="Consolas" panose="020B0609020204030204" pitchFamily="49" charset="0"/>
              </a:rPr>
              <a:t>(</a:t>
            </a:r>
            <a:r>
              <a:rPr lang="en-US" sz="1400" dirty="0">
                <a:solidFill>
                  <a:srgbClr val="0000FF"/>
                </a:solidFill>
                <a:highlight>
                  <a:srgbClr val="FFFFFF"/>
                </a:highlight>
                <a:latin typeface="Consolas" panose="020B0609020204030204" pitchFamily="49" charset="0"/>
              </a:rPr>
              <a:t>this</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new</a:t>
            </a:r>
            <a:r>
              <a:rPr lang="en-US" sz="1400" dirty="0">
                <a:solidFill>
                  <a:srgbClr val="000000"/>
                </a:solidFill>
                <a:highlight>
                  <a:srgbClr val="FFFFFF"/>
                </a:highlight>
                <a:latin typeface="Consolas" panose="020B0609020204030204" pitchFamily="49" charset="0"/>
              </a:rPr>
              <a:t> </a:t>
            </a:r>
            <a:r>
              <a:rPr lang="en-US" sz="1400" dirty="0" err="1">
                <a:solidFill>
                  <a:srgbClr val="2B91AF"/>
                </a:solidFill>
                <a:highlight>
                  <a:srgbClr val="FFFFFF"/>
                </a:highlight>
                <a:latin typeface="Consolas" panose="020B0609020204030204" pitchFamily="49" charset="0"/>
              </a:rPr>
              <a:t>PropertyChangedEventArgs</a:t>
            </a:r>
            <a:r>
              <a:rPr lang="en-US" sz="1400" dirty="0">
                <a:solidFill>
                  <a:srgbClr val="000000"/>
                </a:solidFill>
                <a:highlight>
                  <a:srgbClr val="FFFFFF"/>
                </a:highlight>
                <a:latin typeface="Consolas" panose="020B0609020204030204" pitchFamily="49" charset="0"/>
              </a:rPr>
              <a:t>(f));</a:t>
            </a:r>
          </a:p>
          <a:p>
            <a:r>
              <a:rPr lang="ru-RU" sz="1400" dirty="0">
                <a:solidFill>
                  <a:srgbClr val="000000"/>
                </a:solidFill>
                <a:highlight>
                  <a:srgbClr val="FFFFFF"/>
                </a:highlight>
                <a:latin typeface="Consolas" panose="020B0609020204030204" pitchFamily="49" charset="0"/>
              </a:rPr>
              <a:t>        }</a:t>
            </a:r>
          </a:p>
          <a:p>
            <a:r>
              <a:rPr lang="ru-RU" sz="1400" dirty="0">
                <a:solidFill>
                  <a:srgbClr val="000000"/>
                </a:solidFill>
                <a:highlight>
                  <a:srgbClr val="FFFFFF"/>
                </a:highlight>
                <a:latin typeface="Consolas" panose="020B0609020204030204" pitchFamily="49" charset="0"/>
              </a:rPr>
              <a:t>}</a:t>
            </a:r>
            <a:endParaRPr lang="ru-RU" sz="1400" dirty="0"/>
          </a:p>
        </p:txBody>
      </p:sp>
    </p:spTree>
    <p:extLst>
      <p:ext uri="{BB962C8B-B14F-4D97-AF65-F5344CB8AC3E}">
        <p14:creationId xmlns:p14="http://schemas.microsoft.com/office/powerpoint/2010/main" val="4032834311"/>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ru-RU" dirty="0" smtClean="0"/>
              <a:t>Отображение коллекций</a:t>
            </a:r>
            <a:endParaRPr lang="en-US" dirty="0"/>
          </a:p>
        </p:txBody>
      </p:sp>
      <p:sp>
        <p:nvSpPr>
          <p:cNvPr id="2" name="Content Placeholder 1"/>
          <p:cNvSpPr>
            <a:spLocks noGrp="1"/>
          </p:cNvSpPr>
          <p:nvPr>
            <p:ph type="body" sz="quarter" idx="10"/>
          </p:nvPr>
        </p:nvSpPr>
        <p:spPr>
          <a:xfrm>
            <a:off x="269239" y="1189177"/>
            <a:ext cx="11653523" cy="4318042"/>
          </a:xfrm>
        </p:spPr>
        <p:txBody>
          <a:bodyPr/>
          <a:lstStyle/>
          <a:p>
            <a:r>
              <a:rPr lang="en-US" dirty="0" err="1" smtClean="0"/>
              <a:t>INotifyPropertyChanged</a:t>
            </a:r>
            <a:endParaRPr lang="en-US" dirty="0" smtClean="0"/>
          </a:p>
          <a:p>
            <a:pPr lvl="1"/>
            <a:r>
              <a:rPr lang="ru-RU" dirty="0" smtClean="0"/>
              <a:t>Необходимо реализовать интерфейс в </a:t>
            </a:r>
            <a:r>
              <a:rPr lang="en-US" dirty="0" err="1" smtClean="0"/>
              <a:t>ViewModel</a:t>
            </a:r>
            <a:endParaRPr lang="en-US" dirty="0" smtClean="0"/>
          </a:p>
          <a:p>
            <a:pPr lvl="1"/>
            <a:r>
              <a:rPr lang="ru-RU" dirty="0" smtClean="0"/>
              <a:t>Событие возбуждается </a:t>
            </a:r>
            <a:r>
              <a:rPr lang="en-US" dirty="0" smtClean="0"/>
              <a:t>View Model </a:t>
            </a:r>
            <a:r>
              <a:rPr lang="ru-RU" dirty="0" smtClean="0"/>
              <a:t>когда изменяется</a:t>
            </a:r>
            <a:br>
              <a:rPr lang="ru-RU" dirty="0" smtClean="0"/>
            </a:br>
            <a:r>
              <a:rPr lang="ru-RU" dirty="0" smtClean="0"/>
              <a:t>значение поля</a:t>
            </a:r>
            <a:endParaRPr lang="en-US" dirty="0" smtClean="0"/>
          </a:p>
          <a:p>
            <a:r>
              <a:rPr lang="en-US" dirty="0" err="1" smtClean="0"/>
              <a:t>INotifyCollectionChanged</a:t>
            </a:r>
            <a:endParaRPr lang="en-US" dirty="0" smtClean="0"/>
          </a:p>
          <a:p>
            <a:pPr lvl="1"/>
            <a:r>
              <a:rPr lang="ru-RU" dirty="0" smtClean="0"/>
              <a:t>Реализовано в</a:t>
            </a:r>
            <a:r>
              <a:rPr lang="en-US" dirty="0" smtClean="0"/>
              <a:t> </a:t>
            </a:r>
            <a:r>
              <a:rPr lang="en-US" i="1" dirty="0" err="1" smtClean="0"/>
              <a:t>ObservableCollection</a:t>
            </a:r>
            <a:r>
              <a:rPr lang="en-US" i="1" dirty="0" smtClean="0"/>
              <a:t>&lt;T&gt;</a:t>
            </a:r>
            <a:endParaRPr lang="ru-RU" dirty="0" smtClean="0"/>
          </a:p>
          <a:p>
            <a:pPr lvl="1"/>
            <a:r>
              <a:rPr lang="ru-RU" dirty="0" smtClean="0"/>
              <a:t>и</a:t>
            </a:r>
            <a:r>
              <a:rPr lang="ru-RU" i="1" dirty="0" smtClean="0"/>
              <a:t> </a:t>
            </a:r>
            <a:r>
              <a:rPr lang="en-US" i="1" dirty="0" err="1" smtClean="0"/>
              <a:t>ReadOnlyObservableCollection</a:t>
            </a:r>
            <a:r>
              <a:rPr lang="en-US" i="1" dirty="0" smtClean="0"/>
              <a:t>&lt;T&gt;</a:t>
            </a:r>
            <a:endParaRPr lang="en-US" dirty="0" smtClean="0"/>
          </a:p>
          <a:p>
            <a:pPr lvl="1"/>
            <a:r>
              <a:rPr lang="ru-RU" dirty="0" smtClean="0"/>
              <a:t>Возбуждается коллекцией, когда она модифицируется</a:t>
            </a:r>
          </a:p>
          <a:p>
            <a:pPr lvl="1"/>
            <a:r>
              <a:rPr lang="ru-RU" dirty="0" smtClean="0"/>
              <a:t>Во многих случаях для отображения коллекции</a:t>
            </a:r>
          </a:p>
          <a:p>
            <a:pPr lvl="1"/>
            <a:r>
              <a:rPr lang="ru-RU" dirty="0" smtClean="0"/>
              <a:t>достаточно вместо </a:t>
            </a:r>
            <a:r>
              <a:rPr lang="en-US" i="1" dirty="0" smtClean="0"/>
              <a:t>List&lt;T&gt;</a:t>
            </a:r>
            <a:r>
              <a:rPr lang="en-US" dirty="0" smtClean="0"/>
              <a:t> </a:t>
            </a:r>
            <a:r>
              <a:rPr lang="ru-RU" dirty="0" smtClean="0"/>
              <a:t>использовать</a:t>
            </a:r>
          </a:p>
          <a:p>
            <a:pPr lvl="1"/>
            <a:r>
              <a:rPr lang="en-US" i="1" dirty="0" err="1" smtClean="0"/>
              <a:t>ObservableCollection</a:t>
            </a:r>
            <a:r>
              <a:rPr lang="en-US" i="1" dirty="0" smtClean="0"/>
              <a:t>&lt;T</a:t>
            </a:r>
            <a:r>
              <a:rPr lang="en-US" i="1" dirty="0"/>
              <a:t>&gt;</a:t>
            </a:r>
            <a:endParaRPr lang="en-US" dirty="0" smtClean="0"/>
          </a:p>
        </p:txBody>
      </p:sp>
    </p:spTree>
    <p:extLst>
      <p:ext uri="{BB962C8B-B14F-4D97-AF65-F5344CB8AC3E}">
        <p14:creationId xmlns:p14="http://schemas.microsoft.com/office/powerpoint/2010/main" val="2929789934"/>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ru-RU" dirty="0" smtClean="0"/>
              <a:t>Отображаем коллекцию</a:t>
            </a:r>
            <a:endParaRPr lang="en-US" dirty="0"/>
          </a:p>
        </p:txBody>
      </p:sp>
      <p:sp>
        <p:nvSpPr>
          <p:cNvPr id="4" name="Content Placeholder 3"/>
          <p:cNvSpPr>
            <a:spLocks noGrp="1"/>
          </p:cNvSpPr>
          <p:nvPr>
            <p:ph type="body" sz="quarter" idx="10"/>
          </p:nvPr>
        </p:nvSpPr>
        <p:spPr>
          <a:xfrm>
            <a:off x="269239" y="1189177"/>
            <a:ext cx="11653523" cy="2718821"/>
          </a:xfrm>
        </p:spPr>
        <p:txBody>
          <a:bodyPr/>
          <a:lstStyle/>
          <a:p>
            <a:pPr marL="0" indent="0">
              <a:buNone/>
            </a:pPr>
            <a:r>
              <a:rPr lang="ru-RU" dirty="0" smtClean="0"/>
              <a:t>Класс с данными</a:t>
            </a:r>
            <a:endParaRPr lang="en-US" dirty="0" smtClean="0"/>
          </a:p>
          <a:p>
            <a:endParaRPr lang="en-US" dirty="0" smtClean="0"/>
          </a:p>
          <a:p>
            <a:endParaRPr lang="en-US" dirty="0" smtClean="0"/>
          </a:p>
          <a:p>
            <a:pPr marL="0" indent="0">
              <a:buNone/>
            </a:pPr>
            <a:r>
              <a:rPr lang="ru-RU" dirty="0" smtClean="0"/>
              <a:t>Код отображения:</a:t>
            </a:r>
            <a:endParaRPr lang="en-US" dirty="0" smtClean="0"/>
          </a:p>
        </p:txBody>
      </p:sp>
      <p:sp>
        <p:nvSpPr>
          <p:cNvPr id="2" name="Прямоугольник 1"/>
          <p:cNvSpPr/>
          <p:nvPr/>
        </p:nvSpPr>
        <p:spPr>
          <a:xfrm>
            <a:off x="392619" y="1809000"/>
            <a:ext cx="11406762" cy="1477328"/>
          </a:xfrm>
          <a:prstGeom prst="rect">
            <a:avLst/>
          </a:prstGeom>
        </p:spPr>
        <p:txBody>
          <a:bodyPr wrap="square">
            <a:spAutoFit/>
          </a:bodyPr>
          <a:lstStyle/>
          <a:p>
            <a:r>
              <a:rPr lang="en-US" dirty="0">
                <a:solidFill>
                  <a:srgbClr val="0000FF"/>
                </a:solidFill>
                <a:highlight>
                  <a:srgbClr val="FFFFFF"/>
                </a:highlight>
                <a:latin typeface="Consolas" panose="020B0609020204030204" pitchFamily="49" charset="0"/>
              </a:rPr>
              <a:t>public</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class</a:t>
            </a:r>
            <a:r>
              <a:rPr lang="en-US" dirty="0">
                <a:solidFill>
                  <a:srgbClr val="000000"/>
                </a:solidFill>
                <a:highlight>
                  <a:srgbClr val="FFFFFF"/>
                </a:highlight>
                <a:latin typeface="Consolas" panose="020B0609020204030204" pitchFamily="49" charset="0"/>
              </a:rPr>
              <a:t> </a:t>
            </a:r>
            <a:r>
              <a:rPr lang="en-US" dirty="0" err="1">
                <a:solidFill>
                  <a:srgbClr val="2B91AF"/>
                </a:solidFill>
                <a:highlight>
                  <a:srgbClr val="FFFFFF"/>
                </a:highlight>
                <a:latin typeface="Consolas" panose="020B0609020204030204" pitchFamily="49" charset="0"/>
              </a:rPr>
              <a:t>WeatherRecord</a:t>
            </a:r>
            <a:endParaRPr lang="en-US" dirty="0">
              <a:solidFill>
                <a:srgbClr val="000000"/>
              </a:solidFill>
              <a:highlight>
                <a:srgbClr val="FFFFFF"/>
              </a:highlight>
              <a:latin typeface="Consolas" panose="020B0609020204030204" pitchFamily="49" charset="0"/>
            </a:endParaRPr>
          </a:p>
          <a:p>
            <a:r>
              <a:rPr lang="ru-RU" dirty="0" smtClean="0">
                <a:solidFill>
                  <a:srgbClr val="000000"/>
                </a:solidFill>
                <a:highlight>
                  <a:srgbClr val="FFFFFF"/>
                </a:highlight>
                <a:latin typeface="Consolas" panose="020B0609020204030204" pitchFamily="49" charset="0"/>
              </a:rPr>
              <a:t>{</a:t>
            </a:r>
            <a:endParaRPr lang="ru-RU"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r>
              <a:rPr lang="en-US" dirty="0" smtClean="0">
                <a:solidFill>
                  <a:srgbClr val="0000FF"/>
                </a:solidFill>
                <a:highlight>
                  <a:srgbClr val="FFFFFF"/>
                </a:highlight>
                <a:latin typeface="Consolas" panose="020B0609020204030204" pitchFamily="49" charset="0"/>
              </a:rPr>
              <a:t>public</a:t>
            </a:r>
            <a:r>
              <a:rPr lang="en-US" dirty="0" smtClean="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double</a:t>
            </a:r>
            <a:r>
              <a:rPr lang="en-US" dirty="0">
                <a:solidFill>
                  <a:srgbClr val="000000"/>
                </a:solidFill>
                <a:highlight>
                  <a:srgbClr val="FFFFFF"/>
                </a:highlight>
                <a:latin typeface="Consolas" panose="020B0609020204030204" pitchFamily="49" charset="0"/>
              </a:rPr>
              <a:t> Temp { </a:t>
            </a:r>
            <a:r>
              <a:rPr lang="en-US" dirty="0">
                <a:solidFill>
                  <a:srgbClr val="0000FF"/>
                </a:solidFill>
                <a:highlight>
                  <a:srgbClr val="FFFFFF"/>
                </a:highlight>
                <a:latin typeface="Consolas" panose="020B0609020204030204" pitchFamily="49" charset="0"/>
              </a:rPr>
              <a:t>get</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set</a:t>
            </a:r>
            <a:r>
              <a:rPr lang="en-US" dirty="0">
                <a:solidFill>
                  <a:srgbClr val="000000"/>
                </a:solidFill>
                <a:highlight>
                  <a:srgbClr val="FFFFFF"/>
                </a:highlight>
                <a:latin typeface="Consolas" panose="020B0609020204030204" pitchFamily="49" charset="0"/>
              </a:rPr>
              <a:t>; }</a:t>
            </a:r>
          </a:p>
          <a:p>
            <a:r>
              <a:rPr lang="ru-RU" dirty="0" smtClean="0">
                <a:solidFill>
                  <a:srgbClr val="0000FF"/>
                </a:solidFill>
                <a:highlight>
                  <a:srgbClr val="FFFFFF"/>
                </a:highlight>
                <a:latin typeface="Consolas" panose="020B0609020204030204" pitchFamily="49" charset="0"/>
              </a:rPr>
              <a:t>  </a:t>
            </a:r>
            <a:r>
              <a:rPr lang="en-US" dirty="0" smtClean="0">
                <a:solidFill>
                  <a:srgbClr val="0000FF"/>
                </a:solidFill>
                <a:highlight>
                  <a:srgbClr val="FFFFFF"/>
                </a:highlight>
                <a:latin typeface="Consolas" panose="020B0609020204030204" pitchFamily="49" charset="0"/>
              </a:rPr>
              <a:t>public</a:t>
            </a:r>
            <a:r>
              <a:rPr lang="en-US" dirty="0" smtClean="0">
                <a:solidFill>
                  <a:srgbClr val="000000"/>
                </a:solidFill>
                <a:highlight>
                  <a:srgbClr val="FFFFFF"/>
                </a:highlight>
                <a:latin typeface="Consolas" panose="020B0609020204030204" pitchFamily="49" charset="0"/>
              </a:rPr>
              <a:t> </a:t>
            </a:r>
            <a:r>
              <a:rPr lang="en-US" dirty="0" err="1">
                <a:solidFill>
                  <a:srgbClr val="2B91AF"/>
                </a:solidFill>
                <a:highlight>
                  <a:srgbClr val="FFFFFF"/>
                </a:highlight>
                <a:latin typeface="Consolas" panose="020B0609020204030204" pitchFamily="49" charset="0"/>
              </a:rPr>
              <a:t>BitmapImage</a:t>
            </a:r>
            <a:r>
              <a:rPr lang="en-US" dirty="0">
                <a:solidFill>
                  <a:srgbClr val="000000"/>
                </a:solidFill>
                <a:highlight>
                  <a:srgbClr val="FFFFFF"/>
                </a:highlight>
                <a:latin typeface="Consolas" panose="020B0609020204030204" pitchFamily="49" charset="0"/>
              </a:rPr>
              <a:t> Icon { </a:t>
            </a:r>
            <a:r>
              <a:rPr lang="en-US" dirty="0">
                <a:solidFill>
                  <a:srgbClr val="0000FF"/>
                </a:solidFill>
                <a:highlight>
                  <a:srgbClr val="FFFFFF"/>
                </a:highlight>
                <a:latin typeface="Consolas" panose="020B0609020204030204" pitchFamily="49" charset="0"/>
              </a:rPr>
              <a:t>get</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set</a:t>
            </a:r>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a:t>
            </a:r>
            <a:endParaRPr lang="ru-RU" dirty="0" smtClean="0">
              <a:solidFill>
                <a:srgbClr val="000000"/>
              </a:solidFill>
              <a:highlight>
                <a:srgbClr val="FFFFFF"/>
              </a:highlight>
              <a:latin typeface="Consolas" panose="020B0609020204030204" pitchFamily="49" charset="0"/>
            </a:endParaRPr>
          </a:p>
          <a:p>
            <a:r>
              <a:rPr lang="en-US" dirty="0" smtClean="0">
                <a:solidFill>
                  <a:srgbClr val="000000"/>
                </a:solidFill>
                <a:highlight>
                  <a:srgbClr val="FFFFFF"/>
                </a:highlight>
                <a:latin typeface="Consolas" panose="020B0609020204030204" pitchFamily="49" charset="0"/>
              </a:rPr>
              <a:t>}</a:t>
            </a:r>
            <a:endParaRPr lang="en-US" dirty="0">
              <a:solidFill>
                <a:srgbClr val="000000"/>
              </a:solidFill>
              <a:highlight>
                <a:srgbClr val="FFFFFF"/>
              </a:highlight>
              <a:latin typeface="Consolas" panose="020B0609020204030204" pitchFamily="49" charset="0"/>
            </a:endParaRPr>
          </a:p>
        </p:txBody>
      </p:sp>
      <p:sp>
        <p:nvSpPr>
          <p:cNvPr id="5" name="Прямоугольник 4"/>
          <p:cNvSpPr/>
          <p:nvPr/>
        </p:nvSpPr>
        <p:spPr>
          <a:xfrm>
            <a:off x="392618" y="3906151"/>
            <a:ext cx="8943381" cy="2862322"/>
          </a:xfrm>
          <a:prstGeom prst="rect">
            <a:avLst/>
          </a:prstGeom>
        </p:spPr>
        <p:txBody>
          <a:bodyPr wrap="square">
            <a:spAutoFit/>
          </a:bodyPr>
          <a:lstStyle/>
          <a:p>
            <a:r>
              <a:rPr lang="en-US" dirty="0">
                <a:solidFill>
                  <a:srgbClr val="0000FF"/>
                </a:solidFill>
                <a:highlight>
                  <a:srgbClr val="FFFFFF"/>
                </a:highlight>
                <a:latin typeface="Consolas" panose="020B0609020204030204" pitchFamily="49" charset="0"/>
              </a:rPr>
              <a:t>&lt;</a:t>
            </a:r>
            <a:r>
              <a:rPr lang="en-US" dirty="0" err="1">
                <a:solidFill>
                  <a:srgbClr val="A31515"/>
                </a:solidFill>
                <a:highlight>
                  <a:srgbClr val="FFFFFF"/>
                </a:highlight>
                <a:latin typeface="Consolas" panose="020B0609020204030204" pitchFamily="49" charset="0"/>
              </a:rPr>
              <a:t>GridView</a:t>
            </a:r>
            <a:r>
              <a:rPr lang="en-US" dirty="0">
                <a:solidFill>
                  <a:srgbClr val="FF0000"/>
                </a:solidFill>
                <a:highlight>
                  <a:srgbClr val="FFFFFF"/>
                </a:highlight>
                <a:latin typeface="Consolas" panose="020B0609020204030204" pitchFamily="49" charset="0"/>
              </a:rPr>
              <a:t> </a:t>
            </a:r>
            <a:r>
              <a:rPr lang="en-US" dirty="0" err="1" smtClean="0">
                <a:solidFill>
                  <a:srgbClr val="FF0000"/>
                </a:solidFill>
                <a:highlight>
                  <a:srgbClr val="FFFFFF"/>
                </a:highlight>
                <a:latin typeface="Consolas" panose="020B0609020204030204" pitchFamily="49" charset="0"/>
              </a:rPr>
              <a:t>ItemsSource</a:t>
            </a:r>
            <a:r>
              <a:rPr lang="en-US" dirty="0">
                <a:solidFill>
                  <a:srgbClr val="0000FF"/>
                </a:solidFill>
                <a:highlight>
                  <a:srgbClr val="FFFFFF"/>
                </a:highlight>
                <a:latin typeface="Consolas" panose="020B0609020204030204" pitchFamily="49" charset="0"/>
              </a:rPr>
              <a:t>="{</a:t>
            </a:r>
            <a:r>
              <a:rPr lang="en-US" dirty="0">
                <a:solidFill>
                  <a:srgbClr val="A31515"/>
                </a:solidFill>
                <a:highlight>
                  <a:srgbClr val="FFFFFF"/>
                </a:highlight>
                <a:latin typeface="Consolas" panose="020B0609020204030204" pitchFamily="49" charset="0"/>
              </a:rPr>
              <a:t>Binding</a:t>
            </a:r>
            <a:r>
              <a:rPr lang="en-US" dirty="0">
                <a:solidFill>
                  <a:srgbClr val="FF0000"/>
                </a:solidFill>
                <a:highlight>
                  <a:srgbClr val="FFFFFF"/>
                </a:highlight>
                <a:latin typeface="Consolas" panose="020B0609020204030204" pitchFamily="49" charset="0"/>
              </a:rPr>
              <a:t> Forecast</a:t>
            </a:r>
            <a:r>
              <a:rPr lang="en-US" dirty="0" smtClean="0">
                <a:solidFill>
                  <a:srgbClr val="0000FF"/>
                </a:solidFill>
                <a:highlight>
                  <a:srgbClr val="FFFFFF"/>
                </a:highlight>
                <a:latin typeface="Consolas" panose="020B0609020204030204" pitchFamily="49" charset="0"/>
              </a:rPr>
              <a:t>}"&gt;</a:t>
            </a:r>
            <a:endParaRPr lang="en-US"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r>
              <a:rPr lang="ru-RU" dirty="0" smtClean="0">
                <a:solidFill>
                  <a:srgbClr val="000000"/>
                </a:solidFill>
                <a:highlight>
                  <a:srgbClr val="FFFFFF"/>
                </a:highlight>
                <a:latin typeface="Consolas" panose="020B0609020204030204" pitchFamily="49" charset="0"/>
              </a:rPr>
              <a:t> </a:t>
            </a:r>
            <a:r>
              <a:rPr lang="en-US" dirty="0" smtClean="0">
                <a:solidFill>
                  <a:srgbClr val="0000FF"/>
                </a:solidFill>
                <a:highlight>
                  <a:srgbClr val="FFFFFF"/>
                </a:highlight>
                <a:latin typeface="Consolas" panose="020B0609020204030204" pitchFamily="49" charset="0"/>
              </a:rPr>
              <a:t>&lt;</a:t>
            </a:r>
            <a:r>
              <a:rPr lang="en-US" dirty="0" err="1">
                <a:solidFill>
                  <a:srgbClr val="A31515"/>
                </a:solidFill>
                <a:highlight>
                  <a:srgbClr val="FFFFFF"/>
                </a:highlight>
                <a:latin typeface="Consolas" panose="020B0609020204030204" pitchFamily="49" charset="0"/>
              </a:rPr>
              <a:t>GridView.ItemTemplate</a:t>
            </a:r>
            <a:r>
              <a:rPr lang="en-US" dirty="0">
                <a:solidFill>
                  <a:srgbClr val="0000FF"/>
                </a:solidFill>
                <a:highlight>
                  <a:srgbClr val="FFFFFF"/>
                </a:highlight>
                <a:latin typeface="Consolas" panose="020B0609020204030204" pitchFamily="49" charset="0"/>
              </a:rPr>
              <a:t>&gt;</a:t>
            </a:r>
            <a:endParaRPr lang="en-US" dirty="0">
              <a:solidFill>
                <a:srgbClr val="000000"/>
              </a:solidFill>
              <a:highlight>
                <a:srgbClr val="FFFFFF"/>
              </a:highlight>
              <a:latin typeface="Consolas" panose="020B0609020204030204" pitchFamily="49" charset="0"/>
            </a:endParaRPr>
          </a:p>
          <a:p>
            <a:r>
              <a:rPr lang="ru-RU" dirty="0" smtClean="0">
                <a:solidFill>
                  <a:srgbClr val="0000FF"/>
                </a:solidFill>
                <a:highlight>
                  <a:srgbClr val="FFFFFF"/>
                </a:highlight>
                <a:latin typeface="Consolas" panose="020B0609020204030204" pitchFamily="49" charset="0"/>
              </a:rPr>
              <a:t>      </a:t>
            </a:r>
            <a:r>
              <a:rPr lang="en-US" dirty="0" smtClean="0">
                <a:solidFill>
                  <a:srgbClr val="0000FF"/>
                </a:solidFill>
                <a:highlight>
                  <a:srgbClr val="FFFFFF"/>
                </a:highlight>
                <a:latin typeface="Consolas" panose="020B0609020204030204" pitchFamily="49" charset="0"/>
              </a:rPr>
              <a:t>&lt;</a:t>
            </a:r>
            <a:r>
              <a:rPr lang="en-US" dirty="0" err="1">
                <a:solidFill>
                  <a:srgbClr val="A31515"/>
                </a:solidFill>
                <a:highlight>
                  <a:srgbClr val="FFFFFF"/>
                </a:highlight>
                <a:latin typeface="Consolas" panose="020B0609020204030204" pitchFamily="49" charset="0"/>
              </a:rPr>
              <a:t>DataTemplate</a:t>
            </a:r>
            <a:r>
              <a:rPr lang="en-US" dirty="0">
                <a:solidFill>
                  <a:srgbClr val="0000FF"/>
                </a:solidFill>
                <a:highlight>
                  <a:srgbClr val="FFFFFF"/>
                </a:highlight>
                <a:latin typeface="Consolas" panose="020B0609020204030204" pitchFamily="49" charset="0"/>
              </a:rPr>
              <a:t>&gt;</a:t>
            </a:r>
            <a:endParaRPr lang="en-US"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r>
              <a:rPr lang="en-US" dirty="0" smtClean="0">
                <a:solidFill>
                  <a:srgbClr val="0000FF"/>
                </a:solidFill>
                <a:highlight>
                  <a:srgbClr val="FFFFFF"/>
                </a:highlight>
                <a:latin typeface="Consolas" panose="020B0609020204030204" pitchFamily="49" charset="0"/>
              </a:rPr>
              <a:t>&lt;</a:t>
            </a:r>
            <a:r>
              <a:rPr lang="en-US" dirty="0" err="1">
                <a:solidFill>
                  <a:srgbClr val="A31515"/>
                </a:solidFill>
                <a:highlight>
                  <a:srgbClr val="FFFFFF"/>
                </a:highlight>
                <a:latin typeface="Consolas" panose="020B0609020204030204" pitchFamily="49" charset="0"/>
              </a:rPr>
              <a:t>StackPanel</a:t>
            </a:r>
            <a:r>
              <a:rPr lang="en-US" dirty="0">
                <a:solidFill>
                  <a:srgbClr val="0000FF"/>
                </a:solidFill>
                <a:highlight>
                  <a:srgbClr val="FFFFFF"/>
                </a:highlight>
                <a:latin typeface="Consolas" panose="020B0609020204030204" pitchFamily="49" charset="0"/>
              </a:rPr>
              <a:t>&gt;</a:t>
            </a:r>
            <a:endParaRPr lang="en-US" dirty="0">
              <a:solidFill>
                <a:srgbClr val="000000"/>
              </a:solidFill>
              <a:highlight>
                <a:srgbClr val="FFFFFF"/>
              </a:highlight>
              <a:latin typeface="Consolas" panose="020B0609020204030204" pitchFamily="49" charset="0"/>
            </a:endParaRPr>
          </a:p>
          <a:p>
            <a:r>
              <a:rPr lang="ru-RU" dirty="0" smtClean="0">
                <a:solidFill>
                  <a:srgbClr val="0000FF"/>
                </a:solidFill>
                <a:highlight>
                  <a:srgbClr val="FFFFFF"/>
                </a:highlight>
                <a:latin typeface="Consolas" panose="020B0609020204030204" pitchFamily="49" charset="0"/>
              </a:rPr>
              <a:t>          </a:t>
            </a:r>
            <a:r>
              <a:rPr lang="en-US" dirty="0" smtClean="0">
                <a:solidFill>
                  <a:srgbClr val="0000FF"/>
                </a:solidFill>
                <a:highlight>
                  <a:srgbClr val="FFFFFF"/>
                </a:highlight>
                <a:latin typeface="Consolas" panose="020B0609020204030204" pitchFamily="49" charset="0"/>
              </a:rPr>
              <a:t>&lt;</a:t>
            </a:r>
            <a:r>
              <a:rPr lang="en-US" dirty="0">
                <a:solidFill>
                  <a:srgbClr val="A31515"/>
                </a:solidFill>
                <a:highlight>
                  <a:srgbClr val="FFFFFF"/>
                </a:highlight>
                <a:latin typeface="Consolas" panose="020B0609020204030204" pitchFamily="49" charset="0"/>
              </a:rPr>
              <a:t>Image</a:t>
            </a:r>
            <a:r>
              <a:rPr lang="en-US" dirty="0">
                <a:solidFill>
                  <a:srgbClr val="FF0000"/>
                </a:solidFill>
                <a:highlight>
                  <a:srgbClr val="FFFFFF"/>
                </a:highlight>
                <a:latin typeface="Consolas" panose="020B0609020204030204" pitchFamily="49" charset="0"/>
              </a:rPr>
              <a:t> </a:t>
            </a:r>
            <a:r>
              <a:rPr lang="en-US" dirty="0" smtClean="0">
                <a:solidFill>
                  <a:srgbClr val="FF0000"/>
                </a:solidFill>
                <a:highlight>
                  <a:srgbClr val="FFFFFF"/>
                </a:highlight>
                <a:latin typeface="Consolas" panose="020B0609020204030204" pitchFamily="49" charset="0"/>
              </a:rPr>
              <a:t>Source</a:t>
            </a:r>
            <a:r>
              <a:rPr lang="en-US" dirty="0">
                <a:solidFill>
                  <a:srgbClr val="0000FF"/>
                </a:solidFill>
                <a:highlight>
                  <a:srgbClr val="FFFFFF"/>
                </a:highlight>
                <a:latin typeface="Consolas" panose="020B0609020204030204" pitchFamily="49" charset="0"/>
              </a:rPr>
              <a:t>="{</a:t>
            </a:r>
            <a:r>
              <a:rPr lang="en-US" dirty="0">
                <a:solidFill>
                  <a:srgbClr val="A31515"/>
                </a:solidFill>
                <a:highlight>
                  <a:srgbClr val="FFFFFF"/>
                </a:highlight>
                <a:latin typeface="Consolas" panose="020B0609020204030204" pitchFamily="49" charset="0"/>
              </a:rPr>
              <a:t>Binding</a:t>
            </a:r>
            <a:r>
              <a:rPr lang="en-US" dirty="0">
                <a:solidFill>
                  <a:srgbClr val="FF0000"/>
                </a:solidFill>
                <a:highlight>
                  <a:srgbClr val="FFFFFF"/>
                </a:highlight>
                <a:latin typeface="Consolas" panose="020B0609020204030204" pitchFamily="49" charset="0"/>
              </a:rPr>
              <a:t> Icon</a:t>
            </a:r>
            <a:r>
              <a:rPr lang="en-US" dirty="0">
                <a:solidFill>
                  <a:srgbClr val="0000FF"/>
                </a:solidFill>
                <a:highlight>
                  <a:srgbClr val="FFFFFF"/>
                </a:highlight>
                <a:latin typeface="Consolas" panose="020B0609020204030204" pitchFamily="49" charset="0"/>
              </a:rPr>
              <a:t>}"/&gt;</a:t>
            </a:r>
            <a:endParaRPr lang="en-US"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r>
              <a:rPr lang="en-US" dirty="0" smtClean="0">
                <a:solidFill>
                  <a:srgbClr val="0000FF"/>
                </a:solidFill>
                <a:highlight>
                  <a:srgbClr val="FFFFFF"/>
                </a:highlight>
                <a:latin typeface="Consolas" panose="020B0609020204030204" pitchFamily="49" charset="0"/>
              </a:rPr>
              <a:t>&lt;</a:t>
            </a:r>
            <a:r>
              <a:rPr lang="en-US" dirty="0" err="1">
                <a:solidFill>
                  <a:srgbClr val="A31515"/>
                </a:solidFill>
                <a:highlight>
                  <a:srgbClr val="FFFFFF"/>
                </a:highlight>
                <a:latin typeface="Consolas" panose="020B0609020204030204" pitchFamily="49" charset="0"/>
              </a:rPr>
              <a:t>TextBlock</a:t>
            </a:r>
            <a:r>
              <a:rPr lang="en-US" dirty="0">
                <a:solidFill>
                  <a:srgbClr val="FF0000"/>
                </a:solidFill>
                <a:highlight>
                  <a:srgbClr val="FFFFFF"/>
                </a:highlight>
                <a:latin typeface="Consolas" panose="020B0609020204030204" pitchFamily="49" charset="0"/>
              </a:rPr>
              <a:t> Text</a:t>
            </a:r>
            <a:r>
              <a:rPr lang="en-US" dirty="0">
                <a:solidFill>
                  <a:srgbClr val="0000FF"/>
                </a:solidFill>
                <a:highlight>
                  <a:srgbClr val="FFFFFF"/>
                </a:highlight>
                <a:latin typeface="Consolas" panose="020B0609020204030204" pitchFamily="49" charset="0"/>
              </a:rPr>
              <a:t>="{</a:t>
            </a:r>
            <a:r>
              <a:rPr lang="en-US" dirty="0">
                <a:solidFill>
                  <a:srgbClr val="A31515"/>
                </a:solidFill>
                <a:highlight>
                  <a:srgbClr val="FFFFFF"/>
                </a:highlight>
                <a:latin typeface="Consolas" panose="020B0609020204030204" pitchFamily="49" charset="0"/>
              </a:rPr>
              <a:t>Binding</a:t>
            </a:r>
            <a:r>
              <a:rPr lang="en-US" dirty="0">
                <a:solidFill>
                  <a:srgbClr val="FF0000"/>
                </a:solidFill>
                <a:highlight>
                  <a:srgbClr val="FFFFFF"/>
                </a:highlight>
                <a:latin typeface="Consolas" panose="020B0609020204030204" pitchFamily="49" charset="0"/>
              </a:rPr>
              <a:t> </a:t>
            </a:r>
            <a:r>
              <a:rPr lang="en-US" dirty="0" smtClean="0">
                <a:solidFill>
                  <a:srgbClr val="FF0000"/>
                </a:solidFill>
                <a:highlight>
                  <a:srgbClr val="FFFFFF"/>
                </a:highlight>
                <a:latin typeface="Consolas" panose="020B0609020204030204" pitchFamily="49" charset="0"/>
              </a:rPr>
              <a:t>Temp</a:t>
            </a:r>
            <a:r>
              <a:rPr lang="en-US" dirty="0" smtClean="0">
                <a:solidFill>
                  <a:srgbClr val="0000FF"/>
                </a:solidFill>
                <a:highlight>
                  <a:srgbClr val="FFFFFF"/>
                </a:highlight>
                <a:latin typeface="Consolas" panose="020B0609020204030204" pitchFamily="49" charset="0"/>
              </a:rPr>
              <a:t>}”&gt;</a:t>
            </a:r>
            <a:r>
              <a:rPr lang="en-US" dirty="0" smtClean="0">
                <a:solidFill>
                  <a:srgbClr val="FF0000"/>
                </a:solidFill>
                <a:highlight>
                  <a:srgbClr val="FFFFFF"/>
                </a:highlight>
                <a:latin typeface="Consolas" panose="020B0609020204030204" pitchFamily="49" charset="0"/>
              </a:rPr>
              <a:t> </a:t>
            </a:r>
          </a:p>
          <a:p>
            <a:r>
              <a:rPr lang="en-US" dirty="0">
                <a:solidFill>
                  <a:srgbClr val="FF0000"/>
                </a:solidFill>
                <a:highlight>
                  <a:srgbClr val="FFFFFF"/>
                </a:highlight>
                <a:latin typeface="Consolas" panose="020B0609020204030204" pitchFamily="49" charset="0"/>
              </a:rPr>
              <a:t> </a:t>
            </a:r>
            <a:r>
              <a:rPr lang="en-US" dirty="0" smtClean="0">
                <a:solidFill>
                  <a:srgbClr val="FF0000"/>
                </a:solidFill>
                <a:highlight>
                  <a:srgbClr val="FFFFFF"/>
                </a:highlight>
                <a:latin typeface="Consolas" panose="020B0609020204030204" pitchFamily="49" charset="0"/>
              </a:rPr>
              <a:t>       </a:t>
            </a:r>
            <a:r>
              <a:rPr lang="en-US" dirty="0" smtClean="0">
                <a:solidFill>
                  <a:srgbClr val="0000FF"/>
                </a:solidFill>
                <a:highlight>
                  <a:srgbClr val="FFFFFF"/>
                </a:highlight>
                <a:latin typeface="Consolas" panose="020B0609020204030204" pitchFamily="49" charset="0"/>
              </a:rPr>
              <a:t>&lt;/</a:t>
            </a:r>
            <a:r>
              <a:rPr lang="en-US" dirty="0" err="1">
                <a:solidFill>
                  <a:srgbClr val="A31515"/>
                </a:solidFill>
                <a:highlight>
                  <a:srgbClr val="FFFFFF"/>
                </a:highlight>
                <a:latin typeface="Consolas" panose="020B0609020204030204" pitchFamily="49" charset="0"/>
              </a:rPr>
              <a:t>StackPanel</a:t>
            </a:r>
            <a:r>
              <a:rPr lang="en-US" dirty="0">
                <a:solidFill>
                  <a:srgbClr val="0000FF"/>
                </a:solidFill>
                <a:highlight>
                  <a:srgbClr val="FFFFFF"/>
                </a:highlight>
                <a:latin typeface="Consolas" panose="020B0609020204030204" pitchFamily="49" charset="0"/>
              </a:rPr>
              <a:t>&gt;</a:t>
            </a:r>
            <a:endParaRPr lang="en-US"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r>
              <a:rPr lang="en-US" dirty="0" smtClean="0">
                <a:solidFill>
                  <a:srgbClr val="0000FF"/>
                </a:solidFill>
                <a:highlight>
                  <a:srgbClr val="FFFFFF"/>
                </a:highlight>
                <a:latin typeface="Consolas" panose="020B0609020204030204" pitchFamily="49" charset="0"/>
              </a:rPr>
              <a:t>&lt;/</a:t>
            </a:r>
            <a:r>
              <a:rPr lang="en-US" dirty="0" err="1">
                <a:solidFill>
                  <a:srgbClr val="A31515"/>
                </a:solidFill>
                <a:highlight>
                  <a:srgbClr val="FFFFFF"/>
                </a:highlight>
                <a:latin typeface="Consolas" panose="020B0609020204030204" pitchFamily="49" charset="0"/>
              </a:rPr>
              <a:t>DataTemplate</a:t>
            </a:r>
            <a:r>
              <a:rPr lang="en-US" dirty="0">
                <a:solidFill>
                  <a:srgbClr val="0000FF"/>
                </a:solidFill>
                <a:highlight>
                  <a:srgbClr val="FFFFFF"/>
                </a:highlight>
                <a:latin typeface="Consolas" panose="020B0609020204030204" pitchFamily="49" charset="0"/>
              </a:rPr>
              <a:t>&gt;</a:t>
            </a:r>
            <a:endParaRPr lang="en-US"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r>
              <a:rPr lang="en-US" dirty="0" smtClean="0">
                <a:solidFill>
                  <a:srgbClr val="0000FF"/>
                </a:solidFill>
                <a:highlight>
                  <a:srgbClr val="FFFFFF"/>
                </a:highlight>
                <a:latin typeface="Consolas" panose="020B0609020204030204" pitchFamily="49" charset="0"/>
              </a:rPr>
              <a:t>&lt;/</a:t>
            </a:r>
            <a:r>
              <a:rPr lang="en-US" dirty="0" err="1">
                <a:solidFill>
                  <a:srgbClr val="A31515"/>
                </a:solidFill>
                <a:highlight>
                  <a:srgbClr val="FFFFFF"/>
                </a:highlight>
                <a:latin typeface="Consolas" panose="020B0609020204030204" pitchFamily="49" charset="0"/>
              </a:rPr>
              <a:t>GridView.ItemTemplate</a:t>
            </a:r>
            <a:r>
              <a:rPr lang="en-US" dirty="0">
                <a:solidFill>
                  <a:srgbClr val="0000FF"/>
                </a:solidFill>
                <a:highlight>
                  <a:srgbClr val="FFFFFF"/>
                </a:highlight>
                <a:latin typeface="Consolas" panose="020B0609020204030204" pitchFamily="49" charset="0"/>
              </a:rPr>
              <a:t>&gt;</a:t>
            </a:r>
            <a:endParaRPr lang="en-US" dirty="0">
              <a:solidFill>
                <a:srgbClr val="000000"/>
              </a:solidFill>
              <a:highlight>
                <a:srgbClr val="FFFFFF"/>
              </a:highlight>
              <a:latin typeface="Consolas" panose="020B0609020204030204" pitchFamily="49" charset="0"/>
            </a:endParaRPr>
          </a:p>
          <a:p>
            <a:r>
              <a:rPr lang="en-US" dirty="0" smtClean="0">
                <a:solidFill>
                  <a:srgbClr val="0000FF"/>
                </a:solidFill>
                <a:highlight>
                  <a:srgbClr val="FFFFFF"/>
                </a:highlight>
                <a:latin typeface="Consolas" panose="020B0609020204030204" pitchFamily="49" charset="0"/>
              </a:rPr>
              <a:t>&lt;/</a:t>
            </a:r>
            <a:r>
              <a:rPr lang="en-US" dirty="0" err="1">
                <a:solidFill>
                  <a:srgbClr val="A31515"/>
                </a:solidFill>
                <a:highlight>
                  <a:srgbClr val="FFFFFF"/>
                </a:highlight>
                <a:latin typeface="Consolas" panose="020B0609020204030204" pitchFamily="49" charset="0"/>
              </a:rPr>
              <a:t>GridView</a:t>
            </a:r>
            <a:r>
              <a:rPr lang="en-US" dirty="0">
                <a:solidFill>
                  <a:srgbClr val="0000FF"/>
                </a:solidFill>
                <a:highlight>
                  <a:srgbClr val="FFFFFF"/>
                </a:highlight>
                <a:latin typeface="Consolas" panose="020B0609020204030204" pitchFamily="49" charset="0"/>
              </a:rPr>
              <a:t>&gt;</a:t>
            </a:r>
            <a:endParaRPr lang="ru-RU" dirty="0"/>
          </a:p>
        </p:txBody>
      </p:sp>
    </p:spTree>
    <p:extLst>
      <p:ext uri="{BB962C8B-B14F-4D97-AF65-F5344CB8AC3E}">
        <p14:creationId xmlns:p14="http://schemas.microsoft.com/office/powerpoint/2010/main" val="2173944295"/>
      </p:ext>
    </p:extLst>
  </p:cSld>
  <p:clrMapOvr>
    <a:masterClrMapping/>
  </p:clrMapOvr>
  <p:transition>
    <p:fade/>
  </p:transition>
</p:sld>
</file>

<file path=ppt/theme/theme1.xml><?xml version="1.0" encoding="utf-8"?>
<a:theme xmlns:a="http://schemas.openxmlformats.org/drawingml/2006/main" name="Тема Office">
  <a:themeElements>
    <a:clrScheme name="Windows">
      <a:dk1>
        <a:srgbClr val="060F18"/>
      </a:dk1>
      <a:lt1>
        <a:srgbClr val="FFFFFF"/>
      </a:lt1>
      <a:dk2>
        <a:srgbClr val="505050"/>
      </a:dk2>
      <a:lt2>
        <a:srgbClr val="FFFFFF"/>
      </a:lt2>
      <a:accent1>
        <a:srgbClr val="FF8C00"/>
      </a:accent1>
      <a:accent2>
        <a:srgbClr val="E81123"/>
      </a:accent2>
      <a:accent3>
        <a:srgbClr val="EC008C"/>
      </a:accent3>
      <a:accent4>
        <a:srgbClr val="00188F"/>
      </a:accent4>
      <a:accent5>
        <a:srgbClr val="009E49"/>
      </a:accent5>
      <a:accent6>
        <a:srgbClr val="7FBA00"/>
      </a:accent6>
      <a:hlink>
        <a:srgbClr val="00BCF2"/>
      </a:hlink>
      <a:folHlink>
        <a:srgbClr val="00B294"/>
      </a:folHlink>
    </a:clrScheme>
    <a:fontScheme name="Segoe">
      <a:majorFont>
        <a:latin typeface="Segoe UI Light"/>
        <a:ea typeface=""/>
        <a:cs typeface=""/>
      </a:majorFont>
      <a:minorFont>
        <a:latin typeface="Segoe UI"/>
        <a:ea typeface=""/>
        <a:cs typeface=""/>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MSVID_White_Blue_Accent_16x9_2013_06">
  <a:themeElements>
    <a:clrScheme name="MS Brand - White with blue accents">
      <a:dk1>
        <a:srgbClr val="505050"/>
      </a:dk1>
      <a:lt1>
        <a:srgbClr val="FFFFFF"/>
      </a:lt1>
      <a:dk2>
        <a:srgbClr val="0072C6"/>
      </a:dk2>
      <a:lt2>
        <a:srgbClr val="00BCF2"/>
      </a:lt2>
      <a:accent1>
        <a:srgbClr val="002050"/>
      </a:accent1>
      <a:accent2>
        <a:srgbClr val="B4009E"/>
      </a:accent2>
      <a:accent3>
        <a:srgbClr val="0072C6"/>
      </a:accent3>
      <a:accent4>
        <a:srgbClr val="008272"/>
      </a:accent4>
      <a:accent5>
        <a:srgbClr val="4668C5"/>
      </a:accent5>
      <a:accent6>
        <a:srgbClr val="68217A"/>
      </a:accent6>
      <a:hlink>
        <a:srgbClr val="0072C6"/>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Brand_template_16-9_WHITE_Blue_accent_2013" id="{A8ECE3F3-AD13-4342-9E2D-AFBE266C6F22}" vid="{BEFFCFA6-0CD2-4880-A11C-FE23A9E8E107}"/>
    </a:ext>
  </a:extLst>
</a:theme>
</file>

<file path=ppt/theme/theme3.xml><?xml version="1.0" encoding="utf-8"?>
<a:theme xmlns:a="http://schemas.openxmlformats.org/drawingml/2006/main" name="BUILD WHITE TEMPLATE">
  <a:themeElements>
    <a:clrScheme name="build 2015 colors">
      <a:dk1>
        <a:srgbClr val="333333"/>
      </a:dk1>
      <a:lt1>
        <a:srgbClr val="FFFFFF"/>
      </a:lt1>
      <a:dk2>
        <a:srgbClr val="0078D7"/>
      </a:dk2>
      <a:lt2>
        <a:srgbClr val="ECECEC"/>
      </a:lt2>
      <a:accent1>
        <a:srgbClr val="0078D7"/>
      </a:accent1>
      <a:accent2>
        <a:srgbClr val="6E6D71"/>
      </a:accent2>
      <a:accent3>
        <a:srgbClr val="00BCF2"/>
      </a:accent3>
      <a:accent4>
        <a:srgbClr val="6BB700"/>
      </a:accent4>
      <a:accent5>
        <a:srgbClr val="ABC4C1"/>
      </a:accent5>
      <a:accent6>
        <a:srgbClr val="FF4343"/>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2015_Keynote-Template_v3" id="{16D16FD6-82B1-4517-AB6B-BD72623FF067}" vid="{49F2FD16-922B-4720-BA86-EE1768600449}"/>
    </a:ext>
  </a:extLst>
</a:theme>
</file>

<file path=ppt/theme/theme4.xml><?xml version="1.0" encoding="utf-8"?>
<a:theme xmlns:a="http://schemas.openxmlformats.org/drawingml/2006/main" name="1_BUILD WHITE TEMPLATE">
  <a:themeElements>
    <a:clrScheme name="build 2015 colors">
      <a:dk1>
        <a:srgbClr val="333333"/>
      </a:dk1>
      <a:lt1>
        <a:srgbClr val="FFFFFF"/>
      </a:lt1>
      <a:dk2>
        <a:srgbClr val="0078D7"/>
      </a:dk2>
      <a:lt2>
        <a:srgbClr val="ECECEC"/>
      </a:lt2>
      <a:accent1>
        <a:srgbClr val="0078D7"/>
      </a:accent1>
      <a:accent2>
        <a:srgbClr val="6E6D71"/>
      </a:accent2>
      <a:accent3>
        <a:srgbClr val="00BCF2"/>
      </a:accent3>
      <a:accent4>
        <a:srgbClr val="6BB700"/>
      </a:accent4>
      <a:accent5>
        <a:srgbClr val="ABC4C1"/>
      </a:accent5>
      <a:accent6>
        <a:srgbClr val="FF4343"/>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2015_Keynote-Template_v3" id="{16D16FD6-82B1-4517-AB6B-BD72623FF067}" vid="{49F2FD16-922B-4720-BA86-EE1768600449}"/>
    </a:ext>
  </a:extLst>
</a:theme>
</file>

<file path=ppt/theme/theme5.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6BDC9AB8D85574E92B3FF85DD8EEE9A" ma:contentTypeVersion="0" ma:contentTypeDescription="Create a new document." ma:contentTypeScope="" ma:versionID="ddc91d68531740eb4ffac8dfd0ac3039">
  <xsd:schema xmlns:xsd="http://www.w3.org/2001/XMLSchema" xmlns:xs="http://www.w3.org/2001/XMLSchema" xmlns:p="http://schemas.microsoft.com/office/2006/metadata/properties" targetNamespace="http://schemas.microsoft.com/office/2006/metadata/properties" ma:root="true" ma:fieldsID="595fb8ec1e0e1cfd5b45b077016c9ed3">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36497CF-FFDF-4FDB-8278-A4E189869E9B}">
  <ds:schemaRefs>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www.w3.org/XML/1998/namespace"/>
  </ds:schemaRefs>
</ds:datastoreItem>
</file>

<file path=customXml/itemProps2.xml><?xml version="1.0" encoding="utf-8"?>
<ds:datastoreItem xmlns:ds="http://schemas.openxmlformats.org/officeDocument/2006/customXml" ds:itemID="{53B502EA-CC61-4C3A-9239-E889C59E224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1C1284F2-D5A2-482D-9283-38905BD416F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3138</TotalTime>
  <Words>622</Words>
  <Application>Microsoft Office PowerPoint</Application>
  <PresentationFormat>Широкоэкранный</PresentationFormat>
  <Paragraphs>147</Paragraphs>
  <Slides>16</Slides>
  <Notes>2</Notes>
  <HiddenSlides>1</HiddenSlides>
  <MMClips>0</MMClips>
  <ScaleCrop>false</ScaleCrop>
  <HeadingPairs>
    <vt:vector size="6" baseType="variant">
      <vt:variant>
        <vt:lpstr>Использованные шрифты</vt:lpstr>
      </vt:variant>
      <vt:variant>
        <vt:i4>11</vt:i4>
      </vt:variant>
      <vt:variant>
        <vt:lpstr>Тема</vt:lpstr>
      </vt:variant>
      <vt:variant>
        <vt:i4>4</vt:i4>
      </vt:variant>
      <vt:variant>
        <vt:lpstr>Заголовки слайдов</vt:lpstr>
      </vt:variant>
      <vt:variant>
        <vt:i4>16</vt:i4>
      </vt:variant>
    </vt:vector>
  </HeadingPairs>
  <TitlesOfParts>
    <vt:vector size="31" baseType="lpstr">
      <vt:lpstr>Arial</vt:lpstr>
      <vt:lpstr>Calibri</vt:lpstr>
      <vt:lpstr>Consolas</vt:lpstr>
      <vt:lpstr>Segoe Light</vt:lpstr>
      <vt:lpstr>Segoe UI</vt:lpstr>
      <vt:lpstr>Segoe UI Light</vt:lpstr>
      <vt:lpstr>Segoe UI Semibold</vt:lpstr>
      <vt:lpstr>Segoe UI Semilight</vt:lpstr>
      <vt:lpstr>Segoe UI Symbol</vt:lpstr>
      <vt:lpstr>Times New Roman</vt:lpstr>
      <vt:lpstr>Wingdings</vt:lpstr>
      <vt:lpstr>Тема Office</vt:lpstr>
      <vt:lpstr>MSVID_White_Blue_Accent_16x9_2013_06</vt:lpstr>
      <vt:lpstr>BUILD WHITE TEMPLATE</vt:lpstr>
      <vt:lpstr>1_BUILD WHITE TEMPLATE</vt:lpstr>
      <vt:lpstr>Разработка универсальных приложений на платформе Windows  Часть 1.1: Привязка данных</vt:lpstr>
      <vt:lpstr>Data Binding: Привязка данных</vt:lpstr>
      <vt:lpstr>Простой способ отображения данных </vt:lpstr>
      <vt:lpstr>Привязка данных</vt:lpstr>
      <vt:lpstr>DEMO 02: Простейшее связывание данных. ViewModel.</vt:lpstr>
      <vt:lpstr>Синтаксис</vt:lpstr>
      <vt:lpstr>Как поле узнает, что оно изменилось</vt:lpstr>
      <vt:lpstr>Отображение коллекций</vt:lpstr>
      <vt:lpstr>Отображаем коллекцию</vt:lpstr>
      <vt:lpstr>DEMO 03: Cвязывание коллекций</vt:lpstr>
      <vt:lpstr>x:Bind вместо Binding</vt:lpstr>
      <vt:lpstr>Презентация PowerPoint</vt:lpstr>
      <vt:lpstr>Отличия от динамического связывания</vt:lpstr>
      <vt:lpstr>DEMO 04: Статическое vs.  динамическое связывание</vt:lpstr>
      <vt:lpstr>Контакты</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Konstantin Kichinsky</dc:creator>
  <cp:lastModifiedBy>Dmitry Soshnikov</cp:lastModifiedBy>
  <cp:revision>88</cp:revision>
  <dcterms:created xsi:type="dcterms:W3CDTF">2013-05-05T18:28:09Z</dcterms:created>
  <dcterms:modified xsi:type="dcterms:W3CDTF">2015-11-26T17:34:56Z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0x01010076BDC9AB8D85574E92B3FF85DD8EEE9A</vt:lpwstr>
  </property>
  <property fmtid="{D5CDD505-2E9C-101B-9397-08002B2CF9AE}" pid="3" name="IsMyDocuments">
    <vt:bool>true</vt:bool>
  </property>
</Properties>
</file>