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3.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10"/>
  </p:notesMasterIdLst>
  <p:handoutMasterIdLst>
    <p:handoutMasterId r:id="rId11"/>
  </p:handoutMasterIdLst>
  <p:sldIdLst>
    <p:sldId id="364" r:id="rId5"/>
    <p:sldId id="325" r:id="rId6"/>
    <p:sldId id="368" r:id="rId7"/>
    <p:sldId id="366" r:id="rId8"/>
    <p:sldId id="367"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54" d="100"/>
          <a:sy n="54" d="100"/>
        </p:scale>
        <p:origin x="977"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12:51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210113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424179948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1477590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80351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image" Target="../media/image6.png"/><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theme" Target="../theme/theme3.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image" Target="../media/image6.png"/><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86" r:id="rId29"/>
    <p:sldLayoutId id="2147485087" r:id="rId3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 id="2147485084"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0" y="4367032"/>
            <a:ext cx="1364400" cy="1210203"/>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solidFill>
                  <a:srgbClr val="C00000"/>
                </a:solidFill>
              </a:rPr>
              <a:t>Разработка универсальных приложений на платформе </a:t>
            </a:r>
            <a:r>
              <a:rPr lang="en-US" sz="4000" dirty="0" smtClean="0">
                <a:solidFill>
                  <a:srgbClr val="C00000"/>
                </a:solidFill>
              </a:rPr>
              <a:t>Windows</a:t>
            </a:r>
            <a:br>
              <a:rPr lang="en-US" sz="4000" dirty="0" smtClean="0">
                <a:solidFill>
                  <a:srgbClr val="C00000"/>
                </a:solidFill>
              </a:rPr>
            </a:br>
            <a:r>
              <a:rPr lang="ru-RU" sz="4000" dirty="0" smtClean="0">
                <a:solidFill>
                  <a:srgbClr val="C00000"/>
                </a:solidFill>
              </a:rPr>
              <a:t/>
            </a:r>
            <a:br>
              <a:rPr lang="ru-RU" sz="4000" dirty="0" smtClean="0">
                <a:solidFill>
                  <a:srgbClr val="C00000"/>
                </a:solidFill>
              </a:rPr>
            </a:br>
            <a:r>
              <a:rPr lang="ru-RU" sz="4000" dirty="0" smtClean="0">
                <a:solidFill>
                  <a:srgbClr val="C00000"/>
                </a:solidFill>
              </a:rPr>
              <a:t>Лабораторная работа </a:t>
            </a:r>
            <a:r>
              <a:rPr lang="ru-RU" sz="4000" dirty="0">
                <a:solidFill>
                  <a:srgbClr val="C00000"/>
                </a:solidFill>
              </a:rPr>
              <a:t>5</a:t>
            </a:r>
            <a:r>
              <a:rPr lang="en-US" sz="4000" dirty="0" smtClean="0">
                <a:solidFill>
                  <a:srgbClr val="C00000"/>
                </a:solidFill>
              </a:rPr>
              <a:t>: </a:t>
            </a:r>
            <a:r>
              <a:rPr lang="ru-RU" sz="4000" dirty="0" smtClean="0">
                <a:solidFill>
                  <a:srgbClr val="C00000"/>
                </a:solidFill>
              </a:rPr>
              <a:t/>
            </a:r>
            <a:br>
              <a:rPr lang="ru-RU" sz="4000" dirty="0" smtClean="0">
                <a:solidFill>
                  <a:srgbClr val="C00000"/>
                </a:solidFill>
              </a:rPr>
            </a:br>
            <a:r>
              <a:rPr lang="ru-RU" sz="4000" dirty="0" smtClean="0">
                <a:solidFill>
                  <a:srgbClr val="C00000"/>
                </a:solidFill>
              </a:rPr>
              <a:t>Жизненный цикл приложения</a:t>
            </a:r>
            <a:endParaRPr lang="ru-RU" sz="4000" dirty="0">
              <a:solidFill>
                <a:srgbClr val="C00000"/>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ru-RU" dirty="0" smtClean="0"/>
              <a:t>Мария Горелкина</a:t>
            </a:r>
            <a:endParaRPr lang="en-US" dirty="0" smtClean="0"/>
          </a:p>
          <a:p>
            <a:r>
              <a:rPr lang="en-US" sz="2400" dirty="0" smtClean="0"/>
              <a:t>magore@microsoft.com | twitter.com/</a:t>
            </a:r>
            <a:r>
              <a:rPr lang="en-US" sz="2400" dirty="0" err="1" smtClean="0"/>
              <a:t>MariaGorelkina</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1534688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Задание 1</a:t>
            </a:r>
            <a:endParaRPr lang="en-GB" dirty="0"/>
          </a:p>
        </p:txBody>
      </p:sp>
      <p:sp>
        <p:nvSpPr>
          <p:cNvPr id="2" name="Text Placeholder 1"/>
          <p:cNvSpPr>
            <a:spLocks noGrp="1"/>
          </p:cNvSpPr>
          <p:nvPr>
            <p:ph type="body" sz="quarter" idx="10"/>
          </p:nvPr>
        </p:nvSpPr>
        <p:spPr>
          <a:xfrm>
            <a:off x="269239" y="1189177"/>
            <a:ext cx="5904733" cy="3563540"/>
          </a:xfrm>
        </p:spPr>
        <p:txBody>
          <a:bodyPr/>
          <a:lstStyle/>
          <a:p>
            <a:r>
              <a:rPr lang="ru-RU" dirty="0" smtClean="0"/>
              <a:t>Обработайте в приложении из урока 5 ситуацию, когда работа приложения была завершена системой </a:t>
            </a:r>
            <a:endParaRPr lang="ru-RU" dirty="0"/>
          </a:p>
          <a:p>
            <a:endParaRPr lang="en-US"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Задание 2</a:t>
            </a:r>
            <a:endParaRPr lang="en-GB" dirty="0"/>
          </a:p>
        </p:txBody>
      </p:sp>
      <p:sp>
        <p:nvSpPr>
          <p:cNvPr id="2" name="Text Placeholder 1"/>
          <p:cNvSpPr>
            <a:spLocks noGrp="1"/>
          </p:cNvSpPr>
          <p:nvPr>
            <p:ph type="body" sz="quarter" idx="10"/>
          </p:nvPr>
        </p:nvSpPr>
        <p:spPr>
          <a:xfrm>
            <a:off x="269239" y="1189177"/>
            <a:ext cx="5904733" cy="4106573"/>
          </a:xfrm>
        </p:spPr>
        <p:txBody>
          <a:bodyPr/>
          <a:lstStyle/>
          <a:p>
            <a:r>
              <a:rPr lang="ru-RU" dirty="0" smtClean="0"/>
              <a:t>Добавьте в приложение из урока 5 обновление данных о погоде, при возобновлении работы с приложением после приостановки</a:t>
            </a:r>
            <a:endParaRPr lang="ru-RU" dirty="0"/>
          </a:p>
          <a:p>
            <a:endParaRPr lang="en-US" dirty="0"/>
          </a:p>
        </p:txBody>
      </p:sp>
    </p:spTree>
    <p:extLst>
      <p:ext uri="{BB962C8B-B14F-4D97-AF65-F5344CB8AC3E}">
        <p14:creationId xmlns:p14="http://schemas.microsoft.com/office/powerpoint/2010/main" val="304169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a:xfrm>
            <a:off x="1056000" y="4149138"/>
            <a:ext cx="10297800" cy="1524200"/>
          </a:xfrm>
        </p:spPr>
        <p:txBody>
          <a:bodyPr/>
          <a:lstStyle/>
          <a:p>
            <a:r>
              <a:rPr lang="ru-RU" dirty="0" smtClean="0"/>
              <a:t>Мария Горелкина</a:t>
            </a:r>
          </a:p>
          <a:p>
            <a:pPr lvl="1"/>
            <a:r>
              <a:rPr lang="en-US" dirty="0" smtClean="0"/>
              <a:t>Microsoft</a:t>
            </a:r>
          </a:p>
          <a:p>
            <a:pPr lvl="1"/>
            <a:r>
              <a:rPr lang="en-US" dirty="0" smtClean="0"/>
              <a:t>magore@microsoft.com &amp; @</a:t>
            </a:r>
            <a:r>
              <a:rPr lang="en-US" dirty="0" err="1" smtClean="0"/>
              <a:t>MariaGorelkina</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00" y="1856275"/>
            <a:ext cx="1923818" cy="1706400"/>
          </a:xfrm>
          <a:prstGeom prst="wedgeEllipseCallout">
            <a:avLst>
              <a:gd name="adj1" fmla="val -46497"/>
              <a:gd name="adj2" fmla="val 50046"/>
            </a:avLst>
          </a:prstGeom>
        </p:spPr>
      </p:pic>
    </p:spTree>
    <p:extLst>
      <p:ext uri="{BB962C8B-B14F-4D97-AF65-F5344CB8AC3E}">
        <p14:creationId xmlns:p14="http://schemas.microsoft.com/office/powerpoint/2010/main" val="2809033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Words>
  <Application>Microsoft Office PowerPoint</Application>
  <PresentationFormat>Widescreen</PresentationFormat>
  <Paragraphs>16</Paragraphs>
  <Slides>5</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vt:i4>
      </vt:variant>
    </vt:vector>
  </HeadingPairs>
  <TitlesOfParts>
    <vt:vector size="19"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Разработка универсальных приложений на платформе Windows  Лабораторная работа 5:  Жизненный цикл приложения</vt:lpstr>
      <vt:lpstr>Задание 1</vt:lpstr>
      <vt:lpstr>Задание 2</vt:lpstr>
      <vt:lpstr>Контакты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2015-12-06T21:52:51Z</dcterms:modified>
</cp:coreProperties>
</file>