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2.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3.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Lst>
  <p:notesMasterIdLst>
    <p:notesMasterId r:id="rId10"/>
  </p:notesMasterIdLst>
  <p:handoutMasterIdLst>
    <p:handoutMasterId r:id="rId11"/>
  </p:handoutMasterIdLst>
  <p:sldIdLst>
    <p:sldId id="364" r:id="rId5"/>
    <p:sldId id="325" r:id="rId6"/>
    <p:sldId id="368" r:id="rId7"/>
    <p:sldId id="366" r:id="rId8"/>
    <p:sldId id="367" r:id="rId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8FD5"/>
    <a:srgbClr val="8DB1E2"/>
    <a:srgbClr val="F2F2F2"/>
    <a:srgbClr val="202124"/>
    <a:srgbClr val="2F5994"/>
    <a:srgbClr val="0B5A99"/>
    <a:srgbClr val="216398"/>
    <a:srgbClr val="0078D7"/>
    <a:srgbClr val="69A1C7"/>
    <a:srgbClr val="206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8" autoAdjust="0"/>
    <p:restoredTop sz="77602" autoAdjust="0"/>
  </p:normalViewPr>
  <p:slideViewPr>
    <p:cSldViewPr snapToGrid="0">
      <p:cViewPr varScale="1">
        <p:scale>
          <a:sx n="54" d="100"/>
          <a:sy n="54" d="100"/>
        </p:scale>
        <p:origin x="977" y="38"/>
      </p:cViewPr>
      <p:guideLst/>
    </p:cSldViewPr>
  </p:slideViewPr>
  <p:notesTextViewPr>
    <p:cViewPr>
      <p:scale>
        <a:sx n="150" d="100"/>
        <a:sy n="150" d="100"/>
      </p:scale>
      <p:origin x="0" y="0"/>
    </p:cViewPr>
  </p:notesTextViewPr>
  <p:sorterViewPr>
    <p:cViewPr varScale="1">
      <p:scale>
        <a:sx n="1" d="1"/>
        <a:sy n="1" d="1"/>
      </p:scale>
      <p:origin x="0" y="-16214"/>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12/7/2015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12/7/2015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12/7/2015 12:57 AM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5</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2101130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8414118"/>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34641521"/>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572037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424179948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314775901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42860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4565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7925575"/>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2032532893"/>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31277975"/>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8256054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862798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81278130"/>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6448595"/>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52932865"/>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15948762"/>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57567404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06909325"/>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95395283"/>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596215803"/>
      </p:ext>
    </p:extLst>
  </p:cSld>
  <p:clrMapOvr>
    <a:masterClrMapping/>
  </p:clrMapOvr>
  <p:transition>
    <p:fade/>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78048651"/>
      </p:ext>
    </p:extLst>
  </p:cSld>
  <p:clrMapOvr>
    <a:masterClrMapping/>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4195923603"/>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137360145"/>
      </p:ext>
    </p:extLst>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230909523"/>
      </p:ext>
    </p:extLst>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059725827"/>
      </p:ext>
    </p:extLst>
  </p:cSld>
  <p:clrMapOvr>
    <a:masterClrMapping/>
  </p:clrMapOvr>
  <p:transition>
    <p:fade/>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803511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6888128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smtClean="0"/>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77202189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7065626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smtClean="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56200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99910271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0753782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45263037"/>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5235333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910376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0235333"/>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19181002"/>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Agenda</a:t>
            </a:r>
            <a:endParaRPr lang="en-US" dirty="0"/>
          </a:p>
        </p:txBody>
      </p:sp>
    </p:spTree>
    <p:extLst>
      <p:ext uri="{BB962C8B-B14F-4D97-AF65-F5344CB8AC3E}">
        <p14:creationId xmlns:p14="http://schemas.microsoft.com/office/powerpoint/2010/main" val="2777270342"/>
      </p:ext>
    </p:extLst>
  </p:cSld>
  <p:clrMapOvr>
    <a:masterClrMapping/>
  </p:clrMapOvr>
  <p:transition>
    <p:fade/>
  </p:transition>
  <p:timing>
    <p:tnLst>
      <p:par>
        <p:cTn id="1" dur="indefinite" restart="never" nodeType="tmRoot"/>
      </p:par>
    </p:tnLst>
  </p:timing>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319382988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42197692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773614860"/>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30508930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Cod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12/7/2015</a:t>
            </a:fld>
            <a:endParaRPr lang="en-US"/>
          </a:p>
        </p:txBody>
      </p:sp>
      <p:sp>
        <p:nvSpPr>
          <p:cNvPr id="4" name="Footer Placeholder 3"/>
          <p:cNvSpPr>
            <a:spLocks noGrp="1"/>
          </p:cNvSpPr>
          <p:nvPr>
            <p:ph type="ftr" sz="quarter" idx="11"/>
          </p:nvPr>
        </p:nvSpPr>
        <p:spPr/>
        <p:txBody>
          <a:body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p>
            <a:fld id="{2775DF8E-1151-4C45-8C93-3AB060627CA9}" type="slidenum">
              <a:rPr lang="en-US" smtClean="0"/>
              <a:pPr/>
              <a:t>‹#›</a:t>
            </a:fld>
            <a:endParaRPr lang="en-US"/>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
        <p:nvSpPr>
          <p:cNvPr id="7" name="Title 1"/>
          <p:cNvSpPr>
            <a:spLocks noGrp="1"/>
          </p:cNvSpPr>
          <p:nvPr>
            <p:ph type="title"/>
          </p:nvPr>
        </p:nvSpPr>
        <p:spPr>
          <a:xfrm>
            <a:off x="269240" y="289511"/>
            <a:ext cx="11655840" cy="899665"/>
          </a:xfrm>
        </p:spPr>
        <p:txBody>
          <a:bodyPr/>
          <a:lstStyle/>
          <a:p>
            <a:r>
              <a:rPr lang="en-US" smtClean="0"/>
              <a:t>Click to edit Master title style</a:t>
            </a:r>
            <a:endParaRPr lang="en-US"/>
          </a:p>
        </p:txBody>
      </p:sp>
      <p:sp>
        <p:nvSpPr>
          <p:cNvPr id="8" name="Rectangle 7"/>
          <p:cNvSpPr/>
          <p:nvPr userDrawn="1"/>
        </p:nvSpPr>
        <p:spPr>
          <a:xfrm>
            <a:off x="269239" y="1562282"/>
            <a:ext cx="11653522" cy="468605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4464" tIns="89642" rIns="134464" bIns="89642" rtlCol="0" anchor="t" anchorCtr="0"/>
          <a:lstStyle/>
          <a:p>
            <a:pPr algn="ctr"/>
            <a:endParaRPr lang="en-US" sz="1765" dirty="0" err="1" smtClean="0">
              <a:ln w="12700" cmpd="sng">
                <a:solidFill>
                  <a:schemeClr val="tx1"/>
                </a:solidFill>
              </a:ln>
              <a:solidFill>
                <a:schemeClr val="tx2"/>
              </a:solidFill>
            </a:endParaRPr>
          </a:p>
        </p:txBody>
      </p:sp>
      <p:sp>
        <p:nvSpPr>
          <p:cNvPr id="9" name="Text Placeholder 16"/>
          <p:cNvSpPr>
            <a:spLocks noGrp="1"/>
          </p:cNvSpPr>
          <p:nvPr>
            <p:ph type="body" sz="quarter" idx="21" hasCustomPrompt="1"/>
          </p:nvPr>
        </p:nvSpPr>
        <p:spPr>
          <a:xfrm>
            <a:off x="269239" y="1563382"/>
            <a:ext cx="11653522" cy="1692925"/>
          </a:xfrm>
        </p:spPr>
        <p:txBody>
          <a:bodyPr lIns="182880" tIns="182880" rIns="182880" bIns="182880"/>
          <a:lstStyle>
            <a:lvl1pPr marL="112038" indent="-112038">
              <a:lnSpc>
                <a:spcPct val="110000"/>
              </a:lnSpc>
              <a:buFont typeface="Lucida Grande"/>
              <a:buChar char=" "/>
              <a:defRPr sz="1372" baseline="0">
                <a:solidFill>
                  <a:schemeClr val="tx1"/>
                </a:solidFill>
                <a:latin typeface="Consolas"/>
                <a:cs typeface="Consolas"/>
              </a:defRPr>
            </a:lvl1pPr>
            <a:lvl2pPr marL="563307" indent="-112038">
              <a:lnSpc>
                <a:spcPct val="110000"/>
              </a:lnSpc>
              <a:buFont typeface="Lucida Grande"/>
              <a:buChar char=" "/>
              <a:defRPr sz="1372">
                <a:solidFill>
                  <a:schemeClr val="tx1"/>
                </a:solidFill>
                <a:latin typeface="Consolas"/>
              </a:defRPr>
            </a:lvl2pPr>
            <a:lvl3pPr marL="1008350" indent="-112038">
              <a:lnSpc>
                <a:spcPct val="110000"/>
              </a:lnSpc>
              <a:buFont typeface="Lucida Grande"/>
              <a:buChar char=" "/>
              <a:defRPr sz="1372" baseline="0">
                <a:solidFill>
                  <a:schemeClr val="tx1"/>
                </a:solidFill>
                <a:latin typeface="Consolas"/>
              </a:defRPr>
            </a:lvl3pPr>
            <a:lvl4pPr marL="1459619" indent="-112038">
              <a:lnSpc>
                <a:spcPct val="110000"/>
              </a:lnSpc>
              <a:buFont typeface="Lucida Grande"/>
              <a:buChar char=" "/>
              <a:defRPr sz="1372" baseline="0">
                <a:solidFill>
                  <a:schemeClr val="tx1"/>
                </a:solidFill>
                <a:latin typeface="Consolas"/>
              </a:defRPr>
            </a:lvl4pPr>
            <a:lvl5pPr marL="1904662" indent="-112038">
              <a:lnSpc>
                <a:spcPct val="110000"/>
              </a:lnSpc>
              <a:buFont typeface="Lucida Grande"/>
              <a:buChar char=" "/>
              <a:defRPr sz="1372" baseline="0">
                <a:solidFill>
                  <a:schemeClr val="tx1"/>
                </a:solidFill>
                <a:latin typeface="Consolas"/>
              </a:defRPr>
            </a:lvl5pPr>
          </a:lstStyle>
          <a:p>
            <a:pPr lvl="0"/>
            <a:r>
              <a:rPr lang="en-US" dirty="0" smtClean="0"/>
              <a:t>Code Snippet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4620935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2F3BAC70-3324-4D03-BF37-DF6E49462F99}" type="datetime1">
              <a:rPr lang="en-US" smtClean="0"/>
              <a:t>12/7/2015</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3366242987"/>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_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
        <p:nvSpPr>
          <p:cNvPr id="3" name="Date Placeholder 2"/>
          <p:cNvSpPr>
            <a:spLocks noGrp="1"/>
          </p:cNvSpPr>
          <p:nvPr>
            <p:ph type="dt" sz="half" idx="13"/>
          </p:nvPr>
        </p:nvSpPr>
        <p:spPr/>
        <p:txBody>
          <a:bodyPr/>
          <a:lstStyle/>
          <a:p>
            <a:fld id="{DF8856BE-949E-4BF1-9D5E-AF39E8E54868}" type="datetime1">
              <a:rPr lang="en-US" smtClean="0"/>
              <a:t>12/7/2015</a:t>
            </a:fld>
            <a:endParaRPr lang="en-US"/>
          </a:p>
        </p:txBody>
      </p:sp>
      <p:sp>
        <p:nvSpPr>
          <p:cNvPr id="6" name="Footer Placeholder 5"/>
          <p:cNvSpPr>
            <a:spLocks noGrp="1"/>
          </p:cNvSpPr>
          <p:nvPr>
            <p:ph type="ftr" sz="quarter" idx="14"/>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5"/>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140361117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76524351"/>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7049235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9" Type="http://schemas.openxmlformats.org/officeDocument/2006/relationships/slideLayout" Target="../slideLayouts/slideLayout79.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42" Type="http://schemas.openxmlformats.org/officeDocument/2006/relationships/theme" Target="../theme/theme2.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38" Type="http://schemas.openxmlformats.org/officeDocument/2006/relationships/slideLayout" Target="../slideLayouts/slideLayout78.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41" Type="http://schemas.openxmlformats.org/officeDocument/2006/relationships/slideLayout" Target="../slideLayouts/slideLayout81.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slideLayout" Target="../slideLayouts/slideLayout77.xml"/><Relationship Id="rId40" Type="http://schemas.openxmlformats.org/officeDocument/2006/relationships/slideLayout" Target="../slideLayouts/slideLayout80.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18" Type="http://schemas.openxmlformats.org/officeDocument/2006/relationships/slideLayout" Target="../slideLayouts/slideLayout99.xml"/><Relationship Id="rId26" Type="http://schemas.openxmlformats.org/officeDocument/2006/relationships/slideLayout" Target="../slideLayouts/slideLayout107.xml"/><Relationship Id="rId3" Type="http://schemas.openxmlformats.org/officeDocument/2006/relationships/slideLayout" Target="../slideLayouts/slideLayout84.xml"/><Relationship Id="rId21" Type="http://schemas.openxmlformats.org/officeDocument/2006/relationships/slideLayout" Target="../slideLayouts/slideLayout102.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5" Type="http://schemas.openxmlformats.org/officeDocument/2006/relationships/slideLayout" Target="../slideLayouts/slideLayout106.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20" Type="http://schemas.openxmlformats.org/officeDocument/2006/relationships/slideLayout" Target="../slideLayouts/slideLayout101.xml"/><Relationship Id="rId29" Type="http://schemas.openxmlformats.org/officeDocument/2006/relationships/slideLayout" Target="../slideLayouts/slideLayout110.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24" Type="http://schemas.openxmlformats.org/officeDocument/2006/relationships/slideLayout" Target="../slideLayouts/slideLayout105.xml"/><Relationship Id="rId32" Type="http://schemas.openxmlformats.org/officeDocument/2006/relationships/image" Target="../media/image6.png"/><Relationship Id="rId5" Type="http://schemas.openxmlformats.org/officeDocument/2006/relationships/slideLayout" Target="../slideLayouts/slideLayout86.xml"/><Relationship Id="rId15" Type="http://schemas.openxmlformats.org/officeDocument/2006/relationships/slideLayout" Target="../slideLayouts/slideLayout96.xml"/><Relationship Id="rId23" Type="http://schemas.openxmlformats.org/officeDocument/2006/relationships/slideLayout" Target="../slideLayouts/slideLayout104.xml"/><Relationship Id="rId28" Type="http://schemas.openxmlformats.org/officeDocument/2006/relationships/slideLayout" Target="../slideLayouts/slideLayout109.xml"/><Relationship Id="rId10" Type="http://schemas.openxmlformats.org/officeDocument/2006/relationships/slideLayout" Target="../slideLayouts/slideLayout91.xml"/><Relationship Id="rId19" Type="http://schemas.openxmlformats.org/officeDocument/2006/relationships/slideLayout" Target="../slideLayouts/slideLayout100.xml"/><Relationship Id="rId31" Type="http://schemas.openxmlformats.org/officeDocument/2006/relationships/theme" Target="../theme/theme3.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 Id="rId22" Type="http://schemas.openxmlformats.org/officeDocument/2006/relationships/slideLayout" Target="../slideLayouts/slideLayout103.xml"/><Relationship Id="rId27" Type="http://schemas.openxmlformats.org/officeDocument/2006/relationships/slideLayout" Target="../slideLayouts/slideLayout108.xml"/><Relationship Id="rId30" Type="http://schemas.openxmlformats.org/officeDocument/2006/relationships/slideLayout" Target="../slideLayouts/slideLayout11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slideLayout" Target="../slideLayouts/slideLayout124.xml"/><Relationship Id="rId18" Type="http://schemas.openxmlformats.org/officeDocument/2006/relationships/slideLayout" Target="../slideLayouts/slideLayout129.xml"/><Relationship Id="rId26" Type="http://schemas.openxmlformats.org/officeDocument/2006/relationships/slideLayout" Target="../slideLayouts/slideLayout137.xml"/><Relationship Id="rId3" Type="http://schemas.openxmlformats.org/officeDocument/2006/relationships/slideLayout" Target="../slideLayouts/slideLayout114.xml"/><Relationship Id="rId21" Type="http://schemas.openxmlformats.org/officeDocument/2006/relationships/slideLayout" Target="../slideLayouts/slideLayout132.xml"/><Relationship Id="rId7" Type="http://schemas.openxmlformats.org/officeDocument/2006/relationships/slideLayout" Target="../slideLayouts/slideLayout118.xml"/><Relationship Id="rId12" Type="http://schemas.openxmlformats.org/officeDocument/2006/relationships/slideLayout" Target="../slideLayouts/slideLayout123.xml"/><Relationship Id="rId17" Type="http://schemas.openxmlformats.org/officeDocument/2006/relationships/slideLayout" Target="../slideLayouts/slideLayout128.xml"/><Relationship Id="rId25" Type="http://schemas.openxmlformats.org/officeDocument/2006/relationships/slideLayout" Target="../slideLayouts/slideLayout136.xml"/><Relationship Id="rId2" Type="http://schemas.openxmlformats.org/officeDocument/2006/relationships/slideLayout" Target="../slideLayouts/slideLayout113.xml"/><Relationship Id="rId16" Type="http://schemas.openxmlformats.org/officeDocument/2006/relationships/slideLayout" Target="../slideLayouts/slideLayout127.xml"/><Relationship Id="rId20" Type="http://schemas.openxmlformats.org/officeDocument/2006/relationships/slideLayout" Target="../slideLayouts/slideLayout131.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24" Type="http://schemas.openxmlformats.org/officeDocument/2006/relationships/slideLayout" Target="../slideLayouts/slideLayout135.xml"/><Relationship Id="rId5" Type="http://schemas.openxmlformats.org/officeDocument/2006/relationships/slideLayout" Target="../slideLayouts/slideLayout116.xml"/><Relationship Id="rId15" Type="http://schemas.openxmlformats.org/officeDocument/2006/relationships/slideLayout" Target="../slideLayouts/slideLayout126.xml"/><Relationship Id="rId23" Type="http://schemas.openxmlformats.org/officeDocument/2006/relationships/slideLayout" Target="../slideLayouts/slideLayout134.xml"/><Relationship Id="rId28" Type="http://schemas.openxmlformats.org/officeDocument/2006/relationships/image" Target="../media/image6.png"/><Relationship Id="rId10" Type="http://schemas.openxmlformats.org/officeDocument/2006/relationships/slideLayout" Target="../slideLayouts/slideLayout121.xml"/><Relationship Id="rId19" Type="http://schemas.openxmlformats.org/officeDocument/2006/relationships/slideLayout" Target="../slideLayouts/slideLayout130.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slideLayout" Target="../slideLayouts/slideLayout125.xml"/><Relationship Id="rId22" Type="http://schemas.openxmlformats.org/officeDocument/2006/relationships/slideLayout" Target="../slideLayouts/slideLayout133.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 id="2147485071" r:id="rId4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2" r:id="rId34"/>
    <p:sldLayoutId id="2147485073" r:id="rId35"/>
    <p:sldLayoutId id="2147485074" r:id="rId36"/>
    <p:sldLayoutId id="2147485076" r:id="rId37"/>
    <p:sldLayoutId id="2147485077" r:id="rId38"/>
    <p:sldLayoutId id="2147485078" r:id="rId39"/>
    <p:sldLayoutId id="2147485080" r:id="rId40"/>
    <p:sldLayoutId id="2147485083" r:id="rId41"/>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2"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5007" r:id="rId11"/>
    <p:sldLayoutId id="2147483718" r:id="rId12"/>
    <p:sldLayoutId id="2147483719" r:id="rId13"/>
    <p:sldLayoutId id="2147485005" r:id="rId14"/>
    <p:sldLayoutId id="2147485006" r:id="rId15"/>
    <p:sldLayoutId id="2147483720" r:id="rId16"/>
    <p:sldLayoutId id="2147483721" r:id="rId17"/>
    <p:sldLayoutId id="2147483722" r:id="rId18"/>
    <p:sldLayoutId id="2147483723" r:id="rId19"/>
    <p:sldLayoutId id="2147483724"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 id="2147485086" r:id="rId29"/>
    <p:sldLayoutId id="2147485087" r:id="rId3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8"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 id="2147483881" r:id="rId24"/>
    <p:sldLayoutId id="2147483882" r:id="rId25"/>
    <p:sldLayoutId id="2147485084" r:id="rId26"/>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00" y="4367032"/>
            <a:ext cx="1364400" cy="1210203"/>
          </a:xfrm>
          <a:prstGeom prst="ellipse">
            <a:avLst/>
          </a:prstGeom>
        </p:spPr>
      </p:pic>
      <p:sp>
        <p:nvSpPr>
          <p:cNvPr id="4" name="Заголовок 3"/>
          <p:cNvSpPr>
            <a:spLocks noGrp="1"/>
          </p:cNvSpPr>
          <p:nvPr>
            <p:ph type="ctrTitle"/>
          </p:nvPr>
        </p:nvSpPr>
        <p:spPr/>
        <p:txBody>
          <a:bodyPr anchor="ctr">
            <a:noAutofit/>
          </a:bodyPr>
          <a:lstStyle/>
          <a:p>
            <a:pPr defTabSz="762000">
              <a:lnSpc>
                <a:spcPct val="100000"/>
              </a:lnSpc>
            </a:pPr>
            <a:r>
              <a:rPr lang="ru-RU" sz="4000" dirty="0" smtClean="0">
                <a:solidFill>
                  <a:srgbClr val="C00000"/>
                </a:solidFill>
              </a:rPr>
              <a:t>Разработка универсальных приложений на платформе </a:t>
            </a:r>
            <a:r>
              <a:rPr lang="en-US" sz="4000" dirty="0" smtClean="0">
                <a:solidFill>
                  <a:srgbClr val="C00000"/>
                </a:solidFill>
              </a:rPr>
              <a:t>Windows</a:t>
            </a:r>
            <a:br>
              <a:rPr lang="en-US" sz="4000" dirty="0" smtClean="0">
                <a:solidFill>
                  <a:srgbClr val="C00000"/>
                </a:solidFill>
              </a:rPr>
            </a:br>
            <a:r>
              <a:rPr lang="ru-RU" sz="4000" dirty="0" smtClean="0">
                <a:solidFill>
                  <a:srgbClr val="C00000"/>
                </a:solidFill>
              </a:rPr>
              <a:t/>
            </a:r>
            <a:br>
              <a:rPr lang="ru-RU" sz="4000" dirty="0" smtClean="0">
                <a:solidFill>
                  <a:srgbClr val="C00000"/>
                </a:solidFill>
              </a:rPr>
            </a:br>
            <a:r>
              <a:rPr lang="ru-RU" sz="4000" dirty="0" smtClean="0">
                <a:solidFill>
                  <a:srgbClr val="C00000"/>
                </a:solidFill>
              </a:rPr>
              <a:t>Лабораторная работа </a:t>
            </a:r>
            <a:r>
              <a:rPr lang="ru-RU" sz="4000" dirty="0">
                <a:solidFill>
                  <a:srgbClr val="C00000"/>
                </a:solidFill>
              </a:rPr>
              <a:t>6</a:t>
            </a:r>
            <a:r>
              <a:rPr lang="en-US" sz="4000" dirty="0" smtClean="0">
                <a:solidFill>
                  <a:srgbClr val="C00000"/>
                </a:solidFill>
              </a:rPr>
              <a:t>: </a:t>
            </a:r>
            <a:r>
              <a:rPr lang="ru-RU" sz="4000" dirty="0" smtClean="0">
                <a:solidFill>
                  <a:srgbClr val="C00000"/>
                </a:solidFill>
              </a:rPr>
              <a:t/>
            </a:r>
            <a:br>
              <a:rPr lang="ru-RU" sz="4000" dirty="0" smtClean="0">
                <a:solidFill>
                  <a:srgbClr val="C00000"/>
                </a:solidFill>
              </a:rPr>
            </a:br>
            <a:r>
              <a:rPr lang="ru-RU" sz="4000" dirty="0" smtClean="0">
                <a:solidFill>
                  <a:srgbClr val="C00000"/>
                </a:solidFill>
              </a:rPr>
              <a:t>Файлы и хранение данных</a:t>
            </a:r>
            <a:endParaRPr lang="ru-RU" sz="4000" dirty="0">
              <a:solidFill>
                <a:srgbClr val="C00000"/>
              </a:solidFill>
            </a:endParaRPr>
          </a:p>
        </p:txBody>
      </p:sp>
      <p:sp>
        <p:nvSpPr>
          <p:cNvPr id="5" name="Подзаголовок 4"/>
          <p:cNvSpPr>
            <a:spLocks noGrp="1"/>
          </p:cNvSpPr>
          <p:nvPr>
            <p:ph type="subTitle" idx="1"/>
          </p:nvPr>
        </p:nvSpPr>
        <p:spPr>
          <a:xfrm>
            <a:off x="2136000" y="4329000"/>
            <a:ext cx="9360000" cy="1452017"/>
          </a:xfrm>
        </p:spPr>
        <p:txBody>
          <a:bodyPr>
            <a:normAutofit lnSpcReduction="10000"/>
          </a:bodyPr>
          <a:lstStyle/>
          <a:p>
            <a:r>
              <a:rPr lang="ru-RU" dirty="0" smtClean="0"/>
              <a:t>Мария Горелкина</a:t>
            </a:r>
            <a:endParaRPr lang="en-US" dirty="0" smtClean="0"/>
          </a:p>
          <a:p>
            <a:r>
              <a:rPr lang="en-US" sz="2400" dirty="0" smtClean="0"/>
              <a:t>magore@microsoft.com | twitter.com/</a:t>
            </a:r>
            <a:r>
              <a:rPr lang="en-US" sz="2400" dirty="0" err="1" smtClean="0"/>
              <a:t>MariaGorelkina</a:t>
            </a:r>
            <a:endParaRPr lang="en-US" sz="2400" dirty="0" smtClean="0"/>
          </a:p>
          <a:p>
            <a:r>
              <a:rPr lang="en-US" sz="2400" dirty="0" smtClean="0"/>
              <a:t>Microsoft</a:t>
            </a:r>
            <a:endParaRPr lang="ru-RU" sz="2400" dirty="0"/>
          </a:p>
        </p:txBody>
      </p:sp>
    </p:spTree>
    <p:extLst>
      <p:ext uri="{BB962C8B-B14F-4D97-AF65-F5344CB8AC3E}">
        <p14:creationId xmlns:p14="http://schemas.microsoft.com/office/powerpoint/2010/main" val="1534688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6922" y="311598"/>
            <a:ext cx="11655840" cy="899665"/>
          </a:xfrm>
        </p:spPr>
        <p:txBody>
          <a:bodyPr/>
          <a:lstStyle/>
          <a:p>
            <a:r>
              <a:rPr lang="ru-RU" dirty="0" smtClean="0"/>
              <a:t>Задание 1</a:t>
            </a:r>
            <a:endParaRPr lang="en-GB" dirty="0"/>
          </a:p>
        </p:txBody>
      </p:sp>
      <p:sp>
        <p:nvSpPr>
          <p:cNvPr id="2" name="Text Placeholder 1"/>
          <p:cNvSpPr>
            <a:spLocks noGrp="1"/>
          </p:cNvSpPr>
          <p:nvPr>
            <p:ph type="body" sz="quarter" idx="10"/>
          </p:nvPr>
        </p:nvSpPr>
        <p:spPr>
          <a:xfrm>
            <a:off x="269239" y="1189177"/>
            <a:ext cx="5904733" cy="3563540"/>
          </a:xfrm>
        </p:spPr>
        <p:txBody>
          <a:bodyPr/>
          <a:lstStyle/>
          <a:p>
            <a:r>
              <a:rPr lang="ru-RU" dirty="0" smtClean="0"/>
              <a:t>Добавьте в приложение из урока 6 возможность сохранить данные о погоде в выбранный день в файл</a:t>
            </a:r>
            <a:endParaRPr lang="ru-RU" dirty="0"/>
          </a:p>
          <a:p>
            <a:endParaRPr lang="en-US" dirty="0"/>
          </a:p>
        </p:txBody>
      </p:sp>
    </p:spTree>
    <p:extLst>
      <p:ext uri="{BB962C8B-B14F-4D97-AF65-F5344CB8AC3E}">
        <p14:creationId xmlns:p14="http://schemas.microsoft.com/office/powerpoint/2010/main" val="3014381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6922" y="311598"/>
            <a:ext cx="11655840" cy="899665"/>
          </a:xfrm>
        </p:spPr>
        <p:txBody>
          <a:bodyPr/>
          <a:lstStyle/>
          <a:p>
            <a:r>
              <a:rPr lang="ru-RU" dirty="0" smtClean="0"/>
              <a:t>Задание 2</a:t>
            </a:r>
            <a:endParaRPr lang="en-GB" dirty="0"/>
          </a:p>
        </p:txBody>
      </p:sp>
      <p:sp>
        <p:nvSpPr>
          <p:cNvPr id="2" name="Text Placeholder 1"/>
          <p:cNvSpPr>
            <a:spLocks noGrp="1"/>
          </p:cNvSpPr>
          <p:nvPr>
            <p:ph type="body" sz="quarter" idx="10"/>
          </p:nvPr>
        </p:nvSpPr>
        <p:spPr>
          <a:xfrm>
            <a:off x="269239" y="1189177"/>
            <a:ext cx="5904733" cy="4106573"/>
          </a:xfrm>
        </p:spPr>
        <p:txBody>
          <a:bodyPr/>
          <a:lstStyle/>
          <a:p>
            <a:r>
              <a:rPr lang="ru-RU" dirty="0"/>
              <a:t>Добавьте в приложение из урока 6 возможность загрузить и отобразить данные сохраненного </a:t>
            </a:r>
            <a:r>
              <a:rPr lang="ru-RU" dirty="0" smtClean="0"/>
              <a:t>файла на отдельной странице</a:t>
            </a:r>
            <a:endParaRPr lang="ru-RU" dirty="0"/>
          </a:p>
          <a:p>
            <a:endParaRPr lang="en-US" dirty="0"/>
          </a:p>
        </p:txBody>
      </p:sp>
    </p:spTree>
    <p:extLst>
      <p:ext uri="{BB962C8B-B14F-4D97-AF65-F5344CB8AC3E}">
        <p14:creationId xmlns:p14="http://schemas.microsoft.com/office/powerpoint/2010/main" val="304169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Контакты</a:t>
            </a:r>
            <a:endParaRPr lang="ru-RU" dirty="0"/>
          </a:p>
        </p:txBody>
      </p:sp>
      <p:sp>
        <p:nvSpPr>
          <p:cNvPr id="5" name="Объект 4"/>
          <p:cNvSpPr>
            <a:spLocks noGrp="1"/>
          </p:cNvSpPr>
          <p:nvPr>
            <p:ph idx="1"/>
          </p:nvPr>
        </p:nvSpPr>
        <p:spPr>
          <a:xfrm>
            <a:off x="1056000" y="4149138"/>
            <a:ext cx="10297800" cy="1524200"/>
          </a:xfrm>
        </p:spPr>
        <p:txBody>
          <a:bodyPr/>
          <a:lstStyle/>
          <a:p>
            <a:r>
              <a:rPr lang="ru-RU" dirty="0" smtClean="0"/>
              <a:t>Мария Горелкина</a:t>
            </a:r>
          </a:p>
          <a:p>
            <a:pPr lvl="1"/>
            <a:r>
              <a:rPr lang="en-US" dirty="0" smtClean="0"/>
              <a:t>Microsoft</a:t>
            </a:r>
          </a:p>
          <a:p>
            <a:pPr lvl="1"/>
            <a:r>
              <a:rPr lang="en-US" dirty="0" smtClean="0"/>
              <a:t>magore@microsoft.com &amp; @</a:t>
            </a:r>
            <a:r>
              <a:rPr lang="en-US" dirty="0" err="1" smtClean="0"/>
              <a:t>MariaGorelkina</a:t>
            </a:r>
            <a:endParaRPr lang="ru-RU"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000" y="1856275"/>
            <a:ext cx="1923818" cy="1706400"/>
          </a:xfrm>
          <a:prstGeom prst="wedgeEllipseCallout">
            <a:avLst>
              <a:gd name="adj1" fmla="val -46497"/>
              <a:gd name="adj2" fmla="val 50046"/>
            </a:avLst>
          </a:prstGeom>
        </p:spPr>
      </p:pic>
    </p:spTree>
    <p:extLst>
      <p:ext uri="{BB962C8B-B14F-4D97-AF65-F5344CB8AC3E}">
        <p14:creationId xmlns:p14="http://schemas.microsoft.com/office/powerpoint/2010/main" val="2809033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418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Words>
  <Application>Microsoft Office PowerPoint</Application>
  <PresentationFormat>Widescreen</PresentationFormat>
  <Paragraphs>16</Paragraphs>
  <Slides>5</Slides>
  <Notes>1</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5</vt:i4>
      </vt:variant>
    </vt:vector>
  </HeadingPairs>
  <TitlesOfParts>
    <vt:vector size="19" baseType="lpstr">
      <vt:lpstr>Arial</vt:lpstr>
      <vt:lpstr>Avenir LT Pro 45 Book</vt:lpstr>
      <vt:lpstr>Calibri</vt:lpstr>
      <vt:lpstr>Consolas</vt:lpstr>
      <vt:lpstr>Lucida Grande</vt:lpstr>
      <vt:lpstr>ＭＳ Ｐゴシック</vt:lpstr>
      <vt:lpstr>Segoe UI</vt:lpstr>
      <vt:lpstr>Segoe UI Light</vt:lpstr>
      <vt:lpstr>Segoe UI Semilight</vt:lpstr>
      <vt:lpstr>Wingdings</vt:lpstr>
      <vt:lpstr>BUILD CHARCOAL BACKGROUND</vt:lpstr>
      <vt:lpstr>1_BUILD CHARCOAL BACKGROUND</vt:lpstr>
      <vt:lpstr>BUILD WHITE TEMPLATE</vt:lpstr>
      <vt:lpstr>5-30629_Build_Template_WHITE</vt:lpstr>
      <vt:lpstr>Разработка универсальных приложений на платформе Windows  Лабораторная работа 6:  Файлы и хранение данных</vt:lpstr>
      <vt:lpstr>Задание 1</vt:lpstr>
      <vt:lpstr>Задание 2</vt:lpstr>
      <vt:lpstr>Контакты</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2015-08-17T15:12:26Z</dcterms:created>
  <dcterms:modified xsi:type="dcterms:W3CDTF">2015-12-06T21:57:54Z</dcterms:modified>
</cp:coreProperties>
</file>