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3.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9"/>
  </p:notesMasterIdLst>
  <p:handoutMasterIdLst>
    <p:handoutMasterId r:id="rId10"/>
  </p:handoutMasterIdLst>
  <p:sldIdLst>
    <p:sldId id="364" r:id="rId5"/>
    <p:sldId id="325" r:id="rId6"/>
    <p:sldId id="366" r:id="rId7"/>
    <p:sldId id="367" r:id="rId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8FD5"/>
    <a:srgbClr val="8DB1E2"/>
    <a:srgbClr val="F2F2F2"/>
    <a:srgbClr val="202124"/>
    <a:srgbClr val="2F5994"/>
    <a:srgbClr val="0B5A99"/>
    <a:srgbClr val="216398"/>
    <a:srgbClr val="0078D7"/>
    <a:srgbClr val="69A1C7"/>
    <a:srgbClr val="206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8" autoAdjust="0"/>
    <p:restoredTop sz="77602" autoAdjust="0"/>
  </p:normalViewPr>
  <p:slideViewPr>
    <p:cSldViewPr snapToGrid="0">
      <p:cViewPr varScale="1">
        <p:scale>
          <a:sx n="54" d="100"/>
          <a:sy n="54" d="100"/>
        </p:scale>
        <p:origin x="977" y="38"/>
      </p:cViewPr>
      <p:guideLst/>
    </p:cSldViewPr>
  </p:slideViewPr>
  <p:notesTextViewPr>
    <p:cViewPr>
      <p:scale>
        <a:sx n="150" d="100"/>
        <a:sy n="150" d="100"/>
      </p:scale>
      <p:origin x="0" y="0"/>
    </p:cViewPr>
  </p:notesTextViewPr>
  <p:sorterViewPr>
    <p:cViewPr varScale="1">
      <p:scale>
        <a:sx n="1" d="1"/>
        <a:sy n="1" d="1"/>
      </p:scale>
      <p:origin x="0" y="-16214"/>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12/7/2015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12/7/2015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12:58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4</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210113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424179948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314775901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42860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65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803511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777270342"/>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19382988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42197692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77361486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50893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12/7/2015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20935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12/7/2015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36624298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12/7/2015</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40361117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theme" Target="../theme/theme2.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slideLayout" Target="../slideLayouts/slideLayout81.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29" Type="http://schemas.openxmlformats.org/officeDocument/2006/relationships/slideLayout" Target="../slideLayouts/slideLayout110.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32" Type="http://schemas.openxmlformats.org/officeDocument/2006/relationships/image" Target="../media/image6.png"/><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31" Type="http://schemas.openxmlformats.org/officeDocument/2006/relationships/theme" Target="../theme/theme3.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slideLayout" Target="../slideLayouts/slideLayout1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slideLayout" Target="../slideLayouts/slideLayout137.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28" Type="http://schemas.openxmlformats.org/officeDocument/2006/relationships/image" Target="../media/image6.png"/><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8" r:id="rId39"/>
    <p:sldLayoutId id="2147485080" r:id="rId40"/>
    <p:sldLayoutId id="2147485083" r:id="rId4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2"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5086" r:id="rId29"/>
    <p:sldLayoutId id="2147485087" r:id="rId3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 id="2147485084" r:id="rId2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00" y="4367032"/>
            <a:ext cx="1364400" cy="1210203"/>
          </a:xfrm>
          <a:prstGeom prst="ellipse">
            <a:avLst/>
          </a:prstGeom>
        </p:spPr>
      </p:pic>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solidFill>
                  <a:srgbClr val="C00000"/>
                </a:solidFill>
              </a:rPr>
              <a:t>Разработка универсальных приложений на платформе </a:t>
            </a:r>
            <a:r>
              <a:rPr lang="en-US" sz="4000" dirty="0" smtClean="0">
                <a:solidFill>
                  <a:srgbClr val="C00000"/>
                </a:solidFill>
              </a:rPr>
              <a:t>Windows</a:t>
            </a:r>
            <a:br>
              <a:rPr lang="en-US" sz="4000" dirty="0" smtClean="0">
                <a:solidFill>
                  <a:srgbClr val="C00000"/>
                </a:solidFill>
              </a:rPr>
            </a:br>
            <a:r>
              <a:rPr lang="ru-RU" sz="4000" dirty="0" smtClean="0">
                <a:solidFill>
                  <a:srgbClr val="C00000"/>
                </a:solidFill>
              </a:rPr>
              <a:t/>
            </a:r>
            <a:br>
              <a:rPr lang="ru-RU" sz="4000" dirty="0" smtClean="0">
                <a:solidFill>
                  <a:srgbClr val="C00000"/>
                </a:solidFill>
              </a:rPr>
            </a:br>
            <a:r>
              <a:rPr lang="ru-RU" sz="4000" dirty="0" smtClean="0">
                <a:solidFill>
                  <a:srgbClr val="C00000"/>
                </a:solidFill>
              </a:rPr>
              <a:t>Лабораторная работа </a:t>
            </a:r>
            <a:r>
              <a:rPr lang="en-US" sz="4000" dirty="0">
                <a:solidFill>
                  <a:srgbClr val="C00000"/>
                </a:solidFill>
              </a:rPr>
              <a:t>9</a:t>
            </a:r>
            <a:r>
              <a:rPr lang="en-US" sz="4000" dirty="0" smtClean="0">
                <a:solidFill>
                  <a:srgbClr val="C00000"/>
                </a:solidFill>
              </a:rPr>
              <a:t>: </a:t>
            </a:r>
            <a:r>
              <a:rPr lang="ru-RU" sz="4000" dirty="0" smtClean="0">
                <a:solidFill>
                  <a:srgbClr val="C00000"/>
                </a:solidFill>
              </a:rPr>
              <a:t/>
            </a:r>
            <a:br>
              <a:rPr lang="ru-RU" sz="4000" dirty="0" smtClean="0">
                <a:solidFill>
                  <a:srgbClr val="C00000"/>
                </a:solidFill>
              </a:rPr>
            </a:br>
            <a:r>
              <a:rPr lang="ru-RU" sz="4000" dirty="0" smtClean="0">
                <a:solidFill>
                  <a:srgbClr val="C00000"/>
                </a:solidFill>
              </a:rPr>
              <a:t>Публикация приложения в магазин</a:t>
            </a:r>
            <a:endParaRPr lang="ru-RU" sz="4000" dirty="0">
              <a:solidFill>
                <a:srgbClr val="C00000"/>
              </a:solidFill>
            </a:endParaRPr>
          </a:p>
        </p:txBody>
      </p:sp>
      <p:sp>
        <p:nvSpPr>
          <p:cNvPr id="5" name="Подзаголовок 4"/>
          <p:cNvSpPr>
            <a:spLocks noGrp="1"/>
          </p:cNvSpPr>
          <p:nvPr>
            <p:ph type="subTitle" idx="1"/>
          </p:nvPr>
        </p:nvSpPr>
        <p:spPr>
          <a:xfrm>
            <a:off x="2136000" y="4329000"/>
            <a:ext cx="9360000" cy="1452017"/>
          </a:xfrm>
        </p:spPr>
        <p:txBody>
          <a:bodyPr>
            <a:normAutofit lnSpcReduction="10000"/>
          </a:bodyPr>
          <a:lstStyle/>
          <a:p>
            <a:r>
              <a:rPr lang="ru-RU" dirty="0" smtClean="0"/>
              <a:t>Мария Горелкина</a:t>
            </a:r>
            <a:endParaRPr lang="en-US" dirty="0" smtClean="0"/>
          </a:p>
          <a:p>
            <a:r>
              <a:rPr lang="en-US" sz="2400" dirty="0" smtClean="0"/>
              <a:t>magore@microsoft.com | twitter.com/</a:t>
            </a:r>
            <a:r>
              <a:rPr lang="en-US" sz="2400" dirty="0" err="1" smtClean="0"/>
              <a:t>MariaGorelkina</a:t>
            </a:r>
            <a:endParaRPr lang="en-US" sz="2400" dirty="0" smtClean="0"/>
          </a:p>
          <a:p>
            <a:r>
              <a:rPr lang="en-US" sz="2400" dirty="0" smtClean="0"/>
              <a:t>Microsoft</a:t>
            </a:r>
            <a:endParaRPr lang="ru-RU" sz="2400" dirty="0"/>
          </a:p>
        </p:txBody>
      </p:sp>
    </p:spTree>
    <p:extLst>
      <p:ext uri="{BB962C8B-B14F-4D97-AF65-F5344CB8AC3E}">
        <p14:creationId xmlns:p14="http://schemas.microsoft.com/office/powerpoint/2010/main" val="1534688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311598"/>
            <a:ext cx="11655840" cy="899665"/>
          </a:xfrm>
        </p:spPr>
        <p:txBody>
          <a:bodyPr/>
          <a:lstStyle/>
          <a:p>
            <a:r>
              <a:rPr lang="ru-RU" dirty="0" smtClean="0"/>
              <a:t>Задание </a:t>
            </a:r>
            <a:endParaRPr lang="en-GB" dirty="0"/>
          </a:p>
        </p:txBody>
      </p:sp>
      <p:sp>
        <p:nvSpPr>
          <p:cNvPr id="2" name="Text Placeholder 1"/>
          <p:cNvSpPr>
            <a:spLocks noGrp="1"/>
          </p:cNvSpPr>
          <p:nvPr>
            <p:ph type="body" sz="quarter" idx="10"/>
          </p:nvPr>
        </p:nvSpPr>
        <p:spPr>
          <a:xfrm>
            <a:off x="269239" y="1189177"/>
            <a:ext cx="5904733" cy="3563540"/>
          </a:xfrm>
        </p:spPr>
        <p:txBody>
          <a:bodyPr/>
          <a:lstStyle/>
          <a:p>
            <a:r>
              <a:rPr lang="ru-RU" dirty="0" smtClean="0"/>
              <a:t>Зайдите на портал разработчика </a:t>
            </a:r>
            <a:r>
              <a:rPr lang="en-US" dirty="0" smtClean="0"/>
              <a:t>dev.windows.com</a:t>
            </a:r>
            <a:r>
              <a:rPr lang="ru-RU" dirty="0" smtClean="0"/>
              <a:t> и ознакомьтесь с </a:t>
            </a:r>
            <a:r>
              <a:rPr lang="ru-RU" smtClean="0"/>
              <a:t>условиями программы</a:t>
            </a:r>
            <a:endParaRPr lang="ru-RU" dirty="0"/>
          </a:p>
          <a:p>
            <a:endParaRPr lang="en-US" dirty="0"/>
          </a:p>
        </p:txBody>
      </p:sp>
    </p:spTree>
    <p:extLst>
      <p:ext uri="{BB962C8B-B14F-4D97-AF65-F5344CB8AC3E}">
        <p14:creationId xmlns:p14="http://schemas.microsoft.com/office/powerpoint/2010/main" val="3014381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a:xfrm>
            <a:off x="1056000" y="4149138"/>
            <a:ext cx="10297800" cy="1524200"/>
          </a:xfrm>
        </p:spPr>
        <p:txBody>
          <a:bodyPr/>
          <a:lstStyle/>
          <a:p>
            <a:r>
              <a:rPr lang="ru-RU" dirty="0" smtClean="0"/>
              <a:t>Мария Горелкина</a:t>
            </a:r>
          </a:p>
          <a:p>
            <a:pPr lvl="1"/>
            <a:r>
              <a:rPr lang="en-US" dirty="0" smtClean="0"/>
              <a:t>Microsoft</a:t>
            </a:r>
          </a:p>
          <a:p>
            <a:pPr lvl="1"/>
            <a:r>
              <a:rPr lang="en-US" dirty="0" smtClean="0"/>
              <a:t>magore@microsoft.com &amp; @</a:t>
            </a:r>
            <a:r>
              <a:rPr lang="en-US" dirty="0" err="1" smtClean="0"/>
              <a:t>MariaGorelkina</a:t>
            </a:r>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00" y="1856275"/>
            <a:ext cx="1923818" cy="1706400"/>
          </a:xfrm>
          <a:prstGeom prst="wedgeEllipseCallout">
            <a:avLst>
              <a:gd name="adj1" fmla="val -46497"/>
              <a:gd name="adj2" fmla="val 50046"/>
            </a:avLst>
          </a:prstGeom>
        </p:spPr>
      </p:pic>
    </p:spTree>
    <p:extLst>
      <p:ext uri="{BB962C8B-B14F-4D97-AF65-F5344CB8AC3E}">
        <p14:creationId xmlns:p14="http://schemas.microsoft.com/office/powerpoint/2010/main" val="2809033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41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Words>
  <Application>Microsoft Office PowerPoint</Application>
  <PresentationFormat>Widescreen</PresentationFormat>
  <Paragraphs>14</Paragraphs>
  <Slides>4</Slides>
  <Notes>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4</vt:i4>
      </vt:variant>
    </vt:vector>
  </HeadingPairs>
  <TitlesOfParts>
    <vt:vector size="18" baseType="lpstr">
      <vt:lpstr>Arial</vt:lpstr>
      <vt:lpstr>Avenir LT Pro 45 Book</vt:lpstr>
      <vt:lpstr>Calibri</vt:lpstr>
      <vt:lpstr>Consolas</vt:lpstr>
      <vt:lpstr>Lucida Grande</vt:lpstr>
      <vt:lpstr>ＭＳ Ｐゴシック</vt:lpstr>
      <vt:lpstr>Segoe UI</vt:lpstr>
      <vt:lpstr>Segoe UI Light</vt:lpstr>
      <vt:lpstr>Segoe UI Semilight</vt:lpstr>
      <vt:lpstr>Wingdings</vt:lpstr>
      <vt:lpstr>BUILD CHARCOAL BACKGROUND</vt:lpstr>
      <vt:lpstr>1_BUILD CHARCOAL BACKGROUND</vt:lpstr>
      <vt:lpstr>BUILD WHITE TEMPLATE</vt:lpstr>
      <vt:lpstr>5-30629_Build_Template_WHITE</vt:lpstr>
      <vt:lpstr>Разработка универсальных приложений на платформе Windows  Лабораторная работа 9:  Публикация приложения в магазин</vt:lpstr>
      <vt:lpstr>Задание </vt:lpstr>
      <vt:lpstr>Контакты</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2015-08-17T15:12:26Z</dcterms:created>
  <dcterms:modified xsi:type="dcterms:W3CDTF">2015-12-06T22:01:08Z</dcterms:modified>
</cp:coreProperties>
</file>