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19"/>
  </p:notesMasterIdLst>
  <p:handoutMasterIdLst>
    <p:handoutMasterId r:id="rId20"/>
  </p:handoutMasterIdLst>
  <p:sldIdLst>
    <p:sldId id="385" r:id="rId7"/>
    <p:sldId id="387" r:id="rId8"/>
    <p:sldId id="306" r:id="rId9"/>
    <p:sldId id="384" r:id="rId10"/>
    <p:sldId id="307" r:id="rId11"/>
    <p:sldId id="382" r:id="rId12"/>
    <p:sldId id="336" r:id="rId13"/>
    <p:sldId id="386" r:id="rId14"/>
    <p:sldId id="375" r:id="rId15"/>
    <p:sldId id="383" r:id="rId16"/>
    <p:sldId id="388" r:id="rId17"/>
    <p:sldId id="29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B02962-814A-4707-809F-1A7FBFC77F41}">
          <p14:sldIdLst>
            <p14:sldId id="385"/>
            <p14:sldId id="387"/>
            <p14:sldId id="306"/>
            <p14:sldId id="384"/>
            <p14:sldId id="307"/>
            <p14:sldId id="382"/>
            <p14:sldId id="336"/>
            <p14:sldId id="386"/>
            <p14:sldId id="375"/>
            <p14:sldId id="383"/>
            <p14:sldId id="3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2F2F2"/>
    <a:srgbClr val="767676"/>
    <a:srgbClr val="202124"/>
    <a:srgbClr val="2F5994"/>
    <a:srgbClr val="0B5A99"/>
    <a:srgbClr val="216398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5288" autoAdjust="0"/>
  </p:normalViewPr>
  <p:slideViewPr>
    <p:cSldViewPr snapToGrid="0">
      <p:cViewPr varScale="1">
        <p:scale>
          <a:sx n="66" d="100"/>
          <a:sy n="66" d="100"/>
        </p:scale>
        <p:origin x="816" y="3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Сегодня мы поговорим</a:t>
            </a:r>
            <a:r>
              <a:rPr lang="en-US" baseline="0" dirty="0" smtClean="0"/>
              <a:t> </a:t>
            </a:r>
            <a:r>
              <a:rPr lang="ru-RU" baseline="0" dirty="0" smtClean="0"/>
              <a:t>о жизненном цикле приложений универсальной платформы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об управлении состояниями приложения при его выполнении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4053841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618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Горелкина Мария</a:t>
            </a:r>
          </a:p>
          <a:p>
            <a:r>
              <a:rPr lang="en-US" smtClean="0"/>
              <a:t>magore@microsoft.com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Публикация приложения в магазин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sz="2400" dirty="0" smtClean="0"/>
              <a:t>Разработка универсальных приложений </a:t>
            </a:r>
            <a:br>
              <a:rPr lang="ru-RU" sz="2400" dirty="0" smtClean="0"/>
            </a:br>
            <a:r>
              <a:rPr lang="ru-RU" sz="2400" dirty="0" smtClean="0"/>
              <a:t>на </a:t>
            </a:r>
            <a:r>
              <a:rPr lang="en-GB" sz="2400" dirty="0" smtClean="0"/>
              <a:t>Windows 10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638" y="1385946"/>
            <a:ext cx="6910086" cy="34163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Отвечайте на вопросы пользователей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Публикуйте обновления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Используйте аналитику и отчеты об ошибках </a:t>
            </a:r>
            <a:b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 приложении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Привлекайте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15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ru-RU" sz="2745" dirty="0" smtClean="0"/>
          </a:p>
          <a:p>
            <a:pPr marL="0" indent="0"/>
            <a:endParaRPr lang="ru-RU" sz="2745" dirty="0"/>
          </a:p>
          <a:p>
            <a:pPr marL="0" indent="0"/>
            <a:endParaRPr lang="en-US" sz="2745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5752" y="4406086"/>
            <a:ext cx="11653523" cy="103412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Ресурсы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  <a:endParaRPr lang="ru-RU" sz="3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78D7"/>
                </a:solidFill>
              </a:rPr>
              <a:t>https</a:t>
            </a:r>
            <a:r>
              <a:rPr lang="en-US" sz="2400" dirty="0" smtClean="0">
                <a:solidFill>
                  <a:srgbClr val="0078D7"/>
                </a:solidFill>
              </a:rPr>
              <a:t>://github.com/evangelism/Win10UWPCourse</a:t>
            </a:r>
            <a:endParaRPr lang="en-US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833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ентр разработчика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409194" y="1095516"/>
            <a:ext cx="6007041" cy="3545979"/>
          </a:xfrm>
        </p:spPr>
        <p:txBody>
          <a:bodyPr/>
          <a:lstStyle/>
          <a:p>
            <a:pPr marL="0" indent="0"/>
            <a:r>
              <a:rPr lang="ru-RU" sz="2745" dirty="0" smtClean="0">
                <a:latin typeface="+mj-lt"/>
              </a:rPr>
              <a:t>Единое место для публикации всех </a:t>
            </a:r>
            <a:r>
              <a:rPr lang="en-US" sz="2745" dirty="0" smtClean="0">
                <a:latin typeface="+mj-lt"/>
              </a:rPr>
              <a:t>Windows </a:t>
            </a:r>
            <a:r>
              <a:rPr lang="ru-RU" sz="2745" dirty="0" smtClean="0">
                <a:latin typeface="+mj-lt"/>
              </a:rPr>
              <a:t>приложений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регистрация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Единый выпуск приложений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привлечения потребителей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взаимодействия с потребителем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>
                <a:latin typeface="+mj-lt"/>
              </a:rPr>
              <a:t>М</a:t>
            </a:r>
            <a:r>
              <a:rPr lang="ru-RU" sz="2745" dirty="0" smtClean="0">
                <a:latin typeface="+mj-lt"/>
              </a:rPr>
              <a:t>онетизация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Аналитика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точка получения прибыли</a:t>
            </a:r>
            <a:endParaRPr lang="en-US" sz="2745" dirty="0">
              <a:latin typeface="+mj-lt"/>
            </a:endParaRP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457200" y="6153028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dirty="0">
                <a:solidFill>
                  <a:srgbClr val="0070C0"/>
                </a:solidFill>
                <a:latin typeface="Segoe UI Light"/>
              </a:rPr>
              <a:t>DEV.WINDOWS.COM</a:t>
            </a:r>
          </a:p>
        </p:txBody>
      </p: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пакета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31" y="1501513"/>
            <a:ext cx="7979813" cy="429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Привязка приложения к аккаунту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Версия приложения, выбор целевой платформы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Автоматизированные тесты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Сборка пакета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3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Создание пакета для загрузки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6308" y="3694460"/>
            <a:ext cx="9860674" cy="1055802"/>
          </a:xfrm>
        </p:spPr>
        <p:txBody>
          <a:bodyPr/>
          <a:lstStyle/>
          <a:p>
            <a:r>
              <a:rPr lang="en-US" dirty="0" smtClean="0"/>
              <a:t>Visual Studio &amp; </a:t>
            </a:r>
            <a:r>
              <a:rPr lang="en-US" dirty="0"/>
              <a:t>Windows Application Certification </a:t>
            </a:r>
            <a:r>
              <a:rPr lang="en-US" dirty="0" smtClean="0"/>
              <a:t>Kit (WACK)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приложения в магазин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454" y="1096579"/>
            <a:ext cx="691341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телефоне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+mj-lt"/>
              </a:rPr>
              <a:t>768 x 1280, 720 x 1280,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480 x 800</a:t>
            </a:r>
            <a:endParaRPr lang="ru-RU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компьютере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dirty="0" smtClean="0">
                <a:latin typeface="+mj-lt"/>
              </a:rPr>
              <a:t>1366 x 768 </a:t>
            </a:r>
            <a:endParaRPr lang="ru-RU" dirty="0" smtClean="0">
              <a:latin typeface="+mj-lt"/>
            </a:endParaRPr>
          </a:p>
          <a:p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Промо-материалы</a:t>
            </a:r>
          </a:p>
          <a:p>
            <a:r>
              <a:rPr lang="fr-FR" dirty="0" smtClean="0">
                <a:latin typeface="+mj-lt"/>
              </a:rPr>
              <a:t>358 x 173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358 x 358 </a:t>
            </a:r>
            <a:r>
              <a:rPr lang="ru-RU" dirty="0" smtClean="0">
                <a:latin typeface="+mj-lt"/>
              </a:rPr>
              <a:t>иконки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1000 x 800 </a:t>
            </a:r>
            <a:r>
              <a:rPr lang="ru-RU" dirty="0" smtClean="0">
                <a:latin typeface="+mj-lt"/>
              </a:rPr>
              <a:t>фоновое изображение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414 x 180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414 x 468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558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756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846 x 468</a:t>
            </a:r>
            <a:r>
              <a:rPr lang="ru-RU" dirty="0" smtClean="0">
                <a:latin typeface="+mj-lt"/>
              </a:rPr>
              <a:t>, </a:t>
            </a:r>
            <a:r>
              <a:rPr lang="is-IS" dirty="0" smtClean="0">
                <a:latin typeface="+mj-lt"/>
              </a:rPr>
              <a:t>2400 x 1200</a:t>
            </a:r>
            <a:endParaRPr lang="ru-RU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Указывайте свои контакты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Позаботьтесь о возрастных категориях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endParaRPr lang="is-I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86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721939"/>
            <a:ext cx="9859116" cy="1514261"/>
          </a:xfrm>
        </p:spPr>
        <p:txBody>
          <a:bodyPr/>
          <a:lstStyle/>
          <a:p>
            <a:r>
              <a:rPr lang="ru-RU" sz="4800" dirty="0" err="1" smtClean="0"/>
              <a:t>Демо</a:t>
            </a:r>
            <a:r>
              <a:rPr lang="ru-RU" sz="4800" dirty="0" smtClean="0"/>
              <a:t>:</a:t>
            </a:r>
            <a:br>
              <a:rPr lang="ru-RU" sz="4800" dirty="0" smtClean="0"/>
            </a:br>
            <a:r>
              <a:rPr lang="ru-RU" sz="4800" dirty="0" smtClean="0"/>
              <a:t>Публикация приложения в магазин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монетизации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074" y="1393759"/>
            <a:ext cx="6913418" cy="35578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ru-RU" sz="3200" dirty="0" smtClean="0">
                <a:latin typeface="+mj-lt"/>
              </a:rPr>
              <a:t>Встроенные покупки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Реклама в приложении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err="1" smtClean="0">
                <a:latin typeface="+mj-lt"/>
              </a:rPr>
              <a:t>Промокоды</a:t>
            </a:r>
            <a:r>
              <a:rPr lang="ru-RU" sz="3200" dirty="0" smtClean="0">
                <a:latin typeface="+mj-lt"/>
              </a:rPr>
              <a:t> </a:t>
            </a:r>
          </a:p>
          <a:p>
            <a:endParaRPr lang="en-US" sz="2400" dirty="0" smtClean="0">
              <a:latin typeface="+mj-lt"/>
            </a:endParaRPr>
          </a:p>
          <a:p>
            <a:endParaRPr lang="is-I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21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6887"/>
            <a:ext cx="9859116" cy="999313"/>
          </a:xfrm>
        </p:spPr>
        <p:txBody>
          <a:bodyPr/>
          <a:lstStyle/>
          <a:p>
            <a:r>
              <a:rPr lang="ru-RU" dirty="0" smtClean="0"/>
              <a:t>Монетизация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81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Публикация приложения в магазин Разработка универсальных приложений  на Windows 10</vt:lpstr>
      <vt:lpstr>Содержание</vt:lpstr>
      <vt:lpstr>Центр разработчика</vt:lpstr>
      <vt:lpstr>Создание пакета приложения</vt:lpstr>
      <vt:lpstr>Демо: Создание пакета для загрузки</vt:lpstr>
      <vt:lpstr>Публикация приложения в магазин</vt:lpstr>
      <vt:lpstr>Демо: Публикация приложения в магазин</vt:lpstr>
      <vt:lpstr>Способы монетизации приложения</vt:lpstr>
      <vt:lpstr>Монетизация</vt:lpstr>
      <vt:lpstr>Поддержка приложения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2015-12-05T21:47:37Z</dcterms:modified>
</cp:coreProperties>
</file>