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08" r:id="rId23"/>
    <p:sldId id="349" r:id="rId24"/>
    <p:sldId id="338" r:id="rId25"/>
    <p:sldId id="350" r:id="rId26"/>
    <p:sldId id="325"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Добрый</a:t>
            </a:r>
            <a:r>
              <a:rPr lang="ru-RU" baseline="0" dirty="0" smtClean="0"/>
              <a:t> день! Сегодня мы поговорим</a:t>
            </a:r>
            <a:r>
              <a:rPr lang="en-US" baseline="0" dirty="0" smtClean="0"/>
              <a:t> </a:t>
            </a:r>
            <a:r>
              <a:rPr lang="ru-RU" baseline="0" dirty="0" smtClean="0"/>
              <a:t>о жизненном цикле приложений универсальной платформы </a:t>
            </a:r>
            <a:r>
              <a:rPr lang="en-US" baseline="0" dirty="0" smtClean="0"/>
              <a:t>Windows, </a:t>
            </a:r>
            <a:r>
              <a:rPr lang="ru-RU" baseline="0" dirty="0" smtClean="0"/>
              <a:t>об управлении состояниями приложения при его выполнении</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176541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12/6/2015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4.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dirty="0" smtClean="0"/>
              <a:t>Жизненный цикл приложения</a:t>
            </a:r>
            <a:r>
              <a:rPr lang="en-GB" dirty="0" smtClean="0"/>
              <a:t/>
            </a:r>
            <a:br>
              <a:rPr lang="en-GB" dirty="0" smtClean="0"/>
            </a:br>
            <a:r>
              <a:rPr lang="ru-RU" sz="3200" dirty="0" smtClean="0"/>
              <a:t>Разработка универсальных приложений </a:t>
            </a:r>
            <a:br>
              <a:rPr lang="ru-RU" sz="3200" dirty="0" smtClean="0"/>
            </a:br>
            <a:r>
              <a:rPr lang="ru-RU" sz="3200" dirty="0" smtClean="0"/>
              <a:t>на </a:t>
            </a:r>
            <a:r>
              <a:rPr lang="en-GB" sz="3200" dirty="0" smtClean="0"/>
              <a:t>Windows 10</a:t>
            </a:r>
            <a:endParaRPr lang="en-GB" sz="3600" dirty="0"/>
          </a:p>
        </p:txBody>
      </p:sp>
      <p:sp>
        <p:nvSpPr>
          <p:cNvPr id="5" name="Text Placeholder 4"/>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480953"/>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4"/>
            <a:ext cx="8266932" cy="3970318"/>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sealed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App</a:t>
            </a:r>
            <a:r>
              <a:rPr lang="en-GB" dirty="0">
                <a:solidFill>
                  <a:srgbClr val="000000"/>
                </a:solidFill>
                <a:highlight>
                  <a:srgbClr val="FFFFFF"/>
                </a:highlight>
                <a:latin typeface="Consolas" panose="020B0609020204030204" pitchFamily="49" charset="0"/>
              </a:rPr>
              <a:t> : </a:t>
            </a:r>
            <a:r>
              <a:rPr lang="en-GB" dirty="0">
                <a:solidFill>
                  <a:srgbClr val="2B91AF"/>
                </a:solidFill>
                <a:highlight>
                  <a:srgbClr val="FFFFFF"/>
                </a:highlight>
                <a:latin typeface="Consolas" panose="020B0609020204030204" pitchFamily="49" charset="0"/>
              </a:rPr>
              <a:t>Application</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 App()</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.InitializeComponent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.Suspending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OnSuspending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.Resuming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sender, </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 TODO: </a:t>
            </a:r>
            <a:r>
              <a:rPr lang="ru-RU" dirty="0" smtClean="0">
                <a:solidFill>
                  <a:srgbClr val="008000"/>
                </a:solidFill>
                <a:highlight>
                  <a:srgbClr val="FFFFFF"/>
                </a:highlight>
                <a:latin typeface="Consolas" panose="020B0609020204030204" pitchFamily="49" charset="0"/>
              </a:rPr>
              <a:t>действия для возобновления работы приложения</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endParaRPr lang="en-GB" sz="4400" dirty="0"/>
          </a:p>
        </p:txBody>
      </p:sp>
      <p:sp>
        <p:nvSpPr>
          <p:cNvPr id="5" name="Rounded Rectangle 4"/>
          <p:cNvSpPr/>
          <p:nvPr/>
        </p:nvSpPr>
        <p:spPr bwMode="auto">
          <a:xfrm>
            <a:off x="1034903" y="3168059"/>
            <a:ext cx="4398777" cy="305243"/>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ru-RU" sz="3200" dirty="0" smtClean="0"/>
              <a:t>Инструмент </a:t>
            </a:r>
            <a:r>
              <a:rPr lang="en-GB" sz="3200" dirty="0"/>
              <a:t>Debug Location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ru-RU" sz="4400" dirty="0" smtClean="0"/>
              <a:t>Инструменты в </a:t>
            </a:r>
            <a:r>
              <a:rPr lang="en-US" sz="4400" dirty="0" smtClean="0"/>
              <a:t>Visual Studio</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79319" y="2376682"/>
            <a:ext cx="6096119" cy="2597634"/>
          </a:xfrm>
        </p:spPr>
        <p:txBody>
          <a:bodyPr/>
          <a:lstStyle/>
          <a:p>
            <a:r>
              <a:rPr lang="ru-RU" sz="3200" dirty="0" smtClean="0"/>
              <a:t>Сохранить данные</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Демонстрация</a:t>
            </a:r>
            <a:endParaRPr lang="en-US" dirty="0"/>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Words>
  <Application>Microsoft Office PowerPoint</Application>
  <PresentationFormat>Widescreen</PresentationFormat>
  <Paragraphs>212</Paragraphs>
  <Slides>24</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Жизненный цикл приложения Разработка универсальных приложений  на Windows 10</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Инструменты в Visual Studio</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Демонстрация</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2015-12-06T18:06:27Z</dcterms:modified>
</cp:coreProperties>
</file>