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0"/>
  </p:notesMasterIdLst>
  <p:handoutMasterIdLst>
    <p:handoutMasterId r:id="rId31"/>
  </p:handoutMasterIdLst>
  <p:sldIdLst>
    <p:sldId id="364"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49" r:id="rId23"/>
    <p:sldId id="338" r:id="rId24"/>
    <p:sldId id="350" r:id="rId25"/>
    <p:sldId id="365" r:id="rId26"/>
    <p:sldId id="325" r:id="rId27"/>
    <p:sldId id="366" r:id="rId28"/>
    <p:sldId id="367"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11:27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005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slideLayout" Target="../slideLayouts/slideLayout8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image" Target="../media/image6.png"/><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theme" Target="../theme/theme3.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image" Target="../media/image6.png"/><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 id="2147485085" r:id="rId4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9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7.x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00188F"/>
                </a:solidFill>
              </a:rPr>
              <a:t>Разработка универсальных приложений на платформе </a:t>
            </a:r>
            <a:r>
              <a:rPr lang="en-US" sz="4000" dirty="0" smtClean="0">
                <a:solidFill>
                  <a:srgbClr val="00188F"/>
                </a:solidFill>
              </a:rPr>
              <a:t>Windows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ru-RU" sz="4000" dirty="0" smtClean="0">
                <a:solidFill>
                  <a:srgbClr val="00188F"/>
                </a:solidFill>
              </a:rPr>
              <a:t>Часть </a:t>
            </a:r>
            <a:r>
              <a:rPr lang="ru-RU" sz="4000" dirty="0">
                <a:solidFill>
                  <a:srgbClr val="00188F"/>
                </a:solidFill>
              </a:rPr>
              <a:t>5</a:t>
            </a:r>
            <a:r>
              <a:rPr lang="en-US" sz="4000" dirty="0" smtClean="0">
                <a:solidFill>
                  <a:srgbClr val="00188F"/>
                </a:solidFill>
              </a:rPr>
              <a:t>: </a:t>
            </a:r>
            <a:r>
              <a:rPr lang="ru-RU" sz="4000" dirty="0" smtClean="0">
                <a:solidFill>
                  <a:srgbClr val="00188F"/>
                </a:solidFill>
              </a:rPr>
              <a:t>Жизненный цикл приложения</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684085"/>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US" sz="1200" dirty="0" smtClean="0">
              <a:solidFill>
                <a:srgbClr val="008000"/>
              </a:solidFill>
              <a:highlight>
                <a:srgbClr val="FFFFFF"/>
              </a:highlight>
              <a:latin typeface="Consolas" panose="020B0609020204030204" pitchFamily="49" charset="0"/>
            </a:endParaRP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4"/>
            <a:ext cx="8266932" cy="3970318"/>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sealed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App</a:t>
            </a:r>
            <a:r>
              <a:rPr lang="en-GB" dirty="0">
                <a:solidFill>
                  <a:srgbClr val="000000"/>
                </a:solidFill>
                <a:highlight>
                  <a:srgbClr val="FFFFFF"/>
                </a:highlight>
                <a:latin typeface="Consolas" panose="020B0609020204030204" pitchFamily="49" charset="0"/>
              </a:rPr>
              <a:t> : </a:t>
            </a:r>
            <a:r>
              <a:rPr lang="en-GB" dirty="0">
                <a:solidFill>
                  <a:srgbClr val="2B91AF"/>
                </a:solidFill>
                <a:highlight>
                  <a:srgbClr val="FFFFFF"/>
                </a:highlight>
                <a:latin typeface="Consolas" panose="020B0609020204030204" pitchFamily="49" charset="0"/>
              </a:rPr>
              <a:t>Application</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 App()</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.InitializeComponent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.Suspending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OnSuspending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.Resuming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sender, </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 TODO: </a:t>
            </a:r>
            <a:r>
              <a:rPr lang="ru-RU" dirty="0" smtClean="0">
                <a:solidFill>
                  <a:srgbClr val="008000"/>
                </a:solidFill>
                <a:highlight>
                  <a:srgbClr val="FFFFFF"/>
                </a:highlight>
                <a:latin typeface="Consolas" panose="020B0609020204030204" pitchFamily="49" charset="0"/>
              </a:rPr>
              <a:t>действия при возобновлении работы приложения</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endParaRPr lang="en-GB" sz="4400" dirty="0"/>
          </a:p>
        </p:txBody>
      </p:sp>
      <p:sp>
        <p:nvSpPr>
          <p:cNvPr id="5" name="Rounded Rectangle 4"/>
          <p:cNvSpPr/>
          <p:nvPr/>
        </p:nvSpPr>
        <p:spPr bwMode="auto">
          <a:xfrm>
            <a:off x="1034903" y="3168059"/>
            <a:ext cx="4398777" cy="305243"/>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en-GB" sz="3200" smtClean="0"/>
              <a:t>Lifecycle </a:t>
            </a:r>
            <a:r>
              <a:rPr lang="en-GB" sz="3200" dirty="0" smtClean="0"/>
              <a:t>Events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ru-RU" sz="4400" dirty="0" smtClean="0"/>
              <a:t>Инструменты в </a:t>
            </a:r>
            <a:r>
              <a:rPr lang="en-US" sz="4400" dirty="0" smtClean="0"/>
              <a:t>Visual Studio</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79319" y="2376682"/>
            <a:ext cx="6096119" cy="2597634"/>
          </a:xfrm>
        </p:spPr>
        <p:txBody>
          <a:bodyPr/>
          <a:lstStyle/>
          <a:p>
            <a:r>
              <a:rPr lang="ru-RU" sz="3200" dirty="0" smtClean="0"/>
              <a:t>Сохранить данные</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2358292"/>
            <a:ext cx="9859116" cy="999313"/>
          </a:xfrm>
        </p:spPr>
        <p:txBody>
          <a:bodyPr/>
          <a:lstStyle/>
          <a:p>
            <a:r>
              <a:rPr lang="en-US" dirty="0" smtClean="0"/>
              <a:t>DEMO</a:t>
            </a:r>
            <a:endParaRPr lang="ru-RU" sz="5400" dirty="0"/>
          </a:p>
        </p:txBody>
      </p:sp>
    </p:spTree>
    <p:extLst>
      <p:ext uri="{BB962C8B-B14F-4D97-AF65-F5344CB8AC3E}">
        <p14:creationId xmlns:p14="http://schemas.microsoft.com/office/powerpoint/2010/main" val="184527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1087</Words>
  <Application>Microsoft Office PowerPoint</Application>
  <PresentationFormat>Widescreen</PresentationFormat>
  <Paragraphs>220</Paragraphs>
  <Slides>25</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Часть 5: Жизненный цикл приложения</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Инструменты в Visual Studio</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DEMO</vt:lpstr>
      <vt:lpstr>Заключение</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2015-12-07T08:39:11Z</dcterms:modified>
</cp:coreProperties>
</file>