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3.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10"/>
  </p:notesMasterIdLst>
  <p:handoutMasterIdLst>
    <p:handoutMasterId r:id="rId11"/>
  </p:handoutMasterIdLst>
  <p:sldIdLst>
    <p:sldId id="369" r:id="rId5"/>
    <p:sldId id="325" r:id="rId6"/>
    <p:sldId id="368" r:id="rId7"/>
    <p:sldId id="370" r:id="rId8"/>
    <p:sldId id="367" r:id="rId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7602" autoAdjust="0"/>
  </p:normalViewPr>
  <p:slideViewPr>
    <p:cSldViewPr snapToGrid="0">
      <p:cViewPr varScale="1">
        <p:scale>
          <a:sx n="54" d="100"/>
          <a:sy n="54" d="100"/>
        </p:scale>
        <p:origin x="259"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3:02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210113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424179948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31477590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80351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slideLayout" Target="../slideLayouts/slideLayout110.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image" Target="../media/image6.png"/><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theme" Target="../theme/theme3.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image" Target="../media/image6.png"/><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5086" r:id="rId29"/>
    <p:sldLayoutId id="2147485087" r:id="rId3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 id="2147485084"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smtClean="0">
                <a:solidFill>
                  <a:srgbClr val="C00000"/>
                </a:solidFill>
              </a:rPr>
              <a:t>Universal Application Development on Windows Platform for Beginners</a:t>
            </a:r>
            <a:br>
              <a:rPr lang="en-US" sz="4000" dirty="0" smtClean="0">
                <a:solidFill>
                  <a:srgbClr val="C00000"/>
                </a:solidFill>
              </a:rPr>
            </a:br>
            <a:r>
              <a:rPr lang="ru-RU" sz="4000" dirty="0" smtClean="0">
                <a:solidFill>
                  <a:srgbClr val="C00000"/>
                </a:solidFill>
              </a:rPr>
              <a:t/>
            </a:r>
            <a:br>
              <a:rPr lang="ru-RU" sz="4000" dirty="0" smtClean="0">
                <a:solidFill>
                  <a:srgbClr val="C00000"/>
                </a:solidFill>
              </a:rPr>
            </a:br>
            <a:r>
              <a:rPr lang="en-US" sz="4000" dirty="0" smtClean="0">
                <a:solidFill>
                  <a:srgbClr val="C00000"/>
                </a:solidFill>
              </a:rPr>
              <a:t>Lab 5. </a:t>
            </a:r>
            <a:r>
              <a:rPr lang="en-US" sz="4000" dirty="0" smtClean="0">
                <a:solidFill>
                  <a:srgbClr val="C00000"/>
                </a:solidFill>
              </a:rPr>
              <a:t>Application Lifecycle</a:t>
            </a:r>
            <a:endParaRPr lang="ru-RU" sz="4000" dirty="0">
              <a:solidFill>
                <a:srgbClr val="C00000"/>
              </a:solidFill>
            </a:endParaRPr>
          </a:p>
        </p:txBody>
      </p:sp>
      <p:sp>
        <p:nvSpPr>
          <p:cNvPr id="5" name="Подзаголовок 4"/>
          <p:cNvSpPr>
            <a:spLocks noGrp="1"/>
          </p:cNvSpPr>
          <p:nvPr>
            <p:ph type="subTitle" idx="1"/>
          </p:nvPr>
        </p:nvSpPr>
        <p:spPr>
          <a:xfrm>
            <a:off x="2136000" y="4329000"/>
            <a:ext cx="9360000" cy="1452017"/>
          </a:xfrm>
        </p:spPr>
        <p:txBody>
          <a:bodyPr>
            <a:normAutofit lnSpcReduction="10000"/>
          </a:bodyPr>
          <a:lstStyle/>
          <a:p>
            <a:r>
              <a:rPr lang="en-US" dirty="0" smtClean="0"/>
              <a:t>Dmitry Soshnikov</a:t>
            </a:r>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192552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en-US" dirty="0" smtClean="0"/>
              <a:t>Exercise </a:t>
            </a:r>
            <a:r>
              <a:rPr lang="ru-RU" dirty="0" smtClean="0"/>
              <a:t> </a:t>
            </a:r>
            <a:r>
              <a:rPr lang="ru-RU" dirty="0" smtClean="0"/>
              <a:t>1</a:t>
            </a:r>
            <a:endParaRPr lang="en-GB" dirty="0"/>
          </a:p>
        </p:txBody>
      </p:sp>
      <p:sp>
        <p:nvSpPr>
          <p:cNvPr id="2" name="Text Placeholder 1"/>
          <p:cNvSpPr>
            <a:spLocks noGrp="1"/>
          </p:cNvSpPr>
          <p:nvPr>
            <p:ph type="body" sz="quarter" idx="10"/>
          </p:nvPr>
        </p:nvSpPr>
        <p:spPr>
          <a:xfrm>
            <a:off x="269239" y="1189177"/>
            <a:ext cx="5904733" cy="4528932"/>
          </a:xfrm>
        </p:spPr>
        <p:txBody>
          <a:bodyPr/>
          <a:lstStyle/>
          <a:p>
            <a:r>
              <a:rPr lang="en-US" dirty="0" smtClean="0"/>
              <a:t>In application from </a:t>
            </a:r>
            <a:r>
              <a:rPr lang="en-US" dirty="0" err="1" smtClean="0"/>
              <a:t>modul</a:t>
            </a:r>
            <a:r>
              <a:rPr lang="en-US" dirty="0" smtClean="0"/>
              <a:t> 5 try to handle situation when user returns to application after </a:t>
            </a:r>
            <a:r>
              <a:rPr lang="en-US" dirty="0" smtClean="0"/>
              <a:t>app</a:t>
            </a:r>
            <a:r>
              <a:rPr lang="en-US" dirty="0" smtClean="0"/>
              <a:t> was terminated by system and wants to continue from the point where app was suspended</a:t>
            </a:r>
            <a:endParaRPr lang="en-US"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en-US" dirty="0" smtClean="0"/>
              <a:t>Exercise</a:t>
            </a:r>
            <a:r>
              <a:rPr lang="ru-RU" dirty="0" smtClean="0"/>
              <a:t> </a:t>
            </a:r>
            <a:r>
              <a:rPr lang="ru-RU" dirty="0" smtClean="0"/>
              <a:t>2</a:t>
            </a:r>
            <a:endParaRPr lang="en-GB" dirty="0"/>
          </a:p>
        </p:txBody>
      </p:sp>
      <p:sp>
        <p:nvSpPr>
          <p:cNvPr id="2" name="Text Placeholder 1"/>
          <p:cNvSpPr>
            <a:spLocks noGrp="1"/>
          </p:cNvSpPr>
          <p:nvPr>
            <p:ph type="body" sz="quarter" idx="10"/>
          </p:nvPr>
        </p:nvSpPr>
        <p:spPr>
          <a:xfrm>
            <a:off x="269239" y="1189177"/>
            <a:ext cx="6152826" cy="3985899"/>
          </a:xfrm>
        </p:spPr>
        <p:txBody>
          <a:bodyPr/>
          <a:lstStyle/>
          <a:p>
            <a:r>
              <a:rPr lang="en-US" dirty="0"/>
              <a:t>In application from </a:t>
            </a:r>
            <a:r>
              <a:rPr lang="en-US" dirty="0" err="1"/>
              <a:t>modul</a:t>
            </a:r>
            <a:r>
              <a:rPr lang="en-US" dirty="0"/>
              <a:t> 5 try to </a:t>
            </a:r>
            <a:r>
              <a:rPr lang="en-US" dirty="0" smtClean="0"/>
              <a:t>implement </a:t>
            </a:r>
            <a:r>
              <a:rPr lang="en-US" dirty="0"/>
              <a:t>weather data refresh in situation when user returns to application and </a:t>
            </a:r>
            <a:r>
              <a:rPr lang="en-US" dirty="0" err="1"/>
              <a:t>Application.Resuming</a:t>
            </a:r>
            <a:r>
              <a:rPr lang="en-US" dirty="0"/>
              <a:t> event was triggered</a:t>
            </a:r>
            <a:endParaRPr lang="en-US" dirty="0"/>
          </a:p>
        </p:txBody>
      </p:sp>
    </p:spTree>
    <p:extLst>
      <p:ext uri="{BB962C8B-B14F-4D97-AF65-F5344CB8AC3E}">
        <p14:creationId xmlns:p14="http://schemas.microsoft.com/office/powerpoint/2010/main" val="304169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378685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Words>
  <Application>Microsoft Office PowerPoint</Application>
  <PresentationFormat>Widescreen</PresentationFormat>
  <Paragraphs>18</Paragraphs>
  <Slides>5</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5</vt:i4>
      </vt:variant>
    </vt:vector>
  </HeadingPairs>
  <TitlesOfParts>
    <vt:vector size="19"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Universal Application Development on Windows Platform for Beginners  Lab 5. Application Lifecycle</vt:lpstr>
      <vt:lpstr>Exercise  1</vt:lpstr>
      <vt:lpstr>Exercise 2</vt:lpstr>
      <vt:lpstr>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2015-12-07T12:17:03Z</dcterms:modified>
</cp:coreProperties>
</file>