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9"/>
  </p:notesMasterIdLst>
  <p:handoutMasterIdLst>
    <p:handoutMasterId r:id="rId10"/>
  </p:handoutMasterIdLst>
  <p:sldIdLst>
    <p:sldId id="369" r:id="rId5"/>
    <p:sldId id="325" r:id="rId6"/>
    <p:sldId id="368" r:id="rId7"/>
    <p:sldId id="367"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259"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4:21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solidFill>
                  <a:srgbClr val="C00000"/>
                </a:solidFill>
              </a:rPr>
              <a:t>Universal Application Development on Windows Platform for Beginners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en-US" sz="4000" dirty="0" smtClean="0">
                <a:solidFill>
                  <a:srgbClr val="C00000"/>
                </a:solidFill>
              </a:rPr>
              <a:t>Lab 9</a:t>
            </a:r>
            <a:r>
              <a:rPr lang="en-US" sz="4000" dirty="0" smtClean="0">
                <a:solidFill>
                  <a:srgbClr val="C00000"/>
                </a:solidFill>
              </a:rPr>
              <a:t>. </a:t>
            </a:r>
            <a:r>
              <a:rPr lang="en-US" sz="4000" dirty="0" smtClean="0">
                <a:solidFill>
                  <a:srgbClr val="C00000"/>
                </a:solidFill>
              </a:rPr>
              <a:t>Store and monetization</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en-US" dirty="0" smtClean="0"/>
              <a:t>Dmitry Soshnikov</a:t>
            </a:r>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123677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en-US" dirty="0" smtClean="0"/>
              <a:t>Exercise</a:t>
            </a:r>
            <a:endParaRPr lang="en-GB" dirty="0"/>
          </a:p>
        </p:txBody>
      </p:sp>
      <p:sp>
        <p:nvSpPr>
          <p:cNvPr id="2" name="Text Placeholder 1"/>
          <p:cNvSpPr>
            <a:spLocks noGrp="1"/>
          </p:cNvSpPr>
          <p:nvPr>
            <p:ph type="body" sz="quarter" idx="10"/>
          </p:nvPr>
        </p:nvSpPr>
        <p:spPr>
          <a:xfrm>
            <a:off x="269239" y="1189177"/>
            <a:ext cx="5904733" cy="4227247"/>
          </a:xfrm>
        </p:spPr>
        <p:txBody>
          <a:bodyPr/>
          <a:lstStyle/>
          <a:p>
            <a:r>
              <a:rPr lang="en-US" dirty="0" smtClean="0"/>
              <a:t>Go to developer center dev.windows.com</a:t>
            </a:r>
            <a:r>
              <a:rPr lang="ru-RU" dirty="0" smtClean="0"/>
              <a:t> </a:t>
            </a:r>
            <a:r>
              <a:rPr lang="en-US" dirty="0" smtClean="0"/>
              <a:t>and check the conditions of this program</a:t>
            </a:r>
          </a:p>
          <a:p>
            <a:endParaRPr lang="en-US" dirty="0"/>
          </a:p>
          <a:p>
            <a:r>
              <a:rPr lang="en-US" dirty="0" smtClean="0"/>
              <a:t>Submit your app to the store! </a:t>
            </a:r>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7250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Words>
  <Application>Microsoft Office PowerPoint</Application>
  <PresentationFormat>Widescreen</PresentationFormat>
  <Paragraphs>18</Paragraphs>
  <Slides>4</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Universal Application Development on Windows Platform for Beginners  Lab 9. Store and monetization</vt:lpstr>
      <vt:lpstr>Exercise</vt:lpstr>
      <vt:lpstr>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2015-12-07T13:24:24Z</dcterms:modified>
</cp:coreProperties>
</file>