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2.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3.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3855" r:id="rId4"/>
  </p:sldMasterIdLst>
  <p:notesMasterIdLst>
    <p:notesMasterId r:id="rId10"/>
  </p:notesMasterIdLst>
  <p:handoutMasterIdLst>
    <p:handoutMasterId r:id="rId11"/>
  </p:handoutMasterIdLst>
  <p:sldIdLst>
    <p:sldId id="369" r:id="rId5"/>
    <p:sldId id="325" r:id="rId6"/>
    <p:sldId id="368" r:id="rId7"/>
    <p:sldId id="370" r:id="rId8"/>
    <p:sldId id="367" r:id="rId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8FD5"/>
    <a:srgbClr val="8DB1E2"/>
    <a:srgbClr val="F2F2F2"/>
    <a:srgbClr val="202124"/>
    <a:srgbClr val="2F5994"/>
    <a:srgbClr val="0B5A99"/>
    <a:srgbClr val="216398"/>
    <a:srgbClr val="0078D7"/>
    <a:srgbClr val="69A1C7"/>
    <a:srgbClr val="206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18" autoAdjust="0"/>
    <p:restoredTop sz="77602" autoAdjust="0"/>
  </p:normalViewPr>
  <p:slideViewPr>
    <p:cSldViewPr snapToGrid="0">
      <p:cViewPr varScale="1">
        <p:scale>
          <a:sx n="54" d="100"/>
          <a:sy n="54" d="100"/>
        </p:scale>
        <p:origin x="259" y="38"/>
      </p:cViewPr>
      <p:guideLst/>
    </p:cSldViewPr>
  </p:slideViewPr>
  <p:notesTextViewPr>
    <p:cViewPr>
      <p:scale>
        <a:sx n="150" d="100"/>
        <a:sy n="150" d="100"/>
      </p:scale>
      <p:origin x="0" y="0"/>
    </p:cViewPr>
  </p:notesTextViewPr>
  <p:sorterViewPr>
    <p:cViewPr varScale="1">
      <p:scale>
        <a:sx n="1" d="1"/>
        <a:sy n="1" d="1"/>
      </p:scale>
      <p:origin x="0" y="-16214"/>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12/7/2015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12/7/2015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12/7/2015 3:19 PM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5</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2101130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511989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8414118"/>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34641521"/>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5947487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719085"/>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88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582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689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046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763236481"/>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321370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3572037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05210767"/>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424179948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314775901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42860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4565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49601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22656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7925575"/>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2032532893"/>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29520028"/>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031277975"/>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8256054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9862798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81278130"/>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01632331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6448595"/>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35146"/>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086816568"/>
      </p:ext>
    </p:extLst>
  </p:cSld>
  <p:clrMapOvr>
    <a:masterClrMapping/>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52932865"/>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62060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296380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568737970"/>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15948762"/>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57567404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06909325"/>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95395283"/>
      </p:ext>
    </p:extLst>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596215803"/>
      </p:ext>
    </p:extLst>
  </p:cSld>
  <p:clrMapOvr>
    <a:masterClrMapping/>
  </p:clrMapOvr>
  <p:transition>
    <p:fade/>
  </p:transition>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78048651"/>
      </p:ext>
    </p:extLst>
  </p:cSld>
  <p:clrMapOvr>
    <a:masterClrMapping/>
  </p:clrMapOvr>
  <p:transition>
    <p:fade/>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4195923603"/>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137360145"/>
      </p:ext>
    </p:extLst>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230909523"/>
      </p:ext>
    </p:extLst>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059725827"/>
      </p:ext>
    </p:extLst>
  </p:cSld>
  <p:clrMapOvr>
    <a:masterClrMapping/>
  </p:clrMapOvr>
  <p:transition>
    <p:fade/>
  </p:transition>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803511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6888128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3634089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0406525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60634210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5488785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2576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86090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22476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426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5084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220654029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0579636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56759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3922378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6150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6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505451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None/>
              <a:defRPr lang="en-US" sz="3526"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328" rtl="0" eaLnBrk="1" latinLnBrk="0" hangingPunct="1">
              <a:spcBef>
                <a:spcPct val="20000"/>
              </a:spcBef>
              <a:spcAft>
                <a:spcPts val="1599"/>
              </a:spcAft>
            </a:pPr>
            <a:r>
              <a:rPr lang="en-US" smtClean="0"/>
              <a:t>Click to edit Master text styles</a:t>
            </a:r>
          </a:p>
        </p:txBody>
      </p:sp>
      <p:sp>
        <p:nvSpPr>
          <p:cNvPr id="6" name="Text Placeholder 8"/>
          <p:cNvSpPr>
            <a:spLocks noGrp="1"/>
          </p:cNvSpPr>
          <p:nvPr>
            <p:ph type="body" sz="quarter" idx="16" hasCustomPrompt="1"/>
          </p:nvPr>
        </p:nvSpPr>
        <p:spPr>
          <a:xfrm>
            <a:off x="269241" y="291070"/>
            <a:ext cx="11653523" cy="896552"/>
          </a:xfrm>
        </p:spPr>
        <p:txBody>
          <a:bodyPr vert="horz" lIns="182880" tIns="146304" rIns="182880" bIns="146304" rtlCol="0" anchor="t">
            <a:noAutofit/>
          </a:bodyPr>
          <a:lstStyle>
            <a:lvl1pPr marL="0" indent="0" algn="l" defTabSz="913521" rtl="0" eaLnBrk="1" latinLnBrk="0" hangingPunct="1">
              <a:lnSpc>
                <a:spcPct val="90000"/>
              </a:lnSpc>
              <a:spcBef>
                <a:spcPct val="0"/>
              </a:spcBef>
              <a:buNone/>
              <a:defRPr lang="en-US" sz="470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1" y="1507553"/>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1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7647"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77202189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1"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67065626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34678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
        <p:nvSpPr>
          <p:cNvPr id="5" name="Footer Placeholder 6"/>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99" dirty="0" smtClean="0">
                <a:solidFill>
                  <a:srgbClr val="666666"/>
                </a:solidFill>
              </a:rPr>
              <a:t>MICROSOFT CONFIDENTIAL</a:t>
            </a:r>
          </a:p>
        </p:txBody>
      </p:sp>
    </p:spTree>
    <p:extLst>
      <p:ext uri="{BB962C8B-B14F-4D97-AF65-F5344CB8AC3E}">
        <p14:creationId xmlns:p14="http://schemas.microsoft.com/office/powerpoint/2010/main" val="206734165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5936"/>
          </a:xfrm>
        </p:spPr>
        <p:txBody>
          <a:bodyPr>
            <a:spAutoFit/>
          </a:bodyPr>
          <a:lstStyle>
            <a:lvl3pPr>
              <a:defRPr sz="2350"/>
            </a:lvl3pPr>
            <a:lvl4pPr>
              <a:defRPr sz="1958"/>
            </a:lvl4pPr>
            <a:lvl5pPr>
              <a:defRPr sz="195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562006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Tree>
    <p:extLst>
      <p:ext uri="{BB962C8B-B14F-4D97-AF65-F5344CB8AC3E}">
        <p14:creationId xmlns:p14="http://schemas.microsoft.com/office/powerpoint/2010/main" val="186711663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328"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759567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1" y="1635896"/>
            <a:ext cx="2689275" cy="4931036"/>
          </a:xfrm>
        </p:spPr>
        <p:txBody>
          <a:bodyPr>
            <a:noAutofit/>
          </a:bodyPr>
          <a:lstStyle>
            <a:lvl1pPr marL="335834" indent="-335834">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99910271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1"/>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1" y="1635896"/>
            <a:ext cx="2689275" cy="4931036"/>
          </a:xfrm>
        </p:spPr>
        <p:txBody>
          <a:bodyPr>
            <a:noAutofit/>
          </a:bodyPr>
          <a:lstStyle>
            <a:lvl1pPr marL="0" indent="0">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481621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0"/>
            </a:lvl2pPr>
            <a:lvl3pPr marL="223871" indent="0">
              <a:buNone/>
              <a:defRPr/>
            </a:lvl3pPr>
            <a:lvl4pPr marL="447743" indent="0">
              <a:buNone/>
              <a:defRPr/>
            </a:lvl4pPr>
            <a:lvl5pPr marL="67161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119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61215"/>
          </a:xfrm>
          <a:noFill/>
        </p:spPr>
        <p:txBody>
          <a:bodyPr tIns="91440" bIns="91440" anchor="t" anchorCtr="0">
            <a:spAutoFit/>
          </a:bodyPr>
          <a:lstStyle>
            <a:lvl1pPr>
              <a:defRPr sz="7051"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40753782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397045"/>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36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45263037"/>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6185516"/>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5235333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99103762"/>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50235333"/>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19181002"/>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18699276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4551671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27126325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53286958"/>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917532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404635"/>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36480"/>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00317"/>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4778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0507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79842913"/>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009179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7019823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01263648"/>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480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9981"/>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3737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Agenda</a:t>
            </a:r>
            <a:endParaRPr lang="en-US" dirty="0"/>
          </a:p>
        </p:txBody>
      </p:sp>
    </p:spTree>
    <p:extLst>
      <p:ext uri="{BB962C8B-B14F-4D97-AF65-F5344CB8AC3E}">
        <p14:creationId xmlns:p14="http://schemas.microsoft.com/office/powerpoint/2010/main" val="2777270342"/>
      </p:ext>
    </p:extLst>
  </p:cSld>
  <p:clrMapOvr>
    <a:masterClrMapping/>
  </p:clrMapOvr>
  <p:transition>
    <p:fade/>
  </p:transition>
  <p:timing>
    <p:tnLst>
      <p:par>
        <p:cTn id="1" dur="indefinite" restart="never" nodeType="tmRoot"/>
      </p:par>
    </p:tnLst>
  </p:timing>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319382988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smtClean="0"/>
              <a:t>0:00</a:t>
            </a:r>
            <a:endParaRPr lang="en-US" dirty="0"/>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421976920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773614860"/>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30508930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Code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E91A7C-4EFF-433E-AB94-3AE3BC2A7670}" type="datetime1">
              <a:rPr lang="en-US" smtClean="0"/>
              <a:t>12/7/2015</a:t>
            </a:fld>
            <a:endParaRPr lang="en-US"/>
          </a:p>
        </p:txBody>
      </p:sp>
      <p:sp>
        <p:nvSpPr>
          <p:cNvPr id="4" name="Footer Placeholder 3"/>
          <p:cNvSpPr>
            <a:spLocks noGrp="1"/>
          </p:cNvSpPr>
          <p:nvPr>
            <p:ph type="ftr" sz="quarter" idx="11"/>
          </p:nvPr>
        </p:nvSpPr>
        <p:spPr/>
        <p:txBody>
          <a:body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p>
            <a:fld id="{2775DF8E-1151-4C45-8C93-3AB060627CA9}" type="slidenum">
              <a:rPr lang="en-US" smtClean="0"/>
              <a:pPr/>
              <a:t>‹#›</a:t>
            </a:fld>
            <a:endParaRPr lang="en-US"/>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
        <p:nvSpPr>
          <p:cNvPr id="7" name="Title 1"/>
          <p:cNvSpPr>
            <a:spLocks noGrp="1"/>
          </p:cNvSpPr>
          <p:nvPr>
            <p:ph type="title"/>
          </p:nvPr>
        </p:nvSpPr>
        <p:spPr>
          <a:xfrm>
            <a:off x="269240" y="289511"/>
            <a:ext cx="11655840" cy="899665"/>
          </a:xfrm>
        </p:spPr>
        <p:txBody>
          <a:bodyPr/>
          <a:lstStyle/>
          <a:p>
            <a:r>
              <a:rPr lang="en-US" smtClean="0"/>
              <a:t>Click to edit Master title style</a:t>
            </a:r>
            <a:endParaRPr lang="en-US"/>
          </a:p>
        </p:txBody>
      </p:sp>
      <p:sp>
        <p:nvSpPr>
          <p:cNvPr id="8" name="Rectangle 7"/>
          <p:cNvSpPr/>
          <p:nvPr userDrawn="1"/>
        </p:nvSpPr>
        <p:spPr>
          <a:xfrm>
            <a:off x="269239" y="1562282"/>
            <a:ext cx="11653522" cy="468605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4464" tIns="89642" rIns="134464" bIns="89642" rtlCol="0" anchor="t" anchorCtr="0"/>
          <a:lstStyle/>
          <a:p>
            <a:pPr algn="ctr"/>
            <a:endParaRPr lang="en-US" sz="1765" dirty="0" err="1" smtClean="0">
              <a:ln w="12700" cmpd="sng">
                <a:solidFill>
                  <a:schemeClr val="tx1"/>
                </a:solidFill>
              </a:ln>
              <a:solidFill>
                <a:schemeClr val="tx2"/>
              </a:solidFill>
            </a:endParaRPr>
          </a:p>
        </p:txBody>
      </p:sp>
      <p:sp>
        <p:nvSpPr>
          <p:cNvPr id="9" name="Text Placeholder 16"/>
          <p:cNvSpPr>
            <a:spLocks noGrp="1"/>
          </p:cNvSpPr>
          <p:nvPr>
            <p:ph type="body" sz="quarter" idx="21" hasCustomPrompt="1"/>
          </p:nvPr>
        </p:nvSpPr>
        <p:spPr>
          <a:xfrm>
            <a:off x="269239" y="1563382"/>
            <a:ext cx="11653522" cy="1692925"/>
          </a:xfrm>
        </p:spPr>
        <p:txBody>
          <a:bodyPr lIns="182880" tIns="182880" rIns="182880" bIns="182880"/>
          <a:lstStyle>
            <a:lvl1pPr marL="112038" indent="-112038">
              <a:lnSpc>
                <a:spcPct val="110000"/>
              </a:lnSpc>
              <a:buFont typeface="Lucida Grande"/>
              <a:buChar char=" "/>
              <a:defRPr sz="1372" baseline="0">
                <a:solidFill>
                  <a:schemeClr val="tx1"/>
                </a:solidFill>
                <a:latin typeface="Consolas"/>
                <a:cs typeface="Consolas"/>
              </a:defRPr>
            </a:lvl1pPr>
            <a:lvl2pPr marL="563307" indent="-112038">
              <a:lnSpc>
                <a:spcPct val="110000"/>
              </a:lnSpc>
              <a:buFont typeface="Lucida Grande"/>
              <a:buChar char=" "/>
              <a:defRPr sz="1372">
                <a:solidFill>
                  <a:schemeClr val="tx1"/>
                </a:solidFill>
                <a:latin typeface="Consolas"/>
              </a:defRPr>
            </a:lvl2pPr>
            <a:lvl3pPr marL="1008350" indent="-112038">
              <a:lnSpc>
                <a:spcPct val="110000"/>
              </a:lnSpc>
              <a:buFont typeface="Lucida Grande"/>
              <a:buChar char=" "/>
              <a:defRPr sz="1372" baseline="0">
                <a:solidFill>
                  <a:schemeClr val="tx1"/>
                </a:solidFill>
                <a:latin typeface="Consolas"/>
              </a:defRPr>
            </a:lvl3pPr>
            <a:lvl4pPr marL="1459619" indent="-112038">
              <a:lnSpc>
                <a:spcPct val="110000"/>
              </a:lnSpc>
              <a:buFont typeface="Lucida Grande"/>
              <a:buChar char=" "/>
              <a:defRPr sz="1372" baseline="0">
                <a:solidFill>
                  <a:schemeClr val="tx1"/>
                </a:solidFill>
                <a:latin typeface="Consolas"/>
              </a:defRPr>
            </a:lvl4pPr>
            <a:lvl5pPr marL="1904662" indent="-112038">
              <a:lnSpc>
                <a:spcPct val="110000"/>
              </a:lnSpc>
              <a:buFont typeface="Lucida Grande"/>
              <a:buChar char=" "/>
              <a:defRPr sz="1372" baseline="0">
                <a:solidFill>
                  <a:schemeClr val="tx1"/>
                </a:solidFill>
                <a:latin typeface="Consolas"/>
              </a:defRPr>
            </a:lvl5pPr>
          </a:lstStyle>
          <a:p>
            <a:pPr lvl="0"/>
            <a:r>
              <a:rPr lang="en-US" dirty="0" smtClean="0"/>
              <a:t>Code Snippet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4620935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2F3BAC70-3324-4D03-BF37-DF6E49462F99}" type="datetime1">
              <a:rPr lang="en-US" smtClean="0"/>
              <a:t>12/7/2015</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3366242987"/>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2_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
        <p:nvSpPr>
          <p:cNvPr id="3" name="Date Placeholder 2"/>
          <p:cNvSpPr>
            <a:spLocks noGrp="1"/>
          </p:cNvSpPr>
          <p:nvPr>
            <p:ph type="dt" sz="half" idx="13"/>
          </p:nvPr>
        </p:nvSpPr>
        <p:spPr/>
        <p:txBody>
          <a:bodyPr/>
          <a:lstStyle/>
          <a:p>
            <a:fld id="{DF8856BE-949E-4BF1-9D5E-AF39E8E54868}" type="datetime1">
              <a:rPr lang="en-US" smtClean="0"/>
              <a:t>12/7/2015</a:t>
            </a:fld>
            <a:endParaRPr lang="en-US"/>
          </a:p>
        </p:txBody>
      </p:sp>
      <p:sp>
        <p:nvSpPr>
          <p:cNvPr id="6" name="Footer Placeholder 5"/>
          <p:cNvSpPr>
            <a:spLocks noGrp="1"/>
          </p:cNvSpPr>
          <p:nvPr>
            <p:ph type="ftr" sz="quarter" idx="14"/>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5"/>
          </p:nvPr>
        </p:nvSpPr>
        <p:spPr/>
        <p:txBody>
          <a:bodyPr/>
          <a:lstStyle/>
          <a:p>
            <a:fld id="{2775DF8E-1151-4C45-8C93-3AB060627CA9}" type="slidenum">
              <a:rPr lang="en-US" smtClean="0"/>
              <a:pPr/>
              <a:t>‹#›</a:t>
            </a:fld>
            <a:endParaRPr lang="en-US"/>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140361117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48713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956611"/>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4219122"/>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60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768449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415144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958640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98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76524351"/>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7049235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9" Type="http://schemas.openxmlformats.org/officeDocument/2006/relationships/slideLayout" Target="../slideLayouts/slideLayout79.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34" Type="http://schemas.openxmlformats.org/officeDocument/2006/relationships/slideLayout" Target="../slideLayouts/slideLayout74.xml"/><Relationship Id="rId42" Type="http://schemas.openxmlformats.org/officeDocument/2006/relationships/theme" Target="../theme/theme2.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33" Type="http://schemas.openxmlformats.org/officeDocument/2006/relationships/slideLayout" Target="../slideLayouts/slideLayout73.xml"/><Relationship Id="rId38" Type="http://schemas.openxmlformats.org/officeDocument/2006/relationships/slideLayout" Target="../slideLayouts/slideLayout78.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41" Type="http://schemas.openxmlformats.org/officeDocument/2006/relationships/slideLayout" Target="../slideLayouts/slideLayout81.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slideLayout" Target="../slideLayouts/slideLayout72.xml"/><Relationship Id="rId37" Type="http://schemas.openxmlformats.org/officeDocument/2006/relationships/slideLayout" Target="../slideLayouts/slideLayout77.xml"/><Relationship Id="rId40" Type="http://schemas.openxmlformats.org/officeDocument/2006/relationships/slideLayout" Target="../slideLayouts/slideLayout80.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36" Type="http://schemas.openxmlformats.org/officeDocument/2006/relationships/slideLayout" Target="../slideLayouts/slideLayout76.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slideLayout" Target="../slideLayouts/slideLayout71.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 Id="rId35" Type="http://schemas.openxmlformats.org/officeDocument/2006/relationships/slideLayout" Target="../slideLayouts/slideLayout7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slideLayout" Target="../slideLayouts/slideLayout94.xml"/><Relationship Id="rId18" Type="http://schemas.openxmlformats.org/officeDocument/2006/relationships/slideLayout" Target="../slideLayouts/slideLayout99.xml"/><Relationship Id="rId26" Type="http://schemas.openxmlformats.org/officeDocument/2006/relationships/slideLayout" Target="../slideLayouts/slideLayout107.xml"/><Relationship Id="rId3" Type="http://schemas.openxmlformats.org/officeDocument/2006/relationships/slideLayout" Target="../slideLayouts/slideLayout84.xml"/><Relationship Id="rId21" Type="http://schemas.openxmlformats.org/officeDocument/2006/relationships/slideLayout" Target="../slideLayouts/slideLayout102.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17" Type="http://schemas.openxmlformats.org/officeDocument/2006/relationships/slideLayout" Target="../slideLayouts/slideLayout98.xml"/><Relationship Id="rId25" Type="http://schemas.openxmlformats.org/officeDocument/2006/relationships/slideLayout" Target="../slideLayouts/slideLayout106.xml"/><Relationship Id="rId2" Type="http://schemas.openxmlformats.org/officeDocument/2006/relationships/slideLayout" Target="../slideLayouts/slideLayout83.xml"/><Relationship Id="rId16" Type="http://schemas.openxmlformats.org/officeDocument/2006/relationships/slideLayout" Target="../slideLayouts/slideLayout97.xml"/><Relationship Id="rId20" Type="http://schemas.openxmlformats.org/officeDocument/2006/relationships/slideLayout" Target="../slideLayouts/slideLayout101.xml"/><Relationship Id="rId29" Type="http://schemas.openxmlformats.org/officeDocument/2006/relationships/slideLayout" Target="../slideLayouts/slideLayout110.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24" Type="http://schemas.openxmlformats.org/officeDocument/2006/relationships/slideLayout" Target="../slideLayouts/slideLayout105.xml"/><Relationship Id="rId32" Type="http://schemas.openxmlformats.org/officeDocument/2006/relationships/image" Target="../media/image6.png"/><Relationship Id="rId5" Type="http://schemas.openxmlformats.org/officeDocument/2006/relationships/slideLayout" Target="../slideLayouts/slideLayout86.xml"/><Relationship Id="rId15" Type="http://schemas.openxmlformats.org/officeDocument/2006/relationships/slideLayout" Target="../slideLayouts/slideLayout96.xml"/><Relationship Id="rId23" Type="http://schemas.openxmlformats.org/officeDocument/2006/relationships/slideLayout" Target="../slideLayouts/slideLayout104.xml"/><Relationship Id="rId28" Type="http://schemas.openxmlformats.org/officeDocument/2006/relationships/slideLayout" Target="../slideLayouts/slideLayout109.xml"/><Relationship Id="rId10" Type="http://schemas.openxmlformats.org/officeDocument/2006/relationships/slideLayout" Target="../slideLayouts/slideLayout91.xml"/><Relationship Id="rId19" Type="http://schemas.openxmlformats.org/officeDocument/2006/relationships/slideLayout" Target="../slideLayouts/slideLayout100.xml"/><Relationship Id="rId31" Type="http://schemas.openxmlformats.org/officeDocument/2006/relationships/theme" Target="../theme/theme3.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slideLayout" Target="../slideLayouts/slideLayout95.xml"/><Relationship Id="rId22" Type="http://schemas.openxmlformats.org/officeDocument/2006/relationships/slideLayout" Target="../slideLayouts/slideLayout103.xml"/><Relationship Id="rId27" Type="http://schemas.openxmlformats.org/officeDocument/2006/relationships/slideLayout" Target="../slideLayouts/slideLayout108.xml"/><Relationship Id="rId30" Type="http://schemas.openxmlformats.org/officeDocument/2006/relationships/slideLayout" Target="../slideLayouts/slideLayout11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slideLayout" Target="../slideLayouts/slideLayout124.xml"/><Relationship Id="rId18" Type="http://schemas.openxmlformats.org/officeDocument/2006/relationships/slideLayout" Target="../slideLayouts/slideLayout129.xml"/><Relationship Id="rId26" Type="http://schemas.openxmlformats.org/officeDocument/2006/relationships/slideLayout" Target="../slideLayouts/slideLayout137.xml"/><Relationship Id="rId3" Type="http://schemas.openxmlformats.org/officeDocument/2006/relationships/slideLayout" Target="../slideLayouts/slideLayout114.xml"/><Relationship Id="rId21" Type="http://schemas.openxmlformats.org/officeDocument/2006/relationships/slideLayout" Target="../slideLayouts/slideLayout132.xml"/><Relationship Id="rId7" Type="http://schemas.openxmlformats.org/officeDocument/2006/relationships/slideLayout" Target="../slideLayouts/slideLayout118.xml"/><Relationship Id="rId12" Type="http://schemas.openxmlformats.org/officeDocument/2006/relationships/slideLayout" Target="../slideLayouts/slideLayout123.xml"/><Relationship Id="rId17" Type="http://schemas.openxmlformats.org/officeDocument/2006/relationships/slideLayout" Target="../slideLayouts/slideLayout128.xml"/><Relationship Id="rId25" Type="http://schemas.openxmlformats.org/officeDocument/2006/relationships/slideLayout" Target="../slideLayouts/slideLayout136.xml"/><Relationship Id="rId2" Type="http://schemas.openxmlformats.org/officeDocument/2006/relationships/slideLayout" Target="../slideLayouts/slideLayout113.xml"/><Relationship Id="rId16" Type="http://schemas.openxmlformats.org/officeDocument/2006/relationships/slideLayout" Target="../slideLayouts/slideLayout127.xml"/><Relationship Id="rId20" Type="http://schemas.openxmlformats.org/officeDocument/2006/relationships/slideLayout" Target="../slideLayouts/slideLayout131.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24" Type="http://schemas.openxmlformats.org/officeDocument/2006/relationships/slideLayout" Target="../slideLayouts/slideLayout135.xml"/><Relationship Id="rId5" Type="http://schemas.openxmlformats.org/officeDocument/2006/relationships/slideLayout" Target="../slideLayouts/slideLayout116.xml"/><Relationship Id="rId15" Type="http://schemas.openxmlformats.org/officeDocument/2006/relationships/slideLayout" Target="../slideLayouts/slideLayout126.xml"/><Relationship Id="rId23" Type="http://schemas.openxmlformats.org/officeDocument/2006/relationships/slideLayout" Target="../slideLayouts/slideLayout134.xml"/><Relationship Id="rId28" Type="http://schemas.openxmlformats.org/officeDocument/2006/relationships/image" Target="../media/image6.png"/><Relationship Id="rId10" Type="http://schemas.openxmlformats.org/officeDocument/2006/relationships/slideLayout" Target="../slideLayouts/slideLayout121.xml"/><Relationship Id="rId19" Type="http://schemas.openxmlformats.org/officeDocument/2006/relationships/slideLayout" Target="../slideLayouts/slideLayout130.xml"/><Relationship Id="rId4" Type="http://schemas.openxmlformats.org/officeDocument/2006/relationships/slideLayout" Target="../slideLayouts/slideLayout115.xml"/><Relationship Id="rId9" Type="http://schemas.openxmlformats.org/officeDocument/2006/relationships/slideLayout" Target="../slideLayouts/slideLayout120.xml"/><Relationship Id="rId14" Type="http://schemas.openxmlformats.org/officeDocument/2006/relationships/slideLayout" Target="../slideLayouts/slideLayout125.xml"/><Relationship Id="rId22" Type="http://schemas.openxmlformats.org/officeDocument/2006/relationships/slideLayout" Target="../slideLayouts/slideLayout133.xml"/><Relationship Id="rId2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702" r:id="rId26"/>
    <p:sldLayoutId id="2147483703" r:id="rId27"/>
    <p:sldLayoutId id="2147485000" r:id="rId28"/>
    <p:sldLayoutId id="2147485001" r:id="rId29"/>
    <p:sldLayoutId id="2147485061" r:id="rId30"/>
    <p:sldLayoutId id="2147485062" r:id="rId31"/>
    <p:sldLayoutId id="2147485063" r:id="rId32"/>
    <p:sldLayoutId id="2147485064" r:id="rId33"/>
    <p:sldLayoutId id="2147485065" r:id="rId34"/>
    <p:sldLayoutId id="2147485066" r:id="rId35"/>
    <p:sldLayoutId id="2147485067" r:id="rId36"/>
    <p:sldLayoutId id="2147485068" r:id="rId37"/>
    <p:sldLayoutId id="2147485069" r:id="rId38"/>
    <p:sldLayoutId id="2147485070" r:id="rId39"/>
    <p:sldLayoutId id="2147485071" r:id="rId4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7" r:id="rId10"/>
    <p:sldLayoutId id="2147485018" r:id="rId11"/>
    <p:sldLayoutId id="2147485019" r:id="rId12"/>
    <p:sldLayoutId id="2147485020" r:id="rId13"/>
    <p:sldLayoutId id="2147485021" r:id="rId14"/>
    <p:sldLayoutId id="2147483725" r:id="rId15"/>
    <p:sldLayoutId id="2147485022" r:id="rId16"/>
    <p:sldLayoutId id="2147485023" r:id="rId17"/>
    <p:sldLayoutId id="2147485024" r:id="rId18"/>
    <p:sldLayoutId id="2147485025" r:id="rId19"/>
    <p:sldLayoutId id="2147485026" r:id="rId20"/>
    <p:sldLayoutId id="2147485027" r:id="rId21"/>
    <p:sldLayoutId id="2147485028" r:id="rId22"/>
    <p:sldLayoutId id="2147485029" r:id="rId23"/>
    <p:sldLayoutId id="2147485030" r:id="rId24"/>
    <p:sldLayoutId id="2147485031" r:id="rId25"/>
    <p:sldLayoutId id="2147485032" r:id="rId26"/>
    <p:sldLayoutId id="2147485033" r:id="rId27"/>
    <p:sldLayoutId id="2147485034" r:id="rId28"/>
    <p:sldLayoutId id="2147485035" r:id="rId29"/>
    <p:sldLayoutId id="2147485036" r:id="rId30"/>
    <p:sldLayoutId id="2147485037" r:id="rId31"/>
    <p:sldLayoutId id="2147485038" r:id="rId32"/>
    <p:sldLayoutId id="2147485039" r:id="rId33"/>
    <p:sldLayoutId id="2147485072" r:id="rId34"/>
    <p:sldLayoutId id="2147485073" r:id="rId35"/>
    <p:sldLayoutId id="2147485074" r:id="rId36"/>
    <p:sldLayoutId id="2147485076" r:id="rId37"/>
    <p:sldLayoutId id="2147485077" r:id="rId38"/>
    <p:sldLayoutId id="2147485078" r:id="rId39"/>
    <p:sldLayoutId id="2147485080" r:id="rId40"/>
    <p:sldLayoutId id="2147485083" r:id="rId41"/>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2"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5007" r:id="rId11"/>
    <p:sldLayoutId id="2147483718" r:id="rId12"/>
    <p:sldLayoutId id="2147483719" r:id="rId13"/>
    <p:sldLayoutId id="2147485005" r:id="rId14"/>
    <p:sldLayoutId id="2147485006" r:id="rId15"/>
    <p:sldLayoutId id="2147483720" r:id="rId16"/>
    <p:sldLayoutId id="2147483721" r:id="rId17"/>
    <p:sldLayoutId id="2147483722" r:id="rId18"/>
    <p:sldLayoutId id="2147483723" r:id="rId19"/>
    <p:sldLayoutId id="2147483724"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 id="2147485086" r:id="rId29"/>
    <p:sldLayoutId id="2147485087" r:id="rId3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8"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211084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8" r:id="rId12"/>
    <p:sldLayoutId id="2147483869" r:id="rId13"/>
    <p:sldLayoutId id="2147483870" r:id="rId14"/>
    <p:sldLayoutId id="2147483871" r:id="rId15"/>
    <p:sldLayoutId id="2147483873" r:id="rId16"/>
    <p:sldLayoutId id="2147483874" r:id="rId17"/>
    <p:sldLayoutId id="2147483875" r:id="rId18"/>
    <p:sldLayoutId id="2147483876" r:id="rId19"/>
    <p:sldLayoutId id="2147483877" r:id="rId20"/>
    <p:sldLayoutId id="2147483878" r:id="rId21"/>
    <p:sldLayoutId id="2147483879" r:id="rId22"/>
    <p:sldLayoutId id="2147483880" r:id="rId23"/>
    <p:sldLayoutId id="2147483881" r:id="rId24"/>
    <p:sldLayoutId id="2147483882" r:id="rId25"/>
    <p:sldLayoutId id="2147485084" r:id="rId26"/>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chor="ctr">
            <a:noAutofit/>
          </a:bodyPr>
          <a:lstStyle/>
          <a:p>
            <a:pPr defTabSz="762000">
              <a:lnSpc>
                <a:spcPct val="100000"/>
              </a:lnSpc>
            </a:pPr>
            <a:r>
              <a:rPr lang="en-US" sz="4000" dirty="0" smtClean="0">
                <a:solidFill>
                  <a:srgbClr val="C00000"/>
                </a:solidFill>
              </a:rPr>
              <a:t>Universal Application Development on Windows Platform for Beginners</a:t>
            </a:r>
            <a:br>
              <a:rPr lang="en-US" sz="4000" dirty="0" smtClean="0">
                <a:solidFill>
                  <a:srgbClr val="C00000"/>
                </a:solidFill>
              </a:rPr>
            </a:br>
            <a:r>
              <a:rPr lang="ru-RU" sz="4000" dirty="0" smtClean="0">
                <a:solidFill>
                  <a:srgbClr val="C00000"/>
                </a:solidFill>
              </a:rPr>
              <a:t/>
            </a:r>
            <a:br>
              <a:rPr lang="ru-RU" sz="4000" dirty="0" smtClean="0">
                <a:solidFill>
                  <a:srgbClr val="C00000"/>
                </a:solidFill>
              </a:rPr>
            </a:br>
            <a:r>
              <a:rPr lang="en-US" sz="4000" dirty="0" smtClean="0">
                <a:solidFill>
                  <a:srgbClr val="C00000"/>
                </a:solidFill>
              </a:rPr>
              <a:t>Lab</a:t>
            </a:r>
            <a:r>
              <a:rPr lang="en-US" sz="4000" dirty="0" smtClean="0">
                <a:solidFill>
                  <a:srgbClr val="C00000"/>
                </a:solidFill>
              </a:rPr>
              <a:t> </a:t>
            </a:r>
            <a:r>
              <a:rPr lang="en-US" sz="4000" dirty="0">
                <a:solidFill>
                  <a:srgbClr val="C00000"/>
                </a:solidFill>
              </a:rPr>
              <a:t>6</a:t>
            </a:r>
            <a:r>
              <a:rPr lang="en-US" sz="4000" dirty="0" smtClean="0">
                <a:solidFill>
                  <a:srgbClr val="C00000"/>
                </a:solidFill>
              </a:rPr>
              <a:t>. </a:t>
            </a:r>
            <a:r>
              <a:rPr lang="en-US" sz="4000" dirty="0" smtClean="0">
                <a:solidFill>
                  <a:srgbClr val="C00000"/>
                </a:solidFill>
              </a:rPr>
              <a:t>Files and data storage</a:t>
            </a:r>
            <a:endParaRPr lang="ru-RU" sz="4000" dirty="0">
              <a:solidFill>
                <a:srgbClr val="C00000"/>
              </a:solidFill>
            </a:endParaRPr>
          </a:p>
        </p:txBody>
      </p:sp>
      <p:sp>
        <p:nvSpPr>
          <p:cNvPr id="5" name="Подзаголовок 4"/>
          <p:cNvSpPr>
            <a:spLocks noGrp="1"/>
          </p:cNvSpPr>
          <p:nvPr>
            <p:ph type="subTitle" idx="1"/>
          </p:nvPr>
        </p:nvSpPr>
        <p:spPr>
          <a:xfrm>
            <a:off x="2136000" y="4329000"/>
            <a:ext cx="9360000" cy="1452017"/>
          </a:xfrm>
        </p:spPr>
        <p:txBody>
          <a:bodyPr>
            <a:normAutofit lnSpcReduction="10000"/>
          </a:bodyPr>
          <a:lstStyle/>
          <a:p>
            <a:r>
              <a:rPr lang="en-US" dirty="0" smtClean="0"/>
              <a:t>Dmitry Soshnikov</a:t>
            </a:r>
          </a:p>
          <a:p>
            <a:r>
              <a:rPr lang="en-US" sz="2400" dirty="0" smtClean="0"/>
              <a:t>dmitryso@microsoft.com | twitter.com/</a:t>
            </a:r>
            <a:r>
              <a:rPr lang="en-US" sz="2400" dirty="0" err="1" smtClean="0"/>
              <a:t>shwars</a:t>
            </a:r>
            <a:r>
              <a:rPr lang="en-US" sz="2400" dirty="0" smtClean="0"/>
              <a:t> | blog.soshnikov.com</a:t>
            </a:r>
          </a:p>
          <a:p>
            <a:r>
              <a:rPr lang="en-US" sz="2400" dirty="0" smtClean="0"/>
              <a:t>Microsoft</a:t>
            </a:r>
            <a:endParaRPr lang="ru-RU" sz="2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00" y="4332017"/>
            <a:ext cx="1539187" cy="1449000"/>
          </a:xfrm>
          <a:prstGeom prst="ellipse">
            <a:avLst/>
          </a:prstGeom>
          <a:ln w="3175" cap="rnd">
            <a:solidFill>
              <a:srgbClr val="333333"/>
            </a:solidFill>
          </a:ln>
          <a:effectLst/>
        </p:spPr>
      </p:pic>
    </p:spTree>
    <p:extLst>
      <p:ext uri="{BB962C8B-B14F-4D97-AF65-F5344CB8AC3E}">
        <p14:creationId xmlns:p14="http://schemas.microsoft.com/office/powerpoint/2010/main" val="1540465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6922" y="311598"/>
            <a:ext cx="11655840" cy="899665"/>
          </a:xfrm>
        </p:spPr>
        <p:txBody>
          <a:bodyPr/>
          <a:lstStyle/>
          <a:p>
            <a:r>
              <a:rPr lang="en-US" dirty="0" smtClean="0"/>
              <a:t>Exercise</a:t>
            </a:r>
            <a:r>
              <a:rPr lang="ru-RU" dirty="0" smtClean="0"/>
              <a:t> </a:t>
            </a:r>
            <a:r>
              <a:rPr lang="ru-RU" dirty="0" smtClean="0"/>
              <a:t>1</a:t>
            </a:r>
            <a:endParaRPr lang="en-GB" dirty="0"/>
          </a:p>
        </p:txBody>
      </p:sp>
      <p:sp>
        <p:nvSpPr>
          <p:cNvPr id="2" name="Text Placeholder 1"/>
          <p:cNvSpPr>
            <a:spLocks noGrp="1"/>
          </p:cNvSpPr>
          <p:nvPr>
            <p:ph type="body" sz="quarter" idx="10"/>
          </p:nvPr>
        </p:nvSpPr>
        <p:spPr>
          <a:xfrm>
            <a:off x="269239" y="1189177"/>
            <a:ext cx="5904733" cy="4106573"/>
          </a:xfrm>
        </p:spPr>
        <p:txBody>
          <a:bodyPr/>
          <a:lstStyle/>
          <a:p>
            <a:r>
              <a:rPr lang="en-US" dirty="0" smtClean="0"/>
              <a:t>In application from </a:t>
            </a:r>
            <a:r>
              <a:rPr lang="en-US" dirty="0" err="1" smtClean="0"/>
              <a:t>modul</a:t>
            </a:r>
            <a:r>
              <a:rPr lang="en-US" dirty="0" smtClean="0"/>
              <a:t> 6 try </a:t>
            </a:r>
            <a:r>
              <a:rPr lang="en-US" dirty="0" smtClean="0"/>
              <a:t>to </a:t>
            </a:r>
            <a:r>
              <a:rPr lang="en-US" dirty="0" smtClean="0"/>
              <a:t>implement a feature that provides an ability to save </a:t>
            </a:r>
            <a:r>
              <a:rPr lang="en-US" dirty="0" smtClean="0"/>
              <a:t>detail information about weather in file </a:t>
            </a:r>
            <a:endParaRPr lang="ru-RU" dirty="0"/>
          </a:p>
          <a:p>
            <a:endParaRPr lang="en-US" dirty="0"/>
          </a:p>
        </p:txBody>
      </p:sp>
    </p:spTree>
    <p:extLst>
      <p:ext uri="{BB962C8B-B14F-4D97-AF65-F5344CB8AC3E}">
        <p14:creationId xmlns:p14="http://schemas.microsoft.com/office/powerpoint/2010/main" val="3014381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6922" y="311598"/>
            <a:ext cx="11655840" cy="899665"/>
          </a:xfrm>
        </p:spPr>
        <p:txBody>
          <a:bodyPr/>
          <a:lstStyle/>
          <a:p>
            <a:r>
              <a:rPr lang="en-US" dirty="0" smtClean="0"/>
              <a:t>Exercise</a:t>
            </a:r>
            <a:r>
              <a:rPr lang="ru-RU" dirty="0" smtClean="0"/>
              <a:t> </a:t>
            </a:r>
            <a:r>
              <a:rPr lang="ru-RU" dirty="0" smtClean="0"/>
              <a:t>2</a:t>
            </a:r>
            <a:endParaRPr lang="en-GB" dirty="0"/>
          </a:p>
        </p:txBody>
      </p:sp>
      <p:sp>
        <p:nvSpPr>
          <p:cNvPr id="2" name="Text Placeholder 1"/>
          <p:cNvSpPr>
            <a:spLocks noGrp="1"/>
          </p:cNvSpPr>
          <p:nvPr>
            <p:ph type="body" sz="quarter" idx="10"/>
          </p:nvPr>
        </p:nvSpPr>
        <p:spPr>
          <a:xfrm>
            <a:off x="269239" y="1189177"/>
            <a:ext cx="6244975" cy="3985899"/>
          </a:xfrm>
        </p:spPr>
        <p:txBody>
          <a:bodyPr/>
          <a:lstStyle/>
          <a:p>
            <a:r>
              <a:rPr lang="en-US" dirty="0" smtClean="0"/>
              <a:t>In application from </a:t>
            </a:r>
            <a:r>
              <a:rPr lang="en-US" dirty="0" err="1" smtClean="0"/>
              <a:t>modul</a:t>
            </a:r>
            <a:r>
              <a:rPr lang="en-US" dirty="0" smtClean="0"/>
              <a:t> 6 </a:t>
            </a:r>
            <a:r>
              <a:rPr lang="en-US" dirty="0"/>
              <a:t>using </a:t>
            </a:r>
            <a:r>
              <a:rPr lang="en-US" dirty="0" err="1"/>
              <a:t>KnownFolders</a:t>
            </a:r>
            <a:r>
              <a:rPr lang="en-US" dirty="0"/>
              <a:t> API </a:t>
            </a:r>
            <a:r>
              <a:rPr lang="en-US" dirty="0" smtClean="0"/>
              <a:t>try to implement a feature that provides an ability to read information about weather from file and show it in new application page</a:t>
            </a:r>
            <a:endParaRPr lang="en-US" dirty="0"/>
          </a:p>
        </p:txBody>
      </p:sp>
    </p:spTree>
    <p:extLst>
      <p:ext uri="{BB962C8B-B14F-4D97-AF65-F5344CB8AC3E}">
        <p14:creationId xmlns:p14="http://schemas.microsoft.com/office/powerpoint/2010/main" val="304169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Contact</a:t>
            </a:r>
            <a:endParaRPr lang="ru-RU" dirty="0"/>
          </a:p>
        </p:txBody>
      </p:sp>
      <p:sp>
        <p:nvSpPr>
          <p:cNvPr id="5" name="Объект 4"/>
          <p:cNvSpPr>
            <a:spLocks noGrp="1"/>
          </p:cNvSpPr>
          <p:nvPr>
            <p:ph idx="1"/>
          </p:nvPr>
        </p:nvSpPr>
        <p:spPr/>
        <p:txBody>
          <a:bodyPr/>
          <a:lstStyle/>
          <a:p>
            <a:r>
              <a:rPr lang="en-US" dirty="0" smtClean="0"/>
              <a:t>Dmitry Soshnikov</a:t>
            </a:r>
            <a:endParaRPr lang="ru-RU" dirty="0" smtClean="0"/>
          </a:p>
          <a:p>
            <a:pPr lvl="1"/>
            <a:r>
              <a:rPr lang="en-US" dirty="0" smtClean="0"/>
              <a:t>Microsoft</a:t>
            </a:r>
          </a:p>
          <a:p>
            <a:pPr lvl="1"/>
            <a:r>
              <a:rPr lang="en-US" dirty="0" smtClean="0"/>
              <a:t>dmitryso@microsoft.com &amp; vk.com/</a:t>
            </a:r>
            <a:r>
              <a:rPr lang="en-US" dirty="0" err="1" smtClean="0"/>
              <a:t>shwars</a:t>
            </a:r>
            <a:endParaRPr lang="en-US" dirty="0" smtClean="0"/>
          </a:p>
          <a:p>
            <a:pPr lvl="1"/>
            <a:r>
              <a:rPr lang="en-US" dirty="0" smtClean="0"/>
              <a:t>blogs.msdn.com/</a:t>
            </a:r>
            <a:r>
              <a:rPr lang="en-US" dirty="0" err="1" smtClean="0"/>
              <a:t>sos</a:t>
            </a:r>
            <a:r>
              <a:rPr lang="en-US" dirty="0" smtClean="0"/>
              <a:t> &amp; blog.soshnikov.com</a:t>
            </a:r>
          </a:p>
          <a:p>
            <a:pPr lvl="1"/>
            <a:r>
              <a:rPr lang="en-US" dirty="0" smtClean="0"/>
              <a:t>twitter: @</a:t>
            </a:r>
            <a:r>
              <a:rPr lang="en-US" dirty="0" err="1" smtClean="0"/>
              <a:t>shwars</a:t>
            </a:r>
            <a:endParaRPr lang="ru-RU" dirty="0"/>
          </a:p>
        </p:txBody>
      </p:sp>
      <p:pic>
        <p:nvPicPr>
          <p:cNvPr id="3" name="Рисунок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1229143" y="1747619"/>
            <a:ext cx="1873714" cy="1922900"/>
          </a:xfrm>
        </p:spPr>
      </p:pic>
    </p:spTree>
    <p:extLst>
      <p:ext uri="{BB962C8B-B14F-4D97-AF65-F5344CB8AC3E}">
        <p14:creationId xmlns:p14="http://schemas.microsoft.com/office/powerpoint/2010/main" val="3505459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418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189</Words>
  <Application>Microsoft Office PowerPoint</Application>
  <PresentationFormat>Widescreen</PresentationFormat>
  <Paragraphs>18</Paragraphs>
  <Slides>5</Slides>
  <Notes>1</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5</vt:i4>
      </vt:variant>
    </vt:vector>
  </HeadingPairs>
  <TitlesOfParts>
    <vt:vector size="19" baseType="lpstr">
      <vt:lpstr>Arial</vt:lpstr>
      <vt:lpstr>Avenir LT Pro 45 Book</vt:lpstr>
      <vt:lpstr>Calibri</vt:lpstr>
      <vt:lpstr>Consolas</vt:lpstr>
      <vt:lpstr>Lucida Grande</vt:lpstr>
      <vt:lpstr>ＭＳ Ｐゴシック</vt:lpstr>
      <vt:lpstr>Segoe UI</vt:lpstr>
      <vt:lpstr>Segoe UI Light</vt:lpstr>
      <vt:lpstr>Segoe UI Semilight</vt:lpstr>
      <vt:lpstr>Wingdings</vt:lpstr>
      <vt:lpstr>BUILD CHARCOAL BACKGROUND</vt:lpstr>
      <vt:lpstr>1_BUILD CHARCOAL BACKGROUND</vt:lpstr>
      <vt:lpstr>BUILD WHITE TEMPLATE</vt:lpstr>
      <vt:lpstr>5-30629_Build_Template_WHITE</vt:lpstr>
      <vt:lpstr>Universal Application Development on Windows Platform for Beginners  Lab 6. Files and data storage</vt:lpstr>
      <vt:lpstr>Exercise 1</vt:lpstr>
      <vt:lpstr>Exercise 2</vt:lpstr>
      <vt:lpstr>Contact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2015-08-17T15:12:26Z</dcterms:created>
  <dcterms:modified xsi:type="dcterms:W3CDTF">2015-12-07T13:01:25Z</dcterms:modified>
</cp:coreProperties>
</file>