
<file path=[Content_Types].xml><?xml version="1.0" encoding="utf-8"?>
<Types xmlns="http://schemas.openxmlformats.org/package/2006/content-types">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theme/theme2.xml" ContentType="application/vnd.openxmlformats-officedocument.theme+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theme/theme3.xml" ContentType="application/vnd.openxmlformats-officedocument.theme+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72" r:id="rId1"/>
    <p:sldMasterId id="2147485008" r:id="rId2"/>
    <p:sldMasterId id="2147483704" r:id="rId3"/>
    <p:sldMasterId id="2147483855" r:id="rId4"/>
  </p:sldMasterIdLst>
  <p:notesMasterIdLst>
    <p:notesMasterId r:id="rId29"/>
  </p:notesMasterIdLst>
  <p:handoutMasterIdLst>
    <p:handoutMasterId r:id="rId30"/>
  </p:handoutMasterIdLst>
  <p:sldIdLst>
    <p:sldId id="256" r:id="rId5"/>
    <p:sldId id="300" r:id="rId6"/>
    <p:sldId id="302" r:id="rId7"/>
    <p:sldId id="362" r:id="rId8"/>
    <p:sldId id="304" r:id="rId9"/>
    <p:sldId id="329" r:id="rId10"/>
    <p:sldId id="330" r:id="rId11"/>
    <p:sldId id="331" r:id="rId12"/>
    <p:sldId id="332" r:id="rId13"/>
    <p:sldId id="333" r:id="rId14"/>
    <p:sldId id="334" r:id="rId15"/>
    <p:sldId id="348" r:id="rId16"/>
    <p:sldId id="337" r:id="rId17"/>
    <p:sldId id="352" r:id="rId18"/>
    <p:sldId id="340" r:id="rId19"/>
    <p:sldId id="341" r:id="rId20"/>
    <p:sldId id="343" r:id="rId21"/>
    <p:sldId id="363" r:id="rId22"/>
    <p:sldId id="308" r:id="rId23"/>
    <p:sldId id="349" r:id="rId24"/>
    <p:sldId id="338" r:id="rId25"/>
    <p:sldId id="350" r:id="rId26"/>
    <p:sldId id="325" r:id="rId27"/>
    <p:sldId id="298" r:id="rId28"/>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B8FD5"/>
    <a:srgbClr val="8DB1E2"/>
    <a:srgbClr val="F2F2F2"/>
    <a:srgbClr val="202124"/>
    <a:srgbClr val="2F5994"/>
    <a:srgbClr val="0B5A99"/>
    <a:srgbClr val="216398"/>
    <a:srgbClr val="0078D7"/>
    <a:srgbClr val="69A1C7"/>
    <a:srgbClr val="2062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318" autoAdjust="0"/>
    <p:restoredTop sz="77602" autoAdjust="0"/>
  </p:normalViewPr>
  <p:slideViewPr>
    <p:cSldViewPr snapToGrid="0">
      <p:cViewPr varScale="1">
        <p:scale>
          <a:sx n="47" d="100"/>
          <a:sy n="47" d="100"/>
        </p:scale>
        <p:origin x="14" y="142"/>
      </p:cViewPr>
      <p:guideLst/>
    </p:cSldViewPr>
  </p:slideViewPr>
  <p:notesTextViewPr>
    <p:cViewPr>
      <p:scale>
        <a:sx n="150" d="100"/>
        <a:sy n="150" d="100"/>
      </p:scale>
      <p:origin x="0" y="0"/>
    </p:cViewPr>
  </p:notesTextViewPr>
  <p:sorterViewPr>
    <p:cViewPr varScale="1">
      <p:scale>
        <a:sx n="1" d="1"/>
        <a:sy n="1" d="1"/>
      </p:scale>
      <p:origin x="0" y="-16214"/>
    </p:cViewPr>
  </p:sorterViewPr>
  <p:notesViewPr>
    <p:cSldViewPr snapToGrid="0">
      <p:cViewPr varScale="1">
        <p:scale>
          <a:sx n="95" d="100"/>
          <a:sy n="95" d="100"/>
        </p:scale>
        <p:origin x="2742" y="10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6434"/>
          </a:xfrm>
          <a:prstGeom prst="rect">
            <a:avLst/>
          </a:prstGeom>
        </p:spPr>
        <p:txBody>
          <a:bodyPr vert="horz" lIns="93177" tIns="46589" rIns="93177" bIns="46589" rtlCol="0"/>
          <a:lstStyle>
            <a:lvl1pPr algn="r">
              <a:defRPr sz="1200"/>
            </a:lvl1pPr>
          </a:lstStyle>
          <a:p>
            <a:fld id="{464F5833-6C60-4082-AD3B-D70721FF8A39}" type="datetimeFigureOut">
              <a:rPr lang="en-US" smtClean="0"/>
              <a:t>12/6/2015</a:t>
            </a:fld>
            <a:endParaRPr lang="en-US"/>
          </a:p>
        </p:txBody>
      </p:sp>
      <p:sp>
        <p:nvSpPr>
          <p:cNvPr id="4" name="Footer Placeholder 3"/>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08EB7A1E-F434-4EAC-AEBD-7592D7920805}" type="slidenum">
              <a:rPr lang="en-US" smtClean="0"/>
              <a:t>‹#›</a:t>
            </a:fld>
            <a:endParaRPr lang="en-US"/>
          </a:p>
        </p:txBody>
      </p:sp>
    </p:spTree>
    <p:extLst>
      <p:ext uri="{BB962C8B-B14F-4D97-AF65-F5344CB8AC3E}">
        <p14:creationId xmlns:p14="http://schemas.microsoft.com/office/powerpoint/2010/main" val="36551800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8B2A63B0-0A9F-4A15-A3C9-4160253A81CB}" type="datetimeFigureOut">
              <a:rPr lang="en-US" smtClean="0"/>
              <a:t>12/6/2015</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3FAC0659-34C9-4BAF-A7FA-59E8DF72899F}" type="slidenum">
              <a:rPr lang="en-US" smtClean="0"/>
              <a:t>‹#›</a:t>
            </a:fld>
            <a:endParaRPr lang="en-US"/>
          </a:p>
        </p:txBody>
      </p:sp>
    </p:spTree>
    <p:extLst>
      <p:ext uri="{BB962C8B-B14F-4D97-AF65-F5344CB8AC3E}">
        <p14:creationId xmlns:p14="http://schemas.microsoft.com/office/powerpoint/2010/main" val="7105353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smtClean="0"/>
              <a:t>Добрый</a:t>
            </a:r>
            <a:r>
              <a:rPr lang="ru-RU" baseline="0" dirty="0" smtClean="0"/>
              <a:t> день! Сегодня мы поговорим</a:t>
            </a:r>
            <a:r>
              <a:rPr lang="en-US" baseline="0" dirty="0" smtClean="0"/>
              <a:t> </a:t>
            </a:r>
            <a:r>
              <a:rPr lang="ru-RU" baseline="0" dirty="0" smtClean="0"/>
              <a:t>о жизненном цикле приложений универсальной платформы </a:t>
            </a:r>
            <a:r>
              <a:rPr lang="en-US" baseline="0" dirty="0" smtClean="0"/>
              <a:t>Windows, </a:t>
            </a:r>
            <a:r>
              <a:rPr lang="ru-RU" baseline="0" dirty="0" smtClean="0"/>
              <a:t>об управлении состояниями приложения при его выполнении</a:t>
            </a:r>
            <a:endParaRPr lang="ru-RU" dirty="0"/>
          </a:p>
        </p:txBody>
      </p:sp>
      <p:sp>
        <p:nvSpPr>
          <p:cNvPr id="4" name="Slide Number Placeholder 3"/>
          <p:cNvSpPr>
            <a:spLocks noGrp="1"/>
          </p:cNvSpPr>
          <p:nvPr>
            <p:ph type="sldNum" sz="quarter" idx="10"/>
          </p:nvPr>
        </p:nvSpPr>
        <p:spPr/>
        <p:txBody>
          <a:bodyPr/>
          <a:lstStyle/>
          <a:p>
            <a:fld id="{3FAC0659-34C9-4BAF-A7FA-59E8DF72899F}" type="slidenum">
              <a:rPr lang="en-US" smtClean="0"/>
              <a:t>1</a:t>
            </a:fld>
            <a:endParaRPr lang="en-US"/>
          </a:p>
        </p:txBody>
      </p:sp>
    </p:spTree>
    <p:extLst>
      <p:ext uri="{BB962C8B-B14F-4D97-AF65-F5344CB8AC3E}">
        <p14:creationId xmlns:p14="http://schemas.microsoft.com/office/powerpoint/2010/main" val="17654172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smtClean="0"/>
              <a:t>Проверить внешние данные и состояния, которые могли измениться пока приложение было приостановлено</a:t>
            </a:r>
            <a:endParaRPr lang="en-GB" dirty="0" smtClean="0"/>
          </a:p>
          <a:p>
            <a:pPr lvl="1"/>
            <a:r>
              <a:rPr lang="ru-RU" dirty="0" smtClean="0"/>
              <a:t>Обновить данные, если используются онлайн источники </a:t>
            </a:r>
            <a:endParaRPr lang="en-GB" dirty="0" smtClean="0"/>
          </a:p>
          <a:p>
            <a:pPr lvl="1"/>
            <a:r>
              <a:rPr lang="ru-RU" dirty="0" smtClean="0"/>
              <a:t>Обновить состояние подключения приложения </a:t>
            </a:r>
            <a:r>
              <a:rPr lang="en-GB" dirty="0" smtClean="0"/>
              <a:t>– online </a:t>
            </a:r>
            <a:r>
              <a:rPr lang="ru-RU" dirty="0" smtClean="0"/>
              <a:t>или</a:t>
            </a:r>
            <a:r>
              <a:rPr lang="en-GB" dirty="0" smtClean="0"/>
              <a:t> offline?</a:t>
            </a:r>
          </a:p>
          <a:p>
            <a:pPr lvl="1"/>
            <a:r>
              <a:rPr lang="ru-RU" dirty="0" smtClean="0"/>
              <a:t>Обновить данные датчиков, например </a:t>
            </a:r>
            <a:r>
              <a:rPr lang="ru-RU" dirty="0" err="1" smtClean="0"/>
              <a:t>геолокации</a:t>
            </a:r>
            <a:endParaRPr lang="en-GB" dirty="0" smtClean="0"/>
          </a:p>
          <a:p>
            <a:pPr lvl="1"/>
            <a:r>
              <a:rPr lang="ru-RU" dirty="0" smtClean="0"/>
              <a:t>Проверить подключение к сети, которое могло оборваться </a:t>
            </a:r>
          </a:p>
          <a:p>
            <a:pPr lvl="1"/>
            <a:r>
              <a:rPr lang="ru-RU" dirty="0" smtClean="0"/>
              <a:t>Проверить данные фоновых задач</a:t>
            </a:r>
            <a:endParaRPr lang="en-GB" dirty="0" smtClean="0"/>
          </a:p>
          <a:p>
            <a:r>
              <a:rPr lang="ru-RU" dirty="0" smtClean="0"/>
              <a:t>Оценить длительность приостановки приложения</a:t>
            </a:r>
            <a:endParaRPr lang="en-GB" sz="440" dirty="0" smtClean="0"/>
          </a:p>
          <a:p>
            <a:pPr lvl="1"/>
            <a:r>
              <a:rPr lang="ru-RU" dirty="0" smtClean="0"/>
              <a:t>Когда работа с приложением возобновляется после короткого периода, вернуть то состояние приложения, которые было, когда пользователь прекратил работу с ним </a:t>
            </a:r>
          </a:p>
          <a:p>
            <a:pPr lvl="1"/>
            <a:r>
              <a:rPr lang="ru-RU" dirty="0" smtClean="0"/>
              <a:t>Когда работа с приложение возобновляется после длительного перерыва, вернуть пользователя на страницу по умолчанию </a:t>
            </a:r>
          </a:p>
          <a:p>
            <a:pPr lvl="1"/>
            <a:r>
              <a:rPr lang="ru-RU" dirty="0" smtClean="0"/>
              <a:t>В подходящих сценариях, вы можете предложить пользователю выбор – вернуться к тому месту на котором он остановился или начать заново </a:t>
            </a:r>
            <a:endParaRPr lang="en-GB" dirty="0" smtClean="0"/>
          </a:p>
          <a:p>
            <a:endParaRPr lang="ru-RU" dirty="0"/>
          </a:p>
        </p:txBody>
      </p:sp>
      <p:sp>
        <p:nvSpPr>
          <p:cNvPr id="4" name="Slide Number Placeholder 3"/>
          <p:cNvSpPr>
            <a:spLocks noGrp="1"/>
          </p:cNvSpPr>
          <p:nvPr>
            <p:ph type="sldNum" sz="quarter" idx="10"/>
          </p:nvPr>
        </p:nvSpPr>
        <p:spPr/>
        <p:txBody>
          <a:bodyPr/>
          <a:lstStyle/>
          <a:p>
            <a:fld id="{3FAC0659-34C9-4BAF-A7FA-59E8DF72899F}" type="slidenum">
              <a:rPr lang="en-US" smtClean="0"/>
              <a:t>13</a:t>
            </a:fld>
            <a:endParaRPr lang="en-US"/>
          </a:p>
        </p:txBody>
      </p:sp>
    </p:spTree>
    <p:extLst>
      <p:ext uri="{BB962C8B-B14F-4D97-AF65-F5344CB8AC3E}">
        <p14:creationId xmlns:p14="http://schemas.microsoft.com/office/powerpoint/2010/main" val="18924657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200" dirty="0" smtClean="0"/>
              <a:t>Используйте инструмент </a:t>
            </a:r>
            <a:r>
              <a:rPr lang="en-GB" sz="1200" dirty="0" smtClean="0"/>
              <a:t>Debug Location </a:t>
            </a:r>
            <a:r>
              <a:rPr lang="ru-RU" sz="1200" dirty="0" smtClean="0"/>
              <a:t>для моделирования ситуаций приостановки и прекращения работы приложений запущенных при отладке в </a:t>
            </a:r>
            <a:r>
              <a:rPr lang="en-GB" sz="1200" dirty="0" smtClean="0"/>
              <a:t>Visual</a:t>
            </a:r>
            <a:r>
              <a:rPr lang="en-US" sz="1200" dirty="0" smtClean="0"/>
              <a:t> Studio </a:t>
            </a:r>
            <a:endParaRPr lang="ru-RU" sz="1200" dirty="0" smtClean="0"/>
          </a:p>
          <a:p>
            <a:endParaRPr lang="ru-RU" dirty="0"/>
          </a:p>
        </p:txBody>
      </p:sp>
      <p:sp>
        <p:nvSpPr>
          <p:cNvPr id="4" name="Slide Number Placeholder 3"/>
          <p:cNvSpPr>
            <a:spLocks noGrp="1"/>
          </p:cNvSpPr>
          <p:nvPr>
            <p:ph type="sldNum" sz="quarter" idx="10"/>
          </p:nvPr>
        </p:nvSpPr>
        <p:spPr/>
        <p:txBody>
          <a:bodyPr/>
          <a:lstStyle/>
          <a:p>
            <a:fld id="{3FAC0659-34C9-4BAF-A7FA-59E8DF72899F}" type="slidenum">
              <a:rPr lang="en-US" smtClean="0"/>
              <a:t>14</a:t>
            </a:fld>
            <a:endParaRPr lang="en-US"/>
          </a:p>
        </p:txBody>
      </p:sp>
    </p:spTree>
    <p:extLst>
      <p:ext uri="{BB962C8B-B14F-4D97-AF65-F5344CB8AC3E}">
        <p14:creationId xmlns:p14="http://schemas.microsoft.com/office/powerpoint/2010/main" val="6456391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itchFamily="34" charset="0"/>
              <a:buNone/>
            </a:pPr>
            <a:r>
              <a:rPr lang="en-GB" sz="900" dirty="0" smtClean="0"/>
              <a:t>OS does not wake an app to terminate it – no notification</a:t>
            </a:r>
          </a:p>
          <a:p>
            <a:pPr marL="0" indent="0">
              <a:buFont typeface="Arial" pitchFamily="34" charset="0"/>
              <a:buNone/>
            </a:pPr>
            <a:r>
              <a:rPr lang="en-GB" sz="900" dirty="0" smtClean="0"/>
              <a:t>App is removed from task switcher list</a:t>
            </a:r>
          </a:p>
          <a:p>
            <a:endParaRPr lang="en-GB"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16</a:t>
            </a:fld>
            <a:endParaRPr lang="en-US" dirty="0"/>
          </a:p>
        </p:txBody>
      </p:sp>
    </p:spTree>
    <p:extLst>
      <p:ext uri="{BB962C8B-B14F-4D97-AF65-F5344CB8AC3E}">
        <p14:creationId xmlns:p14="http://schemas.microsoft.com/office/powerpoint/2010/main" val="5595682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20000"/>
              </a:lnSpc>
            </a:pPr>
            <a:r>
              <a:rPr lang="ru-RU" sz="1200" dirty="0" smtClean="0">
                <a:gradFill>
                  <a:gsLst>
                    <a:gs pos="1250">
                      <a:schemeClr val="tx1"/>
                    </a:gs>
                    <a:gs pos="100000">
                      <a:schemeClr val="tx1"/>
                    </a:gs>
                  </a:gsLst>
                  <a:lin ang="5400000" scaled="0"/>
                </a:gradFill>
              </a:rPr>
              <a:t>Пользователь не подозревает, что работа приложения была прекращена</a:t>
            </a:r>
            <a:endParaRPr lang="en-GB" sz="1200" dirty="0" smtClean="0">
              <a:gradFill>
                <a:gsLst>
                  <a:gs pos="1250">
                    <a:schemeClr val="tx1"/>
                  </a:gs>
                  <a:gs pos="100000">
                    <a:schemeClr val="tx1"/>
                  </a:gs>
                </a:gsLst>
                <a:lin ang="5400000" scaled="0"/>
              </a:gradFill>
            </a:endParaRPr>
          </a:p>
          <a:p>
            <a:pPr>
              <a:lnSpc>
                <a:spcPct val="120000"/>
              </a:lnSpc>
            </a:pPr>
            <a:endParaRPr lang="ru-RU" sz="1200" dirty="0" smtClean="0">
              <a:gradFill>
                <a:gsLst>
                  <a:gs pos="1250">
                    <a:schemeClr val="tx1"/>
                  </a:gs>
                  <a:gs pos="100000">
                    <a:schemeClr val="tx1"/>
                  </a:gs>
                </a:gsLst>
                <a:lin ang="5400000" scaled="0"/>
              </a:gradFill>
            </a:endParaRPr>
          </a:p>
          <a:p>
            <a:pPr>
              <a:lnSpc>
                <a:spcPct val="120000"/>
              </a:lnSpc>
            </a:pPr>
            <a:r>
              <a:rPr lang="ru-RU" sz="1200" dirty="0" smtClean="0">
                <a:gradFill>
                  <a:gsLst>
                    <a:gs pos="1250">
                      <a:schemeClr val="tx1"/>
                    </a:gs>
                    <a:gs pos="100000">
                      <a:schemeClr val="tx1"/>
                    </a:gs>
                  </a:gsLst>
                  <a:lin ang="5400000" scaled="0"/>
                </a:gradFill>
              </a:rPr>
              <a:t>Пользователь ожидает продолжения работы с приложением с того места, на котором остановился</a:t>
            </a:r>
          </a:p>
          <a:p>
            <a:pPr>
              <a:lnSpc>
                <a:spcPct val="120000"/>
              </a:lnSpc>
            </a:pPr>
            <a:endParaRPr lang="en-GB" sz="1200" dirty="0" smtClean="0">
              <a:gradFill>
                <a:gsLst>
                  <a:gs pos="1250">
                    <a:schemeClr val="tx1"/>
                  </a:gs>
                  <a:gs pos="100000">
                    <a:schemeClr val="tx1"/>
                  </a:gs>
                </a:gsLst>
                <a:lin ang="5400000" scaled="0"/>
              </a:gradFill>
            </a:endParaRPr>
          </a:p>
          <a:p>
            <a:pPr>
              <a:lnSpc>
                <a:spcPct val="120000"/>
              </a:lnSpc>
            </a:pPr>
            <a:r>
              <a:rPr lang="ru-RU" sz="1200" dirty="0" smtClean="0">
                <a:gradFill>
                  <a:gsLst>
                    <a:gs pos="1250">
                      <a:schemeClr val="tx1"/>
                    </a:gs>
                    <a:gs pos="100000">
                      <a:schemeClr val="tx1"/>
                    </a:gs>
                  </a:gsLst>
                  <a:lin ang="5400000" scaled="0"/>
                </a:gradFill>
              </a:rPr>
              <a:t>Задача разработчика сохранить иллюзию того, что приложение все это время было запущено, даже если это было не так</a:t>
            </a:r>
          </a:p>
          <a:p>
            <a:pPr>
              <a:lnSpc>
                <a:spcPct val="120000"/>
              </a:lnSpc>
            </a:pPr>
            <a:endParaRPr lang="ru-RU" sz="1200" dirty="0" smtClean="0">
              <a:gradFill>
                <a:gsLst>
                  <a:gs pos="1250">
                    <a:schemeClr val="tx1"/>
                  </a:gs>
                  <a:gs pos="100000">
                    <a:schemeClr val="tx1"/>
                  </a:gs>
                </a:gsLst>
                <a:lin ang="5400000" scaled="0"/>
              </a:gradFill>
            </a:endParaRPr>
          </a:p>
          <a:p>
            <a:pPr marL="0" indent="0">
              <a:lnSpc>
                <a:spcPct val="100000"/>
              </a:lnSpc>
              <a:buNone/>
            </a:pPr>
            <a:r>
              <a:rPr lang="ru-RU" sz="1200" dirty="0" smtClean="0"/>
              <a:t>Пользователь не должен потерять данные и должен продолжить приостановленные действия </a:t>
            </a:r>
          </a:p>
          <a:p>
            <a:pPr marL="0" indent="0">
              <a:lnSpc>
                <a:spcPct val="100000"/>
              </a:lnSpc>
              <a:buNone/>
            </a:pPr>
            <a:endParaRPr lang="ru-RU" sz="1200" dirty="0" smtClean="0"/>
          </a:p>
          <a:p>
            <a:pPr marL="0" indent="0">
              <a:lnSpc>
                <a:spcPct val="100000"/>
              </a:lnSpc>
              <a:buNone/>
            </a:pPr>
            <a:r>
              <a:rPr lang="ru-RU" sz="1200" dirty="0" smtClean="0"/>
              <a:t>Приложение должно восстановить </a:t>
            </a:r>
            <a:r>
              <a:rPr lang="ru-RU" sz="1200" b="1" dirty="0" smtClean="0"/>
              <a:t>переходное состояние</a:t>
            </a:r>
          </a:p>
          <a:p>
            <a:pPr marL="0" indent="0">
              <a:lnSpc>
                <a:spcPct val="100000"/>
              </a:lnSpc>
              <a:buNone/>
            </a:pPr>
            <a:endParaRPr lang="en-GB" sz="1200" b="1" dirty="0" smtClean="0"/>
          </a:p>
          <a:p>
            <a:pPr marL="0" indent="0">
              <a:lnSpc>
                <a:spcPct val="100000"/>
              </a:lnSpc>
              <a:buNone/>
            </a:pPr>
            <a:r>
              <a:rPr lang="ru-RU" sz="1200" dirty="0" smtClean="0"/>
              <a:t>Включая историю навигации между страницами, параметры и данные введенные в поля </a:t>
            </a:r>
          </a:p>
          <a:p>
            <a:pPr>
              <a:lnSpc>
                <a:spcPct val="120000"/>
              </a:lnSpc>
            </a:pPr>
            <a:endParaRPr lang="en-GB" dirty="0" smtClean="0"/>
          </a:p>
          <a:p>
            <a:endParaRPr lang="en-GB"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17</a:t>
            </a:fld>
            <a:endParaRPr lang="en-US" dirty="0"/>
          </a:p>
        </p:txBody>
      </p:sp>
    </p:spTree>
    <p:extLst>
      <p:ext uri="{BB962C8B-B14F-4D97-AF65-F5344CB8AC3E}">
        <p14:creationId xmlns:p14="http://schemas.microsoft.com/office/powerpoint/2010/main" val="9597775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smtClean="0"/>
              <a:t>Сохранить данные приложения</a:t>
            </a:r>
            <a:endParaRPr lang="en-GB" dirty="0" smtClean="0"/>
          </a:p>
          <a:p>
            <a:pPr lvl="1"/>
            <a:r>
              <a:rPr lang="ru-RU" dirty="0" smtClean="0"/>
              <a:t>Убедитесь, что данные приложения сохранены</a:t>
            </a:r>
            <a:endParaRPr lang="en-GB" dirty="0" smtClean="0"/>
          </a:p>
          <a:p>
            <a:r>
              <a:rPr lang="ru-RU" dirty="0" smtClean="0"/>
              <a:t>В состоянии приостановки приложение может прекратить свою работу</a:t>
            </a:r>
            <a:endParaRPr lang="en-GB" dirty="0" smtClean="0"/>
          </a:p>
          <a:p>
            <a:pPr lvl="1"/>
            <a:r>
              <a:rPr lang="ru-RU" dirty="0" smtClean="0"/>
              <a:t>Никаких оповещений о прекращении работы</a:t>
            </a:r>
            <a:r>
              <a:rPr lang="en-GB" dirty="0" smtClean="0"/>
              <a:t>, </a:t>
            </a:r>
            <a:r>
              <a:rPr lang="ru-RU" dirty="0" smtClean="0"/>
              <a:t>поэтому  разработчик</a:t>
            </a:r>
            <a:r>
              <a:rPr lang="en-GB" dirty="0" smtClean="0"/>
              <a:t> *</a:t>
            </a:r>
            <a:r>
              <a:rPr lang="ru-RU" dirty="0" smtClean="0"/>
              <a:t>должен</a:t>
            </a:r>
            <a:r>
              <a:rPr lang="en-GB" dirty="0" smtClean="0"/>
              <a:t>* </a:t>
            </a:r>
            <a:r>
              <a:rPr lang="ru-RU" dirty="0" smtClean="0"/>
              <a:t>сохранить данные приложения при приостановке</a:t>
            </a:r>
            <a:endParaRPr lang="en-GB" dirty="0" smtClean="0"/>
          </a:p>
          <a:p>
            <a:r>
              <a:rPr lang="ru-RU" dirty="0" smtClean="0"/>
              <a:t>В дополнение, сохраните состояние сессии, чтобы вернуть пользователя на то же место, где он остановился</a:t>
            </a:r>
            <a:endParaRPr lang="en-GB" dirty="0" smtClean="0"/>
          </a:p>
          <a:p>
            <a:endParaRPr lang="en-US" dirty="0"/>
          </a:p>
        </p:txBody>
      </p:sp>
      <p:sp>
        <p:nvSpPr>
          <p:cNvPr id="4" name="Slide Number Placeholder 3"/>
          <p:cNvSpPr>
            <a:spLocks noGrp="1"/>
          </p:cNvSpPr>
          <p:nvPr>
            <p:ph type="sldNum" sz="quarter" idx="10"/>
          </p:nvPr>
        </p:nvSpPr>
        <p:spPr/>
        <p:txBody>
          <a:bodyPr/>
          <a:lstStyle/>
          <a:p>
            <a:fld id="{3FAC0659-34C9-4BAF-A7FA-59E8DF72899F}" type="slidenum">
              <a:rPr lang="en-US" smtClean="0"/>
              <a:t>18</a:t>
            </a:fld>
            <a:endParaRPr lang="en-US"/>
          </a:p>
        </p:txBody>
      </p:sp>
    </p:spTree>
    <p:extLst>
      <p:ext uri="{BB962C8B-B14F-4D97-AF65-F5344CB8AC3E}">
        <p14:creationId xmlns:p14="http://schemas.microsoft.com/office/powerpoint/2010/main" val="40703000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smtClean="0"/>
              <a:t>Когда пользователь закрывает UWP приложение, оно приостанавливается, а затем после 10 секунд прекращает свою работу</a:t>
            </a:r>
          </a:p>
          <a:p>
            <a:endParaRPr lang="en-GB"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21</a:t>
            </a:fld>
            <a:endParaRPr lang="en-US" dirty="0"/>
          </a:p>
        </p:txBody>
      </p:sp>
    </p:spTree>
    <p:extLst>
      <p:ext uri="{BB962C8B-B14F-4D97-AF65-F5344CB8AC3E}">
        <p14:creationId xmlns:p14="http://schemas.microsoft.com/office/powerpoint/2010/main" val="23182110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dirty="0" smtClean="0"/>
              <a:t>Когда пользователь закрывает</a:t>
            </a:r>
            <a:r>
              <a:rPr lang="en-GB" sz="1200" dirty="0" smtClean="0"/>
              <a:t> UWP </a:t>
            </a:r>
            <a:r>
              <a:rPr lang="ru-RU" sz="1200" dirty="0" smtClean="0"/>
              <a:t>приложение</a:t>
            </a:r>
            <a:r>
              <a:rPr lang="en-GB" sz="1200" dirty="0" smtClean="0"/>
              <a:t>, </a:t>
            </a:r>
            <a:r>
              <a:rPr lang="ru-RU" sz="1200" dirty="0" smtClean="0"/>
              <a:t>оно приостанавливается, а затем после </a:t>
            </a:r>
            <a:r>
              <a:rPr lang="en-GB" sz="1200" dirty="0" smtClean="0"/>
              <a:t>10 </a:t>
            </a:r>
            <a:r>
              <a:rPr lang="ru-RU" sz="1200" dirty="0" smtClean="0"/>
              <a:t>секунд прекращает свою работу</a:t>
            </a:r>
          </a:p>
          <a:p>
            <a:endParaRPr lang="en-GB" sz="1200" dirty="0" smtClean="0"/>
          </a:p>
          <a:p>
            <a:r>
              <a:rPr lang="ru-RU" sz="1200" dirty="0" smtClean="0"/>
              <a:t>При следующем запуске возьмите значение </a:t>
            </a:r>
            <a:r>
              <a:rPr lang="en-GB" sz="1200" dirty="0" err="1" smtClean="0"/>
              <a:t>PreviousExecutionState</a:t>
            </a:r>
            <a:r>
              <a:rPr lang="en-GB" sz="1200" dirty="0" smtClean="0"/>
              <a:t> </a:t>
            </a:r>
            <a:r>
              <a:rPr lang="ru-RU" sz="1200" dirty="0" smtClean="0"/>
              <a:t>из переменной </a:t>
            </a:r>
            <a:r>
              <a:rPr lang="en-GB" sz="1200" dirty="0" err="1" smtClean="0"/>
              <a:t>LaunchActivatedEventArgs</a:t>
            </a:r>
            <a:endParaRPr lang="ru-RU" sz="1200" dirty="0" smtClean="0"/>
          </a:p>
          <a:p>
            <a:endParaRPr lang="en-GB" sz="1200" dirty="0" smtClean="0"/>
          </a:p>
          <a:p>
            <a:r>
              <a:rPr lang="ru-RU" sz="1200" dirty="0" smtClean="0"/>
              <a:t>Если значение равно </a:t>
            </a:r>
            <a:r>
              <a:rPr lang="en-GB" sz="1200" dirty="0" smtClean="0"/>
              <a:t>‘</a:t>
            </a:r>
            <a:r>
              <a:rPr lang="en-GB" sz="1200" dirty="0" err="1" smtClean="0"/>
              <a:t>ClosedByUser</a:t>
            </a:r>
            <a:r>
              <a:rPr lang="en-GB" sz="1200" dirty="0" smtClean="0"/>
              <a:t>’, </a:t>
            </a:r>
            <a:r>
              <a:rPr lang="ru-RU" sz="1200" dirty="0" smtClean="0"/>
              <a:t>вы не сможете восстановить состояние приложения</a:t>
            </a:r>
            <a:r>
              <a:rPr lang="en-GB" sz="1200" dirty="0" smtClean="0"/>
              <a:t> </a:t>
            </a:r>
            <a:r>
              <a:rPr lang="ru-RU" sz="1200" dirty="0" smtClean="0"/>
              <a:t>в тот момент, когда пользователь последний раз с ним работал</a:t>
            </a:r>
            <a:endParaRPr lang="en-GB" sz="1200" dirty="0" smtClean="0"/>
          </a:p>
          <a:p>
            <a:endParaRPr lang="ru-RU" dirty="0"/>
          </a:p>
        </p:txBody>
      </p:sp>
      <p:sp>
        <p:nvSpPr>
          <p:cNvPr id="4" name="Slide Number Placeholder 3"/>
          <p:cNvSpPr>
            <a:spLocks noGrp="1"/>
          </p:cNvSpPr>
          <p:nvPr>
            <p:ph type="sldNum" sz="quarter" idx="10"/>
          </p:nvPr>
        </p:nvSpPr>
        <p:spPr/>
        <p:txBody>
          <a:bodyPr/>
          <a:lstStyle/>
          <a:p>
            <a:fld id="{3FAC0659-34C9-4BAF-A7FA-59E8DF72899F}" type="slidenum">
              <a:rPr lang="en-US" smtClean="0"/>
              <a:t>22</a:t>
            </a:fld>
            <a:endParaRPr lang="en-US"/>
          </a:p>
        </p:txBody>
      </p:sp>
    </p:spTree>
    <p:extLst>
      <p:ext uri="{BB962C8B-B14F-4D97-AF65-F5344CB8AC3E}">
        <p14:creationId xmlns:p14="http://schemas.microsoft.com/office/powerpoint/2010/main" val="25653852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smtClean="0"/>
              <a:t>В этой</a:t>
            </a:r>
            <a:r>
              <a:rPr lang="ru-RU" baseline="0" dirty="0" smtClean="0"/>
              <a:t> части курса мы рассмотрим понятие жизненного цикла приложений</a:t>
            </a:r>
          </a:p>
          <a:p>
            <a:r>
              <a:rPr lang="ru-RU" baseline="0" dirty="0" smtClean="0"/>
              <a:t>Поговорим о типах состояния приложения при выполнении</a:t>
            </a:r>
          </a:p>
          <a:p>
            <a:r>
              <a:rPr lang="ru-RU" baseline="0" dirty="0" smtClean="0"/>
              <a:t>А так же о новой возможности</a:t>
            </a:r>
            <a:r>
              <a:rPr lang="en-US" baseline="0" dirty="0" smtClean="0"/>
              <a:t>, </a:t>
            </a:r>
            <a:r>
              <a:rPr lang="ru-RU" baseline="0" dirty="0" smtClean="0"/>
              <a:t>добавленной в приложения </a:t>
            </a:r>
            <a:r>
              <a:rPr lang="en-US" baseline="0" dirty="0" smtClean="0"/>
              <a:t>UWP –</a:t>
            </a:r>
            <a:r>
              <a:rPr lang="ru-RU" baseline="0" dirty="0" smtClean="0"/>
              <a:t> о способе продления</a:t>
            </a:r>
            <a:endParaRPr lang="ru-RU" dirty="0"/>
          </a:p>
        </p:txBody>
      </p:sp>
      <p:sp>
        <p:nvSpPr>
          <p:cNvPr id="4" name="Slide Number Placeholder 3"/>
          <p:cNvSpPr>
            <a:spLocks noGrp="1"/>
          </p:cNvSpPr>
          <p:nvPr>
            <p:ph type="sldNum" sz="quarter" idx="10"/>
          </p:nvPr>
        </p:nvSpPr>
        <p:spPr/>
        <p:txBody>
          <a:bodyPr/>
          <a:lstStyle/>
          <a:p>
            <a:fld id="{3FAC0659-34C9-4BAF-A7FA-59E8DF72899F}" type="slidenum">
              <a:rPr lang="en-US" smtClean="0"/>
              <a:t>2</a:t>
            </a:fld>
            <a:endParaRPr lang="en-US"/>
          </a:p>
        </p:txBody>
      </p:sp>
    </p:spTree>
    <p:extLst>
      <p:ext uri="{BB962C8B-B14F-4D97-AF65-F5344CB8AC3E}">
        <p14:creationId xmlns:p14="http://schemas.microsoft.com/office/powerpoint/2010/main" val="12024589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3</a:t>
            </a:fld>
            <a:endParaRPr lang="en-US" dirty="0">
              <a:solidFill>
                <a:prstClr val="black"/>
              </a:solidFill>
            </a:endParaRPr>
          </a:p>
        </p:txBody>
      </p:sp>
    </p:spTree>
    <p:extLst>
      <p:ext uri="{BB962C8B-B14F-4D97-AF65-F5344CB8AC3E}">
        <p14:creationId xmlns:p14="http://schemas.microsoft.com/office/powerpoint/2010/main" val="14770419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12/6/2015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5</a:t>
            </a:fld>
            <a:endParaRPr lang="en-US" dirty="0">
              <a:solidFill>
                <a:prstClr val="black"/>
              </a:solidFill>
            </a:endParaRPr>
          </a:p>
        </p:txBody>
      </p:sp>
    </p:spTree>
    <p:extLst>
      <p:ext uri="{BB962C8B-B14F-4D97-AF65-F5344CB8AC3E}">
        <p14:creationId xmlns:p14="http://schemas.microsoft.com/office/powerpoint/2010/main" val="22812239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7</a:t>
            </a:fld>
            <a:endParaRPr lang="en-US" dirty="0"/>
          </a:p>
        </p:txBody>
      </p:sp>
    </p:spTree>
    <p:extLst>
      <p:ext uri="{BB962C8B-B14F-4D97-AF65-F5344CB8AC3E}">
        <p14:creationId xmlns:p14="http://schemas.microsoft.com/office/powerpoint/2010/main" val="18748157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8</a:t>
            </a:fld>
            <a:endParaRPr lang="en-US" dirty="0"/>
          </a:p>
        </p:txBody>
      </p:sp>
    </p:spTree>
    <p:extLst>
      <p:ext uri="{BB962C8B-B14F-4D97-AF65-F5344CB8AC3E}">
        <p14:creationId xmlns:p14="http://schemas.microsoft.com/office/powerpoint/2010/main" val="41269956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dirty="0" smtClean="0"/>
              <a:t>На компьютере</a:t>
            </a:r>
            <a:r>
              <a:rPr lang="en-US" sz="1200" dirty="0" smtClean="0"/>
              <a:t> UWP </a:t>
            </a:r>
            <a:r>
              <a:rPr lang="ru-RU" sz="1200" dirty="0" smtClean="0"/>
              <a:t>приложения</a:t>
            </a:r>
            <a:r>
              <a:rPr lang="en-US" sz="1200" dirty="0" smtClean="0"/>
              <a:t> </a:t>
            </a:r>
            <a:br>
              <a:rPr lang="en-US" sz="1200" dirty="0" smtClean="0"/>
            </a:br>
            <a:r>
              <a:rPr lang="ru-RU" sz="1200" dirty="0" smtClean="0"/>
              <a:t>приостанавливаются, когда их сворачивают или когда </a:t>
            </a:r>
            <a:r>
              <a:rPr lang="en-US" sz="1200" dirty="0" smtClean="0"/>
              <a:t>Windows </a:t>
            </a:r>
            <a:r>
              <a:rPr lang="ru-RU" sz="1200" dirty="0" smtClean="0"/>
              <a:t>включает режим низкого потребления энергии</a:t>
            </a:r>
            <a:endParaRPr lang="en-US" sz="1200" dirty="0" smtClean="0"/>
          </a:p>
          <a:p>
            <a:endParaRPr lang="en-US" sz="1200" dirty="0" smtClean="0"/>
          </a:p>
          <a:p>
            <a:r>
              <a:rPr lang="ru-RU" sz="1200" dirty="0" smtClean="0"/>
              <a:t>На мобильном устройстве приложения </a:t>
            </a:r>
            <a:r>
              <a:rPr lang="en-US" sz="1200" dirty="0" smtClean="0"/>
              <a:t>UWP </a:t>
            </a:r>
            <a:r>
              <a:rPr lang="ru-RU" sz="1200" dirty="0" smtClean="0"/>
              <a:t>приостанавливаются, когда пользователь переключается на другое приложение</a:t>
            </a:r>
            <a:endParaRPr lang="en-GB"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9</a:t>
            </a:fld>
            <a:endParaRPr lang="en-US" dirty="0"/>
          </a:p>
        </p:txBody>
      </p:sp>
    </p:spTree>
    <p:extLst>
      <p:ext uri="{BB962C8B-B14F-4D97-AF65-F5344CB8AC3E}">
        <p14:creationId xmlns:p14="http://schemas.microsoft.com/office/powerpoint/2010/main" val="40522190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GB"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10</a:t>
            </a:fld>
            <a:endParaRPr lang="en-US" dirty="0"/>
          </a:p>
        </p:txBody>
      </p:sp>
    </p:spTree>
    <p:extLst>
      <p:ext uri="{BB962C8B-B14F-4D97-AF65-F5344CB8AC3E}">
        <p14:creationId xmlns:p14="http://schemas.microsoft.com/office/powerpoint/2010/main" val="41870928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ru-RU" sz="1200" dirty="0" smtClean="0">
                <a:solidFill>
                  <a:schemeClr val="tx1"/>
                </a:solidFill>
              </a:rPr>
              <a:t>Возобновилась работа с тем же приложением</a:t>
            </a:r>
            <a:endParaRPr lang="en-GB" sz="1200" b="1" dirty="0" smtClean="0">
              <a:solidFill>
                <a:schemeClr val="tx1"/>
              </a:solidFill>
            </a:endParaRPr>
          </a:p>
          <a:p>
            <a:pPr marL="0" indent="0">
              <a:buNone/>
            </a:pPr>
            <a:endParaRPr lang="ru-RU" sz="1200" dirty="0" smtClean="0">
              <a:solidFill>
                <a:schemeClr val="tx1"/>
              </a:solidFill>
            </a:endParaRPr>
          </a:p>
          <a:p>
            <a:pPr marL="0" indent="0">
              <a:buNone/>
            </a:pPr>
            <a:r>
              <a:rPr lang="ru-RU" sz="1200" dirty="0" smtClean="0">
                <a:solidFill>
                  <a:schemeClr val="tx1"/>
                </a:solidFill>
              </a:rPr>
              <a:t>Тот же процесс, те же значения переменных </a:t>
            </a:r>
          </a:p>
          <a:p>
            <a:pPr marL="0" indent="0">
              <a:buNone/>
            </a:pPr>
            <a:endParaRPr lang="ru-RU" sz="1200" dirty="0" smtClean="0">
              <a:solidFill>
                <a:schemeClr val="tx1"/>
              </a:solidFill>
            </a:endParaRPr>
          </a:p>
          <a:p>
            <a:pPr marL="0" indent="0">
              <a:buNone/>
            </a:pPr>
            <a:r>
              <a:rPr lang="ru-RU" sz="1200" dirty="0" smtClean="0">
                <a:solidFill>
                  <a:schemeClr val="tx1"/>
                </a:solidFill>
              </a:rPr>
              <a:t>Код запущен</a:t>
            </a:r>
            <a:endParaRPr lang="en-GB" sz="1200" dirty="0" smtClean="0">
              <a:solidFill>
                <a:schemeClr val="tx1"/>
              </a:solidFill>
            </a:endParaRPr>
          </a:p>
          <a:p>
            <a:pPr marL="0" indent="0">
              <a:buNone/>
            </a:pPr>
            <a:endParaRPr lang="ru-RU" sz="1200" dirty="0" smtClean="0">
              <a:solidFill>
                <a:schemeClr val="tx1"/>
              </a:solidFill>
            </a:endParaRPr>
          </a:p>
          <a:p>
            <a:pPr marL="0" indent="0">
              <a:buNone/>
            </a:pPr>
            <a:r>
              <a:rPr lang="ru-RU" sz="1200" dirty="0" smtClean="0">
                <a:solidFill>
                  <a:schemeClr val="tx1"/>
                </a:solidFill>
              </a:rPr>
              <a:t>Приложение взаимодействует с пользователем</a:t>
            </a:r>
            <a:endParaRPr lang="en-GB" sz="1200" dirty="0" smtClean="0">
              <a:solidFill>
                <a:schemeClr val="tx1"/>
              </a:solidFill>
            </a:endParaRPr>
          </a:p>
          <a:p>
            <a:endParaRPr lang="en-GB"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11</a:t>
            </a:fld>
            <a:endParaRPr lang="en-US" dirty="0"/>
          </a:p>
        </p:txBody>
      </p:sp>
    </p:spTree>
    <p:extLst>
      <p:ext uri="{BB962C8B-B14F-4D97-AF65-F5344CB8AC3E}">
        <p14:creationId xmlns:p14="http://schemas.microsoft.com/office/powerpoint/2010/main" val="258739499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7.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3.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91000">
                      <a:schemeClr val="tx1"/>
                    </a:gs>
                    <a:gs pos="0">
                      <a:schemeClr val="tx1"/>
                    </a:gs>
                  </a:gsLst>
                  <a:lin ang="5400000" scaled="0"/>
                </a:gradFill>
              </a:defRPr>
            </a:lvl1pPr>
          </a:lstStyle>
          <a:p>
            <a:r>
              <a:rPr lang="en-US" dirty="0" smtClean="0"/>
              <a:t>Presentation title</a:t>
            </a:r>
            <a:endParaRPr lang="en-US" dirty="0"/>
          </a:p>
        </p:txBody>
      </p:sp>
      <p:sp>
        <p:nvSpPr>
          <p:cNvPr id="5" name="Text Placeholder 4"/>
          <p:cNvSpPr>
            <a:spLocks noGrp="1"/>
          </p:cNvSpPr>
          <p:nvPr>
            <p:ph type="body" sz="quarter" idx="12" hasCustomPrompt="1"/>
          </p:nvPr>
        </p:nvSpPr>
        <p:spPr>
          <a:xfrm>
            <a:off x="269301" y="3878574"/>
            <a:ext cx="7171337" cy="1792326"/>
          </a:xfrm>
          <a:noFill/>
        </p:spPr>
        <p:txBody>
          <a:bodyPr lIns="146304" tIns="109728" rIns="146304"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smtClean="0"/>
              <a:t>Speaker Name</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invGray">
          <a:xfrm>
            <a:off x="448589" y="6118623"/>
            <a:ext cx="1255413" cy="268966"/>
          </a:xfrm>
          <a:prstGeom prst="rect">
            <a:avLst/>
          </a:prstGeom>
        </p:spPr>
      </p:pic>
    </p:spTree>
    <p:extLst>
      <p:ext uri="{BB962C8B-B14F-4D97-AF65-F5344CB8AC3E}">
        <p14:creationId xmlns:p14="http://schemas.microsoft.com/office/powerpoint/2010/main" val="15119895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88414118"/>
      </p:ext>
    </p:extLst>
  </p:cSld>
  <p:clrMapOvr>
    <a:masterClrMapping/>
  </p:clrMapOvr>
  <p:transition>
    <p:fade/>
  </p:transition>
  <p:timing>
    <p:tnLst>
      <p:par>
        <p:cTn id="1" dur="indefinite" restart="never" nodeType="tmRoot"/>
      </p:par>
    </p:tnLst>
  </p:timing>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034641521"/>
      </p:ext>
    </p:extLst>
  </p:cSld>
  <p:clrMapOvr>
    <a:masterClrMapping/>
  </p:clrMapOvr>
  <p:transition>
    <p:fade/>
  </p:transition>
  <p:timing>
    <p:tnLst>
      <p:par>
        <p:cTn id="1" dur="indefinite" restart="never" nodeType="tmRoot"/>
      </p:par>
    </p:tnLst>
  </p:timing>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259474876"/>
      </p:ext>
    </p:extLst>
  </p:cSld>
  <p:clrMapOvr>
    <a:masterClrMapping/>
  </p:clrMapOvr>
  <p:transition>
    <p:fade/>
  </p:transition>
  <p:timing>
    <p:tnLst>
      <p:par>
        <p:cTn id="1" dur="indefinite" restart="never" nodeType="tmRoot"/>
      </p:par>
    </p:tnLst>
  </p:timing>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Blank_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3593719085"/>
      </p:ext>
    </p:extLst>
  </p:cSld>
  <p:clrMapOvr>
    <a:masterClrMapping/>
  </p:clrMapOvr>
  <p:transition>
    <p:fade/>
  </p:transition>
  <p:timing>
    <p:tnLst>
      <p:par>
        <p:cTn id="1" dur="indefinite" restart="never" nodeType="tmRoot"/>
      </p:par>
    </p:tnLst>
  </p:timing>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Blank_silver">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54768840"/>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Blank_blu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2358258"/>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Blank_gray">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64268994"/>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Blank_cyan">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04804663"/>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333333"/>
                    </a:gs>
                    <a:gs pos="100000">
                      <a:srgbClr val="333333"/>
                    </a:gs>
                  </a:gsLst>
                  <a:lin ang="5400000" scaled="0"/>
                </a:gradFill>
                <a:cs typeface="Segoe UI" pitchFamily="34" charset="0"/>
              </a:rPr>
              <a:t>© 2015 Microsoft Corporation. All rights reserved. </a:t>
            </a:r>
          </a:p>
        </p:txBody>
      </p:sp>
      <p:pic>
        <p:nvPicPr>
          <p:cNvPr id="4" name="Picture 3"/>
          <p:cNvPicPr>
            <a:picLocks noChangeAspect="1"/>
          </p:cNvPicPr>
          <p:nvPr userDrawn="1"/>
        </p:nvPicPr>
        <p:blipFill>
          <a:blip r:embed="rId2"/>
          <a:stretch>
            <a:fillRect/>
          </a:stretch>
        </p:blipFill>
        <p:spPr>
          <a:xfrm>
            <a:off x="450203" y="3083652"/>
            <a:ext cx="3227129" cy="692057"/>
          </a:xfrm>
          <a:prstGeom prst="rect">
            <a:avLst/>
          </a:prstGeom>
        </p:spPr>
      </p:pic>
    </p:spTree>
    <p:extLst>
      <p:ext uri="{BB962C8B-B14F-4D97-AF65-F5344CB8AC3E}">
        <p14:creationId xmlns:p14="http://schemas.microsoft.com/office/powerpoint/2010/main" val="763236481"/>
      </p:ext>
    </p:extLst>
  </p:cSld>
  <p:clrMapOvr>
    <a:masterClrMapping/>
  </p:clrMapOvr>
  <p:transition>
    <p:fade/>
  </p:transition>
  <p:timing>
    <p:tnLst>
      <p:par>
        <p:cTn id="1" dur="indefinite" restart="never" nodeType="tmRoot"/>
      </p:par>
    </p:tnLst>
  </p:timing>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732137076"/>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09.xml><?xml version="1.0" encoding="utf-8"?>
<p:sldLayout xmlns:a="http://schemas.openxmlformats.org/drawingml/2006/main" xmlns:r="http://schemas.openxmlformats.org/officeDocument/2006/relationships" xmlns:p="http://schemas.openxmlformats.org/presentationml/2006/main" userDrawn="1">
  <p:cSld name="Title Only - BLU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535720379"/>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605210767"/>
      </p:ext>
    </p:extLst>
  </p:cSld>
  <p:clrMapOvr>
    <a:masterClrMapping/>
  </p:clrMapOvr>
  <p:transition>
    <p:fade/>
  </p:transition>
  <p:timing>
    <p:tnLst>
      <p:par>
        <p:cTn id="1" dur="indefinite" restart="never" nodeType="tmRoot"/>
      </p:par>
    </p:tnLst>
  </p:timing>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42860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4" name="Picture 3"/>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invGray">
          <a:xfrm>
            <a:off x="456506" y="6006587"/>
            <a:ext cx="1813243" cy="387120"/>
          </a:xfrm>
          <a:prstGeom prst="rect">
            <a:avLst/>
          </a:prstGeom>
          <a:noFill/>
          <a:ln>
            <a:noFill/>
          </a:ln>
        </p:spPr>
      </p:pic>
      <p:sp>
        <p:nvSpPr>
          <p:cNvPr id="3"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smtClean="0"/>
              <a:t>Session Code Here</a:t>
            </a:r>
            <a:endParaRPr lang="en-US" dirty="0"/>
          </a:p>
        </p:txBody>
      </p:sp>
    </p:spTree>
    <p:extLst>
      <p:ext uri="{BB962C8B-B14F-4D97-AF65-F5344CB8AC3E}">
        <p14:creationId xmlns:p14="http://schemas.microsoft.com/office/powerpoint/2010/main" val="349601446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smtClean="0"/>
              <a:t>Presentation title</a:t>
            </a:r>
            <a:endParaRPr lang="en-US" dirty="0"/>
          </a:p>
        </p:txBody>
      </p:sp>
      <p:sp>
        <p:nvSpPr>
          <p:cNvPr id="4" name="Freeform 3"/>
          <p:cNvSpPr>
            <a:spLocks noChangeAspect="1" noEditPoints="1"/>
          </p:cNvSpPr>
          <p:nvPr/>
        </p:nvSpPr>
        <p:spPr bwMode="black">
          <a:xfrm>
            <a:off x="10129868" y="5984140"/>
            <a:ext cx="1607625" cy="403448"/>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404040"/>
          </a:solidFill>
          <a:ln>
            <a:noFill/>
          </a:ln>
        </p:spPr>
        <p:txBody>
          <a:bodyPr vert="horz" wrap="square" lIns="89642" tIns="44821" rIns="89642" bIns="44821" numCol="1" anchor="t" anchorCtr="0" compatLnSpc="1">
            <a:prstTxWarp prst="textNoShape">
              <a:avLst/>
            </a:prstTxWarp>
          </a:bodyPr>
          <a:lstStyle/>
          <a:p>
            <a:endParaRPr lang="en-US" sz="1765">
              <a:solidFill>
                <a:srgbClr val="404040"/>
              </a:solidFill>
            </a:endParaRPr>
          </a:p>
        </p:txBody>
      </p:sp>
      <p:sp>
        <p:nvSpPr>
          <p:cNvPr id="6"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smtClean="0"/>
              <a:t>Session Code Here</a:t>
            </a:r>
            <a:endParaRPr lang="en-US" dirty="0"/>
          </a:p>
        </p:txBody>
      </p:sp>
    </p:spTree>
    <p:extLst>
      <p:ext uri="{BB962C8B-B14F-4D97-AF65-F5344CB8AC3E}">
        <p14:creationId xmlns:p14="http://schemas.microsoft.com/office/powerpoint/2010/main" val="122656988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3pPr>
              <a:defRPr sz="2353"/>
            </a:lvl3pPr>
            <a:lvl4pPr>
              <a:defRPr sz="1961"/>
            </a:lvl4pPr>
            <a:lvl5pPr>
              <a:defRPr sz="1961"/>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747925575"/>
      </p:ext>
    </p:extLst>
  </p:cSld>
  <p:clrMapOvr>
    <a:masterClrMapping/>
  </p:clrMapOvr>
  <p:transition>
    <p:fade/>
  </p:transition>
  <p:timing>
    <p:tnLst>
      <p:par>
        <p:cTn id="1" dur="indefinite" restart="never" nodeType="tmRoot"/>
      </p:par>
    </p:tnLst>
  </p:timing>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17113" y="1635896"/>
            <a:ext cx="8605649" cy="4931036"/>
          </a:xfrm>
        </p:spPr>
        <p:txBody>
          <a:bodyPr wrap="square">
            <a:noAutofit/>
          </a:bodyPr>
          <a:lstStyle>
            <a:lvl3pPr>
              <a:defRPr sz="2353"/>
            </a:lvl3pPr>
            <a:lvl4pPr>
              <a:defRPr sz="1961"/>
            </a:lvl4pPr>
            <a:lvl5pPr>
              <a:defRPr sz="1961"/>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77582" y="1635896"/>
            <a:ext cx="2689274" cy="4931036"/>
          </a:xfrm>
        </p:spPr>
        <p:txBody>
          <a:bodyPr>
            <a:noAutofit/>
          </a:bodyPr>
          <a:lstStyle>
            <a:lvl1pPr marL="0" indent="0">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smtClean="0"/>
              <a:t>Edit Master text styles</a:t>
            </a:r>
          </a:p>
        </p:txBody>
      </p:sp>
    </p:spTree>
    <p:extLst>
      <p:ext uri="{BB962C8B-B14F-4D97-AF65-F5344CB8AC3E}">
        <p14:creationId xmlns:p14="http://schemas.microsoft.com/office/powerpoint/2010/main" val="2032532893"/>
      </p:ext>
    </p:extLst>
  </p:cSld>
  <p:clrMapOvr>
    <a:masterClrMapping/>
  </p:clrMapOvr>
  <p:transition>
    <p:fade/>
  </p:transition>
  <p:timing>
    <p:tnLst>
      <p:par>
        <p:cTn id="1" dur="indefinite" restart="never" nodeType="tmRoot"/>
      </p:par>
    </p:tnLst>
  </p:timing>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65664" y="2084173"/>
            <a:ext cx="9860672" cy="1793104"/>
          </a:xfrm>
        </p:spPr>
        <p:txBody>
          <a:bodyPr/>
          <a:lstStyle>
            <a:lvl1pPr>
              <a:defRPr sz="4705" baseline="0"/>
            </a:lvl1pPr>
          </a:lstStyle>
          <a:p>
            <a:r>
              <a:rPr lang="en-US" smtClean="0"/>
              <a:t>Click to edit Master title style</a:t>
            </a:r>
            <a:endParaRPr lang="en-US" dirty="0"/>
          </a:p>
        </p:txBody>
      </p:sp>
    </p:spTree>
    <p:extLst>
      <p:ext uri="{BB962C8B-B14F-4D97-AF65-F5344CB8AC3E}">
        <p14:creationId xmlns:p14="http://schemas.microsoft.com/office/powerpoint/2010/main" val="4229520028"/>
      </p:ext>
    </p:extLst>
  </p:cSld>
  <p:clrMapOvr>
    <a:masterClrMapping/>
  </p:clrMapOvr>
  <p:transition>
    <p:fade/>
  </p:transition>
  <p:timing>
    <p:tnLst>
      <p:par>
        <p:cTn id="1" dur="indefinite" restart="never" nodeType="tmRoot"/>
      </p:par>
    </p:tnLst>
  </p:timing>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hasCustomPrompt="1"/>
          </p:nvPr>
        </p:nvSpPr>
        <p:spPr>
          <a:xfrm>
            <a:off x="277582" y="1635896"/>
            <a:ext cx="2689274" cy="4931036"/>
          </a:xfrm>
        </p:spPr>
        <p:txBody>
          <a:bodyPr>
            <a:noAutofit/>
          </a:bodyPr>
          <a:lstStyle>
            <a:lvl1pPr marL="336145" indent="-336145">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dirty="0" smtClean="0"/>
              <a:t>Click to edit</a:t>
            </a:r>
            <a:br>
              <a:rPr lang="en-US" dirty="0" smtClean="0"/>
            </a:br>
            <a:r>
              <a:rPr lang="en-US" dirty="0" smtClean="0"/>
              <a:t>Master text styles</a:t>
            </a:r>
          </a:p>
        </p:txBody>
      </p:sp>
    </p:spTree>
    <p:extLst>
      <p:ext uri="{BB962C8B-B14F-4D97-AF65-F5344CB8AC3E}">
        <p14:creationId xmlns:p14="http://schemas.microsoft.com/office/powerpoint/2010/main" val="3031277975"/>
      </p:ext>
    </p:extLst>
  </p:cSld>
  <p:clrMapOvr>
    <a:masterClrMapping/>
  </p:clrMapOvr>
  <p:transition>
    <p:fade/>
  </p:transition>
  <p:timing>
    <p:tnLst>
      <p:par>
        <p:cTn id="1" dur="indefinite" restart="never" nodeType="tmRoot"/>
      </p:par>
    </p:tnLst>
  </p:timing>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wrap="square" lIns="182880" tIns="146304" rIns="182880" bIns="146304" anchor="ctr">
            <a:noAutofit/>
          </a:bodyPr>
          <a:lstStyle>
            <a:lvl1pPr marL="0" indent="0">
              <a:lnSpc>
                <a:spcPct val="95000"/>
              </a:lnSpc>
              <a:spcBef>
                <a:spcPts val="0"/>
              </a:spcBef>
              <a:spcAft>
                <a:spcPts val="1600"/>
              </a:spcAft>
              <a:buNone/>
              <a:defRPr lang="en-US" sz="3529"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00"/>
              </a:spcBef>
              <a:defRPr sz="1863">
                <a:solidFill>
                  <a:srgbClr val="FFFFFF"/>
                </a:solidFill>
              </a:defRPr>
            </a:lvl2pPr>
            <a:lvl3pPr>
              <a:lnSpc>
                <a:spcPct val="100000"/>
              </a:lnSpc>
              <a:spcBef>
                <a:spcPts val="800"/>
              </a:spcBef>
              <a:defRPr sz="1863">
                <a:solidFill>
                  <a:srgbClr val="FFFFFF"/>
                </a:solidFill>
              </a:defRPr>
            </a:lvl3pPr>
            <a:lvl4pPr>
              <a:lnSpc>
                <a:spcPct val="100000"/>
              </a:lnSpc>
              <a:spcBef>
                <a:spcPts val="800"/>
              </a:spcBef>
              <a:defRPr sz="1863">
                <a:solidFill>
                  <a:srgbClr val="FFFFFF"/>
                </a:solidFill>
              </a:defRPr>
            </a:lvl4pPr>
            <a:lvl5pPr>
              <a:lnSpc>
                <a:spcPct val="100000"/>
              </a:lnSpc>
              <a:spcBef>
                <a:spcPts val="800"/>
              </a:spcBef>
              <a:defRPr sz="1863">
                <a:solidFill>
                  <a:srgbClr val="FFFFFF"/>
                </a:solidFill>
              </a:defRPr>
            </a:lvl5pPr>
          </a:lstStyle>
          <a:p>
            <a:pPr marL="0" lvl="0" indent="0" algn="l" defTabSz="896157" rtl="0" eaLnBrk="1" latinLnBrk="0" hangingPunct="1">
              <a:spcBef>
                <a:spcPct val="20000"/>
              </a:spcBef>
            </a:pPr>
            <a:r>
              <a:rPr lang="en-US" smtClean="0"/>
              <a:t>Edit Master text styles</a:t>
            </a:r>
          </a:p>
        </p:txBody>
      </p:sp>
      <p:sp>
        <p:nvSpPr>
          <p:cNvPr id="15" name="Title 1"/>
          <p:cNvSpPr>
            <a:spLocks noGrp="1"/>
          </p:cNvSpPr>
          <p:nvPr>
            <p:ph type="ctrTitle" hasCustomPrompt="1"/>
          </p:nvPr>
        </p:nvSpPr>
        <p:spPr>
          <a:xfrm>
            <a:off x="269240" y="1507552"/>
            <a:ext cx="3854647" cy="3842896"/>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3921"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8774"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825605435"/>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vert="horz" wrap="square" lIns="182880" tIns="146304" rIns="182880" bIns="146304" rtlCol="0" anchor="ctr">
            <a:noAutofit/>
          </a:bodyPr>
          <a:lstStyle>
            <a:lvl1pPr marL="0" indent="0">
              <a:buNone/>
              <a:defRPr lang="en-US" sz="3529"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896157" rtl="0" eaLnBrk="1" latinLnBrk="0" hangingPunct="1">
              <a:spcBef>
                <a:spcPct val="20000"/>
              </a:spcBef>
              <a:spcAft>
                <a:spcPts val="1600"/>
              </a:spcAft>
            </a:pPr>
            <a:r>
              <a:rPr lang="en-US" smtClean="0"/>
              <a:t>Edit Master text styles</a:t>
            </a:r>
          </a:p>
        </p:txBody>
      </p:sp>
      <p:sp>
        <p:nvSpPr>
          <p:cNvPr id="6" name="Text Placeholder 8"/>
          <p:cNvSpPr>
            <a:spLocks noGrp="1"/>
          </p:cNvSpPr>
          <p:nvPr>
            <p:ph type="body" sz="quarter" idx="16" hasCustomPrompt="1"/>
          </p:nvPr>
        </p:nvSpPr>
        <p:spPr>
          <a:xfrm>
            <a:off x="269242" y="291070"/>
            <a:ext cx="11653522" cy="896552"/>
          </a:xfrm>
        </p:spPr>
        <p:txBody>
          <a:bodyPr vert="horz" lIns="182880" tIns="146304" rIns="182880" bIns="146304" rtlCol="0" anchor="t">
            <a:noAutofit/>
          </a:bodyPr>
          <a:lstStyle>
            <a:lvl1pPr marL="0" indent="0"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smtClean="0"/>
              <a:t>Click to edit master text styles</a:t>
            </a:r>
          </a:p>
        </p:txBody>
      </p:sp>
      <p:sp>
        <p:nvSpPr>
          <p:cNvPr id="5" name="Title 1"/>
          <p:cNvSpPr>
            <a:spLocks noGrp="1"/>
          </p:cNvSpPr>
          <p:nvPr>
            <p:ph type="ctrTitle" hasCustomPrompt="1"/>
          </p:nvPr>
        </p:nvSpPr>
        <p:spPr>
          <a:xfrm>
            <a:off x="269240" y="1507552"/>
            <a:ext cx="3854647" cy="3842896"/>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3921"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8774"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3998627987"/>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vert="horz" wrap="square" lIns="182880" tIns="146304" rIns="182880" bIns="146304" rtlCol="0" anchor="ctr">
            <a:noAutofit/>
          </a:bodyPr>
          <a:lstStyle>
            <a:lvl1pPr marL="0" indent="0">
              <a:buFont typeface="Arial" panose="020B0604020202020204" pitchFamily="34" charset="0"/>
              <a:buNone/>
              <a:defRPr lang="en-US" sz="3529" kern="1200" dirty="0" smtClean="0">
                <a:gradFill>
                  <a:gsLst>
                    <a:gs pos="1299">
                      <a:schemeClr val="tx1"/>
                    </a:gs>
                    <a:gs pos="100000">
                      <a:schemeClr val="tx1"/>
                    </a:gs>
                  </a:gsLst>
                  <a:lin ang="5400000" scaled="0"/>
                </a:gradFill>
                <a:latin typeface="+mj-lt"/>
                <a:ea typeface="+mn-ea"/>
                <a:cs typeface="+mn-cs"/>
              </a:defRPr>
            </a:lvl1pPr>
          </a:lstStyle>
          <a:p>
            <a:pPr marL="0" lvl="0" indent="0" algn="l" defTabSz="896157" rtl="0" eaLnBrk="1" latinLnBrk="0" hangingPunct="1">
              <a:spcBef>
                <a:spcPct val="20000"/>
              </a:spcBef>
            </a:pPr>
            <a:r>
              <a:rPr lang="en-US" smtClean="0"/>
              <a:t>Edit Master text styles</a:t>
            </a:r>
          </a:p>
        </p:txBody>
      </p:sp>
      <p:sp>
        <p:nvSpPr>
          <p:cNvPr id="7" name="Picture Placeholder 12"/>
          <p:cNvSpPr>
            <a:spLocks noGrp="1"/>
          </p:cNvSpPr>
          <p:nvPr>
            <p:ph type="pic" sz="quarter" idx="16"/>
          </p:nvPr>
        </p:nvSpPr>
        <p:spPr>
          <a:xfrm>
            <a:off x="269239" y="1505896"/>
            <a:ext cx="3854627"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4016323314"/>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504822"/>
          </a:xfrm>
        </p:spPr>
        <p:txBody>
          <a:bodyPr>
            <a:spAutoFit/>
          </a:bodyPr>
          <a:lstStyle>
            <a:lvl1pPr>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72691" indent="-236546">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60184" indent="-336145">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1961"/>
            </a:lvl4pPr>
            <a:lvl5pPr>
              <a:defRPr sz="1961"/>
            </a:lvl5pPr>
          </a:lstStyle>
          <a:p>
            <a:pPr marL="0" lvl="0" indent="0" algn="l" defTabSz="896157" rtl="0" eaLnBrk="1" latinLnBrk="0" hangingPunct="1">
              <a:spcBef>
                <a:spcPct val="20000"/>
              </a:spcBef>
              <a:spcAft>
                <a:spcPts val="800"/>
              </a:spcAft>
              <a:buFont typeface="Arial" pitchFamily="34" charset="0"/>
              <a:buNone/>
            </a:pPr>
            <a:r>
              <a:rPr lang="en-US" smtClean="0"/>
              <a:t>Edit Master text styles</a:t>
            </a:r>
          </a:p>
          <a:p>
            <a:pPr marL="0" lvl="1" indent="0" algn="l" defTabSz="896157" rtl="0" eaLnBrk="1" latinLnBrk="0" hangingPunct="1">
              <a:spcBef>
                <a:spcPct val="20000"/>
              </a:spcBef>
              <a:spcAft>
                <a:spcPts val="800"/>
              </a:spcAft>
              <a:buFont typeface="Arial" pitchFamily="34" charset="0"/>
              <a:buNone/>
            </a:pPr>
            <a:r>
              <a:rPr lang="en-US" smtClean="0"/>
              <a:t>Second level</a:t>
            </a:r>
          </a:p>
          <a:p>
            <a:pPr marL="0" lvl="2" indent="0" algn="l" defTabSz="896157" rtl="0" eaLnBrk="1" latinLnBrk="0" hangingPunct="1">
              <a:spcBef>
                <a:spcPct val="20000"/>
              </a:spcBef>
              <a:spcAft>
                <a:spcPts val="800"/>
              </a:spcAft>
              <a:buFont typeface="Arial" pitchFamily="34" charset="0"/>
              <a:buNone/>
            </a:pPr>
            <a:r>
              <a:rPr lang="en-US" smtClean="0"/>
              <a:t>Third level</a:t>
            </a:r>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546448595"/>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981278130"/>
      </p:ext>
    </p:extLst>
  </p:cSld>
  <p:clrMapOvr>
    <a:masterClrMapping/>
  </p:clrMapOvr>
  <p:transition>
    <p:fade/>
  </p:transition>
  <p:timing>
    <p:tnLst>
      <p:par>
        <p:cTn id="1" dur="indefinite" restart="never" nodeType="tmRoot"/>
      </p:par>
    </p:tnLst>
  </p:timing>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51335146"/>
      </p:ext>
    </p:extLst>
  </p:cSld>
  <p:clrMapOvr>
    <a:masterClrMapping/>
  </p:clrMapOvr>
  <p:transition>
    <p:fade/>
  </p:transition>
  <p:timing>
    <p:tnLst>
      <p:par>
        <p:cTn id="1" dur="indefinite" restart="never" nodeType="tmRoot"/>
      </p:par>
    </p:tnLst>
  </p:timing>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p:cSld name="Closing logo slide">
    <p:spTree>
      <p:nvGrpSpPr>
        <p:cNvPr id="1" name=""/>
        <p:cNvGrpSpPr/>
        <p:nvPr/>
      </p:nvGrpSpPr>
      <p:grpSpPr>
        <a:xfrm>
          <a:off x="0" y="0"/>
          <a:ext cx="0" cy="0"/>
          <a:chOff x="0" y="0"/>
          <a:chExt cx="0" cy="0"/>
        </a:xfrm>
      </p:grpSpPr>
      <p:sp>
        <p:nvSpPr>
          <p:cNvPr id="2" name="Text Box 3"/>
          <p:cNvSpPr txBox="1">
            <a:spLocks noChangeArrowheads="1"/>
          </p:cNvSpPr>
          <p:nvPr/>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404040"/>
                    </a:gs>
                    <a:gs pos="100000">
                      <a:srgbClr val="404040"/>
                    </a:gs>
                  </a:gsLst>
                  <a:lin ang="5400000" scaled="0"/>
                </a:gradFill>
                <a:cs typeface="Segoe UI" pitchFamily="34" charset="0"/>
              </a:rPr>
              <a:t>© 2015 Microsoft Corporation. All rights reserved. </a:t>
            </a:r>
          </a:p>
        </p:txBody>
      </p:sp>
      <p:pic>
        <p:nvPicPr>
          <p:cNvPr id="4" name="Picture 3"/>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50205" y="3085694"/>
            <a:ext cx="3227129" cy="687975"/>
          </a:xfrm>
          <a:prstGeom prst="rect">
            <a:avLst/>
          </a:prstGeom>
        </p:spPr>
      </p:pic>
    </p:spTree>
    <p:extLst>
      <p:ext uri="{BB962C8B-B14F-4D97-AF65-F5344CB8AC3E}">
        <p14:creationId xmlns:p14="http://schemas.microsoft.com/office/powerpoint/2010/main" val="1086816568"/>
      </p:ext>
    </p:extLst>
  </p:cSld>
  <p:clrMapOvr>
    <a:masterClrMapping/>
  </p:clrMapOvr>
  <p:transition>
    <p:fade/>
  </p:transition>
  <p:timing>
    <p:tnLst>
      <p:par>
        <p:cTn id="1" dur="indefinite" restart="never" nodeType="tmRoot"/>
      </p:par>
    </p:tnLst>
  </p:timing>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69239" y="2262478"/>
            <a:ext cx="1532465" cy="316989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smtClean="0"/>
              <a:t>Click icon to add picture</a:t>
            </a:r>
            <a:endParaRPr lang="en-US" dirty="0"/>
          </a:p>
        </p:txBody>
      </p:sp>
      <p:sp>
        <p:nvSpPr>
          <p:cNvPr id="8" name="Picture Placeholder 12"/>
          <p:cNvSpPr>
            <a:spLocks noGrp="1"/>
          </p:cNvSpPr>
          <p:nvPr>
            <p:ph type="pic" sz="quarter" idx="18"/>
          </p:nvPr>
        </p:nvSpPr>
        <p:spPr>
          <a:xfrm>
            <a:off x="4651737" y="2256322"/>
            <a:ext cx="3169353" cy="318220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568"/>
            </a:lvl1pPr>
          </a:lstStyle>
          <a:p>
            <a:r>
              <a:rPr lang="en-US" smtClean="0"/>
              <a:t>Click icon to add picture</a:t>
            </a:r>
            <a:endParaRPr lang="en-US" dirty="0"/>
          </a:p>
        </p:txBody>
      </p:sp>
      <p:sp>
        <p:nvSpPr>
          <p:cNvPr id="9" name="Picture Placeholder 12"/>
          <p:cNvSpPr>
            <a:spLocks noGrp="1"/>
          </p:cNvSpPr>
          <p:nvPr>
            <p:ph type="pic" sz="quarter" idx="19"/>
          </p:nvPr>
        </p:nvSpPr>
        <p:spPr>
          <a:xfrm>
            <a:off x="8095785" y="2257102"/>
            <a:ext cx="3826977" cy="3180644"/>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568"/>
            </a:lvl1pPr>
          </a:lstStyle>
          <a:p>
            <a:r>
              <a:rPr lang="en-US" smtClean="0"/>
              <a:t>Click icon to add picture</a:t>
            </a:r>
            <a:endParaRPr lang="en-US" dirty="0"/>
          </a:p>
        </p:txBody>
      </p:sp>
      <p:sp>
        <p:nvSpPr>
          <p:cNvPr id="10" name="Picture Placeholder 12"/>
          <p:cNvSpPr>
            <a:spLocks noGrp="1"/>
          </p:cNvSpPr>
          <p:nvPr>
            <p:ph type="pic" sz="quarter" idx="20"/>
          </p:nvPr>
        </p:nvSpPr>
        <p:spPr>
          <a:xfrm>
            <a:off x="2076404" y="2256137"/>
            <a:ext cx="2300636" cy="318257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smtClean="0"/>
              <a:t>Click icon to add picture</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352932865"/>
      </p:ext>
    </p:extLst>
  </p:cSld>
  <p:clrMapOvr>
    <a:masterClrMapping/>
  </p:clrMapOvr>
  <p:transition>
    <p:fade/>
  </p:transition>
  <p:timing>
    <p:tnLst>
      <p:par>
        <p:cTn id="1" dur="indefinite" restart="never" nodeType="tmRoot"/>
      </p:par>
    </p:tnLst>
  </p:timing>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862060875"/>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p:cSld name="Black Notes slide Layout No Bar">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129638009"/>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25.xml><?xml version="1.0" encoding="utf-8"?>
<p:sldLayout xmlns:a="http://schemas.openxmlformats.org/drawingml/2006/main" xmlns:r="http://schemas.openxmlformats.org/officeDocument/2006/relationships" xmlns:p="http://schemas.openxmlformats.org/presentationml/2006/main" userDrawn="1">
  <p:cSld name="9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3568737970"/>
      </p:ext>
    </p:extLst>
  </p:cSld>
  <p:clrMapOvr>
    <a:masterClrMapping/>
  </p:clrMapOvr>
  <p:transition>
    <p:fade/>
  </p:transition>
  <p:timing>
    <p:tnLst>
      <p:par>
        <p:cTn id="1" dur="indefinite" restart="never" nodeType="tmRoot"/>
      </p:par>
    </p:tnLst>
  </p:timing>
</p:sldLayout>
</file>

<file path=ppt/slideLayouts/slideLayout126.xml><?xml version="1.0" encoding="utf-8"?>
<p:sldLayout xmlns:a="http://schemas.openxmlformats.org/drawingml/2006/main" xmlns:r="http://schemas.openxmlformats.org/officeDocument/2006/relationships" xmlns:p="http://schemas.openxmlformats.org/presentationml/2006/main" userDrawn="1">
  <p:cSld name="11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2715948762"/>
      </p:ext>
    </p:extLst>
  </p:cSld>
  <p:clrMapOvr>
    <a:masterClrMapping/>
  </p:clrMapOvr>
  <p:transition>
    <p:fade/>
  </p:transition>
  <p:timing>
    <p:tnLst>
      <p:par>
        <p:cTn id="1" dur="indefinite" restart="never" nodeType="tmRoot"/>
      </p:par>
    </p:tnLst>
  </p:timing>
</p:sldLayout>
</file>

<file path=ppt/slideLayouts/slideLayout127.xml><?xml version="1.0" encoding="utf-8"?>
<p:sldLayout xmlns:a="http://schemas.openxmlformats.org/drawingml/2006/main" xmlns:r="http://schemas.openxmlformats.org/officeDocument/2006/relationships" xmlns:p="http://schemas.openxmlformats.org/presentationml/2006/main" userDrawn="1">
  <p:cSld name="12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1575674048"/>
      </p:ext>
    </p:extLst>
  </p:cSld>
  <p:clrMapOvr>
    <a:masterClrMapping/>
  </p:clrMapOvr>
  <p:transition>
    <p:fade/>
  </p:transition>
  <p:timing>
    <p:tnLst>
      <p:par>
        <p:cTn id="1" dur="indefinite" restart="never" nodeType="tmRoot"/>
      </p:par>
    </p:tnLst>
  </p:timing>
</p:sldLayout>
</file>

<file path=ppt/slideLayouts/slideLayout128.xml><?xml version="1.0" encoding="utf-8"?>
<p:sldLayout xmlns:a="http://schemas.openxmlformats.org/drawingml/2006/main" xmlns:r="http://schemas.openxmlformats.org/officeDocument/2006/relationships" xmlns:p="http://schemas.openxmlformats.org/presentationml/2006/main" userDrawn="1">
  <p:cSld name="13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395395283"/>
      </p:ext>
    </p:extLst>
  </p:cSld>
  <p:clrMapOvr>
    <a:masterClrMapping/>
  </p:clrMapOvr>
  <p:transition>
    <p:fade/>
  </p:transition>
  <p:timing>
    <p:tnLst>
      <p:par>
        <p:cTn id="1" dur="indefinite" restart="never" nodeType="tmRoot"/>
      </p:par>
    </p:tnLst>
  </p:timing>
</p:sldLayout>
</file>

<file path=ppt/slideLayouts/slideLayout129.xml><?xml version="1.0" encoding="utf-8"?>
<p:sldLayout xmlns:a="http://schemas.openxmlformats.org/drawingml/2006/main" xmlns:r="http://schemas.openxmlformats.org/officeDocument/2006/relationships" xmlns:p="http://schemas.openxmlformats.org/presentationml/2006/main" userDrawn="1">
  <p:cSld name="14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596215803"/>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506909325"/>
      </p:ext>
    </p:extLst>
  </p:cSld>
  <p:clrMapOvr>
    <a:masterClrMapping/>
  </p:clrMapOvr>
  <p:transition>
    <p:fade/>
  </p:transition>
  <p:timing>
    <p:tnLst>
      <p:par>
        <p:cTn id="1" dur="indefinite" restart="never" nodeType="tmRoot"/>
      </p:par>
    </p:tnLst>
  </p:timing>
</p:sldLayout>
</file>

<file path=ppt/slideLayouts/slideLayout130.xml><?xml version="1.0" encoding="utf-8"?>
<p:sldLayout xmlns:a="http://schemas.openxmlformats.org/drawingml/2006/main" xmlns:r="http://schemas.openxmlformats.org/officeDocument/2006/relationships" xmlns:p="http://schemas.openxmlformats.org/presentationml/2006/main" userDrawn="1">
  <p:cSld name="21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2778048651"/>
      </p:ext>
    </p:extLst>
  </p:cSld>
  <p:clrMapOvr>
    <a:masterClrMapping/>
  </p:clrMapOvr>
  <p:transition>
    <p:fade/>
  </p:transition>
  <p:timing>
    <p:tnLst>
      <p:par>
        <p:cTn id="1" dur="indefinite" restart="never" nodeType="tmRoot"/>
      </p:par>
    </p:tnLst>
  </p:timing>
</p:sldLayout>
</file>

<file path=ppt/slideLayouts/slideLayout131.xml><?xml version="1.0" encoding="utf-8"?>
<p:sldLayout xmlns:a="http://schemas.openxmlformats.org/drawingml/2006/main" xmlns:r="http://schemas.openxmlformats.org/officeDocument/2006/relationships" xmlns:p="http://schemas.openxmlformats.org/presentationml/2006/main" userDrawn="1">
  <p:cSld name="26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4195923603"/>
      </p:ext>
    </p:extLst>
  </p:cSld>
  <p:clrMapOvr>
    <a:masterClrMapping/>
  </p:clrMapOvr>
  <p:transition>
    <p:fade/>
  </p:transition>
</p:sldLayout>
</file>

<file path=ppt/slideLayouts/slideLayout132.xml><?xml version="1.0" encoding="utf-8"?>
<p:sldLayout xmlns:a="http://schemas.openxmlformats.org/drawingml/2006/main" xmlns:r="http://schemas.openxmlformats.org/officeDocument/2006/relationships" xmlns:p="http://schemas.openxmlformats.org/presentationml/2006/main" userDrawn="1">
  <p:cSld name="27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1137360145"/>
      </p:ext>
    </p:extLst>
  </p:cSld>
  <p:clrMapOvr>
    <a:masterClrMapping/>
  </p:clrMapOvr>
  <p:transition>
    <p:fade/>
  </p:transition>
</p:sldLayout>
</file>

<file path=ppt/slideLayouts/slideLayout133.xml><?xml version="1.0" encoding="utf-8"?>
<p:sldLayout xmlns:a="http://schemas.openxmlformats.org/drawingml/2006/main" xmlns:r="http://schemas.openxmlformats.org/officeDocument/2006/relationships" xmlns:p="http://schemas.openxmlformats.org/presentationml/2006/main" userDrawn="1">
  <p:cSld name="28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3230909523"/>
      </p:ext>
    </p:extLst>
  </p:cSld>
  <p:clrMapOvr>
    <a:masterClrMapping/>
  </p:clrMapOvr>
  <p:transition>
    <p:fade/>
  </p:transition>
</p:sldLayout>
</file>

<file path=ppt/slideLayouts/slideLayout134.xml><?xml version="1.0" encoding="utf-8"?>
<p:sldLayout xmlns:a="http://schemas.openxmlformats.org/drawingml/2006/main" xmlns:r="http://schemas.openxmlformats.org/officeDocument/2006/relationships" xmlns:p="http://schemas.openxmlformats.org/presentationml/2006/main" userDrawn="1">
  <p:cSld name="30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2059725827"/>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768881281"/>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_charcoal_BUILD LOGO">
    <p:bg>
      <p:bgPr>
        <a:solidFill>
          <a:schemeClr val="bg1"/>
        </a:solidFill>
        <a:effectLst/>
      </p:bgPr>
    </p:bg>
    <p:spTree>
      <p:nvGrpSpPr>
        <p:cNvPr id="1" name=""/>
        <p:cNvGrpSpPr/>
        <p:nvPr/>
      </p:nvGrpSpPr>
      <p:grpSpPr>
        <a:xfrm>
          <a:off x="0" y="0"/>
          <a:ext cx="0" cy="0"/>
          <a:chOff x="0" y="0"/>
          <a:chExt cx="0" cy="0"/>
        </a:xfrm>
      </p:grpSpPr>
      <p:sp>
        <p:nvSpPr>
          <p:cNvPr id="4" name="Freeform 3"/>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Tree>
    <p:extLst>
      <p:ext uri="{BB962C8B-B14F-4D97-AF65-F5344CB8AC3E}">
        <p14:creationId xmlns:p14="http://schemas.microsoft.com/office/powerpoint/2010/main" val="3936340893"/>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_blue_BUILD LOGO">
    <p:bg>
      <p:bgPr>
        <a:solidFill>
          <a:schemeClr val="accent1"/>
        </a:solidFill>
        <a:effectLst/>
      </p:bgPr>
    </p:bg>
    <p:spTree>
      <p:nvGrpSpPr>
        <p:cNvPr id="1" name=""/>
        <p:cNvGrpSpPr/>
        <p:nvPr/>
      </p:nvGrpSpPr>
      <p:grpSpPr>
        <a:xfrm>
          <a:off x="0" y="0"/>
          <a:ext cx="0" cy="0"/>
          <a:chOff x="0" y="0"/>
          <a:chExt cx="0" cy="0"/>
        </a:xfrm>
      </p:grpSpPr>
      <p:sp>
        <p:nvSpPr>
          <p:cNvPr id="3" name="Freeform 2"/>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Tree>
    <p:extLst>
      <p:ext uri="{BB962C8B-B14F-4D97-AF65-F5344CB8AC3E}">
        <p14:creationId xmlns:p14="http://schemas.microsoft.com/office/powerpoint/2010/main" val="1040652563"/>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_gray_BUILD LOGO">
    <p:bg>
      <p:bgPr>
        <a:solidFill>
          <a:schemeClr val="accent2"/>
        </a:solidFill>
        <a:effectLst/>
      </p:bgPr>
    </p:bg>
    <p:spTree>
      <p:nvGrpSpPr>
        <p:cNvPr id="1" name=""/>
        <p:cNvGrpSpPr/>
        <p:nvPr/>
      </p:nvGrpSpPr>
      <p:grpSpPr>
        <a:xfrm>
          <a:off x="0" y="0"/>
          <a:ext cx="0" cy="0"/>
          <a:chOff x="0" y="0"/>
          <a:chExt cx="0" cy="0"/>
        </a:xfrm>
      </p:grpSpPr>
      <p:sp>
        <p:nvSpPr>
          <p:cNvPr id="3" name="Freeform 2"/>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Tree>
    <p:extLst>
      <p:ext uri="{BB962C8B-B14F-4D97-AF65-F5344CB8AC3E}">
        <p14:creationId xmlns:p14="http://schemas.microsoft.com/office/powerpoint/2010/main" val="1606342100"/>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_silver_BUILD LOGO">
    <p:bg>
      <p:bgPr>
        <a:solidFill>
          <a:schemeClr val="bg2"/>
        </a:solidFill>
        <a:effectLst/>
      </p:bgPr>
    </p:bg>
    <p:spTree>
      <p:nvGrpSpPr>
        <p:cNvPr id="1" name=""/>
        <p:cNvGrpSpPr/>
        <p:nvPr/>
      </p:nvGrpSpPr>
      <p:grpSpPr>
        <a:xfrm>
          <a:off x="0" y="0"/>
          <a:ext cx="0" cy="0"/>
          <a:chOff x="0" y="0"/>
          <a:chExt cx="0" cy="0"/>
        </a:xfrm>
      </p:grpSpPr>
      <p:sp>
        <p:nvSpPr>
          <p:cNvPr id="2" name="Freeform 1"/>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333333"/>
              </a:solidFill>
            </a:endParaRPr>
          </a:p>
        </p:txBody>
      </p:sp>
    </p:spTree>
    <p:extLst>
      <p:ext uri="{BB962C8B-B14F-4D97-AF65-F5344CB8AC3E}">
        <p14:creationId xmlns:p14="http://schemas.microsoft.com/office/powerpoint/2010/main" val="1548878548"/>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_charcoal">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48325765"/>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55706084"/>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_gray">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77860908"/>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_blu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63224765"/>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_silver">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99242654"/>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_cyan">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11350846"/>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FFFFFF"/>
                    </a:gs>
                    <a:gs pos="100000">
                      <a:srgbClr val="FFFFFF"/>
                    </a:gs>
                  </a:gsLst>
                  <a:lin ang="5400000" scaled="0"/>
                </a:gradFill>
                <a:cs typeface="Segoe UI" pitchFamily="34" charset="0"/>
              </a:rPr>
              <a:t>© </a:t>
            </a:r>
            <a:r>
              <a:rPr lang="en-US" sz="686" dirty="0" smtClean="0">
                <a:gradFill>
                  <a:gsLst>
                    <a:gs pos="0">
                      <a:srgbClr val="FFFFFF"/>
                    </a:gs>
                    <a:gs pos="100000">
                      <a:srgbClr val="FFFFFF"/>
                    </a:gs>
                  </a:gsLst>
                  <a:lin ang="5400000" scaled="0"/>
                </a:gradFill>
                <a:cs typeface="Segoe UI" pitchFamily="34" charset="0"/>
              </a:rPr>
              <a:t>2015 </a:t>
            </a:r>
            <a:r>
              <a:rPr lang="en-US" sz="686" dirty="0">
                <a:gradFill>
                  <a:gsLst>
                    <a:gs pos="0">
                      <a:srgbClr val="FFFFFF"/>
                    </a:gs>
                    <a:gs pos="100000">
                      <a:srgbClr val="FFFFFF"/>
                    </a:gs>
                  </a:gsLst>
                  <a:lin ang="5400000" scaled="0"/>
                </a:gradFill>
                <a:cs typeface="Segoe UI" pitchFamily="34" charset="0"/>
              </a:rPr>
              <a:t>Microsoft Corporation. All rights reserved. </a:t>
            </a:r>
          </a:p>
        </p:txBody>
      </p:sp>
      <p:pic>
        <p:nvPicPr>
          <p:cNvPr id="4" name="Picture 3"/>
          <p:cNvPicPr>
            <a:picLocks noChangeAspect="1"/>
          </p:cNvPicPr>
          <p:nvPr userDrawn="1"/>
        </p:nvPicPr>
        <p:blipFill>
          <a:blip r:embed="rId2"/>
          <a:stretch>
            <a:fillRect/>
          </a:stretch>
        </p:blipFill>
        <p:spPr bwMode="black">
          <a:xfrm>
            <a:off x="450205" y="3083652"/>
            <a:ext cx="3227129" cy="692059"/>
          </a:xfrm>
          <a:prstGeom prst="rect">
            <a:avLst/>
          </a:prstGeom>
        </p:spPr>
      </p:pic>
    </p:spTree>
    <p:extLst>
      <p:ext uri="{BB962C8B-B14F-4D97-AF65-F5344CB8AC3E}">
        <p14:creationId xmlns:p14="http://schemas.microsoft.com/office/powerpoint/2010/main" val="2206540294"/>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205796362"/>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235675971"/>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_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439223781"/>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48461507"/>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Titeldia">
    <p:spTree>
      <p:nvGrpSpPr>
        <p:cNvPr id="1" name=""/>
        <p:cNvGrpSpPr/>
        <p:nvPr/>
      </p:nvGrpSpPr>
      <p:grpSpPr>
        <a:xfrm>
          <a:off x="0" y="0"/>
          <a:ext cx="0" cy="0"/>
          <a:chOff x="0" y="0"/>
          <a:chExt cx="0" cy="0"/>
        </a:xfrm>
      </p:grpSpPr>
    </p:spTree>
    <p:extLst>
      <p:ext uri="{BB962C8B-B14F-4D97-AF65-F5344CB8AC3E}">
        <p14:creationId xmlns:p14="http://schemas.microsoft.com/office/powerpoint/2010/main" val="2228632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025054516"/>
      </p:ext>
    </p:extLst>
  </p:cSld>
  <p:clrMapOvr>
    <a:masterClrMapping/>
  </p:clrMapOvr>
  <p:transition>
    <p:fade/>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5" y="2980725"/>
            <a:ext cx="7171401" cy="896552"/>
          </a:xfrm>
        </p:spPr>
        <p:txBody>
          <a:bodyPr vert="horz" wrap="square" lIns="182880" tIns="146304" rIns="182880" bIns="146304" rtlCol="0" anchor="ctr">
            <a:noAutofit/>
          </a:bodyPr>
          <a:lstStyle>
            <a:lvl1pPr marL="0" indent="0">
              <a:buNone/>
              <a:defRPr lang="en-US" sz="3526"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895328" rtl="0" eaLnBrk="1" latinLnBrk="0" hangingPunct="1">
              <a:spcBef>
                <a:spcPct val="20000"/>
              </a:spcBef>
              <a:spcAft>
                <a:spcPts val="1599"/>
              </a:spcAft>
            </a:pPr>
            <a:r>
              <a:rPr lang="en-US" smtClean="0"/>
              <a:t>Click to edit Master text styles</a:t>
            </a:r>
          </a:p>
        </p:txBody>
      </p:sp>
      <p:sp>
        <p:nvSpPr>
          <p:cNvPr id="6" name="Text Placeholder 8"/>
          <p:cNvSpPr>
            <a:spLocks noGrp="1"/>
          </p:cNvSpPr>
          <p:nvPr>
            <p:ph type="body" sz="quarter" idx="16" hasCustomPrompt="1"/>
          </p:nvPr>
        </p:nvSpPr>
        <p:spPr>
          <a:xfrm>
            <a:off x="269241" y="291070"/>
            <a:ext cx="11653523" cy="896552"/>
          </a:xfrm>
        </p:spPr>
        <p:txBody>
          <a:bodyPr vert="horz" lIns="182880" tIns="146304" rIns="182880" bIns="146304" rtlCol="0" anchor="t">
            <a:noAutofit/>
          </a:bodyPr>
          <a:lstStyle>
            <a:lvl1pPr marL="0" indent="0" algn="l" defTabSz="913521" rtl="0" eaLnBrk="1" latinLnBrk="0" hangingPunct="1">
              <a:lnSpc>
                <a:spcPct val="90000"/>
              </a:lnSpc>
              <a:spcBef>
                <a:spcPct val="0"/>
              </a:spcBef>
              <a:buNone/>
              <a:defRPr lang="en-US" sz="4701"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smtClean="0"/>
              <a:t>Click to edit master text styles</a:t>
            </a:r>
          </a:p>
        </p:txBody>
      </p:sp>
      <p:sp>
        <p:nvSpPr>
          <p:cNvPr id="5" name="Title 1"/>
          <p:cNvSpPr>
            <a:spLocks noGrp="1"/>
          </p:cNvSpPr>
          <p:nvPr>
            <p:ph type="ctrTitle" hasCustomPrompt="1"/>
          </p:nvPr>
        </p:nvSpPr>
        <p:spPr>
          <a:xfrm>
            <a:off x="269241" y="1507553"/>
            <a:ext cx="3854647" cy="3842896"/>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3918"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7647"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2772021891"/>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65664" y="2084173"/>
            <a:ext cx="9860672" cy="1793104"/>
          </a:xfrm>
        </p:spPr>
        <p:txBody>
          <a:bodyPr/>
          <a:lstStyle>
            <a:lvl1pPr>
              <a:defRPr sz="4701" baseline="0"/>
            </a:lvl1pPr>
          </a:lstStyle>
          <a:p>
            <a:r>
              <a:rPr lang="en-US" dirty="0" smtClean="0"/>
              <a:t>Click to edit Master title style</a:t>
            </a:r>
            <a:endParaRPr lang="en-US" dirty="0"/>
          </a:p>
        </p:txBody>
      </p:sp>
    </p:spTree>
    <p:extLst>
      <p:ext uri="{BB962C8B-B14F-4D97-AF65-F5344CB8AC3E}">
        <p14:creationId xmlns:p14="http://schemas.microsoft.com/office/powerpoint/2010/main" val="3670656267"/>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Two Content">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p>
            <a:r>
              <a:rPr lang="en-US" dirty="0" smtClean="0"/>
              <a:t>Click to edit title</a:t>
            </a:r>
            <a:endParaRPr lang="en-US" dirty="0"/>
          </a:p>
        </p:txBody>
      </p:sp>
      <p:sp>
        <p:nvSpPr>
          <p:cNvPr id="10" name="Content Placeholder 3"/>
          <p:cNvSpPr>
            <a:spLocks noGrp="1"/>
          </p:cNvSpPr>
          <p:nvPr>
            <p:ph sz="quarter" idx="14" hasCustomPrompt="1"/>
          </p:nvPr>
        </p:nvSpPr>
        <p:spPr>
          <a:xfrm>
            <a:off x="269239" y="1187620"/>
            <a:ext cx="5826760" cy="5379312"/>
          </a:xfrm>
        </p:spPr>
        <p:txBody>
          <a:body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3"/>
          <p:cNvSpPr>
            <a:spLocks noGrp="1"/>
          </p:cNvSpPr>
          <p:nvPr>
            <p:ph sz="quarter" idx="15" hasCustomPrompt="1"/>
          </p:nvPr>
        </p:nvSpPr>
        <p:spPr>
          <a:xfrm>
            <a:off x="6096001" y="1187620"/>
            <a:ext cx="5826760" cy="5379312"/>
          </a:xfrm>
        </p:spPr>
        <p:txBody>
          <a:body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173467822"/>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p>
            <a:r>
              <a:rPr lang="en-US" dirty="0" smtClean="0"/>
              <a:t>Click to edit title</a:t>
            </a:r>
            <a:endParaRPr lang="en-US" dirty="0"/>
          </a:p>
        </p:txBody>
      </p:sp>
      <p:pic>
        <p:nvPicPr>
          <p:cNvPr id="4" name="Picture 3"/>
          <p:cNvPicPr>
            <a:picLocks noChangeAspect="1"/>
          </p:cNvPicPr>
          <p:nvPr userDrawn="1"/>
        </p:nvPicPr>
        <p:blipFill>
          <a:blip r:embed="rId2" cstate="screen">
            <a:duotone>
              <a:schemeClr val="accent1">
                <a:shade val="45000"/>
                <a:satMod val="135000"/>
              </a:schemeClr>
              <a:prstClr val="white"/>
            </a:duotone>
            <a:extLst>
              <a:ext uri="{28A0092B-C50C-407E-A947-70E740481C1C}">
                <a14:useLocalDpi xmlns:a14="http://schemas.microsoft.com/office/drawing/2010/main"/>
              </a:ext>
            </a:extLst>
          </a:blip>
          <a:stretch>
            <a:fillRect/>
          </a:stretch>
        </p:blipFill>
        <p:spPr>
          <a:xfrm>
            <a:off x="267794" y="6417567"/>
            <a:ext cx="353996" cy="353996"/>
          </a:xfrm>
          <a:prstGeom prst="rect">
            <a:avLst/>
          </a:prstGeom>
        </p:spPr>
      </p:pic>
      <p:sp>
        <p:nvSpPr>
          <p:cNvPr id="5" name="Footer Placeholder 6"/>
          <p:cNvSpPr txBox="1">
            <a:spLocks/>
          </p:cNvSpPr>
          <p:nvPr userDrawn="1"/>
        </p:nvSpPr>
        <p:spPr>
          <a:xfrm>
            <a:off x="10529457" y="6553200"/>
            <a:ext cx="1663691" cy="3048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799" dirty="0" smtClean="0">
                <a:solidFill>
                  <a:srgbClr val="666666"/>
                </a:solidFill>
              </a:rPr>
              <a:t>MICROSOFT CONFIDENTIAL</a:t>
            </a:r>
          </a:p>
        </p:txBody>
      </p:sp>
    </p:spTree>
    <p:extLst>
      <p:ext uri="{BB962C8B-B14F-4D97-AF65-F5344CB8AC3E}">
        <p14:creationId xmlns:p14="http://schemas.microsoft.com/office/powerpoint/2010/main" val="2067341654"/>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0" y="1189178"/>
            <a:ext cx="11653523" cy="2245936"/>
          </a:xfrm>
        </p:spPr>
        <p:txBody>
          <a:bodyPr>
            <a:spAutoFit/>
          </a:bodyPr>
          <a:lstStyle>
            <a:lvl3pPr>
              <a:defRPr sz="2350"/>
            </a:lvl3pPr>
            <a:lvl4pPr>
              <a:defRPr sz="1958"/>
            </a:lvl4pPr>
            <a:lvl5pPr>
              <a:defRPr sz="1958"/>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605620061"/>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5" name="Picture 4"/>
          <p:cNvPicPr>
            <a:picLocks noChangeAspect="1"/>
          </p:cNvPicPr>
          <p:nvPr userDrawn="1"/>
        </p:nvPicPr>
        <p:blipFill>
          <a:blip r:embed="rId2" cstate="screen">
            <a:duotone>
              <a:schemeClr val="accent1">
                <a:shade val="45000"/>
                <a:satMod val="135000"/>
              </a:schemeClr>
              <a:prstClr val="white"/>
            </a:duotone>
            <a:extLst>
              <a:ext uri="{28A0092B-C50C-407E-A947-70E740481C1C}">
                <a14:useLocalDpi xmlns:a14="http://schemas.microsoft.com/office/drawing/2010/main"/>
              </a:ext>
            </a:extLst>
          </a:blip>
          <a:stretch>
            <a:fillRect/>
          </a:stretch>
        </p:blipFill>
        <p:spPr>
          <a:xfrm>
            <a:off x="267794" y="6417567"/>
            <a:ext cx="353996" cy="353996"/>
          </a:xfrm>
          <a:prstGeom prst="rect">
            <a:avLst/>
          </a:prstGeom>
        </p:spPr>
      </p:pic>
    </p:spTree>
    <p:extLst>
      <p:ext uri="{BB962C8B-B14F-4D97-AF65-F5344CB8AC3E}">
        <p14:creationId xmlns:p14="http://schemas.microsoft.com/office/powerpoint/2010/main" val="1867116633"/>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5" y="2980725"/>
            <a:ext cx="7171401" cy="896552"/>
          </a:xfrm>
        </p:spPr>
        <p:txBody>
          <a:bodyPr vert="horz" wrap="square" lIns="182880" tIns="146304" rIns="182880" bIns="146304" rtlCol="0" anchor="ctr">
            <a:noAutofit/>
          </a:bodyPr>
          <a:lstStyle>
            <a:lvl1pPr marL="0" indent="0">
              <a:buFont typeface="Arial" panose="020B0604020202020204" pitchFamily="34" charset="0"/>
              <a:buNone/>
              <a:defRPr lang="en-US" sz="3526" kern="1200" dirty="0" smtClean="0">
                <a:gradFill>
                  <a:gsLst>
                    <a:gs pos="1299">
                      <a:schemeClr val="tx1"/>
                    </a:gs>
                    <a:gs pos="100000">
                      <a:schemeClr val="tx1"/>
                    </a:gs>
                  </a:gsLst>
                  <a:lin ang="5400000" scaled="0"/>
                </a:gradFill>
                <a:latin typeface="+mj-lt"/>
                <a:ea typeface="+mn-ea"/>
                <a:cs typeface="+mn-cs"/>
              </a:defRPr>
            </a:lvl1pPr>
          </a:lstStyle>
          <a:p>
            <a:pPr marL="0" lvl="0" indent="0" algn="l" defTabSz="895328" rtl="0" eaLnBrk="1" latinLnBrk="0" hangingPunct="1">
              <a:spcBef>
                <a:spcPct val="20000"/>
              </a:spcBef>
            </a:pPr>
            <a:r>
              <a:rPr lang="en-US" smtClean="0"/>
              <a:t>Edit Master text styles</a:t>
            </a:r>
          </a:p>
        </p:txBody>
      </p:sp>
      <p:sp>
        <p:nvSpPr>
          <p:cNvPr id="7" name="Picture Placeholder 12"/>
          <p:cNvSpPr>
            <a:spLocks noGrp="1"/>
          </p:cNvSpPr>
          <p:nvPr>
            <p:ph type="pic" sz="quarter" idx="16"/>
          </p:nvPr>
        </p:nvSpPr>
        <p:spPr>
          <a:xfrm>
            <a:off x="269240" y="1505897"/>
            <a:ext cx="3854627"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3675956741"/>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hasCustomPrompt="1"/>
          </p:nvPr>
        </p:nvSpPr>
        <p:spPr>
          <a:xfrm>
            <a:off x="277581" y="1635896"/>
            <a:ext cx="2689275" cy="4931036"/>
          </a:xfrm>
        </p:spPr>
        <p:txBody>
          <a:bodyPr>
            <a:noAutofit/>
          </a:bodyPr>
          <a:lstStyle>
            <a:lvl1pPr marL="335834" indent="-335834">
              <a:buNone/>
              <a:defRPr kumimoji="0" lang="en-US" sz="2351"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5328" rtl="0" eaLnBrk="1" fontAlgn="auto" latinLnBrk="0" hangingPunct="1">
              <a:lnSpc>
                <a:spcPct val="100000"/>
              </a:lnSpc>
              <a:spcBef>
                <a:spcPct val="0"/>
              </a:spcBef>
              <a:spcAft>
                <a:spcPts val="0"/>
              </a:spcAft>
              <a:buClrTx/>
              <a:buSzTx/>
              <a:tabLst/>
              <a:defRPr/>
            </a:pPr>
            <a:r>
              <a:rPr lang="en-US" dirty="0" smtClean="0"/>
              <a:t>Click to edit</a:t>
            </a:r>
            <a:br>
              <a:rPr lang="en-US" dirty="0" smtClean="0"/>
            </a:br>
            <a:r>
              <a:rPr lang="en-US" dirty="0" smtClean="0"/>
              <a:t>Master text styles</a:t>
            </a:r>
          </a:p>
        </p:txBody>
      </p:sp>
    </p:spTree>
    <p:extLst>
      <p:ext uri="{BB962C8B-B14F-4D97-AF65-F5344CB8AC3E}">
        <p14:creationId xmlns:p14="http://schemas.microsoft.com/office/powerpoint/2010/main" val="3999102710"/>
      </p:ext>
    </p:extLst>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17114" y="1635896"/>
            <a:ext cx="8605649" cy="4931036"/>
          </a:xfrm>
        </p:spPr>
        <p:txBody>
          <a:bodyPr wrap="square">
            <a:noAutofit/>
          </a:bodyPr>
          <a:lstStyle>
            <a:lvl3pPr>
              <a:defRPr sz="2351"/>
            </a:lvl3pPr>
            <a:lvl4pPr>
              <a:defRPr sz="1960"/>
            </a:lvl4pPr>
            <a:lvl5pPr>
              <a:defRPr sz="196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77581" y="1635896"/>
            <a:ext cx="2689275" cy="4931036"/>
          </a:xfrm>
        </p:spPr>
        <p:txBody>
          <a:bodyPr>
            <a:noAutofit/>
          </a:bodyPr>
          <a:lstStyle>
            <a:lvl1pPr marL="0" indent="0">
              <a:buNone/>
              <a:defRPr kumimoji="0" lang="en-US" sz="2351"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5328" rtl="0" eaLnBrk="1" fontAlgn="auto" latinLnBrk="0" hangingPunct="1">
              <a:lnSpc>
                <a:spcPct val="100000"/>
              </a:lnSpc>
              <a:spcBef>
                <a:spcPct val="0"/>
              </a:spcBef>
              <a:spcAft>
                <a:spcPts val="0"/>
              </a:spcAft>
              <a:buClrTx/>
              <a:buSzTx/>
              <a:tabLst/>
              <a:defRPr/>
            </a:pPr>
            <a:r>
              <a:rPr lang="en-US" smtClean="0"/>
              <a:t>Click to edit Master text styles</a:t>
            </a:r>
          </a:p>
        </p:txBody>
      </p:sp>
    </p:spTree>
    <p:extLst>
      <p:ext uri="{BB962C8B-B14F-4D97-AF65-F5344CB8AC3E}">
        <p14:creationId xmlns:p14="http://schemas.microsoft.com/office/powerpoint/2010/main" val="3948162144"/>
      </p:ext>
    </p:extLst>
  </p:cSld>
  <p:clrMapOvr>
    <a:masterClrMapping/>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40" y="1189178"/>
            <a:ext cx="11653523" cy="1985641"/>
          </a:xfrm>
        </p:spPr>
        <p:txBody>
          <a:bodyPr/>
          <a:lstStyle>
            <a:lvl1pPr marL="0" indent="0">
              <a:buNone/>
              <a:defRPr>
                <a:gradFill>
                  <a:gsLst>
                    <a:gs pos="20354">
                      <a:schemeClr val="tx2"/>
                    </a:gs>
                    <a:gs pos="40000">
                      <a:schemeClr val="tx2"/>
                    </a:gs>
                  </a:gsLst>
                  <a:lin ang="5400000" scaled="0"/>
                </a:gradFill>
              </a:defRPr>
            </a:lvl1pPr>
            <a:lvl2pPr marL="0" indent="0">
              <a:buFontTx/>
              <a:buNone/>
              <a:defRPr sz="1960"/>
            </a:lvl2pPr>
            <a:lvl3pPr marL="223871" indent="0">
              <a:buNone/>
              <a:defRPr/>
            </a:lvl3pPr>
            <a:lvl4pPr marL="447743" indent="0">
              <a:buNone/>
              <a:defRPr/>
            </a:lvl4pPr>
            <a:lvl5pPr marL="671614"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81195443"/>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15753831"/>
      </p:ext>
    </p:extLst>
  </p:cSld>
  <p:clrMapOvr>
    <a:masterClrMapping/>
  </p:clrMapOvr>
  <p:transition>
    <p:fade/>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1_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73"/>
            <a:ext cx="11653523" cy="1161215"/>
          </a:xfrm>
          <a:noFill/>
        </p:spPr>
        <p:txBody>
          <a:bodyPr tIns="91440" bIns="91440" anchor="t" anchorCtr="0">
            <a:spAutoFit/>
          </a:bodyPr>
          <a:lstStyle>
            <a:lvl1pPr>
              <a:defRPr sz="7051" spc="-99"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407537825"/>
      </p:ext>
    </p:extLst>
  </p:cSld>
  <p:clrMapOvr>
    <a:masterClrMapping/>
  </p:clrMapOvr>
  <p:transition>
    <p:fade/>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91000">
                      <a:schemeClr val="tx1"/>
                    </a:gs>
                    <a:gs pos="0">
                      <a:schemeClr val="tx1"/>
                    </a:gs>
                  </a:gsLst>
                  <a:lin ang="5400000" scaled="0"/>
                </a:gradFill>
              </a:defRPr>
            </a:lvl1pPr>
          </a:lstStyle>
          <a:p>
            <a:r>
              <a:rPr lang="en-US" dirty="0" smtClean="0"/>
              <a:t>Presentation title</a:t>
            </a:r>
            <a:endParaRPr lang="en-US" dirty="0"/>
          </a:p>
        </p:txBody>
      </p:sp>
      <p:sp>
        <p:nvSpPr>
          <p:cNvPr id="5" name="Text Placeholder 4"/>
          <p:cNvSpPr>
            <a:spLocks noGrp="1"/>
          </p:cNvSpPr>
          <p:nvPr>
            <p:ph type="body" sz="quarter" idx="12" hasCustomPrompt="1"/>
          </p:nvPr>
        </p:nvSpPr>
        <p:spPr>
          <a:xfrm>
            <a:off x="269301" y="3878574"/>
            <a:ext cx="7171337" cy="1792326"/>
          </a:xfrm>
          <a:noFill/>
        </p:spPr>
        <p:txBody>
          <a:bodyPr lIns="146304" tIns="109728" rIns="146304"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smtClean="0"/>
              <a:t>Speaker Name</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invGray">
          <a:xfrm>
            <a:off x="448589" y="6118623"/>
            <a:ext cx="1255413" cy="268966"/>
          </a:xfrm>
          <a:prstGeom prst="rect">
            <a:avLst/>
          </a:prstGeom>
        </p:spPr>
      </p:pic>
    </p:spTree>
    <p:extLst>
      <p:ext uri="{BB962C8B-B14F-4D97-AF65-F5344CB8AC3E}">
        <p14:creationId xmlns:p14="http://schemas.microsoft.com/office/powerpoint/2010/main" val="353376223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54117938"/>
      </p:ext>
    </p:extLst>
  </p:cSld>
  <p:clrMapOvr>
    <a:masterClrMapping/>
  </p:clrMapOvr>
  <p:transition>
    <p:fade/>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915397045"/>
      </p:ext>
    </p:extLst>
  </p:cSld>
  <p:clrMapOvr>
    <a:masterClrMapping/>
  </p:clrMapOvr>
  <p:transition>
    <p:fade/>
  </p:transition>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85173823"/>
      </p:ext>
    </p:extLst>
  </p:cSld>
  <p:clrMapOvr>
    <a:masterClrMapping/>
  </p:clrMapOvr>
  <p:transition>
    <p:fade/>
  </p:transition>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9805953"/>
      </p:ext>
    </p:extLst>
  </p:cSld>
  <p:clrMapOvr>
    <a:masterClrMapping/>
  </p:clrMapOvr>
  <p:transition>
    <p:fade/>
  </p:transition>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247495871"/>
      </p:ext>
    </p:extLst>
  </p:cSld>
  <p:clrMapOvr>
    <a:masterClrMapping/>
  </p:clrMapOvr>
  <p:transition>
    <p:fade/>
  </p:transition>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Only - BLU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2129755020"/>
      </p:ext>
    </p:extLst>
  </p:cSld>
  <p:clrMapOvr>
    <a:masterClrMapping/>
  </p:clrMapOvr>
  <p:transition>
    <p:fade/>
  </p:transition>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10" name="Straight Connector 9"/>
          <p:cNvCxnSpPr/>
          <p:nvPr userDrawn="1"/>
        </p:nvCxnSpPr>
        <p:spPr>
          <a:xfrm>
            <a:off x="1010613" y="3429000"/>
            <a:ext cx="9686369"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4"/>
          <p:cNvSpPr>
            <a:spLocks noGrp="1"/>
          </p:cNvSpPr>
          <p:nvPr>
            <p:ph type="body" sz="quarter" idx="13"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Optional Title Role, Company</a:t>
            </a:r>
          </a:p>
        </p:txBody>
      </p:sp>
    </p:spTree>
    <p:extLst>
      <p:ext uri="{BB962C8B-B14F-4D97-AF65-F5344CB8AC3E}">
        <p14:creationId xmlns:p14="http://schemas.microsoft.com/office/powerpoint/2010/main" val="19375956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1"/>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p:tnLst>
              <p:par>
                <p:cTn presetID="42" presetClass="path" presetSubtype="0" decel="100000" fill="hold" nodeType="withEffect">
                  <p:stCondLst>
                    <p:cond delay="500"/>
                  </p:stCondLst>
                  <p:childTnLst>
                    <p:animMotion origin="layout" path="M -0.03944 -0.00046 L 1.52668E-6 2.19246E-6 " pathEditMode="relative" rAng="0" ptsTypes="AA">
                      <p:cBhvr>
                        <p:cTn dur="600" fill="hold"/>
                        <p:tgtEl>
                          <p:spTgt spid="5"/>
                        </p:tgtEl>
                        <p:attrNameLst>
                          <p:attrName>ppt_x</p:attrName>
                          <p:attrName>ppt_y</p:attrName>
                        </p:attrNameLst>
                      </p:cBhvr>
                      <p:rCtr x="1966" y="23"/>
                    </p:animMotion>
                  </p:childTnLst>
                </p:cTn>
              </p:par>
            </p:tnLst>
          </p:tmpl>
        </p:tmplLst>
      </p:bldP>
      <p:bldP spid="11" grpId="0">
        <p:tmplLst>
          <p:tmpl>
            <p:tnLst>
              <p:par>
                <p:cTn presetID="10" presetClass="entr" presetSubtype="0"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1"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1"/>
                        </p:tgtEl>
                        <p:attrNameLst>
                          <p:attrName>ppt_x</p:attrName>
                          <p:attrName>ppt_y</p:attrName>
                        </p:attrNameLst>
                      </p:cBhvr>
                      <p:rCtr x="1966" y="23"/>
                    </p:animMotion>
                  </p:childTnLst>
                </p:cTn>
              </p:par>
            </p:tnLst>
          </p:tmpl>
        </p:tmplLst>
      </p:bldP>
    </p:bld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Recording">
    <p:spTree>
      <p:nvGrpSpPr>
        <p:cNvPr id="1" name=""/>
        <p:cNvGrpSpPr/>
        <p:nvPr/>
      </p:nvGrpSpPr>
      <p:grpSpPr>
        <a:xfrm>
          <a:off x="0" y="0"/>
          <a:ext cx="0" cy="0"/>
          <a:chOff x="0" y="0"/>
          <a:chExt cx="0" cy="0"/>
        </a:xfrm>
      </p:grpSpPr>
      <p:sp>
        <p:nvSpPr>
          <p:cNvPr id="3" name="Media Placeholder 2"/>
          <p:cNvSpPr>
            <a:spLocks noGrp="1"/>
          </p:cNvSpPr>
          <p:nvPr>
            <p:ph type="media" sz="quarter" idx="10"/>
          </p:nvPr>
        </p:nvSpPr>
        <p:spPr>
          <a:xfrm>
            <a:off x="0" y="1"/>
            <a:ext cx="12192000" cy="6858000"/>
          </a:xfrm>
        </p:spPr>
        <p:txBody>
          <a:bodyPr/>
          <a:lstStyle/>
          <a:p>
            <a:r>
              <a:rPr lang="en-US" smtClean="0"/>
              <a:t>Click icon to add media</a:t>
            </a:r>
            <a:endParaRPr lang="en-US"/>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1977153" y="3813716"/>
            <a:ext cx="8237697" cy="2497874"/>
          </a:xfrm>
          <a:prstGeom prst="rect">
            <a:avLst/>
          </a:prstGeom>
        </p:spPr>
      </p:pic>
    </p:spTree>
    <p:extLst>
      <p:ext uri="{BB962C8B-B14F-4D97-AF65-F5344CB8AC3E}">
        <p14:creationId xmlns:p14="http://schemas.microsoft.com/office/powerpoint/2010/main" val="1389122983"/>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9924464"/>
      </p:ext>
    </p:extLst>
  </p:cSld>
  <p:clrMapOvr>
    <a:masterClrMapping/>
  </p:clrMapOvr>
  <p:transition>
    <p:fade/>
  </p:transition>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Announcing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75628" y="2240362"/>
            <a:ext cx="6947134" cy="995838"/>
          </a:xfrm>
          <a:noFill/>
        </p:spPr>
        <p:txBody>
          <a:bodyPr wrap="square"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Announcing title</a:t>
            </a:r>
            <a:endParaRPr lang="en-US" dirty="0"/>
          </a:p>
        </p:txBody>
      </p:sp>
      <p:sp>
        <p:nvSpPr>
          <p:cNvPr id="5" name="Text Placeholder 4"/>
          <p:cNvSpPr>
            <a:spLocks noGrp="1"/>
          </p:cNvSpPr>
          <p:nvPr>
            <p:ph type="body" sz="quarter" idx="12" hasCustomPrompt="1"/>
          </p:nvPr>
        </p:nvSpPr>
        <p:spPr>
          <a:xfrm>
            <a:off x="4995859" y="3694460"/>
            <a:ext cx="6948232" cy="669927"/>
          </a:xfrm>
          <a:noFill/>
        </p:spPr>
        <p:txBody>
          <a:bodyPr wrap="square"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Content placeholder</a:t>
            </a:r>
          </a:p>
        </p:txBody>
      </p:sp>
      <p:cxnSp>
        <p:nvCxnSpPr>
          <p:cNvPr id="10" name="Straight Connector 9"/>
          <p:cNvCxnSpPr/>
          <p:nvPr userDrawn="1"/>
        </p:nvCxnSpPr>
        <p:spPr>
          <a:xfrm>
            <a:off x="5170163" y="3429000"/>
            <a:ext cx="6204252"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863631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4.28389E-6 2.19246E-6 " pathEditMode="relative" rAng="0" ptsTypes="AA">
                                      <p:cBhvr>
                                        <p:cTn id="15" dur="600" fill="hold"/>
                                        <p:tgtEl>
                                          <p:spTgt spid="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p:tnLst>
              <p:par>
                <p:cTn presetID="42" presetClass="path" presetSubtype="0" decel="100000" fill="hold" nodeType="withEffect">
                  <p:stCondLst>
                    <p:cond delay="500"/>
                  </p:stCondLst>
                  <p:childTnLst>
                    <p:animMotion origin="layout" path="M -0.03944 -0.00046 L -4.28389E-6 2.19246E-6 " pathEditMode="relative" rAng="0" ptsTypes="AA">
                      <p:cBhvr>
                        <p:cTn dur="600" fill="hold"/>
                        <p:tgtEl>
                          <p:spTgt spid="5"/>
                        </p:tgtEl>
                        <p:attrNameLst>
                          <p:attrName>ppt_x</p:attrName>
                          <p:attrName>ppt_y</p:attrName>
                        </p:attrNameLst>
                      </p:cBhvr>
                      <p:rCtr x="1966" y="23"/>
                    </p:animMotion>
                  </p:childTnLst>
                </p:cTn>
              </p:par>
            </p:tnLst>
          </p:tmpl>
        </p:tmplLst>
      </p:bldP>
    </p:bld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945263037"/>
      </p:ext>
    </p:extLst>
  </p:cSld>
  <p:clrMapOvr>
    <a:masterClrMapping/>
  </p:clrMapOvr>
  <p:transition>
    <p:fade/>
  </p:transition>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066185516"/>
      </p:ext>
    </p:extLst>
  </p:cSld>
  <p:clrMapOvr>
    <a:masterClrMapping/>
  </p:clrMapOvr>
  <p:transition>
    <p:fade/>
  </p:transition>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552353330"/>
      </p:ext>
    </p:extLst>
  </p:cSld>
  <p:clrMapOvr>
    <a:masterClrMapping/>
  </p:clrMapOvr>
  <p:transition>
    <p:fade/>
  </p:transition>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899103762"/>
      </p:ext>
    </p:extLst>
  </p:cSld>
  <p:clrMapOvr>
    <a:masterClrMapping/>
  </p:clrMapOvr>
  <p:transition>
    <p:fade/>
  </p:transition>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1_Section Title Accent Color 3">
    <p:bg>
      <p:bgPr>
        <a:solidFill>
          <a:srgbClr val="00B05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750235333"/>
      </p:ext>
    </p:extLst>
  </p:cSld>
  <p:clrMapOvr>
    <a:masterClrMapping/>
  </p:clrMapOvr>
  <p:transition>
    <p:fade/>
  </p:transition>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819181002"/>
      </p:ext>
    </p:extLst>
  </p:cSld>
  <p:clrMapOvr>
    <a:masterClrMapping/>
  </p:clrMapOvr>
  <p:transition>
    <p:fade/>
  </p:transition>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Blank_charcoal_BUILD LOGO">
    <p:bg>
      <p:bgPr>
        <a:solidFill>
          <a:schemeClr val="bg1"/>
        </a:solidFill>
        <a:effectLst/>
      </p:bgPr>
    </p:bg>
    <p:spTree>
      <p:nvGrpSpPr>
        <p:cNvPr id="1" name=""/>
        <p:cNvGrpSpPr/>
        <p:nvPr/>
      </p:nvGrpSpPr>
      <p:grpSpPr>
        <a:xfrm>
          <a:off x="0" y="0"/>
          <a:ext cx="0" cy="0"/>
          <a:chOff x="0" y="0"/>
          <a:chExt cx="0" cy="0"/>
        </a:xfrm>
      </p:grpSpPr>
      <p:sp>
        <p:nvSpPr>
          <p:cNvPr id="4" name="Freeform 3"/>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Tree>
    <p:extLst>
      <p:ext uri="{BB962C8B-B14F-4D97-AF65-F5344CB8AC3E}">
        <p14:creationId xmlns:p14="http://schemas.microsoft.com/office/powerpoint/2010/main" val="1186992766"/>
      </p:ext>
    </p:extLst>
  </p:cSld>
  <p:clrMapOvr>
    <a:masterClrMapping/>
  </p:clrMapOvr>
  <p:transition>
    <p:fade/>
  </p:transition>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Blank_blue_BUILD LOGO">
    <p:bg>
      <p:bgPr>
        <a:solidFill>
          <a:schemeClr val="accent1"/>
        </a:solidFill>
        <a:effectLst/>
      </p:bgPr>
    </p:bg>
    <p:spTree>
      <p:nvGrpSpPr>
        <p:cNvPr id="1" name=""/>
        <p:cNvGrpSpPr/>
        <p:nvPr/>
      </p:nvGrpSpPr>
      <p:grpSpPr>
        <a:xfrm>
          <a:off x="0" y="0"/>
          <a:ext cx="0" cy="0"/>
          <a:chOff x="0" y="0"/>
          <a:chExt cx="0" cy="0"/>
        </a:xfrm>
      </p:grpSpPr>
      <p:sp>
        <p:nvSpPr>
          <p:cNvPr id="3" name="Freeform 2"/>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Tree>
    <p:extLst>
      <p:ext uri="{BB962C8B-B14F-4D97-AF65-F5344CB8AC3E}">
        <p14:creationId xmlns:p14="http://schemas.microsoft.com/office/powerpoint/2010/main" val="1845516712"/>
      </p:ext>
    </p:extLst>
  </p:cSld>
  <p:clrMapOvr>
    <a:masterClrMapping/>
  </p:clrMapOvr>
  <p:transition>
    <p:fade/>
  </p:transition>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lank_gray_BUILD LOGO">
    <p:bg>
      <p:bgPr>
        <a:solidFill>
          <a:schemeClr val="accent2"/>
        </a:solidFill>
        <a:effectLst/>
      </p:bgPr>
    </p:bg>
    <p:spTree>
      <p:nvGrpSpPr>
        <p:cNvPr id="1" name=""/>
        <p:cNvGrpSpPr/>
        <p:nvPr/>
      </p:nvGrpSpPr>
      <p:grpSpPr>
        <a:xfrm>
          <a:off x="0" y="0"/>
          <a:ext cx="0" cy="0"/>
          <a:chOff x="0" y="0"/>
          <a:chExt cx="0" cy="0"/>
        </a:xfrm>
      </p:grpSpPr>
      <p:sp>
        <p:nvSpPr>
          <p:cNvPr id="3" name="Freeform 2"/>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Tree>
    <p:extLst>
      <p:ext uri="{BB962C8B-B14F-4D97-AF65-F5344CB8AC3E}">
        <p14:creationId xmlns:p14="http://schemas.microsoft.com/office/powerpoint/2010/main" val="1271263251"/>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3153286958"/>
      </p:ext>
    </p:extLst>
  </p:cSld>
  <p:clrMapOvr>
    <a:masterClrMapping/>
  </p:clrMapOvr>
  <p:transition>
    <p:fade/>
  </p:transition>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Blank_silver_BUILD LOGO">
    <p:bg>
      <p:bgPr>
        <a:solidFill>
          <a:schemeClr val="bg2"/>
        </a:solidFill>
        <a:effectLst/>
      </p:bgPr>
    </p:bg>
    <p:spTree>
      <p:nvGrpSpPr>
        <p:cNvPr id="1" name=""/>
        <p:cNvGrpSpPr/>
        <p:nvPr/>
      </p:nvGrpSpPr>
      <p:grpSpPr>
        <a:xfrm>
          <a:off x="0" y="0"/>
          <a:ext cx="0" cy="0"/>
          <a:chOff x="0" y="0"/>
          <a:chExt cx="0" cy="0"/>
        </a:xfrm>
      </p:grpSpPr>
      <p:sp>
        <p:nvSpPr>
          <p:cNvPr id="2" name="Freeform 1"/>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333333"/>
              </a:solidFill>
            </a:endParaRPr>
          </a:p>
        </p:txBody>
      </p:sp>
    </p:spTree>
    <p:extLst>
      <p:ext uri="{BB962C8B-B14F-4D97-AF65-F5344CB8AC3E}">
        <p14:creationId xmlns:p14="http://schemas.microsoft.com/office/powerpoint/2010/main" val="1917532980"/>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Blank_charcoal">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5404635"/>
      </p:ext>
    </p:extLst>
  </p:cSld>
  <p:clrMapOvr>
    <a:masterClrMapping/>
  </p:clrMapOvr>
  <p:transition>
    <p:fade/>
  </p:transition>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Blank_gray">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0536480"/>
      </p:ext>
    </p:extLst>
  </p:cSld>
  <p:clrMapOvr>
    <a:masterClrMapping/>
  </p:clrMapOvr>
  <p:transition>
    <p:fade/>
  </p:transition>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Blank_blu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87400317"/>
      </p:ext>
    </p:extLst>
  </p:cSld>
  <p:clrMapOvr>
    <a:masterClrMapping/>
  </p:clrMapOvr>
  <p:transition>
    <p:fade/>
  </p:transition>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Blank_silver">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28477851"/>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Blank_cyan">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1005078"/>
      </p:ext>
    </p:extLst>
  </p:cSld>
  <p:clrMapOvr>
    <a:masterClrMapping/>
  </p:clrMapOvr>
  <p:transition>
    <p:fade/>
  </p:transition>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FFFFFF"/>
                    </a:gs>
                    <a:gs pos="100000">
                      <a:srgbClr val="FFFFFF"/>
                    </a:gs>
                  </a:gsLst>
                  <a:lin ang="5400000" scaled="0"/>
                </a:gradFill>
                <a:cs typeface="Segoe UI" pitchFamily="34" charset="0"/>
              </a:rPr>
              <a:t>© </a:t>
            </a:r>
            <a:r>
              <a:rPr lang="en-US" sz="686" dirty="0" smtClean="0">
                <a:gradFill>
                  <a:gsLst>
                    <a:gs pos="0">
                      <a:srgbClr val="FFFFFF"/>
                    </a:gs>
                    <a:gs pos="100000">
                      <a:srgbClr val="FFFFFF"/>
                    </a:gs>
                  </a:gsLst>
                  <a:lin ang="5400000" scaled="0"/>
                </a:gradFill>
                <a:cs typeface="Segoe UI" pitchFamily="34" charset="0"/>
              </a:rPr>
              <a:t>2015 </a:t>
            </a:r>
            <a:r>
              <a:rPr lang="en-US" sz="686" dirty="0">
                <a:gradFill>
                  <a:gsLst>
                    <a:gs pos="0">
                      <a:srgbClr val="FFFFFF"/>
                    </a:gs>
                    <a:gs pos="100000">
                      <a:srgbClr val="FFFFFF"/>
                    </a:gs>
                  </a:gsLst>
                  <a:lin ang="5400000" scaled="0"/>
                </a:gradFill>
                <a:cs typeface="Segoe UI" pitchFamily="34" charset="0"/>
              </a:rPr>
              <a:t>Microsoft Corporation. All rights reserved. </a:t>
            </a:r>
          </a:p>
        </p:txBody>
      </p:sp>
      <p:pic>
        <p:nvPicPr>
          <p:cNvPr id="4" name="Picture 3"/>
          <p:cNvPicPr>
            <a:picLocks noChangeAspect="1"/>
          </p:cNvPicPr>
          <p:nvPr userDrawn="1"/>
        </p:nvPicPr>
        <p:blipFill>
          <a:blip r:embed="rId2"/>
          <a:stretch>
            <a:fillRect/>
          </a:stretch>
        </p:blipFill>
        <p:spPr bwMode="black">
          <a:xfrm>
            <a:off x="450205" y="3083652"/>
            <a:ext cx="3227129" cy="692059"/>
          </a:xfrm>
          <a:prstGeom prst="rect">
            <a:avLst/>
          </a:prstGeom>
        </p:spPr>
      </p:pic>
    </p:spTree>
    <p:extLst>
      <p:ext uri="{BB962C8B-B14F-4D97-AF65-F5344CB8AC3E}">
        <p14:creationId xmlns:p14="http://schemas.microsoft.com/office/powerpoint/2010/main" val="3115768877"/>
      </p:ext>
    </p:extLst>
  </p:cSld>
  <p:clrMapOvr>
    <a:masterClrMapping/>
  </p:clrMapOvr>
  <p:transition>
    <p:fade/>
  </p:transition>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779842913"/>
      </p:ext>
    </p:extLst>
  </p:cSld>
  <p:clrMapOvr>
    <a:masterClrMapping/>
  </p:clrMapOvr>
  <p:transition>
    <p:fade/>
  </p:transition>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730091794"/>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1_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2670198237"/>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 BLU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501263648"/>
      </p:ext>
    </p:extLst>
  </p:cSld>
  <p:clrMapOvr>
    <a:masterClrMapping/>
  </p:clrMapOvr>
  <p:transition>
    <p:fade/>
  </p:transition>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itel en object">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0748033"/>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preserve="1">
  <p:cSld name="Call Out">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69239" y="2967720"/>
            <a:ext cx="11637012" cy="922560"/>
          </a:xfrm>
          <a:prstGeom prst="rect">
            <a:avLst/>
          </a:prstGeom>
        </p:spPr>
        <p:txBody>
          <a:bodyPr anchor="ctr" anchorCtr="0">
            <a:spAutoFit/>
          </a:bodyPr>
          <a:lstStyle>
            <a:lvl1pPr algn="l">
              <a:defRPr sz="5328">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1610714368"/>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21139981"/>
      </p:ext>
    </p:extLst>
  </p:cSld>
  <p:clrMapOvr>
    <a:masterClrMapping/>
  </p:clrMapOvr>
  <p:transition>
    <p:fade/>
  </p:transition>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eldia">
    <p:spTree>
      <p:nvGrpSpPr>
        <p:cNvPr id="1" name=""/>
        <p:cNvGrpSpPr/>
        <p:nvPr/>
      </p:nvGrpSpPr>
      <p:grpSpPr>
        <a:xfrm>
          <a:off x="0" y="0"/>
          <a:ext cx="0" cy="0"/>
          <a:chOff x="0" y="0"/>
          <a:chExt cx="0" cy="0"/>
        </a:xfrm>
      </p:grpSpPr>
    </p:spTree>
    <p:extLst>
      <p:ext uri="{BB962C8B-B14F-4D97-AF65-F5344CB8AC3E}">
        <p14:creationId xmlns:p14="http://schemas.microsoft.com/office/powerpoint/2010/main" val="3921337375"/>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cSld name="Agenda">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57175" y="1204913"/>
            <a:ext cx="11685588" cy="5653087"/>
          </a:xfrm>
        </p:spPr>
        <p:txBody>
          <a:bodyPr/>
          <a:lstStyle>
            <a:lvl2pPr marL="457200" indent="-222250">
              <a:buFont typeface="+mj-lt"/>
              <a:buAutoNum type="arabicPeriod"/>
              <a:defRPr sz="2400"/>
            </a:lvl2pPr>
            <a:lvl3pPr marL="692150" indent="-227013">
              <a:defRPr sz="2400"/>
            </a:lvl3pPr>
            <a:lvl4pPr marL="1149350" indent="-227013">
              <a:defRPr sz="2400"/>
            </a:lvl4pPr>
            <a:lvl5pPr marL="1606550" indent="-227013">
              <a:defRPr sz="2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itle 5"/>
          <p:cNvSpPr txBox="1">
            <a:spLocks/>
          </p:cNvSpPr>
          <p:nvPr/>
        </p:nvSpPr>
        <p:spPr>
          <a:xfrm>
            <a:off x="269239" y="237067"/>
            <a:ext cx="11653523" cy="982133"/>
          </a:xfrm>
          <a:prstGeom prst="rect">
            <a:avLst/>
          </a:prstGeom>
        </p:spPr>
        <p:txBody>
          <a:bodyPr vert="horz" lIns="137160" tIns="109728" rIns="137160" bIns="109728" rtlCol="0" anchor="t" anchorCtr="0">
            <a:noAutofit/>
          </a:bodyPr>
          <a:lstStyle>
            <a:lvl1pPr algn="l" defTabSz="914377" rtl="0" eaLnBrk="1" latinLnBrk="0" hangingPunct="1">
              <a:lnSpc>
                <a:spcPct val="90000"/>
              </a:lnSpc>
              <a:spcBef>
                <a:spcPct val="0"/>
              </a:spcBef>
              <a:buNone/>
              <a:defRPr sz="4800" b="1" kern="1200" cap="none" spc="0">
                <a:ln>
                  <a:noFill/>
                </a:ln>
                <a:solidFill>
                  <a:schemeClr val="accent2"/>
                </a:solidFill>
                <a:effectLst/>
                <a:latin typeface="+mj-lt"/>
                <a:ea typeface="+mj-ea"/>
                <a:cs typeface="+mj-cs"/>
              </a:defRPr>
            </a:lvl1pPr>
          </a:lstStyle>
          <a:p>
            <a:r>
              <a:rPr lang="en-US" dirty="0" smtClean="0"/>
              <a:t>Agenda</a:t>
            </a:r>
            <a:endParaRPr lang="en-US" dirty="0"/>
          </a:p>
        </p:txBody>
      </p:sp>
    </p:spTree>
    <p:extLst>
      <p:ext uri="{BB962C8B-B14F-4D97-AF65-F5344CB8AC3E}">
        <p14:creationId xmlns:p14="http://schemas.microsoft.com/office/powerpoint/2010/main" val="2777270342"/>
      </p:ext>
    </p:extLst>
  </p:cSld>
  <p:clrMapOvr>
    <a:masterClrMapping/>
  </p:clrMapOvr>
  <p:transition>
    <p:fade/>
  </p:transition>
  <p:timing>
    <p:tnLst>
      <p:par>
        <p:cTn id="1" dur="indefinite" restart="never" nodeType="tmRoot"/>
      </p:par>
    </p:tnLst>
  </p:timing>
  <p:hf hdr="0" ftr="0" dt="0"/>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p:cSld name="Section Header">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69239" y="2948901"/>
            <a:ext cx="11637012" cy="960199"/>
          </a:xfrm>
        </p:spPr>
        <p:txBody>
          <a:bodyPr anchor="ctr" anchorCtr="0">
            <a:spAutoFit/>
          </a:bodyPr>
          <a:lstStyle>
            <a:lvl1pPr algn="l">
              <a:defRPr sz="5333">
                <a:solidFill>
                  <a:schemeClr val="bg1"/>
                </a:solidFill>
              </a:defRPr>
            </a:lvl1pPr>
          </a:lstStyle>
          <a:p>
            <a:r>
              <a:rPr lang="en-US" dirty="0" smtClean="0"/>
              <a:t>Click to edit title</a:t>
            </a:r>
            <a:endParaRPr lang="en-US" dirty="0"/>
          </a:p>
        </p:txBody>
      </p:sp>
      <p:grpSp>
        <p:nvGrpSpPr>
          <p:cNvPr id="3" name="Group 2"/>
          <p:cNvGrpSpPr/>
          <p:nvPr/>
        </p:nvGrpSpPr>
        <p:grpSpPr>
          <a:xfrm>
            <a:off x="9406400" y="5861707"/>
            <a:ext cx="2343449" cy="513900"/>
            <a:chOff x="3484562" y="4392613"/>
            <a:chExt cx="6862764" cy="1504950"/>
          </a:xfrm>
          <a:solidFill>
            <a:schemeClr val="bg1"/>
          </a:solidFill>
        </p:grpSpPr>
        <p:sp>
          <p:nvSpPr>
            <p:cNvPr id="4" name="Freeform 6"/>
            <p:cNvSpPr>
              <a:spLocks/>
            </p:cNvSpPr>
            <p:nvPr/>
          </p:nvSpPr>
          <p:spPr bwMode="auto">
            <a:xfrm>
              <a:off x="4151313" y="4392613"/>
              <a:ext cx="838200" cy="739775"/>
            </a:xfrm>
            <a:custGeom>
              <a:avLst/>
              <a:gdLst>
                <a:gd name="T0" fmla="*/ 0 w 528"/>
                <a:gd name="T1" fmla="*/ 466 h 466"/>
                <a:gd name="T2" fmla="*/ 528 w 528"/>
                <a:gd name="T3" fmla="*/ 466 h 466"/>
                <a:gd name="T4" fmla="*/ 528 w 528"/>
                <a:gd name="T5" fmla="*/ 0 h 466"/>
                <a:gd name="T6" fmla="*/ 0 w 528"/>
                <a:gd name="T7" fmla="*/ 74 h 466"/>
                <a:gd name="T8" fmla="*/ 0 w 528"/>
                <a:gd name="T9" fmla="*/ 466 h 466"/>
              </a:gdLst>
              <a:ahLst/>
              <a:cxnLst>
                <a:cxn ang="0">
                  <a:pos x="T0" y="T1"/>
                </a:cxn>
                <a:cxn ang="0">
                  <a:pos x="T2" y="T3"/>
                </a:cxn>
                <a:cxn ang="0">
                  <a:pos x="T4" y="T5"/>
                </a:cxn>
                <a:cxn ang="0">
                  <a:pos x="T6" y="T7"/>
                </a:cxn>
                <a:cxn ang="0">
                  <a:pos x="T8" y="T9"/>
                </a:cxn>
              </a:cxnLst>
              <a:rect l="0" t="0" r="r" b="b"/>
              <a:pathLst>
                <a:path w="528" h="466">
                  <a:moveTo>
                    <a:pt x="0" y="466"/>
                  </a:moveTo>
                  <a:lnTo>
                    <a:pt x="528" y="466"/>
                  </a:lnTo>
                  <a:lnTo>
                    <a:pt x="528" y="0"/>
                  </a:lnTo>
                  <a:lnTo>
                    <a:pt x="0" y="74"/>
                  </a:lnTo>
                  <a:lnTo>
                    <a:pt x="0" y="4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5" name="Freeform 7"/>
            <p:cNvSpPr>
              <a:spLocks/>
            </p:cNvSpPr>
            <p:nvPr/>
          </p:nvSpPr>
          <p:spPr bwMode="auto">
            <a:xfrm>
              <a:off x="3484562" y="4513263"/>
              <a:ext cx="642938" cy="619125"/>
            </a:xfrm>
            <a:custGeom>
              <a:avLst/>
              <a:gdLst>
                <a:gd name="T0" fmla="*/ 405 w 405"/>
                <a:gd name="T1" fmla="*/ 390 h 390"/>
                <a:gd name="T2" fmla="*/ 405 w 405"/>
                <a:gd name="T3" fmla="*/ 0 h 390"/>
                <a:gd name="T4" fmla="*/ 0 w 405"/>
                <a:gd name="T5" fmla="*/ 56 h 390"/>
                <a:gd name="T6" fmla="*/ 0 w 405"/>
                <a:gd name="T7" fmla="*/ 390 h 390"/>
                <a:gd name="T8" fmla="*/ 405 w 405"/>
                <a:gd name="T9" fmla="*/ 390 h 390"/>
              </a:gdLst>
              <a:ahLst/>
              <a:cxnLst>
                <a:cxn ang="0">
                  <a:pos x="T0" y="T1"/>
                </a:cxn>
                <a:cxn ang="0">
                  <a:pos x="T2" y="T3"/>
                </a:cxn>
                <a:cxn ang="0">
                  <a:pos x="T4" y="T5"/>
                </a:cxn>
                <a:cxn ang="0">
                  <a:pos x="T6" y="T7"/>
                </a:cxn>
                <a:cxn ang="0">
                  <a:pos x="T8" y="T9"/>
                </a:cxn>
              </a:cxnLst>
              <a:rect l="0" t="0" r="r" b="b"/>
              <a:pathLst>
                <a:path w="405" h="390">
                  <a:moveTo>
                    <a:pt x="405" y="390"/>
                  </a:moveTo>
                  <a:lnTo>
                    <a:pt x="405" y="0"/>
                  </a:lnTo>
                  <a:lnTo>
                    <a:pt x="0" y="56"/>
                  </a:lnTo>
                  <a:lnTo>
                    <a:pt x="0" y="390"/>
                  </a:lnTo>
                  <a:lnTo>
                    <a:pt x="405" y="3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6" name="Freeform 8"/>
            <p:cNvSpPr>
              <a:spLocks/>
            </p:cNvSpPr>
            <p:nvPr/>
          </p:nvSpPr>
          <p:spPr bwMode="auto">
            <a:xfrm>
              <a:off x="3484562" y="5157788"/>
              <a:ext cx="642938" cy="617538"/>
            </a:xfrm>
            <a:custGeom>
              <a:avLst/>
              <a:gdLst>
                <a:gd name="T0" fmla="*/ 405 w 405"/>
                <a:gd name="T1" fmla="*/ 0 h 389"/>
                <a:gd name="T2" fmla="*/ 0 w 405"/>
                <a:gd name="T3" fmla="*/ 0 h 389"/>
                <a:gd name="T4" fmla="*/ 0 w 405"/>
                <a:gd name="T5" fmla="*/ 333 h 389"/>
                <a:gd name="T6" fmla="*/ 405 w 405"/>
                <a:gd name="T7" fmla="*/ 389 h 389"/>
                <a:gd name="T8" fmla="*/ 405 w 405"/>
                <a:gd name="T9" fmla="*/ 0 h 389"/>
              </a:gdLst>
              <a:ahLst/>
              <a:cxnLst>
                <a:cxn ang="0">
                  <a:pos x="T0" y="T1"/>
                </a:cxn>
                <a:cxn ang="0">
                  <a:pos x="T2" y="T3"/>
                </a:cxn>
                <a:cxn ang="0">
                  <a:pos x="T4" y="T5"/>
                </a:cxn>
                <a:cxn ang="0">
                  <a:pos x="T6" y="T7"/>
                </a:cxn>
                <a:cxn ang="0">
                  <a:pos x="T8" y="T9"/>
                </a:cxn>
              </a:cxnLst>
              <a:rect l="0" t="0" r="r" b="b"/>
              <a:pathLst>
                <a:path w="405" h="389">
                  <a:moveTo>
                    <a:pt x="405" y="0"/>
                  </a:moveTo>
                  <a:lnTo>
                    <a:pt x="0" y="0"/>
                  </a:lnTo>
                  <a:lnTo>
                    <a:pt x="0" y="333"/>
                  </a:lnTo>
                  <a:lnTo>
                    <a:pt x="405" y="389"/>
                  </a:lnTo>
                  <a:lnTo>
                    <a:pt x="4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7" name="Freeform 9"/>
            <p:cNvSpPr>
              <a:spLocks/>
            </p:cNvSpPr>
            <p:nvPr/>
          </p:nvSpPr>
          <p:spPr bwMode="auto">
            <a:xfrm>
              <a:off x="4151313" y="5157788"/>
              <a:ext cx="838200" cy="739775"/>
            </a:xfrm>
            <a:custGeom>
              <a:avLst/>
              <a:gdLst>
                <a:gd name="T0" fmla="*/ 0 w 528"/>
                <a:gd name="T1" fmla="*/ 0 h 466"/>
                <a:gd name="T2" fmla="*/ 0 w 528"/>
                <a:gd name="T3" fmla="*/ 392 h 466"/>
                <a:gd name="T4" fmla="*/ 528 w 528"/>
                <a:gd name="T5" fmla="*/ 466 h 466"/>
                <a:gd name="T6" fmla="*/ 528 w 528"/>
                <a:gd name="T7" fmla="*/ 0 h 466"/>
                <a:gd name="T8" fmla="*/ 0 w 528"/>
                <a:gd name="T9" fmla="*/ 0 h 466"/>
              </a:gdLst>
              <a:ahLst/>
              <a:cxnLst>
                <a:cxn ang="0">
                  <a:pos x="T0" y="T1"/>
                </a:cxn>
                <a:cxn ang="0">
                  <a:pos x="T2" y="T3"/>
                </a:cxn>
                <a:cxn ang="0">
                  <a:pos x="T4" y="T5"/>
                </a:cxn>
                <a:cxn ang="0">
                  <a:pos x="T6" y="T7"/>
                </a:cxn>
                <a:cxn ang="0">
                  <a:pos x="T8" y="T9"/>
                </a:cxn>
              </a:cxnLst>
              <a:rect l="0" t="0" r="r" b="b"/>
              <a:pathLst>
                <a:path w="528" h="466">
                  <a:moveTo>
                    <a:pt x="0" y="0"/>
                  </a:moveTo>
                  <a:lnTo>
                    <a:pt x="0" y="392"/>
                  </a:lnTo>
                  <a:lnTo>
                    <a:pt x="528" y="466"/>
                  </a:lnTo>
                  <a:lnTo>
                    <a:pt x="528"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8" name="Freeform 10"/>
            <p:cNvSpPr>
              <a:spLocks/>
            </p:cNvSpPr>
            <p:nvPr/>
          </p:nvSpPr>
          <p:spPr bwMode="auto">
            <a:xfrm>
              <a:off x="6681788" y="4673600"/>
              <a:ext cx="136525" cy="133350"/>
            </a:xfrm>
            <a:custGeom>
              <a:avLst/>
              <a:gdLst>
                <a:gd name="T0" fmla="*/ 78 w 78"/>
                <a:gd name="T1" fmla="*/ 38 h 77"/>
                <a:gd name="T2" fmla="*/ 66 w 78"/>
                <a:gd name="T3" fmla="*/ 66 h 77"/>
                <a:gd name="T4" fmla="*/ 39 w 78"/>
                <a:gd name="T5" fmla="*/ 77 h 77"/>
                <a:gd name="T6" fmla="*/ 11 w 78"/>
                <a:gd name="T7" fmla="*/ 66 h 77"/>
                <a:gd name="T8" fmla="*/ 0 w 78"/>
                <a:gd name="T9" fmla="*/ 38 h 77"/>
                <a:gd name="T10" fmla="*/ 11 w 78"/>
                <a:gd name="T11" fmla="*/ 11 h 77"/>
                <a:gd name="T12" fmla="*/ 39 w 78"/>
                <a:gd name="T13" fmla="*/ 0 h 77"/>
                <a:gd name="T14" fmla="*/ 67 w 78"/>
                <a:gd name="T15" fmla="*/ 11 h 77"/>
                <a:gd name="T16" fmla="*/ 78 w 78"/>
                <a:gd name="T1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77">
                  <a:moveTo>
                    <a:pt x="78" y="38"/>
                  </a:moveTo>
                  <a:cubicBezTo>
                    <a:pt x="78" y="49"/>
                    <a:pt x="74" y="59"/>
                    <a:pt x="66" y="66"/>
                  </a:cubicBezTo>
                  <a:cubicBezTo>
                    <a:pt x="58" y="73"/>
                    <a:pt x="49" y="77"/>
                    <a:pt x="39" y="77"/>
                  </a:cubicBezTo>
                  <a:cubicBezTo>
                    <a:pt x="28" y="77"/>
                    <a:pt x="19" y="73"/>
                    <a:pt x="11" y="66"/>
                  </a:cubicBezTo>
                  <a:cubicBezTo>
                    <a:pt x="4" y="59"/>
                    <a:pt x="0" y="50"/>
                    <a:pt x="0" y="38"/>
                  </a:cubicBezTo>
                  <a:cubicBezTo>
                    <a:pt x="0" y="28"/>
                    <a:pt x="4" y="19"/>
                    <a:pt x="11" y="11"/>
                  </a:cubicBezTo>
                  <a:cubicBezTo>
                    <a:pt x="18" y="4"/>
                    <a:pt x="28" y="0"/>
                    <a:pt x="39" y="0"/>
                  </a:cubicBezTo>
                  <a:cubicBezTo>
                    <a:pt x="50" y="0"/>
                    <a:pt x="59" y="4"/>
                    <a:pt x="67" y="11"/>
                  </a:cubicBezTo>
                  <a:cubicBezTo>
                    <a:pt x="74" y="19"/>
                    <a:pt x="78" y="28"/>
                    <a:pt x="78"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9" name="Freeform 11"/>
            <p:cNvSpPr>
              <a:spLocks/>
            </p:cNvSpPr>
            <p:nvPr/>
          </p:nvSpPr>
          <p:spPr bwMode="auto">
            <a:xfrm>
              <a:off x="5440363" y="4692650"/>
              <a:ext cx="1173163" cy="903288"/>
            </a:xfrm>
            <a:custGeom>
              <a:avLst/>
              <a:gdLst>
                <a:gd name="T0" fmla="*/ 739 w 739"/>
                <a:gd name="T1" fmla="*/ 0 h 569"/>
                <a:gd name="T2" fmla="*/ 578 w 739"/>
                <a:gd name="T3" fmla="*/ 569 h 569"/>
                <a:gd name="T4" fmla="*/ 500 w 739"/>
                <a:gd name="T5" fmla="*/ 569 h 569"/>
                <a:gd name="T6" fmla="*/ 373 w 739"/>
                <a:gd name="T7" fmla="*/ 118 h 569"/>
                <a:gd name="T8" fmla="*/ 372 w 739"/>
                <a:gd name="T9" fmla="*/ 118 h 569"/>
                <a:gd name="T10" fmla="*/ 244 w 739"/>
                <a:gd name="T11" fmla="*/ 569 h 569"/>
                <a:gd name="T12" fmla="*/ 167 w 739"/>
                <a:gd name="T13" fmla="*/ 569 h 569"/>
                <a:gd name="T14" fmla="*/ 0 w 739"/>
                <a:gd name="T15" fmla="*/ 0 h 569"/>
                <a:gd name="T16" fmla="*/ 73 w 739"/>
                <a:gd name="T17" fmla="*/ 0 h 569"/>
                <a:gd name="T18" fmla="*/ 205 w 739"/>
                <a:gd name="T19" fmla="*/ 475 h 569"/>
                <a:gd name="T20" fmla="*/ 207 w 739"/>
                <a:gd name="T21" fmla="*/ 475 h 569"/>
                <a:gd name="T22" fmla="*/ 344 w 739"/>
                <a:gd name="T23" fmla="*/ 0 h 569"/>
                <a:gd name="T24" fmla="*/ 408 w 739"/>
                <a:gd name="T25" fmla="*/ 0 h 569"/>
                <a:gd name="T26" fmla="*/ 538 w 739"/>
                <a:gd name="T27" fmla="*/ 477 h 569"/>
                <a:gd name="T28" fmla="*/ 541 w 739"/>
                <a:gd name="T29" fmla="*/ 477 h 569"/>
                <a:gd name="T30" fmla="*/ 667 w 739"/>
                <a:gd name="T31" fmla="*/ 0 h 569"/>
                <a:gd name="T32" fmla="*/ 739 w 739"/>
                <a:gd name="T33" fmla="*/ 0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9" h="569">
                  <a:moveTo>
                    <a:pt x="739" y="0"/>
                  </a:moveTo>
                  <a:lnTo>
                    <a:pt x="578" y="569"/>
                  </a:lnTo>
                  <a:lnTo>
                    <a:pt x="500" y="569"/>
                  </a:lnTo>
                  <a:lnTo>
                    <a:pt x="373" y="118"/>
                  </a:lnTo>
                  <a:lnTo>
                    <a:pt x="372" y="118"/>
                  </a:lnTo>
                  <a:lnTo>
                    <a:pt x="244" y="569"/>
                  </a:lnTo>
                  <a:lnTo>
                    <a:pt x="167" y="569"/>
                  </a:lnTo>
                  <a:lnTo>
                    <a:pt x="0" y="0"/>
                  </a:lnTo>
                  <a:lnTo>
                    <a:pt x="73" y="0"/>
                  </a:lnTo>
                  <a:lnTo>
                    <a:pt x="205" y="475"/>
                  </a:lnTo>
                  <a:lnTo>
                    <a:pt x="207" y="475"/>
                  </a:lnTo>
                  <a:lnTo>
                    <a:pt x="344" y="0"/>
                  </a:lnTo>
                  <a:lnTo>
                    <a:pt x="408" y="0"/>
                  </a:lnTo>
                  <a:lnTo>
                    <a:pt x="538" y="477"/>
                  </a:lnTo>
                  <a:lnTo>
                    <a:pt x="541" y="477"/>
                  </a:lnTo>
                  <a:lnTo>
                    <a:pt x="667" y="0"/>
                  </a:lnTo>
                  <a:lnTo>
                    <a:pt x="7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0" name="Rectangle 12"/>
            <p:cNvSpPr>
              <a:spLocks noChangeArrowheads="1"/>
            </p:cNvSpPr>
            <p:nvPr/>
          </p:nvSpPr>
          <p:spPr bwMode="auto">
            <a:xfrm>
              <a:off x="6699250" y="4949825"/>
              <a:ext cx="103188" cy="646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1" name="Freeform 13"/>
            <p:cNvSpPr>
              <a:spLocks/>
            </p:cNvSpPr>
            <p:nvPr/>
          </p:nvSpPr>
          <p:spPr bwMode="auto">
            <a:xfrm>
              <a:off x="6956425" y="4933950"/>
              <a:ext cx="536575" cy="661988"/>
            </a:xfrm>
            <a:custGeom>
              <a:avLst/>
              <a:gdLst>
                <a:gd name="T0" fmla="*/ 308 w 308"/>
                <a:gd name="T1" fmla="*/ 380 h 380"/>
                <a:gd name="T2" fmla="*/ 249 w 308"/>
                <a:gd name="T3" fmla="*/ 380 h 380"/>
                <a:gd name="T4" fmla="*/ 249 w 308"/>
                <a:gd name="T5" fmla="*/ 169 h 380"/>
                <a:gd name="T6" fmla="*/ 163 w 308"/>
                <a:gd name="T7" fmla="*/ 51 h 380"/>
                <a:gd name="T8" fmla="*/ 89 w 308"/>
                <a:gd name="T9" fmla="*/ 84 h 380"/>
                <a:gd name="T10" fmla="*/ 60 w 308"/>
                <a:gd name="T11" fmla="*/ 169 h 380"/>
                <a:gd name="T12" fmla="*/ 60 w 308"/>
                <a:gd name="T13" fmla="*/ 380 h 380"/>
                <a:gd name="T14" fmla="*/ 0 w 308"/>
                <a:gd name="T15" fmla="*/ 380 h 380"/>
                <a:gd name="T16" fmla="*/ 0 w 308"/>
                <a:gd name="T17" fmla="*/ 9 h 380"/>
                <a:gd name="T18" fmla="*/ 60 w 308"/>
                <a:gd name="T19" fmla="*/ 9 h 380"/>
                <a:gd name="T20" fmla="*/ 60 w 308"/>
                <a:gd name="T21" fmla="*/ 71 h 380"/>
                <a:gd name="T22" fmla="*/ 61 w 308"/>
                <a:gd name="T23" fmla="*/ 71 h 380"/>
                <a:gd name="T24" fmla="*/ 183 w 308"/>
                <a:gd name="T25" fmla="*/ 0 h 380"/>
                <a:gd name="T26" fmla="*/ 276 w 308"/>
                <a:gd name="T27" fmla="*/ 40 h 380"/>
                <a:gd name="T28" fmla="*/ 308 w 308"/>
                <a:gd name="T29" fmla="*/ 153 h 380"/>
                <a:gd name="T30" fmla="*/ 308 w 308"/>
                <a:gd name="T31" fmla="*/ 38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8" h="380">
                  <a:moveTo>
                    <a:pt x="308" y="380"/>
                  </a:moveTo>
                  <a:cubicBezTo>
                    <a:pt x="249" y="380"/>
                    <a:pt x="249" y="380"/>
                    <a:pt x="249" y="380"/>
                  </a:cubicBezTo>
                  <a:cubicBezTo>
                    <a:pt x="249" y="169"/>
                    <a:pt x="249" y="169"/>
                    <a:pt x="249" y="169"/>
                  </a:cubicBezTo>
                  <a:cubicBezTo>
                    <a:pt x="249" y="90"/>
                    <a:pt x="220" y="51"/>
                    <a:pt x="163" y="51"/>
                  </a:cubicBezTo>
                  <a:cubicBezTo>
                    <a:pt x="133" y="51"/>
                    <a:pt x="109" y="62"/>
                    <a:pt x="89" y="84"/>
                  </a:cubicBezTo>
                  <a:cubicBezTo>
                    <a:pt x="70" y="106"/>
                    <a:pt x="60" y="134"/>
                    <a:pt x="60" y="169"/>
                  </a:cubicBezTo>
                  <a:cubicBezTo>
                    <a:pt x="60" y="380"/>
                    <a:pt x="60" y="380"/>
                    <a:pt x="60" y="380"/>
                  </a:cubicBezTo>
                  <a:cubicBezTo>
                    <a:pt x="0" y="380"/>
                    <a:pt x="0" y="380"/>
                    <a:pt x="0" y="380"/>
                  </a:cubicBezTo>
                  <a:cubicBezTo>
                    <a:pt x="0" y="9"/>
                    <a:pt x="0" y="9"/>
                    <a:pt x="0" y="9"/>
                  </a:cubicBezTo>
                  <a:cubicBezTo>
                    <a:pt x="60" y="9"/>
                    <a:pt x="60" y="9"/>
                    <a:pt x="60" y="9"/>
                  </a:cubicBezTo>
                  <a:cubicBezTo>
                    <a:pt x="60" y="71"/>
                    <a:pt x="60" y="71"/>
                    <a:pt x="60" y="71"/>
                  </a:cubicBezTo>
                  <a:cubicBezTo>
                    <a:pt x="61" y="71"/>
                    <a:pt x="61" y="71"/>
                    <a:pt x="61" y="71"/>
                  </a:cubicBezTo>
                  <a:cubicBezTo>
                    <a:pt x="89" y="24"/>
                    <a:pt x="129" y="0"/>
                    <a:pt x="183" y="0"/>
                  </a:cubicBezTo>
                  <a:cubicBezTo>
                    <a:pt x="224" y="0"/>
                    <a:pt x="255" y="14"/>
                    <a:pt x="276" y="40"/>
                  </a:cubicBezTo>
                  <a:cubicBezTo>
                    <a:pt x="297" y="67"/>
                    <a:pt x="308" y="104"/>
                    <a:pt x="308" y="153"/>
                  </a:cubicBezTo>
                  <a:lnTo>
                    <a:pt x="308" y="3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2" name="Freeform 14"/>
            <p:cNvSpPr>
              <a:spLocks noEditPoints="1"/>
            </p:cNvSpPr>
            <p:nvPr/>
          </p:nvSpPr>
          <p:spPr bwMode="auto">
            <a:xfrm>
              <a:off x="7610475" y="4640263"/>
              <a:ext cx="595313" cy="971550"/>
            </a:xfrm>
            <a:custGeom>
              <a:avLst/>
              <a:gdLst>
                <a:gd name="T0" fmla="*/ 342 w 342"/>
                <a:gd name="T1" fmla="*/ 549 h 558"/>
                <a:gd name="T2" fmla="*/ 283 w 342"/>
                <a:gd name="T3" fmla="*/ 549 h 558"/>
                <a:gd name="T4" fmla="*/ 283 w 342"/>
                <a:gd name="T5" fmla="*/ 486 h 558"/>
                <a:gd name="T6" fmla="*/ 281 w 342"/>
                <a:gd name="T7" fmla="*/ 486 h 558"/>
                <a:gd name="T8" fmla="*/ 154 w 342"/>
                <a:gd name="T9" fmla="*/ 558 h 558"/>
                <a:gd name="T10" fmla="*/ 42 w 342"/>
                <a:gd name="T11" fmla="*/ 508 h 558"/>
                <a:gd name="T12" fmla="*/ 0 w 342"/>
                <a:gd name="T13" fmla="*/ 373 h 558"/>
                <a:gd name="T14" fmla="*/ 46 w 342"/>
                <a:gd name="T15" fmla="*/ 225 h 558"/>
                <a:gd name="T16" fmla="*/ 170 w 342"/>
                <a:gd name="T17" fmla="*/ 169 h 558"/>
                <a:gd name="T18" fmla="*/ 281 w 342"/>
                <a:gd name="T19" fmla="*/ 229 h 558"/>
                <a:gd name="T20" fmla="*/ 283 w 342"/>
                <a:gd name="T21" fmla="*/ 229 h 558"/>
                <a:gd name="T22" fmla="*/ 283 w 342"/>
                <a:gd name="T23" fmla="*/ 0 h 558"/>
                <a:gd name="T24" fmla="*/ 342 w 342"/>
                <a:gd name="T25" fmla="*/ 0 h 558"/>
                <a:gd name="T26" fmla="*/ 342 w 342"/>
                <a:gd name="T27" fmla="*/ 549 h 558"/>
                <a:gd name="T28" fmla="*/ 283 w 342"/>
                <a:gd name="T29" fmla="*/ 381 h 558"/>
                <a:gd name="T30" fmla="*/ 283 w 342"/>
                <a:gd name="T31" fmla="*/ 327 h 558"/>
                <a:gd name="T32" fmla="*/ 252 w 342"/>
                <a:gd name="T33" fmla="*/ 250 h 558"/>
                <a:gd name="T34" fmla="*/ 178 w 342"/>
                <a:gd name="T35" fmla="*/ 220 h 558"/>
                <a:gd name="T36" fmla="*/ 93 w 342"/>
                <a:gd name="T37" fmla="*/ 260 h 558"/>
                <a:gd name="T38" fmla="*/ 61 w 342"/>
                <a:gd name="T39" fmla="*/ 369 h 558"/>
                <a:gd name="T40" fmla="*/ 91 w 342"/>
                <a:gd name="T41" fmla="*/ 470 h 558"/>
                <a:gd name="T42" fmla="*/ 171 w 342"/>
                <a:gd name="T43" fmla="*/ 507 h 558"/>
                <a:gd name="T44" fmla="*/ 251 w 342"/>
                <a:gd name="T45" fmla="*/ 472 h 558"/>
                <a:gd name="T46" fmla="*/ 283 w 342"/>
                <a:gd name="T47" fmla="*/ 381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2" h="558">
                  <a:moveTo>
                    <a:pt x="342" y="549"/>
                  </a:moveTo>
                  <a:cubicBezTo>
                    <a:pt x="283" y="549"/>
                    <a:pt x="283" y="549"/>
                    <a:pt x="283" y="549"/>
                  </a:cubicBezTo>
                  <a:cubicBezTo>
                    <a:pt x="283" y="486"/>
                    <a:pt x="283" y="486"/>
                    <a:pt x="283" y="486"/>
                  </a:cubicBezTo>
                  <a:cubicBezTo>
                    <a:pt x="281" y="486"/>
                    <a:pt x="281" y="486"/>
                    <a:pt x="281" y="486"/>
                  </a:cubicBezTo>
                  <a:cubicBezTo>
                    <a:pt x="254" y="534"/>
                    <a:pt x="211" y="558"/>
                    <a:pt x="154" y="558"/>
                  </a:cubicBezTo>
                  <a:cubicBezTo>
                    <a:pt x="107" y="558"/>
                    <a:pt x="70" y="541"/>
                    <a:pt x="42" y="508"/>
                  </a:cubicBezTo>
                  <a:cubicBezTo>
                    <a:pt x="14" y="474"/>
                    <a:pt x="0" y="429"/>
                    <a:pt x="0" y="373"/>
                  </a:cubicBezTo>
                  <a:cubicBezTo>
                    <a:pt x="0" y="311"/>
                    <a:pt x="16" y="262"/>
                    <a:pt x="46" y="225"/>
                  </a:cubicBezTo>
                  <a:cubicBezTo>
                    <a:pt x="77" y="188"/>
                    <a:pt x="118" y="169"/>
                    <a:pt x="170" y="169"/>
                  </a:cubicBezTo>
                  <a:cubicBezTo>
                    <a:pt x="221" y="169"/>
                    <a:pt x="258" y="189"/>
                    <a:pt x="281" y="229"/>
                  </a:cubicBezTo>
                  <a:cubicBezTo>
                    <a:pt x="283" y="229"/>
                    <a:pt x="283" y="229"/>
                    <a:pt x="283" y="229"/>
                  </a:cubicBezTo>
                  <a:cubicBezTo>
                    <a:pt x="283" y="0"/>
                    <a:pt x="283" y="0"/>
                    <a:pt x="283" y="0"/>
                  </a:cubicBezTo>
                  <a:cubicBezTo>
                    <a:pt x="342" y="0"/>
                    <a:pt x="342" y="0"/>
                    <a:pt x="342" y="0"/>
                  </a:cubicBezTo>
                  <a:lnTo>
                    <a:pt x="342" y="549"/>
                  </a:lnTo>
                  <a:close/>
                  <a:moveTo>
                    <a:pt x="283" y="381"/>
                  </a:moveTo>
                  <a:cubicBezTo>
                    <a:pt x="283" y="327"/>
                    <a:pt x="283" y="327"/>
                    <a:pt x="283" y="327"/>
                  </a:cubicBezTo>
                  <a:cubicBezTo>
                    <a:pt x="283" y="296"/>
                    <a:pt x="272" y="271"/>
                    <a:pt x="252" y="250"/>
                  </a:cubicBezTo>
                  <a:cubicBezTo>
                    <a:pt x="232" y="230"/>
                    <a:pt x="207" y="220"/>
                    <a:pt x="178" y="220"/>
                  </a:cubicBezTo>
                  <a:cubicBezTo>
                    <a:pt x="142" y="220"/>
                    <a:pt x="114" y="233"/>
                    <a:pt x="93" y="260"/>
                  </a:cubicBezTo>
                  <a:cubicBezTo>
                    <a:pt x="72" y="286"/>
                    <a:pt x="61" y="323"/>
                    <a:pt x="61" y="369"/>
                  </a:cubicBezTo>
                  <a:cubicBezTo>
                    <a:pt x="61" y="412"/>
                    <a:pt x="71" y="446"/>
                    <a:pt x="91" y="470"/>
                  </a:cubicBezTo>
                  <a:cubicBezTo>
                    <a:pt x="111" y="495"/>
                    <a:pt x="137" y="507"/>
                    <a:pt x="171" y="507"/>
                  </a:cubicBezTo>
                  <a:cubicBezTo>
                    <a:pt x="203" y="507"/>
                    <a:pt x="230" y="496"/>
                    <a:pt x="251" y="472"/>
                  </a:cubicBezTo>
                  <a:cubicBezTo>
                    <a:pt x="272" y="448"/>
                    <a:pt x="283" y="418"/>
                    <a:pt x="283" y="3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3" name="Freeform 15"/>
            <p:cNvSpPr>
              <a:spLocks noEditPoints="1"/>
            </p:cNvSpPr>
            <p:nvPr/>
          </p:nvSpPr>
          <p:spPr bwMode="auto">
            <a:xfrm>
              <a:off x="8337550" y="4933950"/>
              <a:ext cx="635000" cy="677863"/>
            </a:xfrm>
            <a:custGeom>
              <a:avLst/>
              <a:gdLst>
                <a:gd name="T0" fmla="*/ 364 w 364"/>
                <a:gd name="T1" fmla="*/ 193 h 389"/>
                <a:gd name="T2" fmla="*/ 314 w 364"/>
                <a:gd name="T3" fmla="*/ 335 h 389"/>
                <a:gd name="T4" fmla="*/ 180 w 364"/>
                <a:gd name="T5" fmla="*/ 389 h 389"/>
                <a:gd name="T6" fmla="*/ 49 w 364"/>
                <a:gd name="T7" fmla="*/ 337 h 389"/>
                <a:gd name="T8" fmla="*/ 0 w 364"/>
                <a:gd name="T9" fmla="*/ 199 h 389"/>
                <a:gd name="T10" fmla="*/ 50 w 364"/>
                <a:gd name="T11" fmla="*/ 54 h 389"/>
                <a:gd name="T12" fmla="*/ 188 w 364"/>
                <a:gd name="T13" fmla="*/ 0 h 389"/>
                <a:gd name="T14" fmla="*/ 318 w 364"/>
                <a:gd name="T15" fmla="*/ 52 h 389"/>
                <a:gd name="T16" fmla="*/ 364 w 364"/>
                <a:gd name="T17" fmla="*/ 193 h 389"/>
                <a:gd name="T18" fmla="*/ 303 w 364"/>
                <a:gd name="T19" fmla="*/ 195 h 389"/>
                <a:gd name="T20" fmla="*/ 273 w 364"/>
                <a:gd name="T21" fmla="*/ 88 h 389"/>
                <a:gd name="T22" fmla="*/ 184 w 364"/>
                <a:gd name="T23" fmla="*/ 51 h 389"/>
                <a:gd name="T24" fmla="*/ 94 w 364"/>
                <a:gd name="T25" fmla="*/ 89 h 389"/>
                <a:gd name="T26" fmla="*/ 60 w 364"/>
                <a:gd name="T27" fmla="*/ 197 h 389"/>
                <a:gd name="T28" fmla="*/ 94 w 364"/>
                <a:gd name="T29" fmla="*/ 301 h 389"/>
                <a:gd name="T30" fmla="*/ 184 w 364"/>
                <a:gd name="T31" fmla="*/ 338 h 389"/>
                <a:gd name="T32" fmla="*/ 273 w 364"/>
                <a:gd name="T33" fmla="*/ 301 h 389"/>
                <a:gd name="T34" fmla="*/ 303 w 364"/>
                <a:gd name="T35" fmla="*/ 195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4" h="389">
                  <a:moveTo>
                    <a:pt x="364" y="193"/>
                  </a:moveTo>
                  <a:cubicBezTo>
                    <a:pt x="364" y="252"/>
                    <a:pt x="348" y="299"/>
                    <a:pt x="314" y="335"/>
                  </a:cubicBezTo>
                  <a:cubicBezTo>
                    <a:pt x="281" y="371"/>
                    <a:pt x="236" y="389"/>
                    <a:pt x="180" y="389"/>
                  </a:cubicBezTo>
                  <a:cubicBezTo>
                    <a:pt x="125" y="389"/>
                    <a:pt x="81" y="372"/>
                    <a:pt x="49" y="337"/>
                  </a:cubicBezTo>
                  <a:cubicBezTo>
                    <a:pt x="16" y="302"/>
                    <a:pt x="0" y="256"/>
                    <a:pt x="0" y="199"/>
                  </a:cubicBezTo>
                  <a:cubicBezTo>
                    <a:pt x="0" y="138"/>
                    <a:pt x="16" y="89"/>
                    <a:pt x="50" y="54"/>
                  </a:cubicBezTo>
                  <a:cubicBezTo>
                    <a:pt x="83" y="18"/>
                    <a:pt x="130" y="0"/>
                    <a:pt x="188" y="0"/>
                  </a:cubicBezTo>
                  <a:cubicBezTo>
                    <a:pt x="243" y="0"/>
                    <a:pt x="286" y="18"/>
                    <a:pt x="318" y="52"/>
                  </a:cubicBezTo>
                  <a:cubicBezTo>
                    <a:pt x="349" y="86"/>
                    <a:pt x="364" y="133"/>
                    <a:pt x="364" y="193"/>
                  </a:cubicBezTo>
                  <a:close/>
                  <a:moveTo>
                    <a:pt x="303" y="195"/>
                  </a:moveTo>
                  <a:cubicBezTo>
                    <a:pt x="303" y="149"/>
                    <a:pt x="293" y="113"/>
                    <a:pt x="273" y="88"/>
                  </a:cubicBezTo>
                  <a:cubicBezTo>
                    <a:pt x="252" y="63"/>
                    <a:pt x="222" y="51"/>
                    <a:pt x="184" y="51"/>
                  </a:cubicBezTo>
                  <a:cubicBezTo>
                    <a:pt x="146" y="51"/>
                    <a:pt x="116" y="64"/>
                    <a:pt x="94" y="89"/>
                  </a:cubicBezTo>
                  <a:cubicBezTo>
                    <a:pt x="71" y="115"/>
                    <a:pt x="60" y="151"/>
                    <a:pt x="60" y="197"/>
                  </a:cubicBezTo>
                  <a:cubicBezTo>
                    <a:pt x="60" y="241"/>
                    <a:pt x="71" y="276"/>
                    <a:pt x="94" y="301"/>
                  </a:cubicBezTo>
                  <a:cubicBezTo>
                    <a:pt x="116" y="326"/>
                    <a:pt x="146" y="338"/>
                    <a:pt x="184" y="338"/>
                  </a:cubicBezTo>
                  <a:cubicBezTo>
                    <a:pt x="223" y="338"/>
                    <a:pt x="252" y="326"/>
                    <a:pt x="273" y="301"/>
                  </a:cubicBezTo>
                  <a:cubicBezTo>
                    <a:pt x="293" y="277"/>
                    <a:pt x="303" y="241"/>
                    <a:pt x="30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4" name="Freeform 16"/>
            <p:cNvSpPr>
              <a:spLocks/>
            </p:cNvSpPr>
            <p:nvPr/>
          </p:nvSpPr>
          <p:spPr bwMode="auto">
            <a:xfrm>
              <a:off x="9009063" y="4949825"/>
              <a:ext cx="901700" cy="646113"/>
            </a:xfrm>
            <a:custGeom>
              <a:avLst/>
              <a:gdLst>
                <a:gd name="T0" fmla="*/ 568 w 568"/>
                <a:gd name="T1" fmla="*/ 0 h 407"/>
                <a:gd name="T2" fmla="*/ 446 w 568"/>
                <a:gd name="T3" fmla="*/ 407 h 407"/>
                <a:gd name="T4" fmla="*/ 378 w 568"/>
                <a:gd name="T5" fmla="*/ 407 h 407"/>
                <a:gd name="T6" fmla="*/ 288 w 568"/>
                <a:gd name="T7" fmla="*/ 91 h 407"/>
                <a:gd name="T8" fmla="*/ 286 w 568"/>
                <a:gd name="T9" fmla="*/ 91 h 407"/>
                <a:gd name="T10" fmla="*/ 187 w 568"/>
                <a:gd name="T11" fmla="*/ 407 h 407"/>
                <a:gd name="T12" fmla="*/ 122 w 568"/>
                <a:gd name="T13" fmla="*/ 407 h 407"/>
                <a:gd name="T14" fmla="*/ 0 w 568"/>
                <a:gd name="T15" fmla="*/ 0 h 407"/>
                <a:gd name="T16" fmla="*/ 68 w 568"/>
                <a:gd name="T17" fmla="*/ 0 h 407"/>
                <a:gd name="T18" fmla="*/ 158 w 568"/>
                <a:gd name="T19" fmla="*/ 328 h 407"/>
                <a:gd name="T20" fmla="*/ 161 w 568"/>
                <a:gd name="T21" fmla="*/ 328 h 407"/>
                <a:gd name="T22" fmla="*/ 262 w 568"/>
                <a:gd name="T23" fmla="*/ 0 h 407"/>
                <a:gd name="T24" fmla="*/ 321 w 568"/>
                <a:gd name="T25" fmla="*/ 0 h 407"/>
                <a:gd name="T26" fmla="*/ 411 w 568"/>
                <a:gd name="T27" fmla="*/ 328 h 407"/>
                <a:gd name="T28" fmla="*/ 414 w 568"/>
                <a:gd name="T29" fmla="*/ 328 h 407"/>
                <a:gd name="T30" fmla="*/ 503 w 568"/>
                <a:gd name="T31" fmla="*/ 0 h 407"/>
                <a:gd name="T32" fmla="*/ 568 w 568"/>
                <a:gd name="T3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8" h="407">
                  <a:moveTo>
                    <a:pt x="568" y="0"/>
                  </a:moveTo>
                  <a:lnTo>
                    <a:pt x="446" y="407"/>
                  </a:lnTo>
                  <a:lnTo>
                    <a:pt x="378" y="407"/>
                  </a:lnTo>
                  <a:lnTo>
                    <a:pt x="288" y="91"/>
                  </a:lnTo>
                  <a:lnTo>
                    <a:pt x="286" y="91"/>
                  </a:lnTo>
                  <a:lnTo>
                    <a:pt x="187" y="407"/>
                  </a:lnTo>
                  <a:lnTo>
                    <a:pt x="122" y="407"/>
                  </a:lnTo>
                  <a:lnTo>
                    <a:pt x="0" y="0"/>
                  </a:lnTo>
                  <a:lnTo>
                    <a:pt x="68" y="0"/>
                  </a:lnTo>
                  <a:lnTo>
                    <a:pt x="158" y="328"/>
                  </a:lnTo>
                  <a:lnTo>
                    <a:pt x="161" y="328"/>
                  </a:lnTo>
                  <a:lnTo>
                    <a:pt x="262" y="0"/>
                  </a:lnTo>
                  <a:lnTo>
                    <a:pt x="321" y="0"/>
                  </a:lnTo>
                  <a:lnTo>
                    <a:pt x="411" y="328"/>
                  </a:lnTo>
                  <a:lnTo>
                    <a:pt x="414" y="328"/>
                  </a:lnTo>
                  <a:lnTo>
                    <a:pt x="503" y="0"/>
                  </a:lnTo>
                  <a:lnTo>
                    <a:pt x="5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5" name="Freeform 17"/>
            <p:cNvSpPr>
              <a:spLocks/>
            </p:cNvSpPr>
            <p:nvPr/>
          </p:nvSpPr>
          <p:spPr bwMode="auto">
            <a:xfrm>
              <a:off x="9952038" y="4933950"/>
              <a:ext cx="395288" cy="677863"/>
            </a:xfrm>
            <a:custGeom>
              <a:avLst/>
              <a:gdLst>
                <a:gd name="T0" fmla="*/ 227 w 227"/>
                <a:gd name="T1" fmla="*/ 281 h 389"/>
                <a:gd name="T2" fmla="*/ 190 w 227"/>
                <a:gd name="T3" fmla="*/ 359 h 389"/>
                <a:gd name="T4" fmla="*/ 92 w 227"/>
                <a:gd name="T5" fmla="*/ 389 h 389"/>
                <a:gd name="T6" fmla="*/ 0 w 227"/>
                <a:gd name="T7" fmla="*/ 367 h 389"/>
                <a:gd name="T8" fmla="*/ 0 w 227"/>
                <a:gd name="T9" fmla="*/ 303 h 389"/>
                <a:gd name="T10" fmla="*/ 96 w 227"/>
                <a:gd name="T11" fmla="*/ 338 h 389"/>
                <a:gd name="T12" fmla="*/ 167 w 227"/>
                <a:gd name="T13" fmla="*/ 287 h 389"/>
                <a:gd name="T14" fmla="*/ 153 w 227"/>
                <a:gd name="T15" fmla="*/ 252 h 389"/>
                <a:gd name="T16" fmla="*/ 90 w 227"/>
                <a:gd name="T17" fmla="*/ 217 h 389"/>
                <a:gd name="T18" fmla="*/ 21 w 227"/>
                <a:gd name="T19" fmla="*/ 172 h 389"/>
                <a:gd name="T20" fmla="*/ 1 w 227"/>
                <a:gd name="T21" fmla="*/ 108 h 389"/>
                <a:gd name="T22" fmla="*/ 37 w 227"/>
                <a:gd name="T23" fmla="*/ 31 h 389"/>
                <a:gd name="T24" fmla="*/ 131 w 227"/>
                <a:gd name="T25" fmla="*/ 0 h 389"/>
                <a:gd name="T26" fmla="*/ 210 w 227"/>
                <a:gd name="T27" fmla="*/ 18 h 389"/>
                <a:gd name="T28" fmla="*/ 210 w 227"/>
                <a:gd name="T29" fmla="*/ 77 h 389"/>
                <a:gd name="T30" fmla="*/ 126 w 227"/>
                <a:gd name="T31" fmla="*/ 51 h 389"/>
                <a:gd name="T32" fmla="*/ 79 w 227"/>
                <a:gd name="T33" fmla="*/ 66 h 389"/>
                <a:gd name="T34" fmla="*/ 61 w 227"/>
                <a:gd name="T35" fmla="*/ 103 h 389"/>
                <a:gd name="T36" fmla="*/ 75 w 227"/>
                <a:gd name="T37" fmla="*/ 141 h 389"/>
                <a:gd name="T38" fmla="*/ 132 w 227"/>
                <a:gd name="T39" fmla="*/ 172 h 389"/>
                <a:gd name="T40" fmla="*/ 206 w 227"/>
                <a:gd name="T41" fmla="*/ 219 h 389"/>
                <a:gd name="T42" fmla="*/ 227 w 227"/>
                <a:gd name="T43" fmla="*/ 281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7" h="389">
                  <a:moveTo>
                    <a:pt x="227" y="281"/>
                  </a:moveTo>
                  <a:cubicBezTo>
                    <a:pt x="227" y="313"/>
                    <a:pt x="215" y="339"/>
                    <a:pt x="190" y="359"/>
                  </a:cubicBezTo>
                  <a:cubicBezTo>
                    <a:pt x="166" y="379"/>
                    <a:pt x="133" y="389"/>
                    <a:pt x="92" y="389"/>
                  </a:cubicBezTo>
                  <a:cubicBezTo>
                    <a:pt x="57" y="389"/>
                    <a:pt x="26" y="382"/>
                    <a:pt x="0" y="367"/>
                  </a:cubicBezTo>
                  <a:cubicBezTo>
                    <a:pt x="0" y="303"/>
                    <a:pt x="0" y="303"/>
                    <a:pt x="0" y="303"/>
                  </a:cubicBezTo>
                  <a:cubicBezTo>
                    <a:pt x="29" y="327"/>
                    <a:pt x="61" y="338"/>
                    <a:pt x="96" y="338"/>
                  </a:cubicBezTo>
                  <a:cubicBezTo>
                    <a:pt x="143" y="338"/>
                    <a:pt x="167" y="321"/>
                    <a:pt x="167" y="287"/>
                  </a:cubicBezTo>
                  <a:cubicBezTo>
                    <a:pt x="167" y="273"/>
                    <a:pt x="162" y="261"/>
                    <a:pt x="153" y="252"/>
                  </a:cubicBezTo>
                  <a:cubicBezTo>
                    <a:pt x="144" y="244"/>
                    <a:pt x="123" y="232"/>
                    <a:pt x="90" y="217"/>
                  </a:cubicBezTo>
                  <a:cubicBezTo>
                    <a:pt x="58" y="203"/>
                    <a:pt x="34" y="188"/>
                    <a:pt x="21" y="172"/>
                  </a:cubicBezTo>
                  <a:cubicBezTo>
                    <a:pt x="7" y="156"/>
                    <a:pt x="1" y="134"/>
                    <a:pt x="1" y="108"/>
                  </a:cubicBezTo>
                  <a:cubicBezTo>
                    <a:pt x="1" y="77"/>
                    <a:pt x="13" y="52"/>
                    <a:pt x="37" y="31"/>
                  </a:cubicBezTo>
                  <a:cubicBezTo>
                    <a:pt x="62" y="11"/>
                    <a:pt x="93" y="0"/>
                    <a:pt x="131" y="0"/>
                  </a:cubicBezTo>
                  <a:cubicBezTo>
                    <a:pt x="160" y="0"/>
                    <a:pt x="187" y="6"/>
                    <a:pt x="210" y="18"/>
                  </a:cubicBezTo>
                  <a:cubicBezTo>
                    <a:pt x="210" y="77"/>
                    <a:pt x="210" y="77"/>
                    <a:pt x="210" y="77"/>
                  </a:cubicBezTo>
                  <a:cubicBezTo>
                    <a:pt x="186" y="60"/>
                    <a:pt x="158" y="51"/>
                    <a:pt x="126" y="51"/>
                  </a:cubicBezTo>
                  <a:cubicBezTo>
                    <a:pt x="107" y="51"/>
                    <a:pt x="91" y="56"/>
                    <a:pt x="79" y="66"/>
                  </a:cubicBezTo>
                  <a:cubicBezTo>
                    <a:pt x="67" y="75"/>
                    <a:pt x="61" y="88"/>
                    <a:pt x="61" y="103"/>
                  </a:cubicBezTo>
                  <a:cubicBezTo>
                    <a:pt x="61" y="119"/>
                    <a:pt x="66" y="132"/>
                    <a:pt x="75" y="141"/>
                  </a:cubicBezTo>
                  <a:cubicBezTo>
                    <a:pt x="84" y="149"/>
                    <a:pt x="103" y="160"/>
                    <a:pt x="132" y="172"/>
                  </a:cubicBezTo>
                  <a:cubicBezTo>
                    <a:pt x="167" y="187"/>
                    <a:pt x="192" y="203"/>
                    <a:pt x="206" y="219"/>
                  </a:cubicBezTo>
                  <a:cubicBezTo>
                    <a:pt x="220" y="235"/>
                    <a:pt x="227" y="256"/>
                    <a:pt x="227" y="2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grpSp>
    </p:spTree>
    <p:extLst>
      <p:ext uri="{BB962C8B-B14F-4D97-AF65-F5344CB8AC3E}">
        <p14:creationId xmlns:p14="http://schemas.microsoft.com/office/powerpoint/2010/main" val="3193829882"/>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p:cSld name="DEMO Lead-in">
    <p:bg>
      <p:bgPr>
        <a:solidFill>
          <a:schemeClr val="accent2"/>
        </a:solidFill>
        <a:effectLst/>
      </p:bgPr>
    </p:bg>
    <p:spTree>
      <p:nvGrpSpPr>
        <p:cNvPr id="1" name=""/>
        <p:cNvGrpSpPr/>
        <p:nvPr/>
      </p:nvGrpSpPr>
      <p:grpSpPr>
        <a:xfrm>
          <a:off x="0" y="0"/>
          <a:ext cx="0" cy="0"/>
          <a:chOff x="0" y="0"/>
          <a:chExt cx="0" cy="0"/>
        </a:xfrm>
      </p:grpSpPr>
      <p:grpSp>
        <p:nvGrpSpPr>
          <p:cNvPr id="18" name="Group 17"/>
          <p:cNvGrpSpPr/>
          <p:nvPr/>
        </p:nvGrpSpPr>
        <p:grpSpPr>
          <a:xfrm>
            <a:off x="9406400" y="5861707"/>
            <a:ext cx="2343449" cy="513900"/>
            <a:chOff x="3484562" y="4392613"/>
            <a:chExt cx="6862764" cy="1504950"/>
          </a:xfrm>
          <a:solidFill>
            <a:schemeClr val="bg1"/>
          </a:solidFill>
        </p:grpSpPr>
        <p:sp>
          <p:nvSpPr>
            <p:cNvPr id="6" name="Freeform 6"/>
            <p:cNvSpPr>
              <a:spLocks/>
            </p:cNvSpPr>
            <p:nvPr/>
          </p:nvSpPr>
          <p:spPr bwMode="auto">
            <a:xfrm>
              <a:off x="4151313" y="4392613"/>
              <a:ext cx="838200" cy="739775"/>
            </a:xfrm>
            <a:custGeom>
              <a:avLst/>
              <a:gdLst>
                <a:gd name="T0" fmla="*/ 0 w 528"/>
                <a:gd name="T1" fmla="*/ 466 h 466"/>
                <a:gd name="T2" fmla="*/ 528 w 528"/>
                <a:gd name="T3" fmla="*/ 466 h 466"/>
                <a:gd name="T4" fmla="*/ 528 w 528"/>
                <a:gd name="T5" fmla="*/ 0 h 466"/>
                <a:gd name="T6" fmla="*/ 0 w 528"/>
                <a:gd name="T7" fmla="*/ 74 h 466"/>
                <a:gd name="T8" fmla="*/ 0 w 528"/>
                <a:gd name="T9" fmla="*/ 466 h 466"/>
              </a:gdLst>
              <a:ahLst/>
              <a:cxnLst>
                <a:cxn ang="0">
                  <a:pos x="T0" y="T1"/>
                </a:cxn>
                <a:cxn ang="0">
                  <a:pos x="T2" y="T3"/>
                </a:cxn>
                <a:cxn ang="0">
                  <a:pos x="T4" y="T5"/>
                </a:cxn>
                <a:cxn ang="0">
                  <a:pos x="T6" y="T7"/>
                </a:cxn>
                <a:cxn ang="0">
                  <a:pos x="T8" y="T9"/>
                </a:cxn>
              </a:cxnLst>
              <a:rect l="0" t="0" r="r" b="b"/>
              <a:pathLst>
                <a:path w="528" h="466">
                  <a:moveTo>
                    <a:pt x="0" y="466"/>
                  </a:moveTo>
                  <a:lnTo>
                    <a:pt x="528" y="466"/>
                  </a:lnTo>
                  <a:lnTo>
                    <a:pt x="528" y="0"/>
                  </a:lnTo>
                  <a:lnTo>
                    <a:pt x="0" y="74"/>
                  </a:lnTo>
                  <a:lnTo>
                    <a:pt x="0" y="4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7" name="Freeform 7"/>
            <p:cNvSpPr>
              <a:spLocks/>
            </p:cNvSpPr>
            <p:nvPr/>
          </p:nvSpPr>
          <p:spPr bwMode="auto">
            <a:xfrm>
              <a:off x="3484562" y="4513263"/>
              <a:ext cx="642938" cy="619125"/>
            </a:xfrm>
            <a:custGeom>
              <a:avLst/>
              <a:gdLst>
                <a:gd name="T0" fmla="*/ 405 w 405"/>
                <a:gd name="T1" fmla="*/ 390 h 390"/>
                <a:gd name="T2" fmla="*/ 405 w 405"/>
                <a:gd name="T3" fmla="*/ 0 h 390"/>
                <a:gd name="T4" fmla="*/ 0 w 405"/>
                <a:gd name="T5" fmla="*/ 56 h 390"/>
                <a:gd name="T6" fmla="*/ 0 w 405"/>
                <a:gd name="T7" fmla="*/ 390 h 390"/>
                <a:gd name="T8" fmla="*/ 405 w 405"/>
                <a:gd name="T9" fmla="*/ 390 h 390"/>
              </a:gdLst>
              <a:ahLst/>
              <a:cxnLst>
                <a:cxn ang="0">
                  <a:pos x="T0" y="T1"/>
                </a:cxn>
                <a:cxn ang="0">
                  <a:pos x="T2" y="T3"/>
                </a:cxn>
                <a:cxn ang="0">
                  <a:pos x="T4" y="T5"/>
                </a:cxn>
                <a:cxn ang="0">
                  <a:pos x="T6" y="T7"/>
                </a:cxn>
                <a:cxn ang="0">
                  <a:pos x="T8" y="T9"/>
                </a:cxn>
              </a:cxnLst>
              <a:rect l="0" t="0" r="r" b="b"/>
              <a:pathLst>
                <a:path w="405" h="390">
                  <a:moveTo>
                    <a:pt x="405" y="390"/>
                  </a:moveTo>
                  <a:lnTo>
                    <a:pt x="405" y="0"/>
                  </a:lnTo>
                  <a:lnTo>
                    <a:pt x="0" y="56"/>
                  </a:lnTo>
                  <a:lnTo>
                    <a:pt x="0" y="390"/>
                  </a:lnTo>
                  <a:lnTo>
                    <a:pt x="405" y="3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8" name="Freeform 8"/>
            <p:cNvSpPr>
              <a:spLocks/>
            </p:cNvSpPr>
            <p:nvPr/>
          </p:nvSpPr>
          <p:spPr bwMode="auto">
            <a:xfrm>
              <a:off x="3484562" y="5157788"/>
              <a:ext cx="642938" cy="617538"/>
            </a:xfrm>
            <a:custGeom>
              <a:avLst/>
              <a:gdLst>
                <a:gd name="T0" fmla="*/ 405 w 405"/>
                <a:gd name="T1" fmla="*/ 0 h 389"/>
                <a:gd name="T2" fmla="*/ 0 w 405"/>
                <a:gd name="T3" fmla="*/ 0 h 389"/>
                <a:gd name="T4" fmla="*/ 0 w 405"/>
                <a:gd name="T5" fmla="*/ 333 h 389"/>
                <a:gd name="T6" fmla="*/ 405 w 405"/>
                <a:gd name="T7" fmla="*/ 389 h 389"/>
                <a:gd name="T8" fmla="*/ 405 w 405"/>
                <a:gd name="T9" fmla="*/ 0 h 389"/>
              </a:gdLst>
              <a:ahLst/>
              <a:cxnLst>
                <a:cxn ang="0">
                  <a:pos x="T0" y="T1"/>
                </a:cxn>
                <a:cxn ang="0">
                  <a:pos x="T2" y="T3"/>
                </a:cxn>
                <a:cxn ang="0">
                  <a:pos x="T4" y="T5"/>
                </a:cxn>
                <a:cxn ang="0">
                  <a:pos x="T6" y="T7"/>
                </a:cxn>
                <a:cxn ang="0">
                  <a:pos x="T8" y="T9"/>
                </a:cxn>
              </a:cxnLst>
              <a:rect l="0" t="0" r="r" b="b"/>
              <a:pathLst>
                <a:path w="405" h="389">
                  <a:moveTo>
                    <a:pt x="405" y="0"/>
                  </a:moveTo>
                  <a:lnTo>
                    <a:pt x="0" y="0"/>
                  </a:lnTo>
                  <a:lnTo>
                    <a:pt x="0" y="333"/>
                  </a:lnTo>
                  <a:lnTo>
                    <a:pt x="405" y="389"/>
                  </a:lnTo>
                  <a:lnTo>
                    <a:pt x="4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9" name="Freeform 9"/>
            <p:cNvSpPr>
              <a:spLocks/>
            </p:cNvSpPr>
            <p:nvPr/>
          </p:nvSpPr>
          <p:spPr bwMode="auto">
            <a:xfrm>
              <a:off x="4151313" y="5157788"/>
              <a:ext cx="838200" cy="739775"/>
            </a:xfrm>
            <a:custGeom>
              <a:avLst/>
              <a:gdLst>
                <a:gd name="T0" fmla="*/ 0 w 528"/>
                <a:gd name="T1" fmla="*/ 0 h 466"/>
                <a:gd name="T2" fmla="*/ 0 w 528"/>
                <a:gd name="T3" fmla="*/ 392 h 466"/>
                <a:gd name="T4" fmla="*/ 528 w 528"/>
                <a:gd name="T5" fmla="*/ 466 h 466"/>
                <a:gd name="T6" fmla="*/ 528 w 528"/>
                <a:gd name="T7" fmla="*/ 0 h 466"/>
                <a:gd name="T8" fmla="*/ 0 w 528"/>
                <a:gd name="T9" fmla="*/ 0 h 466"/>
              </a:gdLst>
              <a:ahLst/>
              <a:cxnLst>
                <a:cxn ang="0">
                  <a:pos x="T0" y="T1"/>
                </a:cxn>
                <a:cxn ang="0">
                  <a:pos x="T2" y="T3"/>
                </a:cxn>
                <a:cxn ang="0">
                  <a:pos x="T4" y="T5"/>
                </a:cxn>
                <a:cxn ang="0">
                  <a:pos x="T6" y="T7"/>
                </a:cxn>
                <a:cxn ang="0">
                  <a:pos x="T8" y="T9"/>
                </a:cxn>
              </a:cxnLst>
              <a:rect l="0" t="0" r="r" b="b"/>
              <a:pathLst>
                <a:path w="528" h="466">
                  <a:moveTo>
                    <a:pt x="0" y="0"/>
                  </a:moveTo>
                  <a:lnTo>
                    <a:pt x="0" y="392"/>
                  </a:lnTo>
                  <a:lnTo>
                    <a:pt x="528" y="466"/>
                  </a:lnTo>
                  <a:lnTo>
                    <a:pt x="528"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0" name="Freeform 10"/>
            <p:cNvSpPr>
              <a:spLocks/>
            </p:cNvSpPr>
            <p:nvPr/>
          </p:nvSpPr>
          <p:spPr bwMode="auto">
            <a:xfrm>
              <a:off x="6681788" y="4673600"/>
              <a:ext cx="136525" cy="133350"/>
            </a:xfrm>
            <a:custGeom>
              <a:avLst/>
              <a:gdLst>
                <a:gd name="T0" fmla="*/ 78 w 78"/>
                <a:gd name="T1" fmla="*/ 38 h 77"/>
                <a:gd name="T2" fmla="*/ 66 w 78"/>
                <a:gd name="T3" fmla="*/ 66 h 77"/>
                <a:gd name="T4" fmla="*/ 39 w 78"/>
                <a:gd name="T5" fmla="*/ 77 h 77"/>
                <a:gd name="T6" fmla="*/ 11 w 78"/>
                <a:gd name="T7" fmla="*/ 66 h 77"/>
                <a:gd name="T8" fmla="*/ 0 w 78"/>
                <a:gd name="T9" fmla="*/ 38 h 77"/>
                <a:gd name="T10" fmla="*/ 11 w 78"/>
                <a:gd name="T11" fmla="*/ 11 h 77"/>
                <a:gd name="T12" fmla="*/ 39 w 78"/>
                <a:gd name="T13" fmla="*/ 0 h 77"/>
                <a:gd name="T14" fmla="*/ 67 w 78"/>
                <a:gd name="T15" fmla="*/ 11 h 77"/>
                <a:gd name="T16" fmla="*/ 78 w 78"/>
                <a:gd name="T1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77">
                  <a:moveTo>
                    <a:pt x="78" y="38"/>
                  </a:moveTo>
                  <a:cubicBezTo>
                    <a:pt x="78" y="49"/>
                    <a:pt x="74" y="59"/>
                    <a:pt x="66" y="66"/>
                  </a:cubicBezTo>
                  <a:cubicBezTo>
                    <a:pt x="58" y="73"/>
                    <a:pt x="49" y="77"/>
                    <a:pt x="39" y="77"/>
                  </a:cubicBezTo>
                  <a:cubicBezTo>
                    <a:pt x="28" y="77"/>
                    <a:pt x="19" y="73"/>
                    <a:pt x="11" y="66"/>
                  </a:cubicBezTo>
                  <a:cubicBezTo>
                    <a:pt x="4" y="59"/>
                    <a:pt x="0" y="50"/>
                    <a:pt x="0" y="38"/>
                  </a:cubicBezTo>
                  <a:cubicBezTo>
                    <a:pt x="0" y="28"/>
                    <a:pt x="4" y="19"/>
                    <a:pt x="11" y="11"/>
                  </a:cubicBezTo>
                  <a:cubicBezTo>
                    <a:pt x="18" y="4"/>
                    <a:pt x="28" y="0"/>
                    <a:pt x="39" y="0"/>
                  </a:cubicBezTo>
                  <a:cubicBezTo>
                    <a:pt x="50" y="0"/>
                    <a:pt x="59" y="4"/>
                    <a:pt x="67" y="11"/>
                  </a:cubicBezTo>
                  <a:cubicBezTo>
                    <a:pt x="74" y="19"/>
                    <a:pt x="78" y="28"/>
                    <a:pt x="78"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1" name="Freeform 11"/>
            <p:cNvSpPr>
              <a:spLocks/>
            </p:cNvSpPr>
            <p:nvPr/>
          </p:nvSpPr>
          <p:spPr bwMode="auto">
            <a:xfrm>
              <a:off x="5440363" y="4692650"/>
              <a:ext cx="1173163" cy="903288"/>
            </a:xfrm>
            <a:custGeom>
              <a:avLst/>
              <a:gdLst>
                <a:gd name="T0" fmla="*/ 739 w 739"/>
                <a:gd name="T1" fmla="*/ 0 h 569"/>
                <a:gd name="T2" fmla="*/ 578 w 739"/>
                <a:gd name="T3" fmla="*/ 569 h 569"/>
                <a:gd name="T4" fmla="*/ 500 w 739"/>
                <a:gd name="T5" fmla="*/ 569 h 569"/>
                <a:gd name="T6" fmla="*/ 373 w 739"/>
                <a:gd name="T7" fmla="*/ 118 h 569"/>
                <a:gd name="T8" fmla="*/ 372 w 739"/>
                <a:gd name="T9" fmla="*/ 118 h 569"/>
                <a:gd name="T10" fmla="*/ 244 w 739"/>
                <a:gd name="T11" fmla="*/ 569 h 569"/>
                <a:gd name="T12" fmla="*/ 167 w 739"/>
                <a:gd name="T13" fmla="*/ 569 h 569"/>
                <a:gd name="T14" fmla="*/ 0 w 739"/>
                <a:gd name="T15" fmla="*/ 0 h 569"/>
                <a:gd name="T16" fmla="*/ 73 w 739"/>
                <a:gd name="T17" fmla="*/ 0 h 569"/>
                <a:gd name="T18" fmla="*/ 205 w 739"/>
                <a:gd name="T19" fmla="*/ 475 h 569"/>
                <a:gd name="T20" fmla="*/ 207 w 739"/>
                <a:gd name="T21" fmla="*/ 475 h 569"/>
                <a:gd name="T22" fmla="*/ 344 w 739"/>
                <a:gd name="T23" fmla="*/ 0 h 569"/>
                <a:gd name="T24" fmla="*/ 408 w 739"/>
                <a:gd name="T25" fmla="*/ 0 h 569"/>
                <a:gd name="T26" fmla="*/ 538 w 739"/>
                <a:gd name="T27" fmla="*/ 477 h 569"/>
                <a:gd name="T28" fmla="*/ 541 w 739"/>
                <a:gd name="T29" fmla="*/ 477 h 569"/>
                <a:gd name="T30" fmla="*/ 667 w 739"/>
                <a:gd name="T31" fmla="*/ 0 h 569"/>
                <a:gd name="T32" fmla="*/ 739 w 739"/>
                <a:gd name="T33" fmla="*/ 0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9" h="569">
                  <a:moveTo>
                    <a:pt x="739" y="0"/>
                  </a:moveTo>
                  <a:lnTo>
                    <a:pt x="578" y="569"/>
                  </a:lnTo>
                  <a:lnTo>
                    <a:pt x="500" y="569"/>
                  </a:lnTo>
                  <a:lnTo>
                    <a:pt x="373" y="118"/>
                  </a:lnTo>
                  <a:lnTo>
                    <a:pt x="372" y="118"/>
                  </a:lnTo>
                  <a:lnTo>
                    <a:pt x="244" y="569"/>
                  </a:lnTo>
                  <a:lnTo>
                    <a:pt x="167" y="569"/>
                  </a:lnTo>
                  <a:lnTo>
                    <a:pt x="0" y="0"/>
                  </a:lnTo>
                  <a:lnTo>
                    <a:pt x="73" y="0"/>
                  </a:lnTo>
                  <a:lnTo>
                    <a:pt x="205" y="475"/>
                  </a:lnTo>
                  <a:lnTo>
                    <a:pt x="207" y="475"/>
                  </a:lnTo>
                  <a:lnTo>
                    <a:pt x="344" y="0"/>
                  </a:lnTo>
                  <a:lnTo>
                    <a:pt x="408" y="0"/>
                  </a:lnTo>
                  <a:lnTo>
                    <a:pt x="538" y="477"/>
                  </a:lnTo>
                  <a:lnTo>
                    <a:pt x="541" y="477"/>
                  </a:lnTo>
                  <a:lnTo>
                    <a:pt x="667" y="0"/>
                  </a:lnTo>
                  <a:lnTo>
                    <a:pt x="7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2" name="Rectangle 12"/>
            <p:cNvSpPr>
              <a:spLocks noChangeArrowheads="1"/>
            </p:cNvSpPr>
            <p:nvPr/>
          </p:nvSpPr>
          <p:spPr bwMode="auto">
            <a:xfrm>
              <a:off x="6699250" y="4949825"/>
              <a:ext cx="103188" cy="646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3" name="Freeform 13"/>
            <p:cNvSpPr>
              <a:spLocks/>
            </p:cNvSpPr>
            <p:nvPr/>
          </p:nvSpPr>
          <p:spPr bwMode="auto">
            <a:xfrm>
              <a:off x="6956425" y="4933950"/>
              <a:ext cx="536575" cy="661988"/>
            </a:xfrm>
            <a:custGeom>
              <a:avLst/>
              <a:gdLst>
                <a:gd name="T0" fmla="*/ 308 w 308"/>
                <a:gd name="T1" fmla="*/ 380 h 380"/>
                <a:gd name="T2" fmla="*/ 249 w 308"/>
                <a:gd name="T3" fmla="*/ 380 h 380"/>
                <a:gd name="T4" fmla="*/ 249 w 308"/>
                <a:gd name="T5" fmla="*/ 169 h 380"/>
                <a:gd name="T6" fmla="*/ 163 w 308"/>
                <a:gd name="T7" fmla="*/ 51 h 380"/>
                <a:gd name="T8" fmla="*/ 89 w 308"/>
                <a:gd name="T9" fmla="*/ 84 h 380"/>
                <a:gd name="T10" fmla="*/ 60 w 308"/>
                <a:gd name="T11" fmla="*/ 169 h 380"/>
                <a:gd name="T12" fmla="*/ 60 w 308"/>
                <a:gd name="T13" fmla="*/ 380 h 380"/>
                <a:gd name="T14" fmla="*/ 0 w 308"/>
                <a:gd name="T15" fmla="*/ 380 h 380"/>
                <a:gd name="T16" fmla="*/ 0 w 308"/>
                <a:gd name="T17" fmla="*/ 9 h 380"/>
                <a:gd name="T18" fmla="*/ 60 w 308"/>
                <a:gd name="T19" fmla="*/ 9 h 380"/>
                <a:gd name="T20" fmla="*/ 60 w 308"/>
                <a:gd name="T21" fmla="*/ 71 h 380"/>
                <a:gd name="T22" fmla="*/ 61 w 308"/>
                <a:gd name="T23" fmla="*/ 71 h 380"/>
                <a:gd name="T24" fmla="*/ 183 w 308"/>
                <a:gd name="T25" fmla="*/ 0 h 380"/>
                <a:gd name="T26" fmla="*/ 276 w 308"/>
                <a:gd name="T27" fmla="*/ 40 h 380"/>
                <a:gd name="T28" fmla="*/ 308 w 308"/>
                <a:gd name="T29" fmla="*/ 153 h 380"/>
                <a:gd name="T30" fmla="*/ 308 w 308"/>
                <a:gd name="T31" fmla="*/ 38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8" h="380">
                  <a:moveTo>
                    <a:pt x="308" y="380"/>
                  </a:moveTo>
                  <a:cubicBezTo>
                    <a:pt x="249" y="380"/>
                    <a:pt x="249" y="380"/>
                    <a:pt x="249" y="380"/>
                  </a:cubicBezTo>
                  <a:cubicBezTo>
                    <a:pt x="249" y="169"/>
                    <a:pt x="249" y="169"/>
                    <a:pt x="249" y="169"/>
                  </a:cubicBezTo>
                  <a:cubicBezTo>
                    <a:pt x="249" y="90"/>
                    <a:pt x="220" y="51"/>
                    <a:pt x="163" y="51"/>
                  </a:cubicBezTo>
                  <a:cubicBezTo>
                    <a:pt x="133" y="51"/>
                    <a:pt x="109" y="62"/>
                    <a:pt x="89" y="84"/>
                  </a:cubicBezTo>
                  <a:cubicBezTo>
                    <a:pt x="70" y="106"/>
                    <a:pt x="60" y="134"/>
                    <a:pt x="60" y="169"/>
                  </a:cubicBezTo>
                  <a:cubicBezTo>
                    <a:pt x="60" y="380"/>
                    <a:pt x="60" y="380"/>
                    <a:pt x="60" y="380"/>
                  </a:cubicBezTo>
                  <a:cubicBezTo>
                    <a:pt x="0" y="380"/>
                    <a:pt x="0" y="380"/>
                    <a:pt x="0" y="380"/>
                  </a:cubicBezTo>
                  <a:cubicBezTo>
                    <a:pt x="0" y="9"/>
                    <a:pt x="0" y="9"/>
                    <a:pt x="0" y="9"/>
                  </a:cubicBezTo>
                  <a:cubicBezTo>
                    <a:pt x="60" y="9"/>
                    <a:pt x="60" y="9"/>
                    <a:pt x="60" y="9"/>
                  </a:cubicBezTo>
                  <a:cubicBezTo>
                    <a:pt x="60" y="71"/>
                    <a:pt x="60" y="71"/>
                    <a:pt x="60" y="71"/>
                  </a:cubicBezTo>
                  <a:cubicBezTo>
                    <a:pt x="61" y="71"/>
                    <a:pt x="61" y="71"/>
                    <a:pt x="61" y="71"/>
                  </a:cubicBezTo>
                  <a:cubicBezTo>
                    <a:pt x="89" y="24"/>
                    <a:pt x="129" y="0"/>
                    <a:pt x="183" y="0"/>
                  </a:cubicBezTo>
                  <a:cubicBezTo>
                    <a:pt x="224" y="0"/>
                    <a:pt x="255" y="14"/>
                    <a:pt x="276" y="40"/>
                  </a:cubicBezTo>
                  <a:cubicBezTo>
                    <a:pt x="297" y="67"/>
                    <a:pt x="308" y="104"/>
                    <a:pt x="308" y="153"/>
                  </a:cubicBezTo>
                  <a:lnTo>
                    <a:pt x="308" y="3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4" name="Freeform 14"/>
            <p:cNvSpPr>
              <a:spLocks noEditPoints="1"/>
            </p:cNvSpPr>
            <p:nvPr/>
          </p:nvSpPr>
          <p:spPr bwMode="auto">
            <a:xfrm>
              <a:off x="7610475" y="4640263"/>
              <a:ext cx="595313" cy="971550"/>
            </a:xfrm>
            <a:custGeom>
              <a:avLst/>
              <a:gdLst>
                <a:gd name="T0" fmla="*/ 342 w 342"/>
                <a:gd name="T1" fmla="*/ 549 h 558"/>
                <a:gd name="T2" fmla="*/ 283 w 342"/>
                <a:gd name="T3" fmla="*/ 549 h 558"/>
                <a:gd name="T4" fmla="*/ 283 w 342"/>
                <a:gd name="T5" fmla="*/ 486 h 558"/>
                <a:gd name="T6" fmla="*/ 281 w 342"/>
                <a:gd name="T7" fmla="*/ 486 h 558"/>
                <a:gd name="T8" fmla="*/ 154 w 342"/>
                <a:gd name="T9" fmla="*/ 558 h 558"/>
                <a:gd name="T10" fmla="*/ 42 w 342"/>
                <a:gd name="T11" fmla="*/ 508 h 558"/>
                <a:gd name="T12" fmla="*/ 0 w 342"/>
                <a:gd name="T13" fmla="*/ 373 h 558"/>
                <a:gd name="T14" fmla="*/ 46 w 342"/>
                <a:gd name="T15" fmla="*/ 225 h 558"/>
                <a:gd name="T16" fmla="*/ 170 w 342"/>
                <a:gd name="T17" fmla="*/ 169 h 558"/>
                <a:gd name="T18" fmla="*/ 281 w 342"/>
                <a:gd name="T19" fmla="*/ 229 h 558"/>
                <a:gd name="T20" fmla="*/ 283 w 342"/>
                <a:gd name="T21" fmla="*/ 229 h 558"/>
                <a:gd name="T22" fmla="*/ 283 w 342"/>
                <a:gd name="T23" fmla="*/ 0 h 558"/>
                <a:gd name="T24" fmla="*/ 342 w 342"/>
                <a:gd name="T25" fmla="*/ 0 h 558"/>
                <a:gd name="T26" fmla="*/ 342 w 342"/>
                <a:gd name="T27" fmla="*/ 549 h 558"/>
                <a:gd name="T28" fmla="*/ 283 w 342"/>
                <a:gd name="T29" fmla="*/ 381 h 558"/>
                <a:gd name="T30" fmla="*/ 283 w 342"/>
                <a:gd name="T31" fmla="*/ 327 h 558"/>
                <a:gd name="T32" fmla="*/ 252 w 342"/>
                <a:gd name="T33" fmla="*/ 250 h 558"/>
                <a:gd name="T34" fmla="*/ 178 w 342"/>
                <a:gd name="T35" fmla="*/ 220 h 558"/>
                <a:gd name="T36" fmla="*/ 93 w 342"/>
                <a:gd name="T37" fmla="*/ 260 h 558"/>
                <a:gd name="T38" fmla="*/ 61 w 342"/>
                <a:gd name="T39" fmla="*/ 369 h 558"/>
                <a:gd name="T40" fmla="*/ 91 w 342"/>
                <a:gd name="T41" fmla="*/ 470 h 558"/>
                <a:gd name="T42" fmla="*/ 171 w 342"/>
                <a:gd name="T43" fmla="*/ 507 h 558"/>
                <a:gd name="T44" fmla="*/ 251 w 342"/>
                <a:gd name="T45" fmla="*/ 472 h 558"/>
                <a:gd name="T46" fmla="*/ 283 w 342"/>
                <a:gd name="T47" fmla="*/ 381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2" h="558">
                  <a:moveTo>
                    <a:pt x="342" y="549"/>
                  </a:moveTo>
                  <a:cubicBezTo>
                    <a:pt x="283" y="549"/>
                    <a:pt x="283" y="549"/>
                    <a:pt x="283" y="549"/>
                  </a:cubicBezTo>
                  <a:cubicBezTo>
                    <a:pt x="283" y="486"/>
                    <a:pt x="283" y="486"/>
                    <a:pt x="283" y="486"/>
                  </a:cubicBezTo>
                  <a:cubicBezTo>
                    <a:pt x="281" y="486"/>
                    <a:pt x="281" y="486"/>
                    <a:pt x="281" y="486"/>
                  </a:cubicBezTo>
                  <a:cubicBezTo>
                    <a:pt x="254" y="534"/>
                    <a:pt x="211" y="558"/>
                    <a:pt x="154" y="558"/>
                  </a:cubicBezTo>
                  <a:cubicBezTo>
                    <a:pt x="107" y="558"/>
                    <a:pt x="70" y="541"/>
                    <a:pt x="42" y="508"/>
                  </a:cubicBezTo>
                  <a:cubicBezTo>
                    <a:pt x="14" y="474"/>
                    <a:pt x="0" y="429"/>
                    <a:pt x="0" y="373"/>
                  </a:cubicBezTo>
                  <a:cubicBezTo>
                    <a:pt x="0" y="311"/>
                    <a:pt x="16" y="262"/>
                    <a:pt x="46" y="225"/>
                  </a:cubicBezTo>
                  <a:cubicBezTo>
                    <a:pt x="77" y="188"/>
                    <a:pt x="118" y="169"/>
                    <a:pt x="170" y="169"/>
                  </a:cubicBezTo>
                  <a:cubicBezTo>
                    <a:pt x="221" y="169"/>
                    <a:pt x="258" y="189"/>
                    <a:pt x="281" y="229"/>
                  </a:cubicBezTo>
                  <a:cubicBezTo>
                    <a:pt x="283" y="229"/>
                    <a:pt x="283" y="229"/>
                    <a:pt x="283" y="229"/>
                  </a:cubicBezTo>
                  <a:cubicBezTo>
                    <a:pt x="283" y="0"/>
                    <a:pt x="283" y="0"/>
                    <a:pt x="283" y="0"/>
                  </a:cubicBezTo>
                  <a:cubicBezTo>
                    <a:pt x="342" y="0"/>
                    <a:pt x="342" y="0"/>
                    <a:pt x="342" y="0"/>
                  </a:cubicBezTo>
                  <a:lnTo>
                    <a:pt x="342" y="549"/>
                  </a:lnTo>
                  <a:close/>
                  <a:moveTo>
                    <a:pt x="283" y="381"/>
                  </a:moveTo>
                  <a:cubicBezTo>
                    <a:pt x="283" y="327"/>
                    <a:pt x="283" y="327"/>
                    <a:pt x="283" y="327"/>
                  </a:cubicBezTo>
                  <a:cubicBezTo>
                    <a:pt x="283" y="296"/>
                    <a:pt x="272" y="271"/>
                    <a:pt x="252" y="250"/>
                  </a:cubicBezTo>
                  <a:cubicBezTo>
                    <a:pt x="232" y="230"/>
                    <a:pt x="207" y="220"/>
                    <a:pt x="178" y="220"/>
                  </a:cubicBezTo>
                  <a:cubicBezTo>
                    <a:pt x="142" y="220"/>
                    <a:pt x="114" y="233"/>
                    <a:pt x="93" y="260"/>
                  </a:cubicBezTo>
                  <a:cubicBezTo>
                    <a:pt x="72" y="286"/>
                    <a:pt x="61" y="323"/>
                    <a:pt x="61" y="369"/>
                  </a:cubicBezTo>
                  <a:cubicBezTo>
                    <a:pt x="61" y="412"/>
                    <a:pt x="71" y="446"/>
                    <a:pt x="91" y="470"/>
                  </a:cubicBezTo>
                  <a:cubicBezTo>
                    <a:pt x="111" y="495"/>
                    <a:pt x="137" y="507"/>
                    <a:pt x="171" y="507"/>
                  </a:cubicBezTo>
                  <a:cubicBezTo>
                    <a:pt x="203" y="507"/>
                    <a:pt x="230" y="496"/>
                    <a:pt x="251" y="472"/>
                  </a:cubicBezTo>
                  <a:cubicBezTo>
                    <a:pt x="272" y="448"/>
                    <a:pt x="283" y="418"/>
                    <a:pt x="283" y="3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5" name="Freeform 15"/>
            <p:cNvSpPr>
              <a:spLocks noEditPoints="1"/>
            </p:cNvSpPr>
            <p:nvPr/>
          </p:nvSpPr>
          <p:spPr bwMode="auto">
            <a:xfrm>
              <a:off x="8337550" y="4933950"/>
              <a:ext cx="635000" cy="677863"/>
            </a:xfrm>
            <a:custGeom>
              <a:avLst/>
              <a:gdLst>
                <a:gd name="T0" fmla="*/ 364 w 364"/>
                <a:gd name="T1" fmla="*/ 193 h 389"/>
                <a:gd name="T2" fmla="*/ 314 w 364"/>
                <a:gd name="T3" fmla="*/ 335 h 389"/>
                <a:gd name="T4" fmla="*/ 180 w 364"/>
                <a:gd name="T5" fmla="*/ 389 h 389"/>
                <a:gd name="T6" fmla="*/ 49 w 364"/>
                <a:gd name="T7" fmla="*/ 337 h 389"/>
                <a:gd name="T8" fmla="*/ 0 w 364"/>
                <a:gd name="T9" fmla="*/ 199 h 389"/>
                <a:gd name="T10" fmla="*/ 50 w 364"/>
                <a:gd name="T11" fmla="*/ 54 h 389"/>
                <a:gd name="T12" fmla="*/ 188 w 364"/>
                <a:gd name="T13" fmla="*/ 0 h 389"/>
                <a:gd name="T14" fmla="*/ 318 w 364"/>
                <a:gd name="T15" fmla="*/ 52 h 389"/>
                <a:gd name="T16" fmla="*/ 364 w 364"/>
                <a:gd name="T17" fmla="*/ 193 h 389"/>
                <a:gd name="T18" fmla="*/ 303 w 364"/>
                <a:gd name="T19" fmla="*/ 195 h 389"/>
                <a:gd name="T20" fmla="*/ 273 w 364"/>
                <a:gd name="T21" fmla="*/ 88 h 389"/>
                <a:gd name="T22" fmla="*/ 184 w 364"/>
                <a:gd name="T23" fmla="*/ 51 h 389"/>
                <a:gd name="T24" fmla="*/ 94 w 364"/>
                <a:gd name="T25" fmla="*/ 89 h 389"/>
                <a:gd name="T26" fmla="*/ 60 w 364"/>
                <a:gd name="T27" fmla="*/ 197 h 389"/>
                <a:gd name="T28" fmla="*/ 94 w 364"/>
                <a:gd name="T29" fmla="*/ 301 h 389"/>
                <a:gd name="T30" fmla="*/ 184 w 364"/>
                <a:gd name="T31" fmla="*/ 338 h 389"/>
                <a:gd name="T32" fmla="*/ 273 w 364"/>
                <a:gd name="T33" fmla="*/ 301 h 389"/>
                <a:gd name="T34" fmla="*/ 303 w 364"/>
                <a:gd name="T35" fmla="*/ 195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4" h="389">
                  <a:moveTo>
                    <a:pt x="364" y="193"/>
                  </a:moveTo>
                  <a:cubicBezTo>
                    <a:pt x="364" y="252"/>
                    <a:pt x="348" y="299"/>
                    <a:pt x="314" y="335"/>
                  </a:cubicBezTo>
                  <a:cubicBezTo>
                    <a:pt x="281" y="371"/>
                    <a:pt x="236" y="389"/>
                    <a:pt x="180" y="389"/>
                  </a:cubicBezTo>
                  <a:cubicBezTo>
                    <a:pt x="125" y="389"/>
                    <a:pt x="81" y="372"/>
                    <a:pt x="49" y="337"/>
                  </a:cubicBezTo>
                  <a:cubicBezTo>
                    <a:pt x="16" y="302"/>
                    <a:pt x="0" y="256"/>
                    <a:pt x="0" y="199"/>
                  </a:cubicBezTo>
                  <a:cubicBezTo>
                    <a:pt x="0" y="138"/>
                    <a:pt x="16" y="89"/>
                    <a:pt x="50" y="54"/>
                  </a:cubicBezTo>
                  <a:cubicBezTo>
                    <a:pt x="83" y="18"/>
                    <a:pt x="130" y="0"/>
                    <a:pt x="188" y="0"/>
                  </a:cubicBezTo>
                  <a:cubicBezTo>
                    <a:pt x="243" y="0"/>
                    <a:pt x="286" y="18"/>
                    <a:pt x="318" y="52"/>
                  </a:cubicBezTo>
                  <a:cubicBezTo>
                    <a:pt x="349" y="86"/>
                    <a:pt x="364" y="133"/>
                    <a:pt x="364" y="193"/>
                  </a:cubicBezTo>
                  <a:close/>
                  <a:moveTo>
                    <a:pt x="303" y="195"/>
                  </a:moveTo>
                  <a:cubicBezTo>
                    <a:pt x="303" y="149"/>
                    <a:pt x="293" y="113"/>
                    <a:pt x="273" y="88"/>
                  </a:cubicBezTo>
                  <a:cubicBezTo>
                    <a:pt x="252" y="63"/>
                    <a:pt x="222" y="51"/>
                    <a:pt x="184" y="51"/>
                  </a:cubicBezTo>
                  <a:cubicBezTo>
                    <a:pt x="146" y="51"/>
                    <a:pt x="116" y="64"/>
                    <a:pt x="94" y="89"/>
                  </a:cubicBezTo>
                  <a:cubicBezTo>
                    <a:pt x="71" y="115"/>
                    <a:pt x="60" y="151"/>
                    <a:pt x="60" y="197"/>
                  </a:cubicBezTo>
                  <a:cubicBezTo>
                    <a:pt x="60" y="241"/>
                    <a:pt x="71" y="276"/>
                    <a:pt x="94" y="301"/>
                  </a:cubicBezTo>
                  <a:cubicBezTo>
                    <a:pt x="116" y="326"/>
                    <a:pt x="146" y="338"/>
                    <a:pt x="184" y="338"/>
                  </a:cubicBezTo>
                  <a:cubicBezTo>
                    <a:pt x="223" y="338"/>
                    <a:pt x="252" y="326"/>
                    <a:pt x="273" y="301"/>
                  </a:cubicBezTo>
                  <a:cubicBezTo>
                    <a:pt x="293" y="277"/>
                    <a:pt x="303" y="241"/>
                    <a:pt x="30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6" name="Freeform 16"/>
            <p:cNvSpPr>
              <a:spLocks/>
            </p:cNvSpPr>
            <p:nvPr/>
          </p:nvSpPr>
          <p:spPr bwMode="auto">
            <a:xfrm>
              <a:off x="9009063" y="4949825"/>
              <a:ext cx="901700" cy="646113"/>
            </a:xfrm>
            <a:custGeom>
              <a:avLst/>
              <a:gdLst>
                <a:gd name="T0" fmla="*/ 568 w 568"/>
                <a:gd name="T1" fmla="*/ 0 h 407"/>
                <a:gd name="T2" fmla="*/ 446 w 568"/>
                <a:gd name="T3" fmla="*/ 407 h 407"/>
                <a:gd name="T4" fmla="*/ 378 w 568"/>
                <a:gd name="T5" fmla="*/ 407 h 407"/>
                <a:gd name="T6" fmla="*/ 288 w 568"/>
                <a:gd name="T7" fmla="*/ 91 h 407"/>
                <a:gd name="T8" fmla="*/ 286 w 568"/>
                <a:gd name="T9" fmla="*/ 91 h 407"/>
                <a:gd name="T10" fmla="*/ 187 w 568"/>
                <a:gd name="T11" fmla="*/ 407 h 407"/>
                <a:gd name="T12" fmla="*/ 122 w 568"/>
                <a:gd name="T13" fmla="*/ 407 h 407"/>
                <a:gd name="T14" fmla="*/ 0 w 568"/>
                <a:gd name="T15" fmla="*/ 0 h 407"/>
                <a:gd name="T16" fmla="*/ 68 w 568"/>
                <a:gd name="T17" fmla="*/ 0 h 407"/>
                <a:gd name="T18" fmla="*/ 158 w 568"/>
                <a:gd name="T19" fmla="*/ 328 h 407"/>
                <a:gd name="T20" fmla="*/ 161 w 568"/>
                <a:gd name="T21" fmla="*/ 328 h 407"/>
                <a:gd name="T22" fmla="*/ 262 w 568"/>
                <a:gd name="T23" fmla="*/ 0 h 407"/>
                <a:gd name="T24" fmla="*/ 321 w 568"/>
                <a:gd name="T25" fmla="*/ 0 h 407"/>
                <a:gd name="T26" fmla="*/ 411 w 568"/>
                <a:gd name="T27" fmla="*/ 328 h 407"/>
                <a:gd name="T28" fmla="*/ 414 w 568"/>
                <a:gd name="T29" fmla="*/ 328 h 407"/>
                <a:gd name="T30" fmla="*/ 503 w 568"/>
                <a:gd name="T31" fmla="*/ 0 h 407"/>
                <a:gd name="T32" fmla="*/ 568 w 568"/>
                <a:gd name="T3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8" h="407">
                  <a:moveTo>
                    <a:pt x="568" y="0"/>
                  </a:moveTo>
                  <a:lnTo>
                    <a:pt x="446" y="407"/>
                  </a:lnTo>
                  <a:lnTo>
                    <a:pt x="378" y="407"/>
                  </a:lnTo>
                  <a:lnTo>
                    <a:pt x="288" y="91"/>
                  </a:lnTo>
                  <a:lnTo>
                    <a:pt x="286" y="91"/>
                  </a:lnTo>
                  <a:lnTo>
                    <a:pt x="187" y="407"/>
                  </a:lnTo>
                  <a:lnTo>
                    <a:pt x="122" y="407"/>
                  </a:lnTo>
                  <a:lnTo>
                    <a:pt x="0" y="0"/>
                  </a:lnTo>
                  <a:lnTo>
                    <a:pt x="68" y="0"/>
                  </a:lnTo>
                  <a:lnTo>
                    <a:pt x="158" y="328"/>
                  </a:lnTo>
                  <a:lnTo>
                    <a:pt x="161" y="328"/>
                  </a:lnTo>
                  <a:lnTo>
                    <a:pt x="262" y="0"/>
                  </a:lnTo>
                  <a:lnTo>
                    <a:pt x="321" y="0"/>
                  </a:lnTo>
                  <a:lnTo>
                    <a:pt x="411" y="328"/>
                  </a:lnTo>
                  <a:lnTo>
                    <a:pt x="414" y="328"/>
                  </a:lnTo>
                  <a:lnTo>
                    <a:pt x="503" y="0"/>
                  </a:lnTo>
                  <a:lnTo>
                    <a:pt x="5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7" name="Freeform 17"/>
            <p:cNvSpPr>
              <a:spLocks/>
            </p:cNvSpPr>
            <p:nvPr/>
          </p:nvSpPr>
          <p:spPr bwMode="auto">
            <a:xfrm>
              <a:off x="9952038" y="4933950"/>
              <a:ext cx="395288" cy="677863"/>
            </a:xfrm>
            <a:custGeom>
              <a:avLst/>
              <a:gdLst>
                <a:gd name="T0" fmla="*/ 227 w 227"/>
                <a:gd name="T1" fmla="*/ 281 h 389"/>
                <a:gd name="T2" fmla="*/ 190 w 227"/>
                <a:gd name="T3" fmla="*/ 359 h 389"/>
                <a:gd name="T4" fmla="*/ 92 w 227"/>
                <a:gd name="T5" fmla="*/ 389 h 389"/>
                <a:gd name="T6" fmla="*/ 0 w 227"/>
                <a:gd name="T7" fmla="*/ 367 h 389"/>
                <a:gd name="T8" fmla="*/ 0 w 227"/>
                <a:gd name="T9" fmla="*/ 303 h 389"/>
                <a:gd name="T10" fmla="*/ 96 w 227"/>
                <a:gd name="T11" fmla="*/ 338 h 389"/>
                <a:gd name="T12" fmla="*/ 167 w 227"/>
                <a:gd name="T13" fmla="*/ 287 h 389"/>
                <a:gd name="T14" fmla="*/ 153 w 227"/>
                <a:gd name="T15" fmla="*/ 252 h 389"/>
                <a:gd name="T16" fmla="*/ 90 w 227"/>
                <a:gd name="T17" fmla="*/ 217 h 389"/>
                <a:gd name="T18" fmla="*/ 21 w 227"/>
                <a:gd name="T19" fmla="*/ 172 h 389"/>
                <a:gd name="T20" fmla="*/ 1 w 227"/>
                <a:gd name="T21" fmla="*/ 108 h 389"/>
                <a:gd name="T22" fmla="*/ 37 w 227"/>
                <a:gd name="T23" fmla="*/ 31 h 389"/>
                <a:gd name="T24" fmla="*/ 131 w 227"/>
                <a:gd name="T25" fmla="*/ 0 h 389"/>
                <a:gd name="T26" fmla="*/ 210 w 227"/>
                <a:gd name="T27" fmla="*/ 18 h 389"/>
                <a:gd name="T28" fmla="*/ 210 w 227"/>
                <a:gd name="T29" fmla="*/ 77 h 389"/>
                <a:gd name="T30" fmla="*/ 126 w 227"/>
                <a:gd name="T31" fmla="*/ 51 h 389"/>
                <a:gd name="T32" fmla="*/ 79 w 227"/>
                <a:gd name="T33" fmla="*/ 66 h 389"/>
                <a:gd name="T34" fmla="*/ 61 w 227"/>
                <a:gd name="T35" fmla="*/ 103 h 389"/>
                <a:gd name="T36" fmla="*/ 75 w 227"/>
                <a:gd name="T37" fmla="*/ 141 h 389"/>
                <a:gd name="T38" fmla="*/ 132 w 227"/>
                <a:gd name="T39" fmla="*/ 172 h 389"/>
                <a:gd name="T40" fmla="*/ 206 w 227"/>
                <a:gd name="T41" fmla="*/ 219 h 389"/>
                <a:gd name="T42" fmla="*/ 227 w 227"/>
                <a:gd name="T43" fmla="*/ 281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7" h="389">
                  <a:moveTo>
                    <a:pt x="227" y="281"/>
                  </a:moveTo>
                  <a:cubicBezTo>
                    <a:pt x="227" y="313"/>
                    <a:pt x="215" y="339"/>
                    <a:pt x="190" y="359"/>
                  </a:cubicBezTo>
                  <a:cubicBezTo>
                    <a:pt x="166" y="379"/>
                    <a:pt x="133" y="389"/>
                    <a:pt x="92" y="389"/>
                  </a:cubicBezTo>
                  <a:cubicBezTo>
                    <a:pt x="57" y="389"/>
                    <a:pt x="26" y="382"/>
                    <a:pt x="0" y="367"/>
                  </a:cubicBezTo>
                  <a:cubicBezTo>
                    <a:pt x="0" y="303"/>
                    <a:pt x="0" y="303"/>
                    <a:pt x="0" y="303"/>
                  </a:cubicBezTo>
                  <a:cubicBezTo>
                    <a:pt x="29" y="327"/>
                    <a:pt x="61" y="338"/>
                    <a:pt x="96" y="338"/>
                  </a:cubicBezTo>
                  <a:cubicBezTo>
                    <a:pt x="143" y="338"/>
                    <a:pt x="167" y="321"/>
                    <a:pt x="167" y="287"/>
                  </a:cubicBezTo>
                  <a:cubicBezTo>
                    <a:pt x="167" y="273"/>
                    <a:pt x="162" y="261"/>
                    <a:pt x="153" y="252"/>
                  </a:cubicBezTo>
                  <a:cubicBezTo>
                    <a:pt x="144" y="244"/>
                    <a:pt x="123" y="232"/>
                    <a:pt x="90" y="217"/>
                  </a:cubicBezTo>
                  <a:cubicBezTo>
                    <a:pt x="58" y="203"/>
                    <a:pt x="34" y="188"/>
                    <a:pt x="21" y="172"/>
                  </a:cubicBezTo>
                  <a:cubicBezTo>
                    <a:pt x="7" y="156"/>
                    <a:pt x="1" y="134"/>
                    <a:pt x="1" y="108"/>
                  </a:cubicBezTo>
                  <a:cubicBezTo>
                    <a:pt x="1" y="77"/>
                    <a:pt x="13" y="52"/>
                    <a:pt x="37" y="31"/>
                  </a:cubicBezTo>
                  <a:cubicBezTo>
                    <a:pt x="62" y="11"/>
                    <a:pt x="93" y="0"/>
                    <a:pt x="131" y="0"/>
                  </a:cubicBezTo>
                  <a:cubicBezTo>
                    <a:pt x="160" y="0"/>
                    <a:pt x="187" y="6"/>
                    <a:pt x="210" y="18"/>
                  </a:cubicBezTo>
                  <a:cubicBezTo>
                    <a:pt x="210" y="77"/>
                    <a:pt x="210" y="77"/>
                    <a:pt x="210" y="77"/>
                  </a:cubicBezTo>
                  <a:cubicBezTo>
                    <a:pt x="186" y="60"/>
                    <a:pt x="158" y="51"/>
                    <a:pt x="126" y="51"/>
                  </a:cubicBezTo>
                  <a:cubicBezTo>
                    <a:pt x="107" y="51"/>
                    <a:pt x="91" y="56"/>
                    <a:pt x="79" y="66"/>
                  </a:cubicBezTo>
                  <a:cubicBezTo>
                    <a:pt x="67" y="75"/>
                    <a:pt x="61" y="88"/>
                    <a:pt x="61" y="103"/>
                  </a:cubicBezTo>
                  <a:cubicBezTo>
                    <a:pt x="61" y="119"/>
                    <a:pt x="66" y="132"/>
                    <a:pt x="75" y="141"/>
                  </a:cubicBezTo>
                  <a:cubicBezTo>
                    <a:pt x="84" y="149"/>
                    <a:pt x="103" y="160"/>
                    <a:pt x="132" y="172"/>
                  </a:cubicBezTo>
                  <a:cubicBezTo>
                    <a:pt x="167" y="187"/>
                    <a:pt x="192" y="203"/>
                    <a:pt x="206" y="219"/>
                  </a:cubicBezTo>
                  <a:cubicBezTo>
                    <a:pt x="220" y="235"/>
                    <a:pt x="227" y="256"/>
                    <a:pt x="227" y="2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grpSp>
      <p:sp>
        <p:nvSpPr>
          <p:cNvPr id="19" name="Content Placeholder 18"/>
          <p:cNvSpPr>
            <a:spLocks noGrp="1"/>
          </p:cNvSpPr>
          <p:nvPr>
            <p:ph sz="quarter" idx="10" hasCustomPrompt="1"/>
          </p:nvPr>
        </p:nvSpPr>
        <p:spPr>
          <a:xfrm>
            <a:off x="10158413" y="6378575"/>
            <a:ext cx="1639887" cy="323850"/>
          </a:xfrm>
        </p:spPr>
        <p:txBody>
          <a:bodyPr/>
          <a:lstStyle>
            <a:lvl1pPr>
              <a:defRPr sz="1600">
                <a:solidFill>
                  <a:schemeClr val="bg2"/>
                </a:solidFill>
                <a:latin typeface="+mn-lt"/>
              </a:defRPr>
            </a:lvl1pPr>
          </a:lstStyle>
          <a:p>
            <a:pPr lvl="0"/>
            <a:r>
              <a:rPr lang="en-US" dirty="0" smtClean="0"/>
              <a:t>0:00</a:t>
            </a:r>
            <a:endParaRPr lang="en-US" dirty="0"/>
          </a:p>
        </p:txBody>
      </p:sp>
      <p:sp>
        <p:nvSpPr>
          <p:cNvPr id="46" name="TextBox 45"/>
          <p:cNvSpPr txBox="1"/>
          <p:nvPr/>
        </p:nvSpPr>
        <p:spPr>
          <a:xfrm>
            <a:off x="689547" y="3567659"/>
            <a:ext cx="2832186" cy="1218795"/>
          </a:xfrm>
          <a:prstGeom prst="rect">
            <a:avLst/>
          </a:prstGeom>
          <a:noFill/>
        </p:spPr>
        <p:txBody>
          <a:bodyPr wrap="none" lIns="137160" tIns="109728" rIns="137160" bIns="109728" rtlCol="0">
            <a:spAutoFit/>
          </a:bodyPr>
          <a:lstStyle/>
          <a:p>
            <a:pPr>
              <a:lnSpc>
                <a:spcPct val="90000"/>
              </a:lnSpc>
              <a:spcBef>
                <a:spcPts val="600"/>
              </a:spcBef>
            </a:pPr>
            <a:r>
              <a:rPr lang="en-US" sz="7200" dirty="0" smtClean="0">
                <a:solidFill>
                  <a:schemeClr val="bg1"/>
                </a:solidFill>
              </a:rPr>
              <a:t>DEMO</a:t>
            </a:r>
          </a:p>
        </p:txBody>
      </p:sp>
      <p:sp>
        <p:nvSpPr>
          <p:cNvPr id="20" name="Title 1"/>
          <p:cNvSpPr>
            <a:spLocks noGrp="1"/>
          </p:cNvSpPr>
          <p:nvPr>
            <p:ph type="ctrTitle" hasCustomPrompt="1"/>
          </p:nvPr>
        </p:nvSpPr>
        <p:spPr>
          <a:xfrm>
            <a:off x="720342" y="736517"/>
            <a:ext cx="10751313" cy="2695311"/>
          </a:xfrm>
        </p:spPr>
        <p:txBody>
          <a:bodyPr anchor="b" anchorCtr="0">
            <a:noAutofit/>
          </a:bodyPr>
          <a:lstStyle>
            <a:lvl1pPr algn="l">
              <a:defRPr sz="7200">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4219769208"/>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p:cSld name="Content 01">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lvl1pPr>
              <a:defRPr b="1" cap="none" spc="0">
                <a:ln>
                  <a:noFill/>
                </a:ln>
                <a:solidFill>
                  <a:schemeClr val="accent5"/>
                </a:solidFill>
                <a:effectLst/>
              </a:defRPr>
            </a:lvl1pPr>
          </a:lstStyle>
          <a:p>
            <a:r>
              <a:rPr lang="en-US" dirty="0" smtClean="0"/>
              <a:t>Click to edit title</a:t>
            </a:r>
            <a:endParaRPr lang="en-US" dirty="0"/>
          </a:p>
        </p:txBody>
      </p:sp>
      <p:sp>
        <p:nvSpPr>
          <p:cNvPr id="8" name="Text Placeholder 7"/>
          <p:cNvSpPr>
            <a:spLocks noGrp="1"/>
          </p:cNvSpPr>
          <p:nvPr>
            <p:ph type="body" sz="quarter" idx="10"/>
          </p:nvPr>
        </p:nvSpPr>
        <p:spPr>
          <a:xfrm>
            <a:off x="257174" y="1204913"/>
            <a:ext cx="11934825" cy="5653087"/>
          </a:xfrm>
        </p:spPr>
        <p:txBody>
          <a:bodyPr vert="horz" lIns="137160" tIns="109728" rIns="137160" bIns="109728" rtlCol="0">
            <a:noAutofit/>
          </a:bodyPr>
          <a:lstStyle>
            <a:lvl1pPr>
              <a:defRPr lang="en-US" b="1" cap="none" spc="0" dirty="0" smtClean="0">
                <a:ln>
                  <a:noFill/>
                </a:ln>
                <a:solidFill>
                  <a:schemeClr val="tx1"/>
                </a:solidFill>
                <a:effectLst/>
              </a:defRPr>
            </a:lvl1pPr>
            <a:lvl2pPr>
              <a:defRPr lang="en-US" sz="2400" b="0" cap="none" spc="0" dirty="0" smtClean="0">
                <a:ln>
                  <a:noFill/>
                </a:ln>
                <a:solidFill>
                  <a:schemeClr val="accent1"/>
                </a:solidFill>
                <a:effectLst/>
              </a:defRPr>
            </a:lvl2pPr>
            <a:lvl3pPr>
              <a:defRPr lang="en-US" sz="2400" b="0" cap="none" spc="0" dirty="0" smtClean="0">
                <a:ln>
                  <a:noFill/>
                </a:ln>
                <a:solidFill>
                  <a:schemeClr val="accent3"/>
                </a:solidFill>
                <a:effectLst/>
              </a:defRPr>
            </a:lvl3pPr>
            <a:lvl4pPr>
              <a:defRPr lang="en-US" sz="2400" b="0" cap="none" spc="0" dirty="0" smtClean="0">
                <a:ln>
                  <a:noFill/>
                </a:ln>
                <a:solidFill>
                  <a:schemeClr val="tx2">
                    <a:lumMod val="75000"/>
                    <a:lumOff val="25000"/>
                  </a:schemeClr>
                </a:solidFill>
                <a:effectLst/>
              </a:defRPr>
            </a:lvl4pPr>
            <a:lvl5pPr>
              <a:defRPr lang="en-US" sz="2400" b="0" cap="none" spc="0" dirty="0">
                <a:ln>
                  <a:noFill/>
                </a:ln>
                <a:effect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4"/>
          <p:cNvSpPr/>
          <p:nvPr/>
        </p:nvSpPr>
        <p:spPr>
          <a:xfrm>
            <a:off x="0" y="0"/>
            <a:ext cx="278780" cy="105783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en-US" sz="2000" dirty="0" err="1">
              <a:solidFill>
                <a:prstClr val="white"/>
              </a:solidFill>
            </a:endParaRPr>
          </a:p>
        </p:txBody>
      </p:sp>
    </p:spTree>
    <p:extLst>
      <p:ext uri="{BB962C8B-B14F-4D97-AF65-F5344CB8AC3E}">
        <p14:creationId xmlns:p14="http://schemas.microsoft.com/office/powerpoint/2010/main" val="773614860"/>
      </p:ext>
    </p:extLst>
  </p:cSld>
  <p:clrMapOvr>
    <a:masterClrMapping/>
  </p:clrMapOvr>
  <p:transition>
    <p:fade/>
  </p:transition>
  <p:timing>
    <p:tnLst>
      <p:par>
        <p:cTn id="1" dur="indefinite" restart="never" nodeType="tmRoot"/>
      </p:par>
    </p:tn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vert="horz" wrap="square" lIns="182880" tIns="146304" rIns="182880" bIns="146304" rtlCol="0" anchor="ctr">
            <a:noAutofit/>
          </a:bodyPr>
          <a:lstStyle>
            <a:lvl1pPr marL="0" indent="0">
              <a:buFont typeface="Arial" panose="020B0604020202020204" pitchFamily="34" charset="0"/>
              <a:buNone/>
              <a:defRPr lang="en-US" sz="3529" kern="1200" dirty="0" smtClean="0">
                <a:gradFill>
                  <a:gsLst>
                    <a:gs pos="1299">
                      <a:schemeClr val="tx1"/>
                    </a:gs>
                    <a:gs pos="100000">
                      <a:schemeClr val="tx1"/>
                    </a:gs>
                  </a:gsLst>
                  <a:lin ang="5400000" scaled="0"/>
                </a:gradFill>
                <a:latin typeface="+mj-lt"/>
                <a:ea typeface="+mn-ea"/>
                <a:cs typeface="+mn-cs"/>
              </a:defRPr>
            </a:lvl1pPr>
          </a:lstStyle>
          <a:p>
            <a:pPr marL="0" lvl="0" indent="0" algn="l" defTabSz="896157" rtl="0" eaLnBrk="1" latinLnBrk="0" hangingPunct="1">
              <a:spcBef>
                <a:spcPct val="20000"/>
              </a:spcBef>
            </a:pPr>
            <a:r>
              <a:rPr lang="en-US" smtClean="0"/>
              <a:t>Click to edit Master text styles</a:t>
            </a:r>
          </a:p>
        </p:txBody>
      </p:sp>
      <p:sp>
        <p:nvSpPr>
          <p:cNvPr id="7" name="Picture Placeholder 12"/>
          <p:cNvSpPr>
            <a:spLocks noGrp="1"/>
          </p:cNvSpPr>
          <p:nvPr>
            <p:ph type="pic" sz="quarter" idx="16"/>
          </p:nvPr>
        </p:nvSpPr>
        <p:spPr>
          <a:xfrm>
            <a:off x="269239" y="1505896"/>
            <a:ext cx="3854627"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3305089309"/>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userDrawn="1">
  <p:cSld name="Code slide">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85E91A7C-4EFF-433E-AB94-3AE3BC2A7670}" type="datetime1">
              <a:rPr lang="en-US" smtClean="0"/>
              <a:t>12/6/2015</a:t>
            </a:fld>
            <a:endParaRPr lang="en-US"/>
          </a:p>
        </p:txBody>
      </p:sp>
      <p:sp>
        <p:nvSpPr>
          <p:cNvPr id="4" name="Footer Placeholder 3"/>
          <p:cNvSpPr>
            <a:spLocks noGrp="1"/>
          </p:cNvSpPr>
          <p:nvPr>
            <p:ph type="ftr" sz="quarter" idx="11"/>
          </p:nvPr>
        </p:nvSpPr>
        <p:spPr/>
        <p:txBody>
          <a:bodyPr/>
          <a:lstStyle/>
          <a:p>
            <a:r>
              <a:rPr lang="en-US" smtClean="0"/>
              <a:t>Microsoft Confidential</a:t>
            </a:r>
            <a:endParaRPr lang="en-US" dirty="0" smtClean="0"/>
          </a:p>
        </p:txBody>
      </p:sp>
      <p:sp>
        <p:nvSpPr>
          <p:cNvPr id="5" name="Slide Number Placeholder 4"/>
          <p:cNvSpPr>
            <a:spLocks noGrp="1"/>
          </p:cNvSpPr>
          <p:nvPr>
            <p:ph type="sldNum" sz="quarter" idx="12"/>
          </p:nvPr>
        </p:nvSpPr>
        <p:spPr/>
        <p:txBody>
          <a:bodyPr/>
          <a:lstStyle/>
          <a:p>
            <a:fld id="{2775DF8E-1151-4C45-8C93-3AB060627CA9}" type="slidenum">
              <a:rPr lang="en-US" smtClean="0"/>
              <a:pPr/>
              <a:t>‹#›</a:t>
            </a:fld>
            <a:endParaRPr lang="en-US"/>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67064" y="6248336"/>
            <a:ext cx="1360136" cy="460491"/>
          </a:xfrm>
          <a:prstGeom prst="rect">
            <a:avLst/>
          </a:prstGeom>
        </p:spPr>
      </p:pic>
      <p:sp>
        <p:nvSpPr>
          <p:cNvPr id="7" name="Title 1"/>
          <p:cNvSpPr>
            <a:spLocks noGrp="1"/>
          </p:cNvSpPr>
          <p:nvPr>
            <p:ph type="title"/>
          </p:nvPr>
        </p:nvSpPr>
        <p:spPr>
          <a:xfrm>
            <a:off x="269240" y="289511"/>
            <a:ext cx="11655840" cy="899665"/>
          </a:xfrm>
        </p:spPr>
        <p:txBody>
          <a:bodyPr/>
          <a:lstStyle/>
          <a:p>
            <a:r>
              <a:rPr lang="en-US" smtClean="0"/>
              <a:t>Click to edit Master title style</a:t>
            </a:r>
            <a:endParaRPr lang="en-US"/>
          </a:p>
        </p:txBody>
      </p:sp>
      <p:sp>
        <p:nvSpPr>
          <p:cNvPr id="8" name="Rectangle 7"/>
          <p:cNvSpPr/>
          <p:nvPr userDrawn="1"/>
        </p:nvSpPr>
        <p:spPr>
          <a:xfrm>
            <a:off x="269239" y="1562282"/>
            <a:ext cx="11653522" cy="4686054"/>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34464" tIns="89642" rIns="134464" bIns="89642" rtlCol="0" anchor="t" anchorCtr="0"/>
          <a:lstStyle/>
          <a:p>
            <a:pPr algn="ctr"/>
            <a:endParaRPr lang="en-US" sz="1765" dirty="0" err="1" smtClean="0">
              <a:ln w="12700" cmpd="sng">
                <a:solidFill>
                  <a:schemeClr val="tx1"/>
                </a:solidFill>
              </a:ln>
              <a:solidFill>
                <a:schemeClr val="tx2"/>
              </a:solidFill>
            </a:endParaRPr>
          </a:p>
        </p:txBody>
      </p:sp>
      <p:sp>
        <p:nvSpPr>
          <p:cNvPr id="9" name="Text Placeholder 16"/>
          <p:cNvSpPr>
            <a:spLocks noGrp="1"/>
          </p:cNvSpPr>
          <p:nvPr>
            <p:ph type="body" sz="quarter" idx="21" hasCustomPrompt="1"/>
          </p:nvPr>
        </p:nvSpPr>
        <p:spPr>
          <a:xfrm>
            <a:off x="269239" y="1563382"/>
            <a:ext cx="11653522" cy="1692925"/>
          </a:xfrm>
        </p:spPr>
        <p:txBody>
          <a:bodyPr lIns="182880" tIns="182880" rIns="182880" bIns="182880"/>
          <a:lstStyle>
            <a:lvl1pPr marL="112038" indent="-112038">
              <a:lnSpc>
                <a:spcPct val="110000"/>
              </a:lnSpc>
              <a:buFont typeface="Lucida Grande"/>
              <a:buChar char=" "/>
              <a:defRPr sz="1372" baseline="0">
                <a:solidFill>
                  <a:schemeClr val="tx1"/>
                </a:solidFill>
                <a:latin typeface="Consolas"/>
                <a:cs typeface="Consolas"/>
              </a:defRPr>
            </a:lvl1pPr>
            <a:lvl2pPr marL="563307" indent="-112038">
              <a:lnSpc>
                <a:spcPct val="110000"/>
              </a:lnSpc>
              <a:buFont typeface="Lucida Grande"/>
              <a:buChar char=" "/>
              <a:defRPr sz="1372">
                <a:solidFill>
                  <a:schemeClr val="tx1"/>
                </a:solidFill>
                <a:latin typeface="Consolas"/>
              </a:defRPr>
            </a:lvl2pPr>
            <a:lvl3pPr marL="1008350" indent="-112038">
              <a:lnSpc>
                <a:spcPct val="110000"/>
              </a:lnSpc>
              <a:buFont typeface="Lucida Grande"/>
              <a:buChar char=" "/>
              <a:defRPr sz="1372" baseline="0">
                <a:solidFill>
                  <a:schemeClr val="tx1"/>
                </a:solidFill>
                <a:latin typeface="Consolas"/>
              </a:defRPr>
            </a:lvl3pPr>
            <a:lvl4pPr marL="1459619" indent="-112038">
              <a:lnSpc>
                <a:spcPct val="110000"/>
              </a:lnSpc>
              <a:buFont typeface="Lucida Grande"/>
              <a:buChar char=" "/>
              <a:defRPr sz="1372" baseline="0">
                <a:solidFill>
                  <a:schemeClr val="tx1"/>
                </a:solidFill>
                <a:latin typeface="Consolas"/>
              </a:defRPr>
            </a:lvl4pPr>
            <a:lvl5pPr marL="1904662" indent="-112038">
              <a:lnSpc>
                <a:spcPct val="110000"/>
              </a:lnSpc>
              <a:buFont typeface="Lucida Grande"/>
              <a:buChar char=" "/>
              <a:defRPr sz="1372" baseline="0">
                <a:solidFill>
                  <a:schemeClr val="tx1"/>
                </a:solidFill>
                <a:latin typeface="Consolas"/>
              </a:defRPr>
            </a:lvl5pPr>
          </a:lstStyle>
          <a:p>
            <a:pPr lvl="0"/>
            <a:r>
              <a:rPr lang="en-US" dirty="0" smtClean="0"/>
              <a:t>Code Snippet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446209356"/>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10" name="Straight Connector 9"/>
          <p:cNvCxnSpPr/>
          <p:nvPr userDrawn="1"/>
        </p:nvCxnSpPr>
        <p:spPr>
          <a:xfrm>
            <a:off x="1010613" y="3429000"/>
            <a:ext cx="9686369"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4"/>
          <p:cNvSpPr>
            <a:spLocks noGrp="1"/>
          </p:cNvSpPr>
          <p:nvPr>
            <p:ph type="body" sz="quarter" idx="13"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Optional Title Role, Company</a:t>
            </a:r>
          </a:p>
        </p:txBody>
      </p:sp>
    </p:spTree>
    <p:extLst>
      <p:ext uri="{BB962C8B-B14F-4D97-AF65-F5344CB8AC3E}">
        <p14:creationId xmlns:p14="http://schemas.microsoft.com/office/powerpoint/2010/main" val="336790688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1"/>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p:tnLst>
              <p:par>
                <p:cTn presetID="42" presetClass="path" presetSubtype="0" decel="100000" fill="hold" nodeType="withEffect">
                  <p:stCondLst>
                    <p:cond delay="500"/>
                  </p:stCondLst>
                  <p:childTnLst>
                    <p:animMotion origin="layout" path="M -0.03944 -0.00046 L 1.52668E-6 2.19246E-6 " pathEditMode="relative" rAng="0" ptsTypes="AA">
                      <p:cBhvr>
                        <p:cTn dur="600" fill="hold"/>
                        <p:tgtEl>
                          <p:spTgt spid="5"/>
                        </p:tgtEl>
                        <p:attrNameLst>
                          <p:attrName>ppt_x</p:attrName>
                          <p:attrName>ppt_y</p:attrName>
                        </p:attrNameLst>
                      </p:cBhvr>
                      <p:rCtr x="1966" y="23"/>
                    </p:animMotion>
                  </p:childTnLst>
                </p:cTn>
              </p:par>
            </p:tnLst>
          </p:tmpl>
        </p:tmplLst>
      </p:bldP>
      <p:bldP spid="11" grpId="0">
        <p:tmplLst>
          <p:tmpl>
            <p:tnLst>
              <p:par>
                <p:cTn presetID="10" presetClass="entr" presetSubtype="0"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1"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1"/>
                        </p:tgtEl>
                        <p:attrNameLst>
                          <p:attrName>ppt_x</p:attrName>
                          <p:attrName>ppt_y</p:attrName>
                        </p:attrNameLst>
                      </p:cBhvr>
                      <p:rCtr x="1966" y="23"/>
                    </p:animMotion>
                  </p:childTnLst>
                </p:cTn>
              </p:par>
            </p:tnLst>
          </p:tmpl>
        </p:tmplLst>
      </p:bldP>
    </p:bld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Date Placeholder 2"/>
          <p:cNvSpPr>
            <a:spLocks noGrp="1"/>
          </p:cNvSpPr>
          <p:nvPr>
            <p:ph type="dt" sz="half" idx="11"/>
          </p:nvPr>
        </p:nvSpPr>
        <p:spPr/>
        <p:txBody>
          <a:bodyPr/>
          <a:lstStyle/>
          <a:p>
            <a:fld id="{2F3BAC70-3324-4D03-BF37-DF6E49462F99}" type="datetime1">
              <a:rPr lang="en-US" smtClean="0"/>
              <a:t>12/6/2015</a:t>
            </a:fld>
            <a:endParaRPr lang="en-US"/>
          </a:p>
        </p:txBody>
      </p:sp>
      <p:sp>
        <p:nvSpPr>
          <p:cNvPr id="5" name="Footer Placeholder 4"/>
          <p:cNvSpPr>
            <a:spLocks noGrp="1"/>
          </p:cNvSpPr>
          <p:nvPr>
            <p:ph type="ftr" sz="quarter" idx="12"/>
          </p:nvPr>
        </p:nvSpPr>
        <p:spPr/>
        <p:txBody>
          <a:bodyPr/>
          <a:lstStyle/>
          <a:p>
            <a:r>
              <a:rPr lang="en-US" smtClean="0"/>
              <a:t>Microsoft Confidential</a:t>
            </a:r>
            <a:endParaRPr lang="en-US" dirty="0" smtClean="0"/>
          </a:p>
        </p:txBody>
      </p:sp>
      <p:sp>
        <p:nvSpPr>
          <p:cNvPr id="7" name="Slide Number Placeholder 6"/>
          <p:cNvSpPr>
            <a:spLocks noGrp="1"/>
          </p:cNvSpPr>
          <p:nvPr>
            <p:ph type="sldNum" sz="quarter" idx="13"/>
          </p:nvPr>
        </p:nvSpPr>
        <p:spPr/>
        <p:txBody>
          <a:bodyPr/>
          <a:lstStyle/>
          <a:p>
            <a:fld id="{2775DF8E-1151-4C45-8C93-3AB060627CA9}" type="slidenum">
              <a:rPr lang="en-US" smtClean="0"/>
              <a:pPr/>
              <a:t>‹#›</a:t>
            </a:fld>
            <a:endParaRPr lang="en-US"/>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67064" y="6248336"/>
            <a:ext cx="1360136" cy="460491"/>
          </a:xfrm>
          <a:prstGeom prst="rect">
            <a:avLst/>
          </a:prstGeom>
        </p:spPr>
      </p:pic>
    </p:spTree>
    <p:extLst>
      <p:ext uri="{BB962C8B-B14F-4D97-AF65-F5344CB8AC3E}">
        <p14:creationId xmlns:p14="http://schemas.microsoft.com/office/powerpoint/2010/main" val="3366242987"/>
      </p:ext>
    </p:extLst>
  </p:cSld>
  <p:clrMapOvr>
    <a:masterClrMapping/>
  </p:clrMapOvr>
  <p:transition>
    <p:fade/>
  </p:transition>
  <p:timing>
    <p:tnLst>
      <p:par>
        <p:cTn id="1" dur="indefinite" restart="never" nodeType="tmRoot"/>
      </p:par>
    </p:tn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userDrawn="1">
  <p:cSld name="2_Demo slide">
    <p:spTree>
      <p:nvGrpSpPr>
        <p:cNvPr id="1" name=""/>
        <p:cNvGrpSpPr/>
        <p:nvPr/>
      </p:nvGrpSpPr>
      <p:grpSpPr>
        <a:xfrm>
          <a:off x="0" y="0"/>
          <a:ext cx="0" cy="0"/>
          <a:chOff x="0" y="0"/>
          <a:chExt cx="0" cy="0"/>
        </a:xfrm>
      </p:grpSpPr>
      <p:sp>
        <p:nvSpPr>
          <p:cNvPr id="4" name="Rectangle 3"/>
          <p:cNvSpPr/>
          <p:nvPr userDrawn="1"/>
        </p:nvSpPr>
        <p:spPr bwMode="ltGray">
          <a:xfrm>
            <a:off x="269302" y="1187644"/>
            <a:ext cx="9860610" cy="268963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bwMode="auto">
          <a:xfrm>
            <a:off x="269240" y="1186356"/>
            <a:ext cx="9859116" cy="2697988"/>
          </a:xfrm>
          <a:noFill/>
        </p:spPr>
        <p:txBody>
          <a:bodyPr tIns="91440" bIns="91440" anchor="t" anchorCtr="0"/>
          <a:lstStyle>
            <a:lvl1pPr>
              <a:defRPr sz="7058" spc="-98"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69240" y="3877277"/>
            <a:ext cx="9860674" cy="1793881"/>
          </a:xfrm>
          <a:noFill/>
        </p:spPr>
        <p:txBody>
          <a:bodyPr lIns="182880" tIns="146304" rIns="182880" bIns="146304">
            <a:noAutofit/>
          </a:bodyPr>
          <a:lstStyle>
            <a:lvl1pPr marL="0" indent="0">
              <a:spcBef>
                <a:spcPts val="0"/>
              </a:spcBef>
              <a:buNone/>
              <a:defRPr sz="3529" spc="0" baseline="0">
                <a:gradFill>
                  <a:gsLst>
                    <a:gs pos="0">
                      <a:schemeClr val="tx1">
                        <a:lumMod val="75000"/>
                        <a:lumOff val="25000"/>
                      </a:schemeClr>
                    </a:gs>
                    <a:gs pos="100000">
                      <a:schemeClr val="tx1">
                        <a:lumMod val="75000"/>
                        <a:lumOff val="25000"/>
                      </a:schemeClr>
                    </a:gs>
                  </a:gsLst>
                  <a:lin ang="5400000" scaled="0"/>
                </a:gradFill>
                <a:latin typeface="+mj-lt"/>
              </a:defRPr>
            </a:lvl1pPr>
          </a:lstStyle>
          <a:p>
            <a:pPr lvl="0"/>
            <a:r>
              <a:rPr lang="en-US" dirty="0" smtClean="0"/>
              <a:t>Speaker Name</a:t>
            </a:r>
          </a:p>
        </p:txBody>
      </p:sp>
      <p:sp>
        <p:nvSpPr>
          <p:cNvPr id="3" name="Date Placeholder 2"/>
          <p:cNvSpPr>
            <a:spLocks noGrp="1"/>
          </p:cNvSpPr>
          <p:nvPr>
            <p:ph type="dt" sz="half" idx="13"/>
          </p:nvPr>
        </p:nvSpPr>
        <p:spPr/>
        <p:txBody>
          <a:bodyPr/>
          <a:lstStyle/>
          <a:p>
            <a:fld id="{DF8856BE-949E-4BF1-9D5E-AF39E8E54868}" type="datetime1">
              <a:rPr lang="en-US" smtClean="0"/>
              <a:t>12/6/2015</a:t>
            </a:fld>
            <a:endParaRPr lang="en-US"/>
          </a:p>
        </p:txBody>
      </p:sp>
      <p:sp>
        <p:nvSpPr>
          <p:cNvPr id="6" name="Footer Placeholder 5"/>
          <p:cNvSpPr>
            <a:spLocks noGrp="1"/>
          </p:cNvSpPr>
          <p:nvPr>
            <p:ph type="ftr" sz="quarter" idx="14"/>
          </p:nvPr>
        </p:nvSpPr>
        <p:spPr/>
        <p:txBody>
          <a:bodyPr/>
          <a:lstStyle/>
          <a:p>
            <a:r>
              <a:rPr lang="en-US" smtClean="0"/>
              <a:t>Microsoft Confidential</a:t>
            </a:r>
            <a:endParaRPr lang="en-US" dirty="0" smtClean="0"/>
          </a:p>
        </p:txBody>
      </p:sp>
      <p:sp>
        <p:nvSpPr>
          <p:cNvPr id="7" name="Slide Number Placeholder 6"/>
          <p:cNvSpPr>
            <a:spLocks noGrp="1"/>
          </p:cNvSpPr>
          <p:nvPr>
            <p:ph type="sldNum" sz="quarter" idx="15"/>
          </p:nvPr>
        </p:nvSpPr>
        <p:spPr/>
        <p:txBody>
          <a:bodyPr/>
          <a:lstStyle/>
          <a:p>
            <a:fld id="{2775DF8E-1151-4C45-8C93-3AB060627CA9}" type="slidenum">
              <a:rPr lang="en-US" smtClean="0"/>
              <a:pPr/>
              <a:t>‹#›</a:t>
            </a:fld>
            <a:endParaRPr lang="en-US"/>
          </a:p>
        </p:txBody>
      </p:sp>
      <p:pic>
        <p:nvPicPr>
          <p:cNvPr id="9" name="Picture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67064" y="6248336"/>
            <a:ext cx="1360136" cy="460491"/>
          </a:xfrm>
          <a:prstGeom prst="rect">
            <a:avLst/>
          </a:prstGeom>
        </p:spPr>
      </p:pic>
    </p:spTree>
    <p:extLst>
      <p:ext uri="{BB962C8B-B14F-4D97-AF65-F5344CB8AC3E}">
        <p14:creationId xmlns:p14="http://schemas.microsoft.com/office/powerpoint/2010/main" val="1403611176"/>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itle_01">
    <p:bg bwMode="ltGray">
      <p:bgPr>
        <a:solidFill>
          <a:schemeClr val="bg1"/>
        </a:solidFill>
        <a:effectLst/>
      </p:bgPr>
    </p:bg>
    <p:spTree>
      <p:nvGrpSpPr>
        <p:cNvPr id="1" name=""/>
        <p:cNvGrpSpPr/>
        <p:nvPr/>
      </p:nvGrpSpPr>
      <p:grpSpPr>
        <a:xfrm>
          <a:off x="0" y="0"/>
          <a:ext cx="0" cy="0"/>
          <a:chOff x="0" y="0"/>
          <a:chExt cx="0" cy="0"/>
        </a:xfrm>
      </p:grpSpPr>
      <p:sp>
        <p:nvSpPr>
          <p:cNvPr id="16" name="Rectangle 15"/>
          <p:cNvSpPr/>
          <p:nvPr userDrawn="1"/>
        </p:nvSpPr>
        <p:spPr bwMode="auto">
          <a:xfrm>
            <a:off x="269239" y="2077800"/>
            <a:ext cx="6274974" cy="3592580"/>
          </a:xfrm>
          <a:prstGeom prst="rect">
            <a:avLst/>
          </a:prstGeom>
          <a:solidFill>
            <a:srgbClr val="FFFFFF">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Title 1"/>
          <p:cNvSpPr>
            <a:spLocks noGrp="1"/>
          </p:cNvSpPr>
          <p:nvPr>
            <p:ph type="title" hasCustomPrompt="1"/>
          </p:nvPr>
        </p:nvSpPr>
        <p:spPr bwMode="black">
          <a:xfrm>
            <a:off x="269302" y="2077814"/>
            <a:ext cx="6276530" cy="1793104"/>
          </a:xfrm>
          <a:noFill/>
        </p:spPr>
        <p:txBody>
          <a:bodyPr lIns="146304" tIns="91440" rIns="146304" bIns="91440" anchor="t" anchorCtr="0"/>
          <a:lstStyle>
            <a:lvl1pPr>
              <a:defRPr sz="5294" spc="-98" baseline="0">
                <a:solidFill>
                  <a:srgbClr val="171717"/>
                </a:solidFill>
              </a:defRPr>
            </a:lvl1pPr>
          </a:lstStyle>
          <a:p>
            <a:r>
              <a:rPr lang="en-US" dirty="0" smtClean="0"/>
              <a:t>Presentation title</a:t>
            </a:r>
            <a:endParaRPr lang="en-US" dirty="0"/>
          </a:p>
        </p:txBody>
      </p:sp>
      <p:sp>
        <p:nvSpPr>
          <p:cNvPr id="18" name="Text Placeholder 2"/>
          <p:cNvSpPr>
            <a:spLocks noGrp="1"/>
          </p:cNvSpPr>
          <p:nvPr>
            <p:ph type="body" sz="quarter" idx="14" hasCustomPrompt="1"/>
          </p:nvPr>
        </p:nvSpPr>
        <p:spPr bwMode="auto">
          <a:xfrm>
            <a:off x="267683" y="3877276"/>
            <a:ext cx="6276530" cy="1793104"/>
          </a:xfrm>
        </p:spPr>
        <p:txBody>
          <a:bodyPr tIns="109728" bIns="109728">
            <a:noAutofit/>
          </a:bodyPr>
          <a:lstStyle>
            <a:lvl1pPr marL="0" indent="0">
              <a:spcBef>
                <a:spcPts val="0"/>
              </a:spcBef>
              <a:buNone/>
              <a:defRPr sz="3137">
                <a:solidFill>
                  <a:srgbClr val="171717"/>
                </a:solidFill>
              </a:defRPr>
            </a:lvl1pPr>
          </a:lstStyle>
          <a:p>
            <a:pPr lvl="0"/>
            <a:r>
              <a:rPr lang="en-US" dirty="0" smtClean="0"/>
              <a:t>Speaker Name</a:t>
            </a:r>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invGray">
          <a:xfrm>
            <a:off x="10354018" y="6146867"/>
            <a:ext cx="1355630" cy="289421"/>
          </a:xfrm>
          <a:prstGeom prst="rect">
            <a:avLst/>
          </a:prstGeom>
          <a:noFill/>
          <a:ln>
            <a:noFill/>
          </a:ln>
        </p:spPr>
      </p:pic>
    </p:spTree>
    <p:extLst>
      <p:ext uri="{BB962C8B-B14F-4D97-AF65-F5344CB8AC3E}">
        <p14:creationId xmlns:p14="http://schemas.microsoft.com/office/powerpoint/2010/main" val="1487132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55794274"/>
      </p:ext>
    </p:extLst>
  </p:cSld>
  <p:clrMapOvr>
    <a:masterClrMapping/>
  </p:clrMapOvr>
  <p:transition>
    <p:fade/>
  </p:transition>
  <p:timing>
    <p:tnLst>
      <p:par>
        <p:cT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65332962"/>
      </p:ext>
    </p:extLst>
  </p:cSld>
  <p:clrMapOvr>
    <a:masterClrMapping/>
  </p:clrMapOvr>
  <p:transition>
    <p:fade/>
  </p:transition>
  <p:timing>
    <p:tnLst>
      <p:par>
        <p:cTn id="1" dur="indefinite" restart="never" nodeType="tmRoot"/>
      </p:par>
    </p:tn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gradFill>
                  <a:gsLst>
                    <a:gs pos="1250">
                      <a:schemeClr val="tx2"/>
                    </a:gs>
                    <a:gs pos="99000">
                      <a:schemeClr val="tx2"/>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646956611"/>
      </p:ext>
    </p:extLst>
  </p:cSld>
  <p:clrMapOvr>
    <a:masterClrMapping/>
  </p:clrMapOvr>
  <p:transition>
    <p:fade/>
  </p:transition>
  <p:timing>
    <p:tnLst>
      <p:par>
        <p:cTn id="1" dur="indefinite" restart="never" nodeType="tmRoot"/>
      </p:par>
    </p:tn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344219122"/>
      </p:ext>
    </p:extLst>
  </p:cSld>
  <p:clrMapOvr>
    <a:masterClrMapping/>
  </p:clrMapOvr>
  <p:transition>
    <p:fade/>
  </p:transition>
  <p:timing>
    <p:tnLst>
      <p:par>
        <p:cTn id="1" dur="indefinite" restart="never" nodeType="tmRoot"/>
      </p:par>
    </p:tn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96618430"/>
      </p:ext>
    </p:extLst>
  </p:cSld>
  <p:clrMapOvr>
    <a:masterClrMapping/>
  </p:clrMapOvr>
  <p:transition>
    <p:fade/>
  </p:transition>
  <p:timing>
    <p:tnLst>
      <p:par>
        <p:cTn id="1" dur="indefinite" restart="never" nodeType="tmRoot"/>
      </p:par>
    </p:tn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071374"/>
      </p:ext>
    </p:extLst>
  </p:cSld>
  <p:clrMapOvr>
    <a:masterClrMapping/>
  </p:clrMapOvr>
  <p:transition>
    <p:fade/>
  </p:transition>
  <p:timing>
    <p:tnLst>
      <p:par>
        <p:cTn id="1" dur="indefinite" restart="never" nodeType="tmRoot"/>
      </p:par>
    </p:tn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94819816"/>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nnouncing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75628" y="2240362"/>
            <a:ext cx="6947134" cy="995838"/>
          </a:xfrm>
          <a:noFill/>
        </p:spPr>
        <p:txBody>
          <a:bodyPr wrap="square"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Announcing title</a:t>
            </a:r>
            <a:endParaRPr lang="en-US" dirty="0"/>
          </a:p>
        </p:txBody>
      </p:sp>
      <p:sp>
        <p:nvSpPr>
          <p:cNvPr id="5" name="Text Placeholder 4"/>
          <p:cNvSpPr>
            <a:spLocks noGrp="1"/>
          </p:cNvSpPr>
          <p:nvPr>
            <p:ph type="body" sz="quarter" idx="12" hasCustomPrompt="1"/>
          </p:nvPr>
        </p:nvSpPr>
        <p:spPr>
          <a:xfrm>
            <a:off x="4995859" y="3694460"/>
            <a:ext cx="6948232" cy="669927"/>
          </a:xfrm>
          <a:noFill/>
        </p:spPr>
        <p:txBody>
          <a:bodyPr wrap="square"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Content placeholder</a:t>
            </a:r>
          </a:p>
        </p:txBody>
      </p:sp>
      <p:cxnSp>
        <p:nvCxnSpPr>
          <p:cNvPr id="10" name="Straight Connector 9"/>
          <p:cNvCxnSpPr/>
          <p:nvPr userDrawn="1"/>
        </p:nvCxnSpPr>
        <p:spPr>
          <a:xfrm>
            <a:off x="5170163" y="3429000"/>
            <a:ext cx="6204252"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26084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4.28389E-6 2.19246E-6 " pathEditMode="relative" rAng="0" ptsTypes="AA">
                                      <p:cBhvr>
                                        <p:cTn id="15" dur="600" fill="hold"/>
                                        <p:tgtEl>
                                          <p:spTgt spid="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p:tnLst>
              <p:par>
                <p:cTn presetID="42" presetClass="path" presetSubtype="0" decel="100000" fill="hold" nodeType="withEffect">
                  <p:stCondLst>
                    <p:cond delay="500"/>
                  </p:stCondLst>
                  <p:childTnLst>
                    <p:animMotion origin="layout" path="M -0.03944 -0.00046 L -4.28389E-6 2.19246E-6 " pathEditMode="relative" rAng="0" ptsTypes="AA">
                      <p:cBhvr>
                        <p:cTn dur="600" fill="hold"/>
                        <p:tgtEl>
                          <p:spTgt spid="5"/>
                        </p:tgtEl>
                        <p:attrNameLst>
                          <p:attrName>ppt_x</p:attrName>
                          <p:attrName>ppt_y</p:attrName>
                        </p:attrNameLst>
                      </p:cBhvr>
                      <p:rCtr x="1966" y="23"/>
                    </p:animMotion>
                  </p:childTnLst>
                </p:cTn>
              </p:par>
            </p:tnLst>
          </p:tmpl>
        </p:tmplLst>
      </p:bldP>
    </p:bldLst>
  </p:timing>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08605002"/>
      </p:ext>
    </p:extLst>
  </p:cSld>
  <p:clrMapOvr>
    <a:masterClrMapping/>
  </p:clrMapOvr>
  <p:transition>
    <p:fade/>
  </p:transition>
  <p:timing>
    <p:tnLst>
      <p:par>
        <p:cTn id="1" dur="indefinite" restart="never" nodeType="tmRoot"/>
      </p:par>
    </p:tn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446635361"/>
      </p:ext>
    </p:extLst>
  </p:cSld>
  <p:clrMapOvr>
    <a:masterClrMapping/>
  </p:clrMapOvr>
  <p:transition>
    <p:fade/>
  </p:transition>
  <p:timing>
    <p:tnLst>
      <p:par>
        <p:cTn id="1" dur="indefinite" restart="never" nodeType="tmRoot"/>
      </p:par>
    </p:tn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showMasterSp="0" preserve="1">
  <p:cSld name="Call Out">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69239" y="2967720"/>
            <a:ext cx="11637012" cy="922560"/>
          </a:xfrm>
          <a:prstGeom prst="rect">
            <a:avLst/>
          </a:prstGeom>
        </p:spPr>
        <p:txBody>
          <a:bodyPr anchor="ctr" anchorCtr="0">
            <a:spAutoFit/>
          </a:bodyPr>
          <a:lstStyle>
            <a:lvl1pPr algn="l">
              <a:defRPr sz="5328">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76844948"/>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14" name="Straight Connector 13"/>
          <p:cNvCxnSpPr/>
          <p:nvPr userDrawn="1"/>
        </p:nvCxnSpPr>
        <p:spPr>
          <a:xfrm>
            <a:off x="1010612" y="3429000"/>
            <a:ext cx="7169065" cy="0"/>
          </a:xfrm>
          <a:prstGeom prst="line">
            <a:avLst/>
          </a:prstGeom>
          <a:ln w="12700">
            <a:solidFill>
              <a:schemeClr val="bg2">
                <a:lumMod val="40000"/>
                <a:lumOff val="6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p:cNvSpPr>
            <a:spLocks noGrp="1"/>
          </p:cNvSpPr>
          <p:nvPr>
            <p:ph type="body" sz="quarter" idx="16"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Optional Title Role, Company</a:t>
            </a:r>
          </a:p>
        </p:txBody>
      </p:sp>
    </p:spTree>
    <p:extLst>
      <p:ext uri="{BB962C8B-B14F-4D97-AF65-F5344CB8AC3E}">
        <p14:creationId xmlns:p14="http://schemas.microsoft.com/office/powerpoint/2010/main" val="415144528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bldP spid="15" grpId="0">
        <p:tmplLst>
          <p:tmpl>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5"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5"/>
                        </p:tgtEl>
                        <p:attrNameLst>
                          <p:attrName>ppt_x</p:attrName>
                          <p:attrName>ppt_y</p:attrName>
                        </p:attrNameLst>
                      </p:cBhvr>
                      <p:rCtr x="1966" y="23"/>
                    </p:animMotion>
                  </p:childTnLst>
                </p:cTn>
              </p:par>
            </p:tnLst>
          </p:tmpl>
        </p:tmplLst>
      </p:bldP>
    </p:bld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Demo slide Charcoal">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14" name="Straight Connector 13"/>
          <p:cNvCxnSpPr/>
          <p:nvPr userDrawn="1"/>
        </p:nvCxnSpPr>
        <p:spPr>
          <a:xfrm>
            <a:off x="1010612" y="3429000"/>
            <a:ext cx="7169065"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p:cNvSpPr>
            <a:spLocks noGrp="1"/>
          </p:cNvSpPr>
          <p:nvPr>
            <p:ph type="body" sz="quarter" idx="16"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Optional Title Role, Company</a:t>
            </a:r>
          </a:p>
        </p:txBody>
      </p:sp>
    </p:spTree>
    <p:extLst>
      <p:ext uri="{BB962C8B-B14F-4D97-AF65-F5344CB8AC3E}">
        <p14:creationId xmlns:p14="http://schemas.microsoft.com/office/powerpoint/2010/main" val="112142626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bldP spid="15" grpId="0">
        <p:tmplLst>
          <p:tmpl>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5"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5"/>
                        </p:tgtEl>
                        <p:attrNameLst>
                          <p:attrName>ppt_x</p:attrName>
                          <p:attrName>ppt_y</p:attrName>
                        </p:attrNameLst>
                      </p:cBhvr>
                      <p:rCtr x="1966" y="23"/>
                    </p:animMotion>
                  </p:childTnLst>
                </p:cTn>
              </p:par>
            </p:tnLst>
          </p:tmpl>
        </p:tmplLst>
      </p:bldP>
    </p:bld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showMasterSp="0" preserve="1" userDrawn="1">
  <p:cSld name="DEMO Lead-in">
    <p:bg>
      <p:bgPr>
        <a:solidFill>
          <a:schemeClr val="tx2">
            <a:lumMod val="50000"/>
          </a:schemeClr>
        </a:solidFill>
        <a:effectLst/>
      </p:bgPr>
    </p:bg>
    <p:spTree>
      <p:nvGrpSpPr>
        <p:cNvPr id="1" name=""/>
        <p:cNvGrpSpPr/>
        <p:nvPr/>
      </p:nvGrpSpPr>
      <p:grpSpPr>
        <a:xfrm>
          <a:off x="0" y="0"/>
          <a:ext cx="0" cy="0"/>
          <a:chOff x="0" y="0"/>
          <a:chExt cx="0" cy="0"/>
        </a:xfrm>
      </p:grpSpPr>
      <p:grpSp>
        <p:nvGrpSpPr>
          <p:cNvPr id="18" name="Group 17"/>
          <p:cNvGrpSpPr/>
          <p:nvPr/>
        </p:nvGrpSpPr>
        <p:grpSpPr>
          <a:xfrm>
            <a:off x="9406401" y="5861707"/>
            <a:ext cx="2343449" cy="513900"/>
            <a:chOff x="3484562" y="4392613"/>
            <a:chExt cx="6862764" cy="1504950"/>
          </a:xfrm>
          <a:solidFill>
            <a:schemeClr val="bg1"/>
          </a:solidFill>
        </p:grpSpPr>
        <p:sp>
          <p:nvSpPr>
            <p:cNvPr id="6" name="Freeform 6"/>
            <p:cNvSpPr>
              <a:spLocks/>
            </p:cNvSpPr>
            <p:nvPr/>
          </p:nvSpPr>
          <p:spPr bwMode="auto">
            <a:xfrm>
              <a:off x="4151313" y="4392613"/>
              <a:ext cx="838200" cy="739775"/>
            </a:xfrm>
            <a:custGeom>
              <a:avLst/>
              <a:gdLst>
                <a:gd name="T0" fmla="*/ 0 w 528"/>
                <a:gd name="T1" fmla="*/ 466 h 466"/>
                <a:gd name="T2" fmla="*/ 528 w 528"/>
                <a:gd name="T3" fmla="*/ 466 h 466"/>
                <a:gd name="T4" fmla="*/ 528 w 528"/>
                <a:gd name="T5" fmla="*/ 0 h 466"/>
                <a:gd name="T6" fmla="*/ 0 w 528"/>
                <a:gd name="T7" fmla="*/ 74 h 466"/>
                <a:gd name="T8" fmla="*/ 0 w 528"/>
                <a:gd name="T9" fmla="*/ 466 h 466"/>
              </a:gdLst>
              <a:ahLst/>
              <a:cxnLst>
                <a:cxn ang="0">
                  <a:pos x="T0" y="T1"/>
                </a:cxn>
                <a:cxn ang="0">
                  <a:pos x="T2" y="T3"/>
                </a:cxn>
                <a:cxn ang="0">
                  <a:pos x="T4" y="T5"/>
                </a:cxn>
                <a:cxn ang="0">
                  <a:pos x="T6" y="T7"/>
                </a:cxn>
                <a:cxn ang="0">
                  <a:pos x="T8" y="T9"/>
                </a:cxn>
              </a:cxnLst>
              <a:rect l="0" t="0" r="r" b="b"/>
              <a:pathLst>
                <a:path w="528" h="466">
                  <a:moveTo>
                    <a:pt x="0" y="466"/>
                  </a:moveTo>
                  <a:lnTo>
                    <a:pt x="528" y="466"/>
                  </a:lnTo>
                  <a:lnTo>
                    <a:pt x="528" y="0"/>
                  </a:lnTo>
                  <a:lnTo>
                    <a:pt x="0" y="74"/>
                  </a:lnTo>
                  <a:lnTo>
                    <a:pt x="0" y="4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7" name="Freeform 7"/>
            <p:cNvSpPr>
              <a:spLocks/>
            </p:cNvSpPr>
            <p:nvPr/>
          </p:nvSpPr>
          <p:spPr bwMode="auto">
            <a:xfrm>
              <a:off x="3484562" y="4513263"/>
              <a:ext cx="642938" cy="619125"/>
            </a:xfrm>
            <a:custGeom>
              <a:avLst/>
              <a:gdLst>
                <a:gd name="T0" fmla="*/ 405 w 405"/>
                <a:gd name="T1" fmla="*/ 390 h 390"/>
                <a:gd name="T2" fmla="*/ 405 w 405"/>
                <a:gd name="T3" fmla="*/ 0 h 390"/>
                <a:gd name="T4" fmla="*/ 0 w 405"/>
                <a:gd name="T5" fmla="*/ 56 h 390"/>
                <a:gd name="T6" fmla="*/ 0 w 405"/>
                <a:gd name="T7" fmla="*/ 390 h 390"/>
                <a:gd name="T8" fmla="*/ 405 w 405"/>
                <a:gd name="T9" fmla="*/ 390 h 390"/>
              </a:gdLst>
              <a:ahLst/>
              <a:cxnLst>
                <a:cxn ang="0">
                  <a:pos x="T0" y="T1"/>
                </a:cxn>
                <a:cxn ang="0">
                  <a:pos x="T2" y="T3"/>
                </a:cxn>
                <a:cxn ang="0">
                  <a:pos x="T4" y="T5"/>
                </a:cxn>
                <a:cxn ang="0">
                  <a:pos x="T6" y="T7"/>
                </a:cxn>
                <a:cxn ang="0">
                  <a:pos x="T8" y="T9"/>
                </a:cxn>
              </a:cxnLst>
              <a:rect l="0" t="0" r="r" b="b"/>
              <a:pathLst>
                <a:path w="405" h="390">
                  <a:moveTo>
                    <a:pt x="405" y="390"/>
                  </a:moveTo>
                  <a:lnTo>
                    <a:pt x="405" y="0"/>
                  </a:lnTo>
                  <a:lnTo>
                    <a:pt x="0" y="56"/>
                  </a:lnTo>
                  <a:lnTo>
                    <a:pt x="0" y="390"/>
                  </a:lnTo>
                  <a:lnTo>
                    <a:pt x="405" y="3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8" name="Freeform 8"/>
            <p:cNvSpPr>
              <a:spLocks/>
            </p:cNvSpPr>
            <p:nvPr/>
          </p:nvSpPr>
          <p:spPr bwMode="auto">
            <a:xfrm>
              <a:off x="3484562" y="5157788"/>
              <a:ext cx="642938" cy="617538"/>
            </a:xfrm>
            <a:custGeom>
              <a:avLst/>
              <a:gdLst>
                <a:gd name="T0" fmla="*/ 405 w 405"/>
                <a:gd name="T1" fmla="*/ 0 h 389"/>
                <a:gd name="T2" fmla="*/ 0 w 405"/>
                <a:gd name="T3" fmla="*/ 0 h 389"/>
                <a:gd name="T4" fmla="*/ 0 w 405"/>
                <a:gd name="T5" fmla="*/ 333 h 389"/>
                <a:gd name="T6" fmla="*/ 405 w 405"/>
                <a:gd name="T7" fmla="*/ 389 h 389"/>
                <a:gd name="T8" fmla="*/ 405 w 405"/>
                <a:gd name="T9" fmla="*/ 0 h 389"/>
              </a:gdLst>
              <a:ahLst/>
              <a:cxnLst>
                <a:cxn ang="0">
                  <a:pos x="T0" y="T1"/>
                </a:cxn>
                <a:cxn ang="0">
                  <a:pos x="T2" y="T3"/>
                </a:cxn>
                <a:cxn ang="0">
                  <a:pos x="T4" y="T5"/>
                </a:cxn>
                <a:cxn ang="0">
                  <a:pos x="T6" y="T7"/>
                </a:cxn>
                <a:cxn ang="0">
                  <a:pos x="T8" y="T9"/>
                </a:cxn>
              </a:cxnLst>
              <a:rect l="0" t="0" r="r" b="b"/>
              <a:pathLst>
                <a:path w="405" h="389">
                  <a:moveTo>
                    <a:pt x="405" y="0"/>
                  </a:moveTo>
                  <a:lnTo>
                    <a:pt x="0" y="0"/>
                  </a:lnTo>
                  <a:lnTo>
                    <a:pt x="0" y="333"/>
                  </a:lnTo>
                  <a:lnTo>
                    <a:pt x="405" y="389"/>
                  </a:lnTo>
                  <a:lnTo>
                    <a:pt x="4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9" name="Freeform 9"/>
            <p:cNvSpPr>
              <a:spLocks/>
            </p:cNvSpPr>
            <p:nvPr/>
          </p:nvSpPr>
          <p:spPr bwMode="auto">
            <a:xfrm>
              <a:off x="4151313" y="5157788"/>
              <a:ext cx="838200" cy="739775"/>
            </a:xfrm>
            <a:custGeom>
              <a:avLst/>
              <a:gdLst>
                <a:gd name="T0" fmla="*/ 0 w 528"/>
                <a:gd name="T1" fmla="*/ 0 h 466"/>
                <a:gd name="T2" fmla="*/ 0 w 528"/>
                <a:gd name="T3" fmla="*/ 392 h 466"/>
                <a:gd name="T4" fmla="*/ 528 w 528"/>
                <a:gd name="T5" fmla="*/ 466 h 466"/>
                <a:gd name="T6" fmla="*/ 528 w 528"/>
                <a:gd name="T7" fmla="*/ 0 h 466"/>
                <a:gd name="T8" fmla="*/ 0 w 528"/>
                <a:gd name="T9" fmla="*/ 0 h 466"/>
              </a:gdLst>
              <a:ahLst/>
              <a:cxnLst>
                <a:cxn ang="0">
                  <a:pos x="T0" y="T1"/>
                </a:cxn>
                <a:cxn ang="0">
                  <a:pos x="T2" y="T3"/>
                </a:cxn>
                <a:cxn ang="0">
                  <a:pos x="T4" y="T5"/>
                </a:cxn>
                <a:cxn ang="0">
                  <a:pos x="T6" y="T7"/>
                </a:cxn>
                <a:cxn ang="0">
                  <a:pos x="T8" y="T9"/>
                </a:cxn>
              </a:cxnLst>
              <a:rect l="0" t="0" r="r" b="b"/>
              <a:pathLst>
                <a:path w="528" h="466">
                  <a:moveTo>
                    <a:pt x="0" y="0"/>
                  </a:moveTo>
                  <a:lnTo>
                    <a:pt x="0" y="392"/>
                  </a:lnTo>
                  <a:lnTo>
                    <a:pt x="528" y="466"/>
                  </a:lnTo>
                  <a:lnTo>
                    <a:pt x="528"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0" name="Freeform 10"/>
            <p:cNvSpPr>
              <a:spLocks/>
            </p:cNvSpPr>
            <p:nvPr/>
          </p:nvSpPr>
          <p:spPr bwMode="auto">
            <a:xfrm>
              <a:off x="6681788" y="4673600"/>
              <a:ext cx="136525" cy="133350"/>
            </a:xfrm>
            <a:custGeom>
              <a:avLst/>
              <a:gdLst>
                <a:gd name="T0" fmla="*/ 78 w 78"/>
                <a:gd name="T1" fmla="*/ 38 h 77"/>
                <a:gd name="T2" fmla="*/ 66 w 78"/>
                <a:gd name="T3" fmla="*/ 66 h 77"/>
                <a:gd name="T4" fmla="*/ 39 w 78"/>
                <a:gd name="T5" fmla="*/ 77 h 77"/>
                <a:gd name="T6" fmla="*/ 11 w 78"/>
                <a:gd name="T7" fmla="*/ 66 h 77"/>
                <a:gd name="T8" fmla="*/ 0 w 78"/>
                <a:gd name="T9" fmla="*/ 38 h 77"/>
                <a:gd name="T10" fmla="*/ 11 w 78"/>
                <a:gd name="T11" fmla="*/ 11 h 77"/>
                <a:gd name="T12" fmla="*/ 39 w 78"/>
                <a:gd name="T13" fmla="*/ 0 h 77"/>
                <a:gd name="T14" fmla="*/ 67 w 78"/>
                <a:gd name="T15" fmla="*/ 11 h 77"/>
                <a:gd name="T16" fmla="*/ 78 w 78"/>
                <a:gd name="T1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77">
                  <a:moveTo>
                    <a:pt x="78" y="38"/>
                  </a:moveTo>
                  <a:cubicBezTo>
                    <a:pt x="78" y="49"/>
                    <a:pt x="74" y="59"/>
                    <a:pt x="66" y="66"/>
                  </a:cubicBezTo>
                  <a:cubicBezTo>
                    <a:pt x="58" y="73"/>
                    <a:pt x="49" y="77"/>
                    <a:pt x="39" y="77"/>
                  </a:cubicBezTo>
                  <a:cubicBezTo>
                    <a:pt x="28" y="77"/>
                    <a:pt x="19" y="73"/>
                    <a:pt x="11" y="66"/>
                  </a:cubicBezTo>
                  <a:cubicBezTo>
                    <a:pt x="4" y="59"/>
                    <a:pt x="0" y="50"/>
                    <a:pt x="0" y="38"/>
                  </a:cubicBezTo>
                  <a:cubicBezTo>
                    <a:pt x="0" y="28"/>
                    <a:pt x="4" y="19"/>
                    <a:pt x="11" y="11"/>
                  </a:cubicBezTo>
                  <a:cubicBezTo>
                    <a:pt x="18" y="4"/>
                    <a:pt x="28" y="0"/>
                    <a:pt x="39" y="0"/>
                  </a:cubicBezTo>
                  <a:cubicBezTo>
                    <a:pt x="50" y="0"/>
                    <a:pt x="59" y="4"/>
                    <a:pt x="67" y="11"/>
                  </a:cubicBezTo>
                  <a:cubicBezTo>
                    <a:pt x="74" y="19"/>
                    <a:pt x="78" y="28"/>
                    <a:pt x="78"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1" name="Freeform 11"/>
            <p:cNvSpPr>
              <a:spLocks/>
            </p:cNvSpPr>
            <p:nvPr/>
          </p:nvSpPr>
          <p:spPr bwMode="auto">
            <a:xfrm>
              <a:off x="5440363" y="4692650"/>
              <a:ext cx="1173163" cy="903288"/>
            </a:xfrm>
            <a:custGeom>
              <a:avLst/>
              <a:gdLst>
                <a:gd name="T0" fmla="*/ 739 w 739"/>
                <a:gd name="T1" fmla="*/ 0 h 569"/>
                <a:gd name="T2" fmla="*/ 578 w 739"/>
                <a:gd name="T3" fmla="*/ 569 h 569"/>
                <a:gd name="T4" fmla="*/ 500 w 739"/>
                <a:gd name="T5" fmla="*/ 569 h 569"/>
                <a:gd name="T6" fmla="*/ 373 w 739"/>
                <a:gd name="T7" fmla="*/ 118 h 569"/>
                <a:gd name="T8" fmla="*/ 372 w 739"/>
                <a:gd name="T9" fmla="*/ 118 h 569"/>
                <a:gd name="T10" fmla="*/ 244 w 739"/>
                <a:gd name="T11" fmla="*/ 569 h 569"/>
                <a:gd name="T12" fmla="*/ 167 w 739"/>
                <a:gd name="T13" fmla="*/ 569 h 569"/>
                <a:gd name="T14" fmla="*/ 0 w 739"/>
                <a:gd name="T15" fmla="*/ 0 h 569"/>
                <a:gd name="T16" fmla="*/ 73 w 739"/>
                <a:gd name="T17" fmla="*/ 0 h 569"/>
                <a:gd name="T18" fmla="*/ 205 w 739"/>
                <a:gd name="T19" fmla="*/ 475 h 569"/>
                <a:gd name="T20" fmla="*/ 207 w 739"/>
                <a:gd name="T21" fmla="*/ 475 h 569"/>
                <a:gd name="T22" fmla="*/ 344 w 739"/>
                <a:gd name="T23" fmla="*/ 0 h 569"/>
                <a:gd name="T24" fmla="*/ 408 w 739"/>
                <a:gd name="T25" fmla="*/ 0 h 569"/>
                <a:gd name="T26" fmla="*/ 538 w 739"/>
                <a:gd name="T27" fmla="*/ 477 h 569"/>
                <a:gd name="T28" fmla="*/ 541 w 739"/>
                <a:gd name="T29" fmla="*/ 477 h 569"/>
                <a:gd name="T30" fmla="*/ 667 w 739"/>
                <a:gd name="T31" fmla="*/ 0 h 569"/>
                <a:gd name="T32" fmla="*/ 739 w 739"/>
                <a:gd name="T33" fmla="*/ 0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9" h="569">
                  <a:moveTo>
                    <a:pt x="739" y="0"/>
                  </a:moveTo>
                  <a:lnTo>
                    <a:pt x="578" y="569"/>
                  </a:lnTo>
                  <a:lnTo>
                    <a:pt x="500" y="569"/>
                  </a:lnTo>
                  <a:lnTo>
                    <a:pt x="373" y="118"/>
                  </a:lnTo>
                  <a:lnTo>
                    <a:pt x="372" y="118"/>
                  </a:lnTo>
                  <a:lnTo>
                    <a:pt x="244" y="569"/>
                  </a:lnTo>
                  <a:lnTo>
                    <a:pt x="167" y="569"/>
                  </a:lnTo>
                  <a:lnTo>
                    <a:pt x="0" y="0"/>
                  </a:lnTo>
                  <a:lnTo>
                    <a:pt x="73" y="0"/>
                  </a:lnTo>
                  <a:lnTo>
                    <a:pt x="205" y="475"/>
                  </a:lnTo>
                  <a:lnTo>
                    <a:pt x="207" y="475"/>
                  </a:lnTo>
                  <a:lnTo>
                    <a:pt x="344" y="0"/>
                  </a:lnTo>
                  <a:lnTo>
                    <a:pt x="408" y="0"/>
                  </a:lnTo>
                  <a:lnTo>
                    <a:pt x="538" y="477"/>
                  </a:lnTo>
                  <a:lnTo>
                    <a:pt x="541" y="477"/>
                  </a:lnTo>
                  <a:lnTo>
                    <a:pt x="667" y="0"/>
                  </a:lnTo>
                  <a:lnTo>
                    <a:pt x="7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2" name="Rectangle 12"/>
            <p:cNvSpPr>
              <a:spLocks noChangeArrowheads="1"/>
            </p:cNvSpPr>
            <p:nvPr/>
          </p:nvSpPr>
          <p:spPr bwMode="auto">
            <a:xfrm>
              <a:off x="6699250" y="4949825"/>
              <a:ext cx="103188" cy="646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3" name="Freeform 13"/>
            <p:cNvSpPr>
              <a:spLocks/>
            </p:cNvSpPr>
            <p:nvPr/>
          </p:nvSpPr>
          <p:spPr bwMode="auto">
            <a:xfrm>
              <a:off x="6956425" y="4933950"/>
              <a:ext cx="536575" cy="661988"/>
            </a:xfrm>
            <a:custGeom>
              <a:avLst/>
              <a:gdLst>
                <a:gd name="T0" fmla="*/ 308 w 308"/>
                <a:gd name="T1" fmla="*/ 380 h 380"/>
                <a:gd name="T2" fmla="*/ 249 w 308"/>
                <a:gd name="T3" fmla="*/ 380 h 380"/>
                <a:gd name="T4" fmla="*/ 249 w 308"/>
                <a:gd name="T5" fmla="*/ 169 h 380"/>
                <a:gd name="T6" fmla="*/ 163 w 308"/>
                <a:gd name="T7" fmla="*/ 51 h 380"/>
                <a:gd name="T8" fmla="*/ 89 w 308"/>
                <a:gd name="T9" fmla="*/ 84 h 380"/>
                <a:gd name="T10" fmla="*/ 60 w 308"/>
                <a:gd name="T11" fmla="*/ 169 h 380"/>
                <a:gd name="T12" fmla="*/ 60 w 308"/>
                <a:gd name="T13" fmla="*/ 380 h 380"/>
                <a:gd name="T14" fmla="*/ 0 w 308"/>
                <a:gd name="T15" fmla="*/ 380 h 380"/>
                <a:gd name="T16" fmla="*/ 0 w 308"/>
                <a:gd name="T17" fmla="*/ 9 h 380"/>
                <a:gd name="T18" fmla="*/ 60 w 308"/>
                <a:gd name="T19" fmla="*/ 9 h 380"/>
                <a:gd name="T20" fmla="*/ 60 w 308"/>
                <a:gd name="T21" fmla="*/ 71 h 380"/>
                <a:gd name="T22" fmla="*/ 61 w 308"/>
                <a:gd name="T23" fmla="*/ 71 h 380"/>
                <a:gd name="T24" fmla="*/ 183 w 308"/>
                <a:gd name="T25" fmla="*/ 0 h 380"/>
                <a:gd name="T26" fmla="*/ 276 w 308"/>
                <a:gd name="T27" fmla="*/ 40 h 380"/>
                <a:gd name="T28" fmla="*/ 308 w 308"/>
                <a:gd name="T29" fmla="*/ 153 h 380"/>
                <a:gd name="T30" fmla="*/ 308 w 308"/>
                <a:gd name="T31" fmla="*/ 38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8" h="380">
                  <a:moveTo>
                    <a:pt x="308" y="380"/>
                  </a:moveTo>
                  <a:cubicBezTo>
                    <a:pt x="249" y="380"/>
                    <a:pt x="249" y="380"/>
                    <a:pt x="249" y="380"/>
                  </a:cubicBezTo>
                  <a:cubicBezTo>
                    <a:pt x="249" y="169"/>
                    <a:pt x="249" y="169"/>
                    <a:pt x="249" y="169"/>
                  </a:cubicBezTo>
                  <a:cubicBezTo>
                    <a:pt x="249" y="90"/>
                    <a:pt x="220" y="51"/>
                    <a:pt x="163" y="51"/>
                  </a:cubicBezTo>
                  <a:cubicBezTo>
                    <a:pt x="133" y="51"/>
                    <a:pt x="109" y="62"/>
                    <a:pt x="89" y="84"/>
                  </a:cubicBezTo>
                  <a:cubicBezTo>
                    <a:pt x="70" y="106"/>
                    <a:pt x="60" y="134"/>
                    <a:pt x="60" y="169"/>
                  </a:cubicBezTo>
                  <a:cubicBezTo>
                    <a:pt x="60" y="380"/>
                    <a:pt x="60" y="380"/>
                    <a:pt x="60" y="380"/>
                  </a:cubicBezTo>
                  <a:cubicBezTo>
                    <a:pt x="0" y="380"/>
                    <a:pt x="0" y="380"/>
                    <a:pt x="0" y="380"/>
                  </a:cubicBezTo>
                  <a:cubicBezTo>
                    <a:pt x="0" y="9"/>
                    <a:pt x="0" y="9"/>
                    <a:pt x="0" y="9"/>
                  </a:cubicBezTo>
                  <a:cubicBezTo>
                    <a:pt x="60" y="9"/>
                    <a:pt x="60" y="9"/>
                    <a:pt x="60" y="9"/>
                  </a:cubicBezTo>
                  <a:cubicBezTo>
                    <a:pt x="60" y="71"/>
                    <a:pt x="60" y="71"/>
                    <a:pt x="60" y="71"/>
                  </a:cubicBezTo>
                  <a:cubicBezTo>
                    <a:pt x="61" y="71"/>
                    <a:pt x="61" y="71"/>
                    <a:pt x="61" y="71"/>
                  </a:cubicBezTo>
                  <a:cubicBezTo>
                    <a:pt x="89" y="24"/>
                    <a:pt x="129" y="0"/>
                    <a:pt x="183" y="0"/>
                  </a:cubicBezTo>
                  <a:cubicBezTo>
                    <a:pt x="224" y="0"/>
                    <a:pt x="255" y="14"/>
                    <a:pt x="276" y="40"/>
                  </a:cubicBezTo>
                  <a:cubicBezTo>
                    <a:pt x="297" y="67"/>
                    <a:pt x="308" y="104"/>
                    <a:pt x="308" y="153"/>
                  </a:cubicBezTo>
                  <a:lnTo>
                    <a:pt x="308" y="3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4" name="Freeform 14"/>
            <p:cNvSpPr>
              <a:spLocks noEditPoints="1"/>
            </p:cNvSpPr>
            <p:nvPr/>
          </p:nvSpPr>
          <p:spPr bwMode="auto">
            <a:xfrm>
              <a:off x="7610475" y="4640263"/>
              <a:ext cx="595313" cy="971550"/>
            </a:xfrm>
            <a:custGeom>
              <a:avLst/>
              <a:gdLst>
                <a:gd name="T0" fmla="*/ 342 w 342"/>
                <a:gd name="T1" fmla="*/ 549 h 558"/>
                <a:gd name="T2" fmla="*/ 283 w 342"/>
                <a:gd name="T3" fmla="*/ 549 h 558"/>
                <a:gd name="T4" fmla="*/ 283 w 342"/>
                <a:gd name="T5" fmla="*/ 486 h 558"/>
                <a:gd name="T6" fmla="*/ 281 w 342"/>
                <a:gd name="T7" fmla="*/ 486 h 558"/>
                <a:gd name="T8" fmla="*/ 154 w 342"/>
                <a:gd name="T9" fmla="*/ 558 h 558"/>
                <a:gd name="T10" fmla="*/ 42 w 342"/>
                <a:gd name="T11" fmla="*/ 508 h 558"/>
                <a:gd name="T12" fmla="*/ 0 w 342"/>
                <a:gd name="T13" fmla="*/ 373 h 558"/>
                <a:gd name="T14" fmla="*/ 46 w 342"/>
                <a:gd name="T15" fmla="*/ 225 h 558"/>
                <a:gd name="T16" fmla="*/ 170 w 342"/>
                <a:gd name="T17" fmla="*/ 169 h 558"/>
                <a:gd name="T18" fmla="*/ 281 w 342"/>
                <a:gd name="T19" fmla="*/ 229 h 558"/>
                <a:gd name="T20" fmla="*/ 283 w 342"/>
                <a:gd name="T21" fmla="*/ 229 h 558"/>
                <a:gd name="T22" fmla="*/ 283 w 342"/>
                <a:gd name="T23" fmla="*/ 0 h 558"/>
                <a:gd name="T24" fmla="*/ 342 w 342"/>
                <a:gd name="T25" fmla="*/ 0 h 558"/>
                <a:gd name="T26" fmla="*/ 342 w 342"/>
                <a:gd name="T27" fmla="*/ 549 h 558"/>
                <a:gd name="T28" fmla="*/ 283 w 342"/>
                <a:gd name="T29" fmla="*/ 381 h 558"/>
                <a:gd name="T30" fmla="*/ 283 w 342"/>
                <a:gd name="T31" fmla="*/ 327 h 558"/>
                <a:gd name="T32" fmla="*/ 252 w 342"/>
                <a:gd name="T33" fmla="*/ 250 h 558"/>
                <a:gd name="T34" fmla="*/ 178 w 342"/>
                <a:gd name="T35" fmla="*/ 220 h 558"/>
                <a:gd name="T36" fmla="*/ 93 w 342"/>
                <a:gd name="T37" fmla="*/ 260 h 558"/>
                <a:gd name="T38" fmla="*/ 61 w 342"/>
                <a:gd name="T39" fmla="*/ 369 h 558"/>
                <a:gd name="T40" fmla="*/ 91 w 342"/>
                <a:gd name="T41" fmla="*/ 470 h 558"/>
                <a:gd name="T42" fmla="*/ 171 w 342"/>
                <a:gd name="T43" fmla="*/ 507 h 558"/>
                <a:gd name="T44" fmla="*/ 251 w 342"/>
                <a:gd name="T45" fmla="*/ 472 h 558"/>
                <a:gd name="T46" fmla="*/ 283 w 342"/>
                <a:gd name="T47" fmla="*/ 381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2" h="558">
                  <a:moveTo>
                    <a:pt x="342" y="549"/>
                  </a:moveTo>
                  <a:cubicBezTo>
                    <a:pt x="283" y="549"/>
                    <a:pt x="283" y="549"/>
                    <a:pt x="283" y="549"/>
                  </a:cubicBezTo>
                  <a:cubicBezTo>
                    <a:pt x="283" y="486"/>
                    <a:pt x="283" y="486"/>
                    <a:pt x="283" y="486"/>
                  </a:cubicBezTo>
                  <a:cubicBezTo>
                    <a:pt x="281" y="486"/>
                    <a:pt x="281" y="486"/>
                    <a:pt x="281" y="486"/>
                  </a:cubicBezTo>
                  <a:cubicBezTo>
                    <a:pt x="254" y="534"/>
                    <a:pt x="211" y="558"/>
                    <a:pt x="154" y="558"/>
                  </a:cubicBezTo>
                  <a:cubicBezTo>
                    <a:pt x="107" y="558"/>
                    <a:pt x="70" y="541"/>
                    <a:pt x="42" y="508"/>
                  </a:cubicBezTo>
                  <a:cubicBezTo>
                    <a:pt x="14" y="474"/>
                    <a:pt x="0" y="429"/>
                    <a:pt x="0" y="373"/>
                  </a:cubicBezTo>
                  <a:cubicBezTo>
                    <a:pt x="0" y="311"/>
                    <a:pt x="16" y="262"/>
                    <a:pt x="46" y="225"/>
                  </a:cubicBezTo>
                  <a:cubicBezTo>
                    <a:pt x="77" y="188"/>
                    <a:pt x="118" y="169"/>
                    <a:pt x="170" y="169"/>
                  </a:cubicBezTo>
                  <a:cubicBezTo>
                    <a:pt x="221" y="169"/>
                    <a:pt x="258" y="189"/>
                    <a:pt x="281" y="229"/>
                  </a:cubicBezTo>
                  <a:cubicBezTo>
                    <a:pt x="283" y="229"/>
                    <a:pt x="283" y="229"/>
                    <a:pt x="283" y="229"/>
                  </a:cubicBezTo>
                  <a:cubicBezTo>
                    <a:pt x="283" y="0"/>
                    <a:pt x="283" y="0"/>
                    <a:pt x="283" y="0"/>
                  </a:cubicBezTo>
                  <a:cubicBezTo>
                    <a:pt x="342" y="0"/>
                    <a:pt x="342" y="0"/>
                    <a:pt x="342" y="0"/>
                  </a:cubicBezTo>
                  <a:lnTo>
                    <a:pt x="342" y="549"/>
                  </a:lnTo>
                  <a:close/>
                  <a:moveTo>
                    <a:pt x="283" y="381"/>
                  </a:moveTo>
                  <a:cubicBezTo>
                    <a:pt x="283" y="327"/>
                    <a:pt x="283" y="327"/>
                    <a:pt x="283" y="327"/>
                  </a:cubicBezTo>
                  <a:cubicBezTo>
                    <a:pt x="283" y="296"/>
                    <a:pt x="272" y="271"/>
                    <a:pt x="252" y="250"/>
                  </a:cubicBezTo>
                  <a:cubicBezTo>
                    <a:pt x="232" y="230"/>
                    <a:pt x="207" y="220"/>
                    <a:pt x="178" y="220"/>
                  </a:cubicBezTo>
                  <a:cubicBezTo>
                    <a:pt x="142" y="220"/>
                    <a:pt x="114" y="233"/>
                    <a:pt x="93" y="260"/>
                  </a:cubicBezTo>
                  <a:cubicBezTo>
                    <a:pt x="72" y="286"/>
                    <a:pt x="61" y="323"/>
                    <a:pt x="61" y="369"/>
                  </a:cubicBezTo>
                  <a:cubicBezTo>
                    <a:pt x="61" y="412"/>
                    <a:pt x="71" y="446"/>
                    <a:pt x="91" y="470"/>
                  </a:cubicBezTo>
                  <a:cubicBezTo>
                    <a:pt x="111" y="495"/>
                    <a:pt x="137" y="507"/>
                    <a:pt x="171" y="507"/>
                  </a:cubicBezTo>
                  <a:cubicBezTo>
                    <a:pt x="203" y="507"/>
                    <a:pt x="230" y="496"/>
                    <a:pt x="251" y="472"/>
                  </a:cubicBezTo>
                  <a:cubicBezTo>
                    <a:pt x="272" y="448"/>
                    <a:pt x="283" y="418"/>
                    <a:pt x="283" y="3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5" name="Freeform 15"/>
            <p:cNvSpPr>
              <a:spLocks noEditPoints="1"/>
            </p:cNvSpPr>
            <p:nvPr/>
          </p:nvSpPr>
          <p:spPr bwMode="auto">
            <a:xfrm>
              <a:off x="8337550" y="4933950"/>
              <a:ext cx="635000" cy="677863"/>
            </a:xfrm>
            <a:custGeom>
              <a:avLst/>
              <a:gdLst>
                <a:gd name="T0" fmla="*/ 364 w 364"/>
                <a:gd name="T1" fmla="*/ 193 h 389"/>
                <a:gd name="T2" fmla="*/ 314 w 364"/>
                <a:gd name="T3" fmla="*/ 335 h 389"/>
                <a:gd name="T4" fmla="*/ 180 w 364"/>
                <a:gd name="T5" fmla="*/ 389 h 389"/>
                <a:gd name="T6" fmla="*/ 49 w 364"/>
                <a:gd name="T7" fmla="*/ 337 h 389"/>
                <a:gd name="T8" fmla="*/ 0 w 364"/>
                <a:gd name="T9" fmla="*/ 199 h 389"/>
                <a:gd name="T10" fmla="*/ 50 w 364"/>
                <a:gd name="T11" fmla="*/ 54 h 389"/>
                <a:gd name="T12" fmla="*/ 188 w 364"/>
                <a:gd name="T13" fmla="*/ 0 h 389"/>
                <a:gd name="T14" fmla="*/ 318 w 364"/>
                <a:gd name="T15" fmla="*/ 52 h 389"/>
                <a:gd name="T16" fmla="*/ 364 w 364"/>
                <a:gd name="T17" fmla="*/ 193 h 389"/>
                <a:gd name="T18" fmla="*/ 303 w 364"/>
                <a:gd name="T19" fmla="*/ 195 h 389"/>
                <a:gd name="T20" fmla="*/ 273 w 364"/>
                <a:gd name="T21" fmla="*/ 88 h 389"/>
                <a:gd name="T22" fmla="*/ 184 w 364"/>
                <a:gd name="T23" fmla="*/ 51 h 389"/>
                <a:gd name="T24" fmla="*/ 94 w 364"/>
                <a:gd name="T25" fmla="*/ 89 h 389"/>
                <a:gd name="T26" fmla="*/ 60 w 364"/>
                <a:gd name="T27" fmla="*/ 197 h 389"/>
                <a:gd name="T28" fmla="*/ 94 w 364"/>
                <a:gd name="T29" fmla="*/ 301 h 389"/>
                <a:gd name="T30" fmla="*/ 184 w 364"/>
                <a:gd name="T31" fmla="*/ 338 h 389"/>
                <a:gd name="T32" fmla="*/ 273 w 364"/>
                <a:gd name="T33" fmla="*/ 301 h 389"/>
                <a:gd name="T34" fmla="*/ 303 w 364"/>
                <a:gd name="T35" fmla="*/ 195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4" h="389">
                  <a:moveTo>
                    <a:pt x="364" y="193"/>
                  </a:moveTo>
                  <a:cubicBezTo>
                    <a:pt x="364" y="252"/>
                    <a:pt x="348" y="299"/>
                    <a:pt x="314" y="335"/>
                  </a:cubicBezTo>
                  <a:cubicBezTo>
                    <a:pt x="281" y="371"/>
                    <a:pt x="236" y="389"/>
                    <a:pt x="180" y="389"/>
                  </a:cubicBezTo>
                  <a:cubicBezTo>
                    <a:pt x="125" y="389"/>
                    <a:pt x="81" y="372"/>
                    <a:pt x="49" y="337"/>
                  </a:cubicBezTo>
                  <a:cubicBezTo>
                    <a:pt x="16" y="302"/>
                    <a:pt x="0" y="256"/>
                    <a:pt x="0" y="199"/>
                  </a:cubicBezTo>
                  <a:cubicBezTo>
                    <a:pt x="0" y="138"/>
                    <a:pt x="16" y="89"/>
                    <a:pt x="50" y="54"/>
                  </a:cubicBezTo>
                  <a:cubicBezTo>
                    <a:pt x="83" y="18"/>
                    <a:pt x="130" y="0"/>
                    <a:pt x="188" y="0"/>
                  </a:cubicBezTo>
                  <a:cubicBezTo>
                    <a:pt x="243" y="0"/>
                    <a:pt x="286" y="18"/>
                    <a:pt x="318" y="52"/>
                  </a:cubicBezTo>
                  <a:cubicBezTo>
                    <a:pt x="349" y="86"/>
                    <a:pt x="364" y="133"/>
                    <a:pt x="364" y="193"/>
                  </a:cubicBezTo>
                  <a:close/>
                  <a:moveTo>
                    <a:pt x="303" y="195"/>
                  </a:moveTo>
                  <a:cubicBezTo>
                    <a:pt x="303" y="149"/>
                    <a:pt x="293" y="113"/>
                    <a:pt x="273" y="88"/>
                  </a:cubicBezTo>
                  <a:cubicBezTo>
                    <a:pt x="252" y="63"/>
                    <a:pt x="222" y="51"/>
                    <a:pt x="184" y="51"/>
                  </a:cubicBezTo>
                  <a:cubicBezTo>
                    <a:pt x="146" y="51"/>
                    <a:pt x="116" y="64"/>
                    <a:pt x="94" y="89"/>
                  </a:cubicBezTo>
                  <a:cubicBezTo>
                    <a:pt x="71" y="115"/>
                    <a:pt x="60" y="151"/>
                    <a:pt x="60" y="197"/>
                  </a:cubicBezTo>
                  <a:cubicBezTo>
                    <a:pt x="60" y="241"/>
                    <a:pt x="71" y="276"/>
                    <a:pt x="94" y="301"/>
                  </a:cubicBezTo>
                  <a:cubicBezTo>
                    <a:pt x="116" y="326"/>
                    <a:pt x="146" y="338"/>
                    <a:pt x="184" y="338"/>
                  </a:cubicBezTo>
                  <a:cubicBezTo>
                    <a:pt x="223" y="338"/>
                    <a:pt x="252" y="326"/>
                    <a:pt x="273" y="301"/>
                  </a:cubicBezTo>
                  <a:cubicBezTo>
                    <a:pt x="293" y="277"/>
                    <a:pt x="303" y="241"/>
                    <a:pt x="30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6" name="Freeform 16"/>
            <p:cNvSpPr>
              <a:spLocks/>
            </p:cNvSpPr>
            <p:nvPr/>
          </p:nvSpPr>
          <p:spPr bwMode="auto">
            <a:xfrm>
              <a:off x="9009063" y="4949825"/>
              <a:ext cx="901700" cy="646113"/>
            </a:xfrm>
            <a:custGeom>
              <a:avLst/>
              <a:gdLst>
                <a:gd name="T0" fmla="*/ 568 w 568"/>
                <a:gd name="T1" fmla="*/ 0 h 407"/>
                <a:gd name="T2" fmla="*/ 446 w 568"/>
                <a:gd name="T3" fmla="*/ 407 h 407"/>
                <a:gd name="T4" fmla="*/ 378 w 568"/>
                <a:gd name="T5" fmla="*/ 407 h 407"/>
                <a:gd name="T6" fmla="*/ 288 w 568"/>
                <a:gd name="T7" fmla="*/ 91 h 407"/>
                <a:gd name="T8" fmla="*/ 286 w 568"/>
                <a:gd name="T9" fmla="*/ 91 h 407"/>
                <a:gd name="T10" fmla="*/ 187 w 568"/>
                <a:gd name="T11" fmla="*/ 407 h 407"/>
                <a:gd name="T12" fmla="*/ 122 w 568"/>
                <a:gd name="T13" fmla="*/ 407 h 407"/>
                <a:gd name="T14" fmla="*/ 0 w 568"/>
                <a:gd name="T15" fmla="*/ 0 h 407"/>
                <a:gd name="T16" fmla="*/ 68 w 568"/>
                <a:gd name="T17" fmla="*/ 0 h 407"/>
                <a:gd name="T18" fmla="*/ 158 w 568"/>
                <a:gd name="T19" fmla="*/ 328 h 407"/>
                <a:gd name="T20" fmla="*/ 161 w 568"/>
                <a:gd name="T21" fmla="*/ 328 h 407"/>
                <a:gd name="T22" fmla="*/ 262 w 568"/>
                <a:gd name="T23" fmla="*/ 0 h 407"/>
                <a:gd name="T24" fmla="*/ 321 w 568"/>
                <a:gd name="T25" fmla="*/ 0 h 407"/>
                <a:gd name="T26" fmla="*/ 411 w 568"/>
                <a:gd name="T27" fmla="*/ 328 h 407"/>
                <a:gd name="T28" fmla="*/ 414 w 568"/>
                <a:gd name="T29" fmla="*/ 328 h 407"/>
                <a:gd name="T30" fmla="*/ 503 w 568"/>
                <a:gd name="T31" fmla="*/ 0 h 407"/>
                <a:gd name="T32" fmla="*/ 568 w 568"/>
                <a:gd name="T3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8" h="407">
                  <a:moveTo>
                    <a:pt x="568" y="0"/>
                  </a:moveTo>
                  <a:lnTo>
                    <a:pt x="446" y="407"/>
                  </a:lnTo>
                  <a:lnTo>
                    <a:pt x="378" y="407"/>
                  </a:lnTo>
                  <a:lnTo>
                    <a:pt x="288" y="91"/>
                  </a:lnTo>
                  <a:lnTo>
                    <a:pt x="286" y="91"/>
                  </a:lnTo>
                  <a:lnTo>
                    <a:pt x="187" y="407"/>
                  </a:lnTo>
                  <a:lnTo>
                    <a:pt x="122" y="407"/>
                  </a:lnTo>
                  <a:lnTo>
                    <a:pt x="0" y="0"/>
                  </a:lnTo>
                  <a:lnTo>
                    <a:pt x="68" y="0"/>
                  </a:lnTo>
                  <a:lnTo>
                    <a:pt x="158" y="328"/>
                  </a:lnTo>
                  <a:lnTo>
                    <a:pt x="161" y="328"/>
                  </a:lnTo>
                  <a:lnTo>
                    <a:pt x="262" y="0"/>
                  </a:lnTo>
                  <a:lnTo>
                    <a:pt x="321" y="0"/>
                  </a:lnTo>
                  <a:lnTo>
                    <a:pt x="411" y="328"/>
                  </a:lnTo>
                  <a:lnTo>
                    <a:pt x="414" y="328"/>
                  </a:lnTo>
                  <a:lnTo>
                    <a:pt x="503" y="0"/>
                  </a:lnTo>
                  <a:lnTo>
                    <a:pt x="5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7" name="Freeform 17"/>
            <p:cNvSpPr>
              <a:spLocks/>
            </p:cNvSpPr>
            <p:nvPr/>
          </p:nvSpPr>
          <p:spPr bwMode="auto">
            <a:xfrm>
              <a:off x="9952038" y="4933950"/>
              <a:ext cx="395288" cy="677863"/>
            </a:xfrm>
            <a:custGeom>
              <a:avLst/>
              <a:gdLst>
                <a:gd name="T0" fmla="*/ 227 w 227"/>
                <a:gd name="T1" fmla="*/ 281 h 389"/>
                <a:gd name="T2" fmla="*/ 190 w 227"/>
                <a:gd name="T3" fmla="*/ 359 h 389"/>
                <a:gd name="T4" fmla="*/ 92 w 227"/>
                <a:gd name="T5" fmla="*/ 389 h 389"/>
                <a:gd name="T6" fmla="*/ 0 w 227"/>
                <a:gd name="T7" fmla="*/ 367 h 389"/>
                <a:gd name="T8" fmla="*/ 0 w 227"/>
                <a:gd name="T9" fmla="*/ 303 h 389"/>
                <a:gd name="T10" fmla="*/ 96 w 227"/>
                <a:gd name="T11" fmla="*/ 338 h 389"/>
                <a:gd name="T12" fmla="*/ 167 w 227"/>
                <a:gd name="T13" fmla="*/ 287 h 389"/>
                <a:gd name="T14" fmla="*/ 153 w 227"/>
                <a:gd name="T15" fmla="*/ 252 h 389"/>
                <a:gd name="T16" fmla="*/ 90 w 227"/>
                <a:gd name="T17" fmla="*/ 217 h 389"/>
                <a:gd name="T18" fmla="*/ 21 w 227"/>
                <a:gd name="T19" fmla="*/ 172 h 389"/>
                <a:gd name="T20" fmla="*/ 1 w 227"/>
                <a:gd name="T21" fmla="*/ 108 h 389"/>
                <a:gd name="T22" fmla="*/ 37 w 227"/>
                <a:gd name="T23" fmla="*/ 31 h 389"/>
                <a:gd name="T24" fmla="*/ 131 w 227"/>
                <a:gd name="T25" fmla="*/ 0 h 389"/>
                <a:gd name="T26" fmla="*/ 210 w 227"/>
                <a:gd name="T27" fmla="*/ 18 h 389"/>
                <a:gd name="T28" fmla="*/ 210 w 227"/>
                <a:gd name="T29" fmla="*/ 77 h 389"/>
                <a:gd name="T30" fmla="*/ 126 w 227"/>
                <a:gd name="T31" fmla="*/ 51 h 389"/>
                <a:gd name="T32" fmla="*/ 79 w 227"/>
                <a:gd name="T33" fmla="*/ 66 h 389"/>
                <a:gd name="T34" fmla="*/ 61 w 227"/>
                <a:gd name="T35" fmla="*/ 103 h 389"/>
                <a:gd name="T36" fmla="*/ 75 w 227"/>
                <a:gd name="T37" fmla="*/ 141 h 389"/>
                <a:gd name="T38" fmla="*/ 132 w 227"/>
                <a:gd name="T39" fmla="*/ 172 h 389"/>
                <a:gd name="T40" fmla="*/ 206 w 227"/>
                <a:gd name="T41" fmla="*/ 219 h 389"/>
                <a:gd name="T42" fmla="*/ 227 w 227"/>
                <a:gd name="T43" fmla="*/ 281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7" h="389">
                  <a:moveTo>
                    <a:pt x="227" y="281"/>
                  </a:moveTo>
                  <a:cubicBezTo>
                    <a:pt x="227" y="313"/>
                    <a:pt x="215" y="339"/>
                    <a:pt x="190" y="359"/>
                  </a:cubicBezTo>
                  <a:cubicBezTo>
                    <a:pt x="166" y="379"/>
                    <a:pt x="133" y="389"/>
                    <a:pt x="92" y="389"/>
                  </a:cubicBezTo>
                  <a:cubicBezTo>
                    <a:pt x="57" y="389"/>
                    <a:pt x="26" y="382"/>
                    <a:pt x="0" y="367"/>
                  </a:cubicBezTo>
                  <a:cubicBezTo>
                    <a:pt x="0" y="303"/>
                    <a:pt x="0" y="303"/>
                    <a:pt x="0" y="303"/>
                  </a:cubicBezTo>
                  <a:cubicBezTo>
                    <a:pt x="29" y="327"/>
                    <a:pt x="61" y="338"/>
                    <a:pt x="96" y="338"/>
                  </a:cubicBezTo>
                  <a:cubicBezTo>
                    <a:pt x="143" y="338"/>
                    <a:pt x="167" y="321"/>
                    <a:pt x="167" y="287"/>
                  </a:cubicBezTo>
                  <a:cubicBezTo>
                    <a:pt x="167" y="273"/>
                    <a:pt x="162" y="261"/>
                    <a:pt x="153" y="252"/>
                  </a:cubicBezTo>
                  <a:cubicBezTo>
                    <a:pt x="144" y="244"/>
                    <a:pt x="123" y="232"/>
                    <a:pt x="90" y="217"/>
                  </a:cubicBezTo>
                  <a:cubicBezTo>
                    <a:pt x="58" y="203"/>
                    <a:pt x="34" y="188"/>
                    <a:pt x="21" y="172"/>
                  </a:cubicBezTo>
                  <a:cubicBezTo>
                    <a:pt x="7" y="156"/>
                    <a:pt x="1" y="134"/>
                    <a:pt x="1" y="108"/>
                  </a:cubicBezTo>
                  <a:cubicBezTo>
                    <a:pt x="1" y="77"/>
                    <a:pt x="13" y="52"/>
                    <a:pt x="37" y="31"/>
                  </a:cubicBezTo>
                  <a:cubicBezTo>
                    <a:pt x="62" y="11"/>
                    <a:pt x="93" y="0"/>
                    <a:pt x="131" y="0"/>
                  </a:cubicBezTo>
                  <a:cubicBezTo>
                    <a:pt x="160" y="0"/>
                    <a:pt x="187" y="6"/>
                    <a:pt x="210" y="18"/>
                  </a:cubicBezTo>
                  <a:cubicBezTo>
                    <a:pt x="210" y="77"/>
                    <a:pt x="210" y="77"/>
                    <a:pt x="210" y="77"/>
                  </a:cubicBezTo>
                  <a:cubicBezTo>
                    <a:pt x="186" y="60"/>
                    <a:pt x="158" y="51"/>
                    <a:pt x="126" y="51"/>
                  </a:cubicBezTo>
                  <a:cubicBezTo>
                    <a:pt x="107" y="51"/>
                    <a:pt x="91" y="56"/>
                    <a:pt x="79" y="66"/>
                  </a:cubicBezTo>
                  <a:cubicBezTo>
                    <a:pt x="67" y="75"/>
                    <a:pt x="61" y="88"/>
                    <a:pt x="61" y="103"/>
                  </a:cubicBezTo>
                  <a:cubicBezTo>
                    <a:pt x="61" y="119"/>
                    <a:pt x="66" y="132"/>
                    <a:pt x="75" y="141"/>
                  </a:cubicBezTo>
                  <a:cubicBezTo>
                    <a:pt x="84" y="149"/>
                    <a:pt x="103" y="160"/>
                    <a:pt x="132" y="172"/>
                  </a:cubicBezTo>
                  <a:cubicBezTo>
                    <a:pt x="167" y="187"/>
                    <a:pt x="192" y="203"/>
                    <a:pt x="206" y="219"/>
                  </a:cubicBezTo>
                  <a:cubicBezTo>
                    <a:pt x="220" y="235"/>
                    <a:pt x="227" y="256"/>
                    <a:pt x="227" y="2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grpSp>
      <p:sp>
        <p:nvSpPr>
          <p:cNvPr id="46" name="TextBox 45"/>
          <p:cNvSpPr txBox="1"/>
          <p:nvPr/>
        </p:nvSpPr>
        <p:spPr>
          <a:xfrm>
            <a:off x="689548" y="3567659"/>
            <a:ext cx="2830327" cy="1217628"/>
          </a:xfrm>
          <a:prstGeom prst="rect">
            <a:avLst/>
          </a:prstGeom>
          <a:noFill/>
        </p:spPr>
        <p:txBody>
          <a:bodyPr wrap="none" lIns="137033" tIns="109626" rIns="137033" bIns="109626" rtlCol="0">
            <a:spAutoFit/>
          </a:bodyPr>
          <a:lstStyle/>
          <a:p>
            <a:pPr defTabSz="913554" fontAlgn="auto">
              <a:lnSpc>
                <a:spcPct val="90000"/>
              </a:lnSpc>
              <a:spcBef>
                <a:spcPts val="599"/>
              </a:spcBef>
              <a:spcAft>
                <a:spcPts val="0"/>
              </a:spcAft>
            </a:pPr>
            <a:r>
              <a:rPr lang="en-US" sz="7193" dirty="0" smtClean="0">
                <a:solidFill>
                  <a:prstClr val="white"/>
                </a:solidFill>
                <a:latin typeface="Segoe UI Light"/>
                <a:ea typeface="+mn-ea"/>
                <a:cs typeface="+mn-cs"/>
              </a:rPr>
              <a:t>DEMO</a:t>
            </a:r>
          </a:p>
        </p:txBody>
      </p:sp>
      <p:sp>
        <p:nvSpPr>
          <p:cNvPr id="20" name="Title 1"/>
          <p:cNvSpPr>
            <a:spLocks noGrp="1"/>
          </p:cNvSpPr>
          <p:nvPr>
            <p:ph type="ctrTitle" hasCustomPrompt="1"/>
          </p:nvPr>
        </p:nvSpPr>
        <p:spPr>
          <a:xfrm>
            <a:off x="720344" y="736519"/>
            <a:ext cx="10751313" cy="2695311"/>
          </a:xfrm>
        </p:spPr>
        <p:txBody>
          <a:bodyPr anchor="b" anchorCtr="0">
            <a:noAutofit/>
          </a:bodyPr>
          <a:lstStyle>
            <a:lvl1pPr algn="l">
              <a:defRPr sz="7193">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1958640552"/>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Recording">
    <p:spTree>
      <p:nvGrpSpPr>
        <p:cNvPr id="1" name=""/>
        <p:cNvGrpSpPr/>
        <p:nvPr/>
      </p:nvGrpSpPr>
      <p:grpSpPr>
        <a:xfrm>
          <a:off x="0" y="0"/>
          <a:ext cx="0" cy="0"/>
          <a:chOff x="0" y="0"/>
          <a:chExt cx="0" cy="0"/>
        </a:xfrm>
      </p:grpSpPr>
      <p:sp>
        <p:nvSpPr>
          <p:cNvPr id="3" name="Media Placeholder 2"/>
          <p:cNvSpPr>
            <a:spLocks noGrp="1"/>
          </p:cNvSpPr>
          <p:nvPr>
            <p:ph type="media" sz="quarter" idx="10"/>
          </p:nvPr>
        </p:nvSpPr>
        <p:spPr>
          <a:xfrm>
            <a:off x="0" y="1"/>
            <a:ext cx="12192000" cy="727700"/>
          </a:xfrm>
        </p:spPr>
        <p:txBody>
          <a:bodyPr/>
          <a:lstStyle/>
          <a:p>
            <a:r>
              <a:rPr lang="en-US" smtClean="0"/>
              <a:t>Click icon to add media</a:t>
            </a:r>
            <a:endParaRPr lang="en-US"/>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1977153" y="3813716"/>
            <a:ext cx="8237697" cy="2497874"/>
          </a:xfrm>
          <a:prstGeom prst="rect">
            <a:avLst/>
          </a:prstGeom>
        </p:spPr>
      </p:pic>
    </p:spTree>
    <p:extLst>
      <p:ext uri="{BB962C8B-B14F-4D97-AF65-F5344CB8AC3E}">
        <p14:creationId xmlns:p14="http://schemas.microsoft.com/office/powerpoint/2010/main" val="2477164118"/>
      </p:ext>
    </p:extLst>
  </p:cSld>
  <p:clrMapOvr>
    <a:masterClrMapping/>
  </p:clrMapOvr>
  <p:transition>
    <p:fade/>
  </p:transition>
  <p:timing>
    <p:tnLst>
      <p:par>
        <p:cTn id="1" dur="indefinite" restart="never" nodeType="tmRoot"/>
      </p:par>
    </p:tnLst>
  </p:timing>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Announcing slide Charcoal">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55396" y="2240362"/>
            <a:ext cx="6946037" cy="995838"/>
          </a:xfrm>
          <a:noFill/>
        </p:spPr>
        <p:txBody>
          <a:bodyPr wrap="square"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Announcing title</a:t>
            </a:r>
            <a:endParaRPr lang="en-US" dirty="0"/>
          </a:p>
        </p:txBody>
      </p:sp>
      <p:sp>
        <p:nvSpPr>
          <p:cNvPr id="5" name="Text Placeholder 4"/>
          <p:cNvSpPr>
            <a:spLocks noGrp="1"/>
          </p:cNvSpPr>
          <p:nvPr>
            <p:ph type="body" sz="quarter" idx="12" hasCustomPrompt="1"/>
          </p:nvPr>
        </p:nvSpPr>
        <p:spPr>
          <a:xfrm>
            <a:off x="4975628" y="3694460"/>
            <a:ext cx="6947134" cy="669927"/>
          </a:xfrm>
          <a:noFill/>
        </p:spPr>
        <p:txBody>
          <a:bodyPr wrap="square"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8" name="Straight Connector 7"/>
          <p:cNvCxnSpPr/>
          <p:nvPr userDrawn="1"/>
        </p:nvCxnSpPr>
        <p:spPr>
          <a:xfrm>
            <a:off x="5170163" y="3429000"/>
            <a:ext cx="6204252"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749847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42" presetClass="path" presetSubtype="0" decel="100000" fill="hold" grpId="1" nodeType="withEffect">
                                  <p:stCondLst>
                                    <p:cond delay="500"/>
                                  </p:stCondLst>
                                  <p:childTnLst>
                                    <p:animMotion origin="layout" path="M -0.03944 -0.00046 L -4.85065E-6 2.19246E-6 " pathEditMode="relative" rAng="0" ptsTypes="AA">
                                      <p:cBhvr>
                                        <p:cTn id="12" dur="600" fill="hold"/>
                                        <p:tgtEl>
                                          <p:spTgt spid="5"/>
                                        </p:tgtEl>
                                        <p:attrNameLst>
                                          <p:attrName>ppt_x</p:attrName>
                                          <p:attrName>ppt_y</p:attrName>
                                        </p:attrNameLst>
                                      </p:cBhvr>
                                      <p:rCtr x="1966" y="23"/>
                                    </p:animMotion>
                                  </p:childTnLst>
                                </p:cTn>
                              </p:par>
                              <p:par>
                                <p:cTn id="13" presetID="10" presetClass="entr" presetSubtype="0" fill="hold" nodeType="withEffect">
                                  <p:stCondLst>
                                    <p:cond delay="50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p:tnLst>
              <p:par>
                <p:cTn presetID="42" presetClass="path" presetSubtype="0" decel="100000" fill="hold" nodeType="withEffect">
                  <p:stCondLst>
                    <p:cond delay="500"/>
                  </p:stCondLst>
                  <p:childTnLst>
                    <p:animMotion origin="layout" path="M -0.03944 -0.00046 L -4.85065E-6 2.19246E-6 " pathEditMode="relative" rAng="0" ptsTypes="AA">
                      <p:cBhvr>
                        <p:cTn dur="600" fill="hold"/>
                        <p:tgtEl>
                          <p:spTgt spid="5"/>
                        </p:tgtEl>
                        <p:attrNameLst>
                          <p:attrName>ppt_x</p:attrName>
                          <p:attrName>ppt_y</p:attrName>
                        </p:attrNameLst>
                      </p:cBhvr>
                      <p:rCtr x="1966" y="23"/>
                    </p:animMotion>
                  </p:childTnLst>
                </p:cTn>
              </p:par>
            </p:tnLst>
          </p:tmpl>
        </p:tmplLst>
      </p:bldP>
    </p:bldLst>
  </p:timing>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1376524351"/>
      </p:ext>
    </p:extLst>
  </p:cSld>
  <p:clrMapOvr>
    <a:masterClrMapping/>
  </p:clrMapOvr>
  <p:transition>
    <p:fade/>
  </p:transition>
  <p:timing>
    <p:tnLst>
      <p:par>
        <p:cTn id="1" dur="indefinite" restart="never" nodeType="tmRoot"/>
      </p:par>
    </p:tnLst>
  </p:timing>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170492350"/>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8.xml"/><Relationship Id="rId13" Type="http://schemas.openxmlformats.org/officeDocument/2006/relationships/slideLayout" Target="../slideLayouts/slideLayout53.xml"/><Relationship Id="rId18" Type="http://schemas.openxmlformats.org/officeDocument/2006/relationships/slideLayout" Target="../slideLayouts/slideLayout58.xml"/><Relationship Id="rId26" Type="http://schemas.openxmlformats.org/officeDocument/2006/relationships/slideLayout" Target="../slideLayouts/slideLayout66.xml"/><Relationship Id="rId39" Type="http://schemas.openxmlformats.org/officeDocument/2006/relationships/slideLayout" Target="../slideLayouts/slideLayout79.xml"/><Relationship Id="rId3" Type="http://schemas.openxmlformats.org/officeDocument/2006/relationships/slideLayout" Target="../slideLayouts/slideLayout43.xml"/><Relationship Id="rId21" Type="http://schemas.openxmlformats.org/officeDocument/2006/relationships/slideLayout" Target="../slideLayouts/slideLayout61.xml"/><Relationship Id="rId34" Type="http://schemas.openxmlformats.org/officeDocument/2006/relationships/slideLayout" Target="../slideLayouts/slideLayout74.xml"/><Relationship Id="rId42" Type="http://schemas.openxmlformats.org/officeDocument/2006/relationships/theme" Target="../theme/theme2.xml"/><Relationship Id="rId7" Type="http://schemas.openxmlformats.org/officeDocument/2006/relationships/slideLayout" Target="../slideLayouts/slideLayout47.xml"/><Relationship Id="rId12" Type="http://schemas.openxmlformats.org/officeDocument/2006/relationships/slideLayout" Target="../slideLayouts/slideLayout52.xml"/><Relationship Id="rId17" Type="http://schemas.openxmlformats.org/officeDocument/2006/relationships/slideLayout" Target="../slideLayouts/slideLayout57.xml"/><Relationship Id="rId25" Type="http://schemas.openxmlformats.org/officeDocument/2006/relationships/slideLayout" Target="../slideLayouts/slideLayout65.xml"/><Relationship Id="rId33" Type="http://schemas.openxmlformats.org/officeDocument/2006/relationships/slideLayout" Target="../slideLayouts/slideLayout73.xml"/><Relationship Id="rId38" Type="http://schemas.openxmlformats.org/officeDocument/2006/relationships/slideLayout" Target="../slideLayouts/slideLayout78.xml"/><Relationship Id="rId2" Type="http://schemas.openxmlformats.org/officeDocument/2006/relationships/slideLayout" Target="../slideLayouts/slideLayout42.xml"/><Relationship Id="rId16" Type="http://schemas.openxmlformats.org/officeDocument/2006/relationships/slideLayout" Target="../slideLayouts/slideLayout56.xml"/><Relationship Id="rId20" Type="http://schemas.openxmlformats.org/officeDocument/2006/relationships/slideLayout" Target="../slideLayouts/slideLayout60.xml"/><Relationship Id="rId29" Type="http://schemas.openxmlformats.org/officeDocument/2006/relationships/slideLayout" Target="../slideLayouts/slideLayout69.xml"/><Relationship Id="rId41" Type="http://schemas.openxmlformats.org/officeDocument/2006/relationships/slideLayout" Target="../slideLayouts/slideLayout81.xml"/><Relationship Id="rId1" Type="http://schemas.openxmlformats.org/officeDocument/2006/relationships/slideLayout" Target="../slideLayouts/slideLayout41.xml"/><Relationship Id="rId6" Type="http://schemas.openxmlformats.org/officeDocument/2006/relationships/slideLayout" Target="../slideLayouts/slideLayout46.xml"/><Relationship Id="rId11" Type="http://schemas.openxmlformats.org/officeDocument/2006/relationships/slideLayout" Target="../slideLayouts/slideLayout51.xml"/><Relationship Id="rId24" Type="http://schemas.openxmlformats.org/officeDocument/2006/relationships/slideLayout" Target="../slideLayouts/slideLayout64.xml"/><Relationship Id="rId32" Type="http://schemas.openxmlformats.org/officeDocument/2006/relationships/slideLayout" Target="../slideLayouts/slideLayout72.xml"/><Relationship Id="rId37" Type="http://schemas.openxmlformats.org/officeDocument/2006/relationships/slideLayout" Target="../slideLayouts/slideLayout77.xml"/><Relationship Id="rId40" Type="http://schemas.openxmlformats.org/officeDocument/2006/relationships/slideLayout" Target="../slideLayouts/slideLayout80.xml"/><Relationship Id="rId5" Type="http://schemas.openxmlformats.org/officeDocument/2006/relationships/slideLayout" Target="../slideLayouts/slideLayout45.xml"/><Relationship Id="rId15" Type="http://schemas.openxmlformats.org/officeDocument/2006/relationships/slideLayout" Target="../slideLayouts/slideLayout55.xml"/><Relationship Id="rId23" Type="http://schemas.openxmlformats.org/officeDocument/2006/relationships/slideLayout" Target="../slideLayouts/slideLayout63.xml"/><Relationship Id="rId28" Type="http://schemas.openxmlformats.org/officeDocument/2006/relationships/slideLayout" Target="../slideLayouts/slideLayout68.xml"/><Relationship Id="rId36" Type="http://schemas.openxmlformats.org/officeDocument/2006/relationships/slideLayout" Target="../slideLayouts/slideLayout76.xml"/><Relationship Id="rId10" Type="http://schemas.openxmlformats.org/officeDocument/2006/relationships/slideLayout" Target="../slideLayouts/slideLayout50.xml"/><Relationship Id="rId19" Type="http://schemas.openxmlformats.org/officeDocument/2006/relationships/slideLayout" Target="../slideLayouts/slideLayout59.xml"/><Relationship Id="rId31" Type="http://schemas.openxmlformats.org/officeDocument/2006/relationships/slideLayout" Target="../slideLayouts/slideLayout71.xml"/><Relationship Id="rId4" Type="http://schemas.openxmlformats.org/officeDocument/2006/relationships/slideLayout" Target="../slideLayouts/slideLayout44.xml"/><Relationship Id="rId9" Type="http://schemas.openxmlformats.org/officeDocument/2006/relationships/slideLayout" Target="../slideLayouts/slideLayout49.xml"/><Relationship Id="rId14" Type="http://schemas.openxmlformats.org/officeDocument/2006/relationships/slideLayout" Target="../slideLayouts/slideLayout54.xml"/><Relationship Id="rId22" Type="http://schemas.openxmlformats.org/officeDocument/2006/relationships/slideLayout" Target="../slideLayouts/slideLayout62.xml"/><Relationship Id="rId27" Type="http://schemas.openxmlformats.org/officeDocument/2006/relationships/slideLayout" Target="../slideLayouts/slideLayout67.xml"/><Relationship Id="rId30" Type="http://schemas.openxmlformats.org/officeDocument/2006/relationships/slideLayout" Target="../slideLayouts/slideLayout70.xml"/><Relationship Id="rId35" Type="http://schemas.openxmlformats.org/officeDocument/2006/relationships/slideLayout" Target="../slideLayouts/slideLayout7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89.xml"/><Relationship Id="rId13" Type="http://schemas.openxmlformats.org/officeDocument/2006/relationships/slideLayout" Target="../slideLayouts/slideLayout94.xml"/><Relationship Id="rId18" Type="http://schemas.openxmlformats.org/officeDocument/2006/relationships/slideLayout" Target="../slideLayouts/slideLayout99.xml"/><Relationship Id="rId26" Type="http://schemas.openxmlformats.org/officeDocument/2006/relationships/slideLayout" Target="../slideLayouts/slideLayout107.xml"/><Relationship Id="rId3" Type="http://schemas.openxmlformats.org/officeDocument/2006/relationships/slideLayout" Target="../slideLayouts/slideLayout84.xml"/><Relationship Id="rId21" Type="http://schemas.openxmlformats.org/officeDocument/2006/relationships/slideLayout" Target="../slideLayouts/slideLayout102.xml"/><Relationship Id="rId7" Type="http://schemas.openxmlformats.org/officeDocument/2006/relationships/slideLayout" Target="../slideLayouts/slideLayout88.xml"/><Relationship Id="rId12" Type="http://schemas.openxmlformats.org/officeDocument/2006/relationships/slideLayout" Target="../slideLayouts/slideLayout93.xml"/><Relationship Id="rId17" Type="http://schemas.openxmlformats.org/officeDocument/2006/relationships/slideLayout" Target="../slideLayouts/slideLayout98.xml"/><Relationship Id="rId25" Type="http://schemas.openxmlformats.org/officeDocument/2006/relationships/slideLayout" Target="../slideLayouts/slideLayout106.xml"/><Relationship Id="rId2" Type="http://schemas.openxmlformats.org/officeDocument/2006/relationships/slideLayout" Target="../slideLayouts/slideLayout83.xml"/><Relationship Id="rId16" Type="http://schemas.openxmlformats.org/officeDocument/2006/relationships/slideLayout" Target="../slideLayouts/slideLayout97.xml"/><Relationship Id="rId20" Type="http://schemas.openxmlformats.org/officeDocument/2006/relationships/slideLayout" Target="../slideLayouts/slideLayout101.xml"/><Relationship Id="rId29" Type="http://schemas.openxmlformats.org/officeDocument/2006/relationships/theme" Target="../theme/theme3.xml"/><Relationship Id="rId1" Type="http://schemas.openxmlformats.org/officeDocument/2006/relationships/slideLayout" Target="../slideLayouts/slideLayout82.xml"/><Relationship Id="rId6" Type="http://schemas.openxmlformats.org/officeDocument/2006/relationships/slideLayout" Target="../slideLayouts/slideLayout87.xml"/><Relationship Id="rId11" Type="http://schemas.openxmlformats.org/officeDocument/2006/relationships/slideLayout" Target="../slideLayouts/slideLayout92.xml"/><Relationship Id="rId24" Type="http://schemas.openxmlformats.org/officeDocument/2006/relationships/slideLayout" Target="../slideLayouts/slideLayout105.xml"/><Relationship Id="rId5" Type="http://schemas.openxmlformats.org/officeDocument/2006/relationships/slideLayout" Target="../slideLayouts/slideLayout86.xml"/><Relationship Id="rId15" Type="http://schemas.openxmlformats.org/officeDocument/2006/relationships/slideLayout" Target="../slideLayouts/slideLayout96.xml"/><Relationship Id="rId23" Type="http://schemas.openxmlformats.org/officeDocument/2006/relationships/slideLayout" Target="../slideLayouts/slideLayout104.xml"/><Relationship Id="rId28" Type="http://schemas.openxmlformats.org/officeDocument/2006/relationships/slideLayout" Target="../slideLayouts/slideLayout109.xml"/><Relationship Id="rId10" Type="http://schemas.openxmlformats.org/officeDocument/2006/relationships/slideLayout" Target="../slideLayouts/slideLayout91.xml"/><Relationship Id="rId19" Type="http://schemas.openxmlformats.org/officeDocument/2006/relationships/slideLayout" Target="../slideLayouts/slideLayout100.xml"/><Relationship Id="rId4" Type="http://schemas.openxmlformats.org/officeDocument/2006/relationships/slideLayout" Target="../slideLayouts/slideLayout85.xml"/><Relationship Id="rId9" Type="http://schemas.openxmlformats.org/officeDocument/2006/relationships/slideLayout" Target="../slideLayouts/slideLayout90.xml"/><Relationship Id="rId14" Type="http://schemas.openxmlformats.org/officeDocument/2006/relationships/slideLayout" Target="../slideLayouts/slideLayout95.xml"/><Relationship Id="rId22" Type="http://schemas.openxmlformats.org/officeDocument/2006/relationships/slideLayout" Target="../slideLayouts/slideLayout103.xml"/><Relationship Id="rId27" Type="http://schemas.openxmlformats.org/officeDocument/2006/relationships/slideLayout" Target="../slideLayouts/slideLayout108.xml"/><Relationship Id="rId30" Type="http://schemas.openxmlformats.org/officeDocument/2006/relationships/image" Target="../media/image6.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117.xml"/><Relationship Id="rId13" Type="http://schemas.openxmlformats.org/officeDocument/2006/relationships/slideLayout" Target="../slideLayouts/slideLayout122.xml"/><Relationship Id="rId18" Type="http://schemas.openxmlformats.org/officeDocument/2006/relationships/slideLayout" Target="../slideLayouts/slideLayout127.xml"/><Relationship Id="rId26" Type="http://schemas.openxmlformats.org/officeDocument/2006/relationships/theme" Target="../theme/theme4.xml"/><Relationship Id="rId3" Type="http://schemas.openxmlformats.org/officeDocument/2006/relationships/slideLayout" Target="../slideLayouts/slideLayout112.xml"/><Relationship Id="rId21" Type="http://schemas.openxmlformats.org/officeDocument/2006/relationships/slideLayout" Target="../slideLayouts/slideLayout130.xml"/><Relationship Id="rId7" Type="http://schemas.openxmlformats.org/officeDocument/2006/relationships/slideLayout" Target="../slideLayouts/slideLayout116.xml"/><Relationship Id="rId12" Type="http://schemas.openxmlformats.org/officeDocument/2006/relationships/slideLayout" Target="../slideLayouts/slideLayout121.xml"/><Relationship Id="rId17" Type="http://schemas.openxmlformats.org/officeDocument/2006/relationships/slideLayout" Target="../slideLayouts/slideLayout126.xml"/><Relationship Id="rId25" Type="http://schemas.openxmlformats.org/officeDocument/2006/relationships/slideLayout" Target="../slideLayouts/slideLayout134.xml"/><Relationship Id="rId2" Type="http://schemas.openxmlformats.org/officeDocument/2006/relationships/slideLayout" Target="../slideLayouts/slideLayout111.xml"/><Relationship Id="rId16" Type="http://schemas.openxmlformats.org/officeDocument/2006/relationships/slideLayout" Target="../slideLayouts/slideLayout125.xml"/><Relationship Id="rId20" Type="http://schemas.openxmlformats.org/officeDocument/2006/relationships/slideLayout" Target="../slideLayouts/slideLayout129.xml"/><Relationship Id="rId1" Type="http://schemas.openxmlformats.org/officeDocument/2006/relationships/slideLayout" Target="../slideLayouts/slideLayout110.xml"/><Relationship Id="rId6" Type="http://schemas.openxmlformats.org/officeDocument/2006/relationships/slideLayout" Target="../slideLayouts/slideLayout115.xml"/><Relationship Id="rId11" Type="http://schemas.openxmlformats.org/officeDocument/2006/relationships/slideLayout" Target="../slideLayouts/slideLayout120.xml"/><Relationship Id="rId24" Type="http://schemas.openxmlformats.org/officeDocument/2006/relationships/slideLayout" Target="../slideLayouts/slideLayout133.xml"/><Relationship Id="rId5" Type="http://schemas.openxmlformats.org/officeDocument/2006/relationships/slideLayout" Target="../slideLayouts/slideLayout114.xml"/><Relationship Id="rId15" Type="http://schemas.openxmlformats.org/officeDocument/2006/relationships/slideLayout" Target="../slideLayouts/slideLayout124.xml"/><Relationship Id="rId23" Type="http://schemas.openxmlformats.org/officeDocument/2006/relationships/slideLayout" Target="../slideLayouts/slideLayout132.xml"/><Relationship Id="rId10" Type="http://schemas.openxmlformats.org/officeDocument/2006/relationships/slideLayout" Target="../slideLayouts/slideLayout119.xml"/><Relationship Id="rId19" Type="http://schemas.openxmlformats.org/officeDocument/2006/relationships/slideLayout" Target="../slideLayouts/slideLayout128.xml"/><Relationship Id="rId4" Type="http://schemas.openxmlformats.org/officeDocument/2006/relationships/slideLayout" Target="../slideLayouts/slideLayout113.xml"/><Relationship Id="rId9" Type="http://schemas.openxmlformats.org/officeDocument/2006/relationships/slideLayout" Target="../slideLayouts/slideLayout118.xml"/><Relationship Id="rId14" Type="http://schemas.openxmlformats.org/officeDocument/2006/relationships/slideLayout" Target="../slideLayouts/slideLayout123.xml"/><Relationship Id="rId22" Type="http://schemas.openxmlformats.org/officeDocument/2006/relationships/slideLayout" Target="../slideLayouts/slideLayout131.xml"/><Relationship Id="rId27" Type="http://schemas.openxmlformats.org/officeDocument/2006/relationships/image" Target="../media/image6.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35736311"/>
      </p:ext>
    </p:extLst>
  </p:cSld>
  <p:clrMap bg1="dk1" tx1="lt1" bg2="dk2" tx2="lt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 id="2147483687" r:id="rId14"/>
    <p:sldLayoutId id="2147483688" r:id="rId15"/>
    <p:sldLayoutId id="2147483689" r:id="rId16"/>
    <p:sldLayoutId id="2147483690" r:id="rId17"/>
    <p:sldLayoutId id="2147483691" r:id="rId18"/>
    <p:sldLayoutId id="2147483692" r:id="rId19"/>
    <p:sldLayoutId id="2147483693" r:id="rId20"/>
    <p:sldLayoutId id="2147483694" r:id="rId21"/>
    <p:sldLayoutId id="2147483695" r:id="rId22"/>
    <p:sldLayoutId id="2147483696" r:id="rId23"/>
    <p:sldLayoutId id="2147483697" r:id="rId24"/>
    <p:sldLayoutId id="2147483698" r:id="rId25"/>
    <p:sldLayoutId id="2147483702" r:id="rId26"/>
    <p:sldLayoutId id="2147483703" r:id="rId27"/>
    <p:sldLayoutId id="2147485000" r:id="rId28"/>
    <p:sldLayoutId id="2147485001" r:id="rId29"/>
    <p:sldLayoutId id="2147485061" r:id="rId30"/>
    <p:sldLayoutId id="2147485062" r:id="rId31"/>
    <p:sldLayoutId id="2147485063" r:id="rId32"/>
    <p:sldLayoutId id="2147485064" r:id="rId33"/>
    <p:sldLayoutId id="2147485065" r:id="rId34"/>
    <p:sldLayoutId id="2147485066" r:id="rId35"/>
    <p:sldLayoutId id="2147485067" r:id="rId36"/>
    <p:sldLayoutId id="2147485068" r:id="rId37"/>
    <p:sldLayoutId id="2147485069" r:id="rId38"/>
    <p:sldLayoutId id="2147485070" r:id="rId39"/>
    <p:sldLayoutId id="2147485071" r:id="rId40"/>
  </p:sldLayoutIdLst>
  <p:transition>
    <p:fade/>
  </p:transition>
  <p:timing>
    <p:tnLst>
      <p:par>
        <p:cTn id="1" dur="indefinite" restart="never" nodeType="tmRoot"/>
      </p:par>
    </p:tnLst>
  </p:timing>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29746164"/>
      </p:ext>
    </p:extLst>
  </p:cSld>
  <p:clrMap bg1="dk1" tx1="lt1" bg2="dk2" tx2="lt2" accent1="accent1" accent2="accent2" accent3="accent3" accent4="accent4" accent5="accent5" accent6="accent6" hlink="hlink" folHlink="folHlink"/>
  <p:sldLayoutIdLst>
    <p:sldLayoutId id="2147485009" r:id="rId1"/>
    <p:sldLayoutId id="2147485010" r:id="rId2"/>
    <p:sldLayoutId id="2147485011" r:id="rId3"/>
    <p:sldLayoutId id="2147485012" r:id="rId4"/>
    <p:sldLayoutId id="2147485013" r:id="rId5"/>
    <p:sldLayoutId id="2147485014" r:id="rId6"/>
    <p:sldLayoutId id="2147485015" r:id="rId7"/>
    <p:sldLayoutId id="2147485016" r:id="rId8"/>
    <p:sldLayoutId id="2147485040" r:id="rId9"/>
    <p:sldLayoutId id="2147485017" r:id="rId10"/>
    <p:sldLayoutId id="2147485018" r:id="rId11"/>
    <p:sldLayoutId id="2147485019" r:id="rId12"/>
    <p:sldLayoutId id="2147485020" r:id="rId13"/>
    <p:sldLayoutId id="2147485021" r:id="rId14"/>
    <p:sldLayoutId id="2147483725" r:id="rId15"/>
    <p:sldLayoutId id="2147485022" r:id="rId16"/>
    <p:sldLayoutId id="2147485023" r:id="rId17"/>
    <p:sldLayoutId id="2147485024" r:id="rId18"/>
    <p:sldLayoutId id="2147485025" r:id="rId19"/>
    <p:sldLayoutId id="2147485026" r:id="rId20"/>
    <p:sldLayoutId id="2147485027" r:id="rId21"/>
    <p:sldLayoutId id="2147485028" r:id="rId22"/>
    <p:sldLayoutId id="2147485029" r:id="rId23"/>
    <p:sldLayoutId id="2147485030" r:id="rId24"/>
    <p:sldLayoutId id="2147485031" r:id="rId25"/>
    <p:sldLayoutId id="2147485032" r:id="rId26"/>
    <p:sldLayoutId id="2147485033" r:id="rId27"/>
    <p:sldLayoutId id="2147485034" r:id="rId28"/>
    <p:sldLayoutId id="2147485035" r:id="rId29"/>
    <p:sldLayoutId id="2147485036" r:id="rId30"/>
    <p:sldLayoutId id="2147485037" r:id="rId31"/>
    <p:sldLayoutId id="2147485038" r:id="rId32"/>
    <p:sldLayoutId id="2147485039" r:id="rId33"/>
    <p:sldLayoutId id="2147485072" r:id="rId34"/>
    <p:sldLayoutId id="2147485073" r:id="rId35"/>
    <p:sldLayoutId id="2147485074" r:id="rId36"/>
    <p:sldLayoutId id="2147485076" r:id="rId37"/>
    <p:sldLayoutId id="2147485077" r:id="rId38"/>
    <p:sldLayoutId id="2147485078" r:id="rId39"/>
    <p:sldLayoutId id="2147485080" r:id="rId40"/>
    <p:sldLayoutId id="2147485083" r:id="rId41"/>
  </p:sldLayoutIdLst>
  <p:transition>
    <p:fade/>
  </p:transition>
  <p:timing>
    <p:tnLst>
      <p:par>
        <p:cTn id="1" dur="indefinite" restart="never" nodeType="tmRoot"/>
      </p:par>
    </p:tnLst>
  </p:timing>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30" cstate="screen">
            <a:extLst>
              <a:ext uri="{28A0092B-C50C-407E-A947-70E740481C1C}">
                <a14:useLocalDpi xmlns:a14="http://schemas.microsoft.com/office/drawing/2010/main"/>
              </a:ext>
            </a:extLst>
          </a:blip>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2912205692"/>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5007" r:id="rId11"/>
    <p:sldLayoutId id="2147483718" r:id="rId12"/>
    <p:sldLayoutId id="2147483719" r:id="rId13"/>
    <p:sldLayoutId id="2147485005" r:id="rId14"/>
    <p:sldLayoutId id="2147485006" r:id="rId15"/>
    <p:sldLayoutId id="2147483720" r:id="rId16"/>
    <p:sldLayoutId id="2147483721" r:id="rId17"/>
    <p:sldLayoutId id="2147483722" r:id="rId18"/>
    <p:sldLayoutId id="2147483723" r:id="rId19"/>
    <p:sldLayoutId id="2147483724" r:id="rId20"/>
    <p:sldLayoutId id="2147483726" r:id="rId21"/>
    <p:sldLayoutId id="2147483727" r:id="rId22"/>
    <p:sldLayoutId id="2147483728" r:id="rId23"/>
    <p:sldLayoutId id="2147483729" r:id="rId24"/>
    <p:sldLayoutId id="2147483730" r:id="rId25"/>
    <p:sldLayoutId id="2147483731" r:id="rId26"/>
    <p:sldLayoutId id="2147483732" r:id="rId27"/>
    <p:sldLayoutId id="2147483733" r:id="rId28"/>
  </p:sldLayoutIdLst>
  <p:transition>
    <p:fade/>
  </p:transition>
  <p:timing>
    <p:tnLst>
      <p:par>
        <p:cTn id="1" dur="indefinite" restart="never" nodeType="tmRoot"/>
      </p:par>
    </p:tnLst>
  </p:timing>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p:nvPicPr>
        <p:blipFill>
          <a:blip r:embed="rId27" cstate="screen">
            <a:extLst>
              <a:ext uri="{28A0092B-C50C-407E-A947-70E740481C1C}">
                <a14:useLocalDpi xmlns:a14="http://schemas.microsoft.com/office/drawing/2010/main"/>
              </a:ext>
            </a:extLst>
          </a:blip>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1821108445"/>
      </p:ext>
    </p:extLst>
  </p:cSld>
  <p:clrMap bg1="lt1" tx1="dk1" bg2="lt2" tx2="dk2" accent1="accent1" accent2="accent2" accent3="accent3" accent4="accent4" accent5="accent5" accent6="accent6" hlink="hlink" folHlink="folHlink"/>
  <p:sldLayoutIdLst>
    <p:sldLayoutId id="2147483856" r:id="rId1"/>
    <p:sldLayoutId id="2147483857" r:id="rId2"/>
    <p:sldLayoutId id="2147483858" r:id="rId3"/>
    <p:sldLayoutId id="2147483859" r:id="rId4"/>
    <p:sldLayoutId id="2147483860" r:id="rId5"/>
    <p:sldLayoutId id="2147483861" r:id="rId6"/>
    <p:sldLayoutId id="2147483862" r:id="rId7"/>
    <p:sldLayoutId id="2147483863" r:id="rId8"/>
    <p:sldLayoutId id="2147483864" r:id="rId9"/>
    <p:sldLayoutId id="2147483865" r:id="rId10"/>
    <p:sldLayoutId id="2147483866" r:id="rId11"/>
    <p:sldLayoutId id="2147483868" r:id="rId12"/>
    <p:sldLayoutId id="2147483869" r:id="rId13"/>
    <p:sldLayoutId id="2147483870" r:id="rId14"/>
    <p:sldLayoutId id="2147483871" r:id="rId15"/>
    <p:sldLayoutId id="2147483873" r:id="rId16"/>
    <p:sldLayoutId id="2147483874" r:id="rId17"/>
    <p:sldLayoutId id="2147483875" r:id="rId18"/>
    <p:sldLayoutId id="2147483876" r:id="rId19"/>
    <p:sldLayoutId id="2147483877" r:id="rId20"/>
    <p:sldLayoutId id="2147483878" r:id="rId21"/>
    <p:sldLayoutId id="2147483879" r:id="rId22"/>
    <p:sldLayoutId id="2147483880" r:id="rId23"/>
    <p:sldLayoutId id="2147483881" r:id="rId24"/>
    <p:sldLayoutId id="2147483882" r:id="rId25"/>
  </p:sldLayoutIdLst>
  <p:transition>
    <p:fade/>
  </p:transition>
  <p:timing>
    <p:tnLst>
      <p:par>
        <p:cTn id="1" dur="indefinite" restart="never" nodeType="tmRoot"/>
      </p:par>
    </p:tnLst>
  </p:timing>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0.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1.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112.xml"/><Relationship Id="rId5" Type="http://schemas.openxmlformats.org/officeDocument/2006/relationships/image" Target="../media/image18.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3.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8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9.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91.xml"/><Relationship Id="rId5" Type="http://schemas.openxmlformats.org/officeDocument/2006/relationships/image" Target="../media/image22.png"/><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8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9.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83.xml"/><Relationship Id="rId4" Type="http://schemas.openxmlformats.org/officeDocument/2006/relationships/image" Target="../media/image24.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3.xml"/></Relationships>
</file>

<file path=ppt/slides/_rels/slide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83.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1.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114.xml"/><Relationship Id="rId4" Type="http://schemas.openxmlformats.org/officeDocument/2006/relationships/image" Target="../media/image15.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2"/>
          </p:nvPr>
        </p:nvSpPr>
        <p:spPr/>
        <p:txBody>
          <a:bodyPr/>
          <a:lstStyle/>
          <a:p>
            <a:r>
              <a:rPr lang="ru-RU" dirty="0" smtClean="0"/>
              <a:t>Мария Горелкина</a:t>
            </a:r>
          </a:p>
          <a:p>
            <a:r>
              <a:rPr lang="en-US" dirty="0" smtClean="0"/>
              <a:t>magore@microsoft.com</a:t>
            </a:r>
            <a:endParaRPr lang="ru-RU" dirty="0"/>
          </a:p>
        </p:txBody>
      </p:sp>
      <p:sp>
        <p:nvSpPr>
          <p:cNvPr id="2" name="Title 1"/>
          <p:cNvSpPr>
            <a:spLocks noGrp="1"/>
          </p:cNvSpPr>
          <p:nvPr>
            <p:ph type="title"/>
          </p:nvPr>
        </p:nvSpPr>
        <p:spPr/>
        <p:txBody>
          <a:bodyPr/>
          <a:lstStyle/>
          <a:p>
            <a:r>
              <a:rPr lang="ru-RU" sz="4800" dirty="0" smtClean="0"/>
              <a:t>Жизненный цикл приложения</a:t>
            </a:r>
            <a:r>
              <a:rPr lang="en-GB" dirty="0" smtClean="0"/>
              <a:t/>
            </a:r>
            <a:br>
              <a:rPr lang="en-GB" dirty="0" smtClean="0"/>
            </a:br>
            <a:r>
              <a:rPr lang="ru-RU" sz="3200" dirty="0" smtClean="0"/>
              <a:t>Разработка универсальных приложений </a:t>
            </a:r>
            <a:br>
              <a:rPr lang="ru-RU" sz="3200" dirty="0" smtClean="0"/>
            </a:br>
            <a:r>
              <a:rPr lang="ru-RU" sz="3200" dirty="0" smtClean="0"/>
              <a:t>на </a:t>
            </a:r>
            <a:r>
              <a:rPr lang="en-GB" sz="3200" dirty="0" smtClean="0"/>
              <a:t>Windows 10</a:t>
            </a:r>
            <a:endParaRPr lang="en-GB" sz="3600" dirty="0"/>
          </a:p>
        </p:txBody>
      </p:sp>
      <p:sp>
        <p:nvSpPr>
          <p:cNvPr id="5" name="Text Placeholder 4"/>
          <p:cNvSpPr>
            <a:spLocks noGrp="1"/>
          </p:cNvSpPr>
          <p:nvPr>
            <p:ph type="body" sz="quarter" idx="13"/>
          </p:nvPr>
        </p:nvSpPr>
        <p:spPr/>
        <p:txBody>
          <a:bodyPr/>
          <a:lstStyle/>
          <a:p>
            <a:endParaRPr lang="ru-RU"/>
          </a:p>
        </p:txBody>
      </p:sp>
    </p:spTree>
    <p:extLst>
      <p:ext uri="{BB962C8B-B14F-4D97-AF65-F5344CB8AC3E}">
        <p14:creationId xmlns:p14="http://schemas.microsoft.com/office/powerpoint/2010/main" val="156285349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4294967295"/>
          </p:nvPr>
        </p:nvSpPr>
        <p:spPr>
          <a:xfrm>
            <a:off x="327024" y="1299890"/>
            <a:ext cx="7023617" cy="3480953"/>
          </a:xfrm>
          <a:solidFill>
            <a:schemeClr val="bg1"/>
          </a:solidFill>
        </p:spPr>
        <p:txBody>
          <a:bodyPr/>
          <a:lstStyle/>
          <a:p>
            <a:pPr marL="0" indent="0">
              <a:buNone/>
            </a:pPr>
            <a:r>
              <a:rPr lang="en-GB" sz="1800" dirty="0">
                <a:solidFill>
                  <a:srgbClr val="000000"/>
                </a:solidFill>
                <a:highlight>
                  <a:srgbClr val="FFFFFF"/>
                </a:highlight>
                <a:latin typeface="Consolas" panose="020B0609020204030204" pitchFamily="49" charset="0"/>
              </a:rPr>
              <a:t> </a:t>
            </a:r>
            <a:r>
              <a:rPr lang="en-GB" sz="1200" dirty="0">
                <a:solidFill>
                  <a:srgbClr val="0000FF"/>
                </a:solidFill>
                <a:highlight>
                  <a:srgbClr val="FFFFFF"/>
                </a:highlight>
                <a:latin typeface="Consolas" panose="020B0609020204030204" pitchFamily="49" charset="0"/>
              </a:rPr>
              <a:t>sealed</a:t>
            </a:r>
            <a:r>
              <a:rPr lang="en-GB" sz="1200" dirty="0">
                <a:solidFill>
                  <a:srgbClr val="000000"/>
                </a:solidFill>
                <a:highlight>
                  <a:srgbClr val="FFFFFF"/>
                </a:highlight>
                <a:latin typeface="Consolas" panose="020B0609020204030204" pitchFamily="49" charset="0"/>
              </a:rPr>
              <a:t> </a:t>
            </a:r>
            <a:r>
              <a:rPr lang="en-GB" sz="1200" dirty="0">
                <a:solidFill>
                  <a:srgbClr val="0000FF"/>
                </a:solidFill>
                <a:highlight>
                  <a:srgbClr val="FFFFFF"/>
                </a:highlight>
                <a:latin typeface="Consolas" panose="020B0609020204030204" pitchFamily="49" charset="0"/>
              </a:rPr>
              <a:t>partial</a:t>
            </a:r>
            <a:r>
              <a:rPr lang="en-GB" sz="1200" dirty="0">
                <a:solidFill>
                  <a:srgbClr val="000000"/>
                </a:solidFill>
                <a:highlight>
                  <a:srgbClr val="FFFFFF"/>
                </a:highlight>
                <a:latin typeface="Consolas" panose="020B0609020204030204" pitchFamily="49" charset="0"/>
              </a:rPr>
              <a:t> </a:t>
            </a:r>
            <a:r>
              <a:rPr lang="en-GB" sz="1200" dirty="0">
                <a:solidFill>
                  <a:srgbClr val="0000FF"/>
                </a:solidFill>
                <a:highlight>
                  <a:srgbClr val="FFFFFF"/>
                </a:highlight>
                <a:latin typeface="Consolas" panose="020B0609020204030204" pitchFamily="49" charset="0"/>
              </a:rPr>
              <a:t>class</a:t>
            </a:r>
            <a:r>
              <a:rPr lang="en-GB" sz="1200" dirty="0">
                <a:solidFill>
                  <a:srgbClr val="000000"/>
                </a:solidFill>
                <a:highlight>
                  <a:srgbClr val="FFFFFF"/>
                </a:highlight>
                <a:latin typeface="Consolas" panose="020B0609020204030204" pitchFamily="49" charset="0"/>
              </a:rPr>
              <a:t> </a:t>
            </a:r>
            <a:r>
              <a:rPr lang="en-GB" sz="1200" dirty="0">
                <a:solidFill>
                  <a:srgbClr val="2B91AF"/>
                </a:solidFill>
                <a:highlight>
                  <a:srgbClr val="FFFFFF"/>
                </a:highlight>
                <a:latin typeface="Consolas" panose="020B0609020204030204" pitchFamily="49" charset="0"/>
              </a:rPr>
              <a:t>App</a:t>
            </a:r>
            <a:r>
              <a:rPr lang="en-GB" sz="1200" dirty="0">
                <a:solidFill>
                  <a:srgbClr val="000000"/>
                </a:solidFill>
                <a:highlight>
                  <a:srgbClr val="FFFFFF"/>
                </a:highlight>
                <a:latin typeface="Consolas" panose="020B0609020204030204" pitchFamily="49" charset="0"/>
              </a:rPr>
              <a:t> : </a:t>
            </a:r>
            <a:r>
              <a:rPr lang="en-GB" sz="1200" dirty="0">
                <a:solidFill>
                  <a:srgbClr val="2B91AF"/>
                </a:solidFill>
                <a:highlight>
                  <a:srgbClr val="FFFFFF"/>
                </a:highlight>
                <a:latin typeface="Consolas" panose="020B0609020204030204" pitchFamily="49" charset="0"/>
              </a:rPr>
              <a:t>Application</a:t>
            </a:r>
            <a:endParaRPr lang="en-GB" sz="1200" dirty="0">
              <a:solidFill>
                <a:srgbClr val="000000"/>
              </a:solidFill>
              <a:highlight>
                <a:srgbClr val="FFFFFF"/>
              </a:highlight>
              <a:latin typeface="Consolas" panose="020B0609020204030204" pitchFamily="49" charset="0"/>
            </a:endParaRPr>
          </a:p>
          <a:p>
            <a:pPr marL="0" indent="0">
              <a:buNone/>
            </a:pPr>
            <a:r>
              <a:rPr lang="en-GB" sz="1200" dirty="0">
                <a:solidFill>
                  <a:srgbClr val="000000"/>
                </a:solidFill>
                <a:highlight>
                  <a:srgbClr val="FFFFFF"/>
                </a:highlight>
                <a:latin typeface="Consolas" panose="020B0609020204030204" pitchFamily="49" charset="0"/>
              </a:rPr>
              <a:t>    {</a:t>
            </a:r>
          </a:p>
          <a:p>
            <a:pPr marL="0" indent="0">
              <a:buNone/>
            </a:pPr>
            <a:r>
              <a:rPr lang="en-GB" sz="1200" dirty="0">
                <a:solidFill>
                  <a:srgbClr val="000000"/>
                </a:solidFill>
                <a:highlight>
                  <a:srgbClr val="FFFFFF"/>
                </a:highlight>
                <a:latin typeface="Consolas" panose="020B0609020204030204" pitchFamily="49" charset="0"/>
              </a:rPr>
              <a:t>        </a:t>
            </a:r>
            <a:r>
              <a:rPr lang="en-GB" sz="1200" dirty="0">
                <a:solidFill>
                  <a:srgbClr val="0000FF"/>
                </a:solidFill>
                <a:highlight>
                  <a:srgbClr val="FFFFFF"/>
                </a:highlight>
                <a:latin typeface="Consolas" panose="020B0609020204030204" pitchFamily="49" charset="0"/>
              </a:rPr>
              <a:t>public</a:t>
            </a:r>
            <a:r>
              <a:rPr lang="en-GB" sz="1200" dirty="0">
                <a:solidFill>
                  <a:srgbClr val="000000"/>
                </a:solidFill>
                <a:highlight>
                  <a:srgbClr val="FFFFFF"/>
                </a:highlight>
                <a:latin typeface="Consolas" panose="020B0609020204030204" pitchFamily="49" charset="0"/>
              </a:rPr>
              <a:t> App()</a:t>
            </a:r>
          </a:p>
          <a:p>
            <a:pPr marL="0" indent="0">
              <a:buNone/>
            </a:pPr>
            <a:r>
              <a:rPr lang="en-GB" sz="1200" dirty="0">
                <a:solidFill>
                  <a:srgbClr val="000000"/>
                </a:solidFill>
                <a:highlight>
                  <a:srgbClr val="FFFFFF"/>
                </a:highlight>
                <a:latin typeface="Consolas" panose="020B0609020204030204" pitchFamily="49" charset="0"/>
              </a:rPr>
              <a:t>        {</a:t>
            </a:r>
          </a:p>
          <a:p>
            <a:pPr marL="0" indent="0">
              <a:buNone/>
            </a:pPr>
            <a:r>
              <a:rPr lang="en-GB" sz="1200" dirty="0">
                <a:solidFill>
                  <a:srgbClr val="000000"/>
                </a:solidFill>
                <a:highlight>
                  <a:srgbClr val="FFFFFF"/>
                </a:highlight>
                <a:latin typeface="Consolas" panose="020B0609020204030204" pitchFamily="49" charset="0"/>
              </a:rPr>
              <a:t>            </a:t>
            </a:r>
            <a:r>
              <a:rPr lang="en-GB" sz="1200" dirty="0" err="1">
                <a:solidFill>
                  <a:srgbClr val="0000FF"/>
                </a:solidFill>
                <a:highlight>
                  <a:srgbClr val="FFFFFF"/>
                </a:highlight>
                <a:latin typeface="Consolas" panose="020B0609020204030204" pitchFamily="49" charset="0"/>
              </a:rPr>
              <a:t>this</a:t>
            </a:r>
            <a:r>
              <a:rPr lang="en-GB" sz="1200" dirty="0" err="1">
                <a:solidFill>
                  <a:srgbClr val="000000"/>
                </a:solidFill>
                <a:highlight>
                  <a:srgbClr val="FFFFFF"/>
                </a:highlight>
                <a:latin typeface="Consolas" panose="020B0609020204030204" pitchFamily="49" charset="0"/>
              </a:rPr>
              <a:t>.InitializeComponent</a:t>
            </a:r>
            <a:r>
              <a:rPr lang="en-GB" sz="1200" dirty="0">
                <a:solidFill>
                  <a:srgbClr val="000000"/>
                </a:solidFill>
                <a:highlight>
                  <a:srgbClr val="FFFFFF"/>
                </a:highlight>
                <a:latin typeface="Consolas" panose="020B0609020204030204" pitchFamily="49" charset="0"/>
              </a:rPr>
              <a:t>();</a:t>
            </a:r>
          </a:p>
          <a:p>
            <a:pPr marL="0" indent="0">
              <a:buNone/>
            </a:pPr>
            <a:r>
              <a:rPr lang="en-GB" sz="1200" dirty="0">
                <a:solidFill>
                  <a:srgbClr val="000000"/>
                </a:solidFill>
                <a:highlight>
                  <a:srgbClr val="FFFFFF"/>
                </a:highlight>
                <a:latin typeface="Consolas" panose="020B0609020204030204" pitchFamily="49" charset="0"/>
              </a:rPr>
              <a:t>            </a:t>
            </a:r>
            <a:r>
              <a:rPr lang="en-GB" sz="1200" dirty="0" err="1">
                <a:solidFill>
                  <a:srgbClr val="0000FF"/>
                </a:solidFill>
                <a:highlight>
                  <a:srgbClr val="FFFFFF"/>
                </a:highlight>
                <a:latin typeface="Consolas" panose="020B0609020204030204" pitchFamily="49" charset="0"/>
              </a:rPr>
              <a:t>this</a:t>
            </a:r>
            <a:r>
              <a:rPr lang="en-GB" sz="1200" dirty="0" err="1">
                <a:solidFill>
                  <a:srgbClr val="000000"/>
                </a:solidFill>
                <a:highlight>
                  <a:srgbClr val="FFFFFF"/>
                </a:highlight>
                <a:latin typeface="Consolas" panose="020B0609020204030204" pitchFamily="49" charset="0"/>
              </a:rPr>
              <a:t>.Suspending</a:t>
            </a:r>
            <a:r>
              <a:rPr lang="en-GB" sz="1200" dirty="0">
                <a:solidFill>
                  <a:srgbClr val="000000"/>
                </a:solidFill>
                <a:highlight>
                  <a:srgbClr val="FFFFFF"/>
                </a:highlight>
                <a:latin typeface="Consolas" panose="020B0609020204030204" pitchFamily="49" charset="0"/>
              </a:rPr>
              <a:t> += </a:t>
            </a:r>
            <a:r>
              <a:rPr lang="en-GB" sz="1200" dirty="0" err="1">
                <a:solidFill>
                  <a:srgbClr val="000000"/>
                </a:solidFill>
                <a:highlight>
                  <a:srgbClr val="FFFFFF"/>
                </a:highlight>
                <a:latin typeface="Consolas" panose="020B0609020204030204" pitchFamily="49" charset="0"/>
              </a:rPr>
              <a:t>OnSuspending</a:t>
            </a:r>
            <a:r>
              <a:rPr lang="en-GB" sz="1200" dirty="0">
                <a:solidFill>
                  <a:srgbClr val="000000"/>
                </a:solidFill>
                <a:highlight>
                  <a:srgbClr val="FFFFFF"/>
                </a:highlight>
                <a:latin typeface="Consolas" panose="020B0609020204030204" pitchFamily="49" charset="0"/>
              </a:rPr>
              <a:t>;</a:t>
            </a:r>
          </a:p>
          <a:p>
            <a:pPr marL="0" indent="0">
              <a:buNone/>
            </a:pPr>
            <a:r>
              <a:rPr lang="en-GB" sz="1200" dirty="0">
                <a:solidFill>
                  <a:srgbClr val="000000"/>
                </a:solidFill>
                <a:highlight>
                  <a:srgbClr val="FFFFFF"/>
                </a:highlight>
                <a:latin typeface="Consolas" panose="020B0609020204030204" pitchFamily="49" charset="0"/>
              </a:rPr>
              <a:t>        }</a:t>
            </a:r>
          </a:p>
          <a:p>
            <a:pPr marL="0" indent="0">
              <a:buNone/>
            </a:pPr>
            <a:endParaRPr lang="en-GB" sz="1200" dirty="0">
              <a:solidFill>
                <a:srgbClr val="000000"/>
              </a:solidFill>
              <a:highlight>
                <a:srgbClr val="FFFFFF"/>
              </a:highlight>
              <a:latin typeface="Consolas" panose="020B0609020204030204" pitchFamily="49" charset="0"/>
            </a:endParaRPr>
          </a:p>
          <a:p>
            <a:pPr marL="0" indent="0">
              <a:buNone/>
            </a:pPr>
            <a:r>
              <a:rPr lang="en-GB" sz="1200" dirty="0">
                <a:solidFill>
                  <a:srgbClr val="000000"/>
                </a:solidFill>
                <a:highlight>
                  <a:srgbClr val="FFFFFF"/>
                </a:highlight>
                <a:latin typeface="Consolas" panose="020B0609020204030204" pitchFamily="49" charset="0"/>
              </a:rPr>
              <a:t>        </a:t>
            </a:r>
            <a:r>
              <a:rPr lang="en-GB" sz="1200" dirty="0">
                <a:solidFill>
                  <a:srgbClr val="0000FF"/>
                </a:solidFill>
                <a:highlight>
                  <a:srgbClr val="FFFFFF"/>
                </a:highlight>
                <a:latin typeface="Consolas" panose="020B0609020204030204" pitchFamily="49" charset="0"/>
              </a:rPr>
              <a:t>private</a:t>
            </a:r>
            <a:r>
              <a:rPr lang="en-GB" sz="1200" dirty="0">
                <a:solidFill>
                  <a:srgbClr val="000000"/>
                </a:solidFill>
                <a:highlight>
                  <a:srgbClr val="FFFFFF"/>
                </a:highlight>
                <a:latin typeface="Consolas" panose="020B0609020204030204" pitchFamily="49" charset="0"/>
              </a:rPr>
              <a:t> </a:t>
            </a:r>
            <a:r>
              <a:rPr lang="en-GB" sz="1200" dirty="0">
                <a:solidFill>
                  <a:srgbClr val="0000FF"/>
                </a:solidFill>
                <a:highlight>
                  <a:srgbClr val="FFFFFF"/>
                </a:highlight>
                <a:latin typeface="Consolas" panose="020B0609020204030204" pitchFamily="49" charset="0"/>
              </a:rPr>
              <a:t>void</a:t>
            </a:r>
            <a:r>
              <a:rPr lang="en-GB" sz="1200" dirty="0">
                <a:solidFill>
                  <a:srgbClr val="000000"/>
                </a:solidFill>
                <a:highlight>
                  <a:srgbClr val="FFFFFF"/>
                </a:highlight>
                <a:latin typeface="Consolas" panose="020B0609020204030204" pitchFamily="49" charset="0"/>
              </a:rPr>
              <a:t> </a:t>
            </a:r>
            <a:r>
              <a:rPr lang="en-GB" sz="1200" dirty="0" err="1">
                <a:solidFill>
                  <a:srgbClr val="000000"/>
                </a:solidFill>
                <a:highlight>
                  <a:srgbClr val="FFFFFF"/>
                </a:highlight>
                <a:latin typeface="Consolas" panose="020B0609020204030204" pitchFamily="49" charset="0"/>
              </a:rPr>
              <a:t>OnSuspending</a:t>
            </a:r>
            <a:r>
              <a:rPr lang="en-GB" sz="1200" dirty="0">
                <a:solidFill>
                  <a:srgbClr val="000000"/>
                </a:solidFill>
                <a:highlight>
                  <a:srgbClr val="FFFFFF"/>
                </a:highlight>
                <a:latin typeface="Consolas" panose="020B0609020204030204" pitchFamily="49" charset="0"/>
              </a:rPr>
              <a:t>(</a:t>
            </a:r>
            <a:r>
              <a:rPr lang="en-GB" sz="1200" dirty="0">
                <a:solidFill>
                  <a:srgbClr val="0000FF"/>
                </a:solidFill>
                <a:highlight>
                  <a:srgbClr val="FFFFFF"/>
                </a:highlight>
                <a:latin typeface="Consolas" panose="020B0609020204030204" pitchFamily="49" charset="0"/>
              </a:rPr>
              <a:t>object</a:t>
            </a:r>
            <a:r>
              <a:rPr lang="en-GB" sz="1200" dirty="0">
                <a:solidFill>
                  <a:srgbClr val="000000"/>
                </a:solidFill>
                <a:highlight>
                  <a:srgbClr val="FFFFFF"/>
                </a:highlight>
                <a:latin typeface="Consolas" panose="020B0609020204030204" pitchFamily="49" charset="0"/>
              </a:rPr>
              <a:t> sender, </a:t>
            </a:r>
            <a:r>
              <a:rPr lang="en-GB" sz="1200" dirty="0" err="1">
                <a:solidFill>
                  <a:srgbClr val="2B91AF"/>
                </a:solidFill>
                <a:highlight>
                  <a:srgbClr val="FFFFFF"/>
                </a:highlight>
                <a:latin typeface="Consolas" panose="020B0609020204030204" pitchFamily="49" charset="0"/>
              </a:rPr>
              <a:t>SuspendingEventArgs</a:t>
            </a:r>
            <a:r>
              <a:rPr lang="en-GB" sz="1200" dirty="0">
                <a:solidFill>
                  <a:srgbClr val="000000"/>
                </a:solidFill>
                <a:highlight>
                  <a:srgbClr val="FFFFFF"/>
                </a:highlight>
                <a:latin typeface="Consolas" panose="020B0609020204030204" pitchFamily="49" charset="0"/>
              </a:rPr>
              <a:t> e)</a:t>
            </a:r>
          </a:p>
          <a:p>
            <a:pPr marL="0" indent="0">
              <a:buNone/>
            </a:pPr>
            <a:r>
              <a:rPr lang="en-GB" sz="1200" dirty="0">
                <a:solidFill>
                  <a:srgbClr val="000000"/>
                </a:solidFill>
                <a:highlight>
                  <a:srgbClr val="FFFFFF"/>
                </a:highlight>
                <a:latin typeface="Consolas" panose="020B0609020204030204" pitchFamily="49" charset="0"/>
              </a:rPr>
              <a:t>        {</a:t>
            </a:r>
          </a:p>
          <a:p>
            <a:pPr marL="0" indent="0">
              <a:buNone/>
            </a:pPr>
            <a:r>
              <a:rPr lang="en-GB" sz="1200" dirty="0">
                <a:solidFill>
                  <a:srgbClr val="000000"/>
                </a:solidFill>
                <a:highlight>
                  <a:srgbClr val="FFFFFF"/>
                </a:highlight>
                <a:latin typeface="Consolas" panose="020B0609020204030204" pitchFamily="49" charset="0"/>
              </a:rPr>
              <a:t>            </a:t>
            </a:r>
            <a:r>
              <a:rPr lang="en-GB" sz="1200" dirty="0">
                <a:solidFill>
                  <a:srgbClr val="008000"/>
                </a:solidFill>
                <a:highlight>
                  <a:srgbClr val="FFFFFF"/>
                </a:highlight>
                <a:latin typeface="Consolas" panose="020B0609020204030204" pitchFamily="49" charset="0"/>
              </a:rPr>
              <a:t>// </a:t>
            </a:r>
            <a:r>
              <a:rPr lang="ru-RU" sz="1200" dirty="0" smtClean="0">
                <a:solidFill>
                  <a:srgbClr val="008000"/>
                </a:solidFill>
                <a:highlight>
                  <a:srgbClr val="FFFFFF"/>
                </a:highlight>
                <a:latin typeface="Consolas" panose="020B0609020204030204" pitchFamily="49" charset="0"/>
              </a:rPr>
              <a:t>Запросить задержку для асинхронной задачи </a:t>
            </a:r>
            <a:endParaRPr lang="en-GB" sz="1200" dirty="0" smtClean="0">
              <a:solidFill>
                <a:srgbClr val="000000"/>
              </a:solidFill>
              <a:highlight>
                <a:srgbClr val="FFFFFF"/>
              </a:highlight>
              <a:latin typeface="Consolas" panose="020B0609020204030204" pitchFamily="49" charset="0"/>
            </a:endParaRPr>
          </a:p>
          <a:p>
            <a:pPr marL="0" indent="0">
              <a:buNone/>
            </a:pPr>
            <a:r>
              <a:rPr lang="en-GB" sz="1200" dirty="0" smtClean="0">
                <a:solidFill>
                  <a:srgbClr val="000000"/>
                </a:solidFill>
                <a:highlight>
                  <a:srgbClr val="FFFFFF"/>
                </a:highlight>
                <a:latin typeface="Consolas" panose="020B0609020204030204" pitchFamily="49" charset="0"/>
              </a:rPr>
              <a:t>            </a:t>
            </a:r>
            <a:r>
              <a:rPr lang="en-GB" sz="1200" dirty="0" err="1" smtClean="0">
                <a:solidFill>
                  <a:srgbClr val="0000FF"/>
                </a:solidFill>
                <a:highlight>
                  <a:srgbClr val="FFFFFF"/>
                </a:highlight>
                <a:latin typeface="Consolas" panose="020B0609020204030204" pitchFamily="49" charset="0"/>
              </a:rPr>
              <a:t>var</a:t>
            </a:r>
            <a:r>
              <a:rPr lang="en-GB" sz="1200" dirty="0" smtClean="0">
                <a:solidFill>
                  <a:srgbClr val="000000"/>
                </a:solidFill>
                <a:highlight>
                  <a:srgbClr val="FFFFFF"/>
                </a:highlight>
                <a:latin typeface="Consolas" panose="020B0609020204030204" pitchFamily="49" charset="0"/>
              </a:rPr>
              <a:t> deferral = </a:t>
            </a:r>
            <a:r>
              <a:rPr lang="en-GB" sz="1200" dirty="0" err="1" smtClean="0">
                <a:solidFill>
                  <a:srgbClr val="000000"/>
                </a:solidFill>
                <a:highlight>
                  <a:srgbClr val="FFFFFF"/>
                </a:highlight>
                <a:latin typeface="Consolas" panose="020B0609020204030204" pitchFamily="49" charset="0"/>
              </a:rPr>
              <a:t>e.SuspendingOperation.GetDeferral</a:t>
            </a:r>
            <a:r>
              <a:rPr lang="en-GB" sz="1200" dirty="0" smtClean="0">
                <a:solidFill>
                  <a:srgbClr val="000000"/>
                </a:solidFill>
                <a:highlight>
                  <a:srgbClr val="FFFFFF"/>
                </a:highlight>
                <a:latin typeface="Consolas" panose="020B0609020204030204" pitchFamily="49" charset="0"/>
              </a:rPr>
              <a:t>();</a:t>
            </a:r>
          </a:p>
          <a:p>
            <a:pPr marL="0" indent="0">
              <a:buNone/>
            </a:pPr>
            <a:endParaRPr lang="en-GB" sz="1200" dirty="0">
              <a:solidFill>
                <a:srgbClr val="000000"/>
              </a:solidFill>
              <a:highlight>
                <a:srgbClr val="FFFFFF"/>
              </a:highlight>
              <a:latin typeface="Consolas" panose="020B0609020204030204" pitchFamily="49" charset="0"/>
            </a:endParaRPr>
          </a:p>
          <a:p>
            <a:pPr marL="0" indent="0">
              <a:buNone/>
            </a:pPr>
            <a:r>
              <a:rPr lang="en-GB" sz="1200" dirty="0">
                <a:solidFill>
                  <a:srgbClr val="000000"/>
                </a:solidFill>
                <a:highlight>
                  <a:srgbClr val="FFFFFF"/>
                </a:highlight>
                <a:latin typeface="Consolas" panose="020B0609020204030204" pitchFamily="49" charset="0"/>
              </a:rPr>
              <a:t>            </a:t>
            </a:r>
            <a:r>
              <a:rPr lang="en-GB" sz="1200" dirty="0">
                <a:solidFill>
                  <a:srgbClr val="008000"/>
                </a:solidFill>
                <a:highlight>
                  <a:srgbClr val="FFFFFF"/>
                </a:highlight>
                <a:latin typeface="Consolas" panose="020B0609020204030204" pitchFamily="49" charset="0"/>
              </a:rPr>
              <a:t>//TODO: </a:t>
            </a:r>
            <a:r>
              <a:rPr lang="ru-RU" sz="1200" dirty="0" smtClean="0">
                <a:solidFill>
                  <a:srgbClr val="008000"/>
                </a:solidFill>
                <a:highlight>
                  <a:srgbClr val="FFFFFF"/>
                </a:highlight>
                <a:latin typeface="Consolas" panose="020B0609020204030204" pitchFamily="49" charset="0"/>
              </a:rPr>
              <a:t>Сохраните приложение и остановить любую фоновую активность</a:t>
            </a:r>
            <a:endParaRPr lang="en-GB" sz="1200" dirty="0">
              <a:solidFill>
                <a:srgbClr val="000000"/>
              </a:solidFill>
              <a:highlight>
                <a:srgbClr val="FFFFFF"/>
              </a:highlight>
              <a:latin typeface="Consolas" panose="020B0609020204030204" pitchFamily="49" charset="0"/>
            </a:endParaRPr>
          </a:p>
          <a:p>
            <a:pPr marL="0" indent="0">
              <a:buNone/>
            </a:pPr>
            <a:r>
              <a:rPr lang="en-GB" sz="1200" dirty="0">
                <a:solidFill>
                  <a:srgbClr val="000000"/>
                </a:solidFill>
                <a:highlight>
                  <a:srgbClr val="FFFFFF"/>
                </a:highlight>
                <a:latin typeface="Consolas" panose="020B0609020204030204" pitchFamily="49" charset="0"/>
              </a:rPr>
              <a:t>            </a:t>
            </a:r>
            <a:r>
              <a:rPr lang="en-GB" sz="1200" dirty="0" err="1">
                <a:solidFill>
                  <a:srgbClr val="000000"/>
                </a:solidFill>
                <a:highlight>
                  <a:srgbClr val="FFFFFF"/>
                </a:highlight>
                <a:latin typeface="Consolas" panose="020B0609020204030204" pitchFamily="49" charset="0"/>
              </a:rPr>
              <a:t>deferral.Complete</a:t>
            </a:r>
            <a:r>
              <a:rPr lang="en-GB" sz="1200" dirty="0">
                <a:solidFill>
                  <a:srgbClr val="000000"/>
                </a:solidFill>
                <a:highlight>
                  <a:srgbClr val="FFFFFF"/>
                </a:highlight>
                <a:latin typeface="Consolas" panose="020B0609020204030204" pitchFamily="49" charset="0"/>
              </a:rPr>
              <a:t>(); </a:t>
            </a:r>
            <a:r>
              <a:rPr lang="en-GB" sz="1200" dirty="0">
                <a:solidFill>
                  <a:srgbClr val="008000"/>
                </a:solidFill>
                <a:highlight>
                  <a:srgbClr val="FFFFFF"/>
                </a:highlight>
                <a:latin typeface="Consolas" panose="020B0609020204030204" pitchFamily="49" charset="0"/>
              </a:rPr>
              <a:t>// </a:t>
            </a:r>
            <a:r>
              <a:rPr lang="ru-RU" sz="1200" dirty="0" smtClean="0">
                <a:solidFill>
                  <a:srgbClr val="008000"/>
                </a:solidFill>
                <a:highlight>
                  <a:srgbClr val="FFFFFF"/>
                </a:highlight>
                <a:latin typeface="Consolas" panose="020B0609020204030204" pitchFamily="49" charset="0"/>
              </a:rPr>
              <a:t>Завершите задержку</a:t>
            </a:r>
            <a:endParaRPr lang="en-GB" sz="1200" dirty="0">
              <a:solidFill>
                <a:srgbClr val="000000"/>
              </a:solidFill>
              <a:highlight>
                <a:srgbClr val="FFFFFF"/>
              </a:highlight>
              <a:latin typeface="Consolas" panose="020B0609020204030204" pitchFamily="49" charset="0"/>
            </a:endParaRPr>
          </a:p>
          <a:p>
            <a:pPr marL="0" indent="0">
              <a:buNone/>
            </a:pPr>
            <a:r>
              <a:rPr lang="en-GB" sz="1200" dirty="0">
                <a:solidFill>
                  <a:srgbClr val="000000"/>
                </a:solidFill>
                <a:highlight>
                  <a:srgbClr val="FFFFFF"/>
                </a:highlight>
                <a:latin typeface="Consolas" panose="020B0609020204030204" pitchFamily="49" charset="0"/>
              </a:rPr>
              <a:t>        }</a:t>
            </a:r>
            <a:endParaRPr lang="en-GB" sz="1200" dirty="0"/>
          </a:p>
        </p:txBody>
      </p:sp>
      <p:sp>
        <p:nvSpPr>
          <p:cNvPr id="2" name="Title 1"/>
          <p:cNvSpPr>
            <a:spLocks noGrp="1"/>
          </p:cNvSpPr>
          <p:nvPr>
            <p:ph type="title"/>
          </p:nvPr>
        </p:nvSpPr>
        <p:spPr/>
        <p:txBody>
          <a:bodyPr/>
          <a:lstStyle/>
          <a:p>
            <a:r>
              <a:rPr lang="ru-RU" dirty="0" smtClean="0"/>
              <a:t>Событие </a:t>
            </a:r>
            <a:r>
              <a:rPr lang="en-GB" dirty="0" err="1" smtClean="0"/>
              <a:t>Application.Suspending</a:t>
            </a:r>
            <a:endParaRPr lang="en-GB" dirty="0"/>
          </a:p>
        </p:txBody>
      </p:sp>
    </p:spTree>
    <p:extLst>
      <p:ext uri="{BB962C8B-B14F-4D97-AF65-F5344CB8AC3E}">
        <p14:creationId xmlns:p14="http://schemas.microsoft.com/office/powerpoint/2010/main" val="388567279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Пользователь вернулся в приложение</a:t>
            </a:r>
            <a:endParaRPr lang="en-GB" dirty="0"/>
          </a:p>
        </p:txBody>
      </p:sp>
      <p:sp>
        <p:nvSpPr>
          <p:cNvPr id="21" name="TextBox 20"/>
          <p:cNvSpPr txBox="1"/>
          <p:nvPr/>
        </p:nvSpPr>
        <p:spPr>
          <a:xfrm>
            <a:off x="3551177" y="5662033"/>
            <a:ext cx="978025" cy="553998"/>
          </a:xfrm>
          <a:prstGeom prst="rect">
            <a:avLst/>
          </a:prstGeom>
          <a:noFill/>
        </p:spPr>
        <p:txBody>
          <a:bodyPr wrap="none" lIns="0" tIns="0" rIns="0" bIns="0" rtlCol="0">
            <a:spAutoFit/>
          </a:bodyPr>
          <a:lstStyle/>
          <a:p>
            <a:r>
              <a:rPr lang="ru-RU" dirty="0" smtClean="0"/>
              <a:t>Кнопкой </a:t>
            </a:r>
            <a:br>
              <a:rPr lang="ru-RU" dirty="0" smtClean="0"/>
            </a:br>
            <a:r>
              <a:rPr lang="ru-RU" dirty="0" smtClean="0"/>
              <a:t>«Назад»</a:t>
            </a:r>
            <a:endParaRPr lang="en-GB" dirty="0"/>
          </a:p>
        </p:txBody>
      </p:sp>
      <p:sp>
        <p:nvSpPr>
          <p:cNvPr id="22" name="TextBox 21"/>
          <p:cNvSpPr txBox="1"/>
          <p:nvPr/>
        </p:nvSpPr>
        <p:spPr>
          <a:xfrm>
            <a:off x="5192435" y="5675234"/>
            <a:ext cx="2797882" cy="553998"/>
          </a:xfrm>
          <a:prstGeom prst="rect">
            <a:avLst/>
          </a:prstGeom>
          <a:noFill/>
        </p:spPr>
        <p:txBody>
          <a:bodyPr wrap="none" lIns="0" tIns="0" rIns="0" bIns="0" rtlCol="0">
            <a:spAutoFit/>
          </a:bodyPr>
          <a:lstStyle/>
          <a:p>
            <a:pPr algn="ctr"/>
            <a:r>
              <a:rPr lang="ru-RU" dirty="0" smtClean="0"/>
              <a:t>Выбрал </a:t>
            </a:r>
            <a:r>
              <a:rPr lang="ru-RU" dirty="0" smtClean="0"/>
              <a:t>из переключателя</a:t>
            </a:r>
            <a:br>
              <a:rPr lang="ru-RU" dirty="0" smtClean="0"/>
            </a:br>
            <a:r>
              <a:rPr lang="ru-RU" dirty="0" smtClean="0"/>
              <a:t> задач</a:t>
            </a:r>
            <a:endParaRPr lang="en-GB" dirty="0"/>
          </a:p>
        </p:txBody>
      </p:sp>
      <p:pic>
        <p:nvPicPr>
          <p:cNvPr id="5" name="Picture 4"/>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06900" y="1462840"/>
            <a:ext cx="2207945" cy="4154174"/>
          </a:xfrm>
          <a:prstGeom prst="rect">
            <a:avLst/>
          </a:prstGeom>
        </p:spPr>
      </p:pic>
      <p:sp>
        <p:nvSpPr>
          <p:cNvPr id="27" name="Oval 26"/>
          <p:cNvSpPr/>
          <p:nvPr/>
        </p:nvSpPr>
        <p:spPr bwMode="auto">
          <a:xfrm>
            <a:off x="1538870" y="2757475"/>
            <a:ext cx="1001244" cy="962995"/>
          </a:xfrm>
          <a:prstGeom prst="ellipse">
            <a:avLst/>
          </a:prstGeom>
          <a:noFill/>
          <a:ln w="38100">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3" tIns="45713" rIns="45713" bIns="45713" numCol="1" spcCol="0" rtlCol="0" fromWordArt="0" anchor="ctr" anchorCtr="0" forceAA="0" compatLnSpc="1">
            <a:prstTxWarp prst="textNoShape">
              <a:avLst/>
            </a:prstTxWarp>
            <a:noAutofit/>
          </a:bodyPr>
          <a:lstStyle/>
          <a:p>
            <a:pPr algn="ctr" defTabSz="913924" fontAlgn="base">
              <a:spcBef>
                <a:spcPct val="0"/>
              </a:spcBef>
              <a:spcAft>
                <a:spcPct val="0"/>
              </a:spcAft>
            </a:pPr>
            <a:endParaRPr lang="en-GB" dirty="0" err="1">
              <a:gradFill>
                <a:gsLst>
                  <a:gs pos="0">
                    <a:srgbClr val="FFFFFF"/>
                  </a:gs>
                  <a:gs pos="100000">
                    <a:srgbClr val="FFFFFF"/>
                  </a:gs>
                </a:gsLst>
                <a:lin ang="5400000" scaled="0"/>
              </a:gradFill>
              <a:ea typeface="Segoe UI" pitchFamily="34" charset="0"/>
              <a:cs typeface="Segoe UI" pitchFamily="34" charset="0"/>
            </a:endParaRPr>
          </a:p>
        </p:txBody>
      </p:sp>
      <p:pic>
        <p:nvPicPr>
          <p:cNvPr id="6" name="Picture 5"/>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2992943" y="1503605"/>
            <a:ext cx="2225482" cy="4113409"/>
          </a:xfrm>
          <a:prstGeom prst="rect">
            <a:avLst/>
          </a:prstGeom>
        </p:spPr>
      </p:pic>
      <p:sp>
        <p:nvSpPr>
          <p:cNvPr id="28" name="TextBox 27"/>
          <p:cNvSpPr txBox="1"/>
          <p:nvPr/>
        </p:nvSpPr>
        <p:spPr>
          <a:xfrm>
            <a:off x="878299" y="5675234"/>
            <a:ext cx="940963" cy="276999"/>
          </a:xfrm>
          <a:prstGeom prst="rect">
            <a:avLst/>
          </a:prstGeom>
          <a:noFill/>
        </p:spPr>
        <p:txBody>
          <a:bodyPr wrap="none" lIns="0" tIns="0" rIns="0" bIns="0" rtlCol="0">
            <a:spAutoFit/>
          </a:bodyPr>
          <a:lstStyle/>
          <a:p>
            <a:r>
              <a:rPr lang="ru-RU" dirty="0" smtClean="0"/>
              <a:t>Из меню</a:t>
            </a:r>
            <a:endParaRPr lang="en-GB" dirty="0"/>
          </a:p>
        </p:txBody>
      </p:sp>
      <p:sp>
        <p:nvSpPr>
          <p:cNvPr id="29" name="Oval 28"/>
          <p:cNvSpPr/>
          <p:nvPr/>
        </p:nvSpPr>
        <p:spPr bwMode="auto">
          <a:xfrm>
            <a:off x="2869619" y="4593435"/>
            <a:ext cx="1001244" cy="962995"/>
          </a:xfrm>
          <a:prstGeom prst="ellipse">
            <a:avLst/>
          </a:prstGeom>
          <a:noFill/>
          <a:ln w="38100">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3" tIns="45713" rIns="45713" bIns="45713" numCol="1" spcCol="0" rtlCol="0" fromWordArt="0" anchor="ctr" anchorCtr="0" forceAA="0" compatLnSpc="1">
            <a:prstTxWarp prst="textNoShape">
              <a:avLst/>
            </a:prstTxWarp>
            <a:noAutofit/>
          </a:bodyPr>
          <a:lstStyle/>
          <a:p>
            <a:pPr algn="ctr" defTabSz="913924" fontAlgn="base">
              <a:spcBef>
                <a:spcPct val="0"/>
              </a:spcBef>
              <a:spcAft>
                <a:spcPct val="0"/>
              </a:spcAft>
            </a:pPr>
            <a:endParaRPr lang="en-GB" dirty="0" err="1">
              <a:gradFill>
                <a:gsLst>
                  <a:gs pos="0">
                    <a:srgbClr val="FFFFFF"/>
                  </a:gs>
                  <a:gs pos="100000">
                    <a:srgbClr val="FFFFFF"/>
                  </a:gs>
                </a:gsLst>
                <a:lin ang="5400000" scaled="0"/>
              </a:gradFill>
              <a:ea typeface="Segoe UI" pitchFamily="34" charset="0"/>
              <a:cs typeface="Segoe UI" pitchFamily="34" charset="0"/>
            </a:endParaRPr>
          </a:p>
        </p:txBody>
      </p:sp>
      <p:pic>
        <p:nvPicPr>
          <p:cNvPr id="8" name="Picture 7"/>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5496523" y="1516584"/>
            <a:ext cx="2189702" cy="4113410"/>
          </a:xfrm>
          <a:prstGeom prst="rect">
            <a:avLst/>
          </a:prstGeom>
        </p:spPr>
      </p:pic>
      <p:sp>
        <p:nvSpPr>
          <p:cNvPr id="30" name="Oval 29"/>
          <p:cNvSpPr/>
          <p:nvPr/>
        </p:nvSpPr>
        <p:spPr bwMode="auto">
          <a:xfrm>
            <a:off x="5963413" y="2983710"/>
            <a:ext cx="1166683" cy="1115190"/>
          </a:xfrm>
          <a:prstGeom prst="ellipse">
            <a:avLst/>
          </a:prstGeom>
          <a:noFill/>
          <a:ln w="38100">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3" tIns="45713" rIns="45713" bIns="45713" numCol="1" spcCol="0" rtlCol="0" fromWordArt="0" anchor="ctr" anchorCtr="0" forceAA="0" compatLnSpc="1">
            <a:prstTxWarp prst="textNoShape">
              <a:avLst/>
            </a:prstTxWarp>
            <a:noAutofit/>
          </a:bodyPr>
          <a:lstStyle/>
          <a:p>
            <a:pPr algn="ctr" defTabSz="913924" fontAlgn="base">
              <a:spcBef>
                <a:spcPct val="0"/>
              </a:spcBef>
              <a:spcAft>
                <a:spcPct val="0"/>
              </a:spcAft>
            </a:pPr>
            <a:endParaRPr lang="en-GB"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41016377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heel(1)">
                                      <p:cBhvr>
                                        <p:cTn id="7" dur="1000"/>
                                        <p:tgtEl>
                                          <p:spTgt spid="27"/>
                                        </p:tgtEl>
                                      </p:cBhvr>
                                    </p:animEffect>
                                  </p:childTnLst>
                                </p:cTn>
                              </p:par>
                            </p:childTnLst>
                          </p:cTn>
                        </p:par>
                        <p:par>
                          <p:cTn id="8" fill="hold">
                            <p:stCondLst>
                              <p:cond delay="1000"/>
                            </p:stCondLst>
                            <p:childTnLst>
                              <p:par>
                                <p:cTn id="9" presetID="21" presetClass="entr" presetSubtype="1" fill="hold" grpId="0" nodeType="afterEffect">
                                  <p:stCondLst>
                                    <p:cond delay="0"/>
                                  </p:stCondLst>
                                  <p:childTnLst>
                                    <p:set>
                                      <p:cBhvr>
                                        <p:cTn id="10" dur="1" fill="hold">
                                          <p:stCondLst>
                                            <p:cond delay="0"/>
                                          </p:stCondLst>
                                        </p:cTn>
                                        <p:tgtEl>
                                          <p:spTgt spid="29"/>
                                        </p:tgtEl>
                                        <p:attrNameLst>
                                          <p:attrName>style.visibility</p:attrName>
                                        </p:attrNameLst>
                                      </p:cBhvr>
                                      <p:to>
                                        <p:strVal val="visible"/>
                                      </p:to>
                                    </p:set>
                                    <p:animEffect transition="in" filter="wheel(1)">
                                      <p:cBhvr>
                                        <p:cTn id="11" dur="1000"/>
                                        <p:tgtEl>
                                          <p:spTgt spid="29"/>
                                        </p:tgtEl>
                                      </p:cBhvr>
                                    </p:animEffect>
                                  </p:childTnLst>
                                </p:cTn>
                              </p:par>
                            </p:childTnLst>
                          </p:cTn>
                        </p:par>
                        <p:par>
                          <p:cTn id="12" fill="hold">
                            <p:stCondLst>
                              <p:cond delay="2000"/>
                            </p:stCondLst>
                            <p:childTnLst>
                              <p:par>
                                <p:cTn id="13" presetID="21" presetClass="entr" presetSubtype="1" fill="hold" grpId="0" nodeType="afterEffect">
                                  <p:stCondLst>
                                    <p:cond delay="0"/>
                                  </p:stCondLst>
                                  <p:childTnLst>
                                    <p:set>
                                      <p:cBhvr>
                                        <p:cTn id="14" dur="1" fill="hold">
                                          <p:stCondLst>
                                            <p:cond delay="0"/>
                                          </p:stCondLst>
                                        </p:cTn>
                                        <p:tgtEl>
                                          <p:spTgt spid="30"/>
                                        </p:tgtEl>
                                        <p:attrNameLst>
                                          <p:attrName>style.visibility</p:attrName>
                                        </p:attrNameLst>
                                      </p:cBhvr>
                                      <p:to>
                                        <p:strVal val="visible"/>
                                      </p:to>
                                    </p:set>
                                    <p:animEffect transition="in" filter="wheel(1)">
                                      <p:cBhvr>
                                        <p:cTn id="15" dur="1000"/>
                                        <p:tgtEl>
                                          <p:spTgt spid="30"/>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grpId="1" nodeType="clickEffect">
                                  <p:stCondLst>
                                    <p:cond delay="0"/>
                                  </p:stCondLst>
                                  <p:childTnLst>
                                    <p:animEffect transition="out" filter="fade">
                                      <p:cBhvr>
                                        <p:cTn id="19" dur="500"/>
                                        <p:tgtEl>
                                          <p:spTgt spid="27"/>
                                        </p:tgtEl>
                                      </p:cBhvr>
                                    </p:animEffect>
                                    <p:set>
                                      <p:cBhvr>
                                        <p:cTn id="20" dur="1" fill="hold">
                                          <p:stCondLst>
                                            <p:cond delay="499"/>
                                          </p:stCondLst>
                                        </p:cTn>
                                        <p:tgtEl>
                                          <p:spTgt spid="27"/>
                                        </p:tgtEl>
                                        <p:attrNameLst>
                                          <p:attrName>style.visibility</p:attrName>
                                        </p:attrNameLst>
                                      </p:cBhvr>
                                      <p:to>
                                        <p:strVal val="hidden"/>
                                      </p:to>
                                    </p:set>
                                  </p:childTnLst>
                                </p:cTn>
                              </p:par>
                              <p:par>
                                <p:cTn id="21" presetID="10" presetClass="exit" presetSubtype="0" fill="hold" grpId="1" nodeType="withEffect">
                                  <p:stCondLst>
                                    <p:cond delay="0"/>
                                  </p:stCondLst>
                                  <p:childTnLst>
                                    <p:animEffect transition="out" filter="fade">
                                      <p:cBhvr>
                                        <p:cTn id="22" dur="500"/>
                                        <p:tgtEl>
                                          <p:spTgt spid="29"/>
                                        </p:tgtEl>
                                      </p:cBhvr>
                                    </p:animEffect>
                                    <p:set>
                                      <p:cBhvr>
                                        <p:cTn id="23" dur="1" fill="hold">
                                          <p:stCondLst>
                                            <p:cond delay="499"/>
                                          </p:stCondLst>
                                        </p:cTn>
                                        <p:tgtEl>
                                          <p:spTgt spid="29"/>
                                        </p:tgtEl>
                                        <p:attrNameLst>
                                          <p:attrName>style.visibility</p:attrName>
                                        </p:attrNameLst>
                                      </p:cBhvr>
                                      <p:to>
                                        <p:strVal val="hidden"/>
                                      </p:to>
                                    </p:set>
                                  </p:childTnLst>
                                </p:cTn>
                              </p:par>
                              <p:par>
                                <p:cTn id="24" presetID="10" presetClass="exit" presetSubtype="0" fill="hold" grpId="1" nodeType="withEffect">
                                  <p:stCondLst>
                                    <p:cond delay="0"/>
                                  </p:stCondLst>
                                  <p:childTnLst>
                                    <p:animEffect transition="out" filter="fade">
                                      <p:cBhvr>
                                        <p:cTn id="25" dur="500"/>
                                        <p:tgtEl>
                                          <p:spTgt spid="30"/>
                                        </p:tgtEl>
                                      </p:cBhvr>
                                    </p:animEffect>
                                    <p:set>
                                      <p:cBhvr>
                                        <p:cTn id="26" dur="1" fill="hold">
                                          <p:stCondLst>
                                            <p:cond delay="499"/>
                                          </p:stCondLst>
                                        </p:cTn>
                                        <p:tgtEl>
                                          <p:spTgt spid="30"/>
                                        </p:tgtEl>
                                        <p:attrNameLst>
                                          <p:attrName>style.visibility</p:attrName>
                                        </p:attrNameLst>
                                      </p:cBhvr>
                                      <p:to>
                                        <p:strVal val="hidden"/>
                                      </p:to>
                                    </p:set>
                                  </p:childTnLst>
                                </p:cTn>
                              </p:par>
                              <p:par>
                                <p:cTn id="27" presetID="10" presetClass="exit" presetSubtype="0" fill="hold" grpId="0" nodeType="withEffect">
                                  <p:stCondLst>
                                    <p:cond delay="0"/>
                                  </p:stCondLst>
                                  <p:childTnLst>
                                    <p:animEffect transition="out" filter="fade">
                                      <p:cBhvr>
                                        <p:cTn id="28" dur="500"/>
                                        <p:tgtEl>
                                          <p:spTgt spid="21"/>
                                        </p:tgtEl>
                                      </p:cBhvr>
                                    </p:animEffect>
                                    <p:set>
                                      <p:cBhvr>
                                        <p:cTn id="29" dur="1" fill="hold">
                                          <p:stCondLst>
                                            <p:cond delay="499"/>
                                          </p:stCondLst>
                                        </p:cTn>
                                        <p:tgtEl>
                                          <p:spTgt spid="21"/>
                                        </p:tgtEl>
                                        <p:attrNameLst>
                                          <p:attrName>style.visibility</p:attrName>
                                        </p:attrNameLst>
                                      </p:cBhvr>
                                      <p:to>
                                        <p:strVal val="hidden"/>
                                      </p:to>
                                    </p:set>
                                  </p:childTnLst>
                                </p:cTn>
                              </p:par>
                              <p:par>
                                <p:cTn id="30" presetID="10" presetClass="exit" presetSubtype="0" fill="hold" grpId="0" nodeType="withEffect">
                                  <p:stCondLst>
                                    <p:cond delay="0"/>
                                  </p:stCondLst>
                                  <p:childTnLst>
                                    <p:animEffect transition="out" filter="fade">
                                      <p:cBhvr>
                                        <p:cTn id="31" dur="500"/>
                                        <p:tgtEl>
                                          <p:spTgt spid="22"/>
                                        </p:tgtEl>
                                      </p:cBhvr>
                                    </p:animEffect>
                                    <p:set>
                                      <p:cBhvr>
                                        <p:cTn id="32" dur="1" fill="hold">
                                          <p:stCondLst>
                                            <p:cond delay="499"/>
                                          </p:stCondLst>
                                        </p:cTn>
                                        <p:tgtEl>
                                          <p:spTgt spid="22"/>
                                        </p:tgtEl>
                                        <p:attrNameLst>
                                          <p:attrName>style.visibility</p:attrName>
                                        </p:attrNameLst>
                                      </p:cBhvr>
                                      <p:to>
                                        <p:strVal val="hidden"/>
                                      </p:to>
                                    </p:set>
                                  </p:childTnLst>
                                </p:cTn>
                              </p:par>
                              <p:par>
                                <p:cTn id="33" presetID="10" presetClass="exit" presetSubtype="0" fill="hold" nodeType="withEffect">
                                  <p:stCondLst>
                                    <p:cond delay="0"/>
                                  </p:stCondLst>
                                  <p:childTnLst>
                                    <p:animEffect transition="out" filter="fade">
                                      <p:cBhvr>
                                        <p:cTn id="34" dur="500"/>
                                        <p:tgtEl>
                                          <p:spTgt spid="5"/>
                                        </p:tgtEl>
                                      </p:cBhvr>
                                    </p:animEffect>
                                    <p:set>
                                      <p:cBhvr>
                                        <p:cTn id="35" dur="1" fill="hold">
                                          <p:stCondLst>
                                            <p:cond delay="499"/>
                                          </p:stCondLst>
                                        </p:cTn>
                                        <p:tgtEl>
                                          <p:spTgt spid="5"/>
                                        </p:tgtEl>
                                        <p:attrNameLst>
                                          <p:attrName>style.visibility</p:attrName>
                                        </p:attrNameLst>
                                      </p:cBhvr>
                                      <p:to>
                                        <p:strVal val="hidden"/>
                                      </p:to>
                                    </p:set>
                                  </p:childTnLst>
                                </p:cTn>
                              </p:par>
                              <p:par>
                                <p:cTn id="36" presetID="10" presetClass="exit" presetSubtype="0" fill="hold" nodeType="withEffect">
                                  <p:stCondLst>
                                    <p:cond delay="0"/>
                                  </p:stCondLst>
                                  <p:childTnLst>
                                    <p:animEffect transition="out" filter="fade">
                                      <p:cBhvr>
                                        <p:cTn id="37" dur="500"/>
                                        <p:tgtEl>
                                          <p:spTgt spid="6"/>
                                        </p:tgtEl>
                                      </p:cBhvr>
                                    </p:animEffect>
                                    <p:set>
                                      <p:cBhvr>
                                        <p:cTn id="38" dur="1" fill="hold">
                                          <p:stCondLst>
                                            <p:cond delay="499"/>
                                          </p:stCondLst>
                                        </p:cTn>
                                        <p:tgtEl>
                                          <p:spTgt spid="6"/>
                                        </p:tgtEl>
                                        <p:attrNameLst>
                                          <p:attrName>style.visibility</p:attrName>
                                        </p:attrNameLst>
                                      </p:cBhvr>
                                      <p:to>
                                        <p:strVal val="hidden"/>
                                      </p:to>
                                    </p:set>
                                  </p:childTnLst>
                                </p:cTn>
                              </p:par>
                              <p:par>
                                <p:cTn id="39" presetID="10" presetClass="exit" presetSubtype="0" fill="hold" grpId="0" nodeType="withEffect">
                                  <p:stCondLst>
                                    <p:cond delay="0"/>
                                  </p:stCondLst>
                                  <p:childTnLst>
                                    <p:animEffect transition="out" filter="fade">
                                      <p:cBhvr>
                                        <p:cTn id="40" dur="500"/>
                                        <p:tgtEl>
                                          <p:spTgt spid="28"/>
                                        </p:tgtEl>
                                      </p:cBhvr>
                                    </p:animEffect>
                                    <p:set>
                                      <p:cBhvr>
                                        <p:cTn id="41" dur="1" fill="hold">
                                          <p:stCondLst>
                                            <p:cond delay="499"/>
                                          </p:stCondLst>
                                        </p:cTn>
                                        <p:tgtEl>
                                          <p:spTgt spid="28"/>
                                        </p:tgtEl>
                                        <p:attrNameLst>
                                          <p:attrName>style.visibility</p:attrName>
                                        </p:attrNameLst>
                                      </p:cBhvr>
                                      <p:to>
                                        <p:strVal val="hidden"/>
                                      </p:to>
                                    </p:set>
                                  </p:childTnLst>
                                </p:cTn>
                              </p:par>
                              <p:par>
                                <p:cTn id="42" presetID="10" presetClass="exit" presetSubtype="0" fill="hold" nodeType="withEffect">
                                  <p:stCondLst>
                                    <p:cond delay="0"/>
                                  </p:stCondLst>
                                  <p:childTnLst>
                                    <p:animEffect transition="out" filter="fade">
                                      <p:cBhvr>
                                        <p:cTn id="43" dur="500"/>
                                        <p:tgtEl>
                                          <p:spTgt spid="8"/>
                                        </p:tgtEl>
                                      </p:cBhvr>
                                    </p:animEffect>
                                    <p:set>
                                      <p:cBhvr>
                                        <p:cTn id="44"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27" grpId="0" animBg="1"/>
      <p:bldP spid="27" grpId="1" animBg="1"/>
      <p:bldP spid="28" grpId="0"/>
      <p:bldP spid="29" grpId="0" animBg="1"/>
      <p:bldP spid="29" grpId="1" animBg="1"/>
      <p:bldP spid="30" grpId="0" animBg="1"/>
      <p:bldP spid="30"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Событие </a:t>
            </a:r>
            <a:r>
              <a:rPr lang="en-GB" dirty="0" err="1" smtClean="0"/>
              <a:t>Application.Resuming</a:t>
            </a:r>
            <a:r>
              <a:rPr lang="en-GB" dirty="0" smtClean="0"/>
              <a:t> </a:t>
            </a:r>
            <a:endParaRPr lang="en-GB" dirty="0"/>
          </a:p>
        </p:txBody>
      </p:sp>
      <p:sp>
        <p:nvSpPr>
          <p:cNvPr id="4" name="Rectangle 3"/>
          <p:cNvSpPr/>
          <p:nvPr/>
        </p:nvSpPr>
        <p:spPr>
          <a:xfrm>
            <a:off x="345440" y="1451313"/>
            <a:ext cx="11103610" cy="4401205"/>
          </a:xfrm>
          <a:prstGeom prst="rect">
            <a:avLst/>
          </a:prstGeom>
        </p:spPr>
        <p:txBody>
          <a:bodyPr wrap="square">
            <a:spAutoFit/>
          </a:bodyPr>
          <a:lstStyle/>
          <a:p>
            <a:r>
              <a:rPr lang="en-GB" sz="2000" dirty="0">
                <a:solidFill>
                  <a:srgbClr val="0000FF"/>
                </a:solidFill>
                <a:highlight>
                  <a:srgbClr val="FFFFFF"/>
                </a:highlight>
                <a:latin typeface="Consolas" panose="020B0609020204030204" pitchFamily="49" charset="0"/>
              </a:rPr>
              <a:t>sealed</a:t>
            </a:r>
            <a:r>
              <a:rPr lang="en-GB" sz="2000" dirty="0">
                <a:solidFill>
                  <a:srgbClr val="000000"/>
                </a:solidFill>
                <a:highlight>
                  <a:srgbClr val="FFFFFF"/>
                </a:highlight>
                <a:latin typeface="Consolas" panose="020B0609020204030204" pitchFamily="49" charset="0"/>
              </a:rPr>
              <a:t> </a:t>
            </a:r>
            <a:r>
              <a:rPr lang="en-GB" sz="2000" dirty="0">
                <a:solidFill>
                  <a:srgbClr val="0000FF"/>
                </a:solidFill>
                <a:highlight>
                  <a:srgbClr val="FFFFFF"/>
                </a:highlight>
                <a:latin typeface="Consolas" panose="020B0609020204030204" pitchFamily="49" charset="0"/>
              </a:rPr>
              <a:t>partial</a:t>
            </a:r>
            <a:r>
              <a:rPr lang="en-GB" sz="2000" dirty="0">
                <a:solidFill>
                  <a:srgbClr val="000000"/>
                </a:solidFill>
                <a:highlight>
                  <a:srgbClr val="FFFFFF"/>
                </a:highlight>
                <a:latin typeface="Consolas" panose="020B0609020204030204" pitchFamily="49" charset="0"/>
              </a:rPr>
              <a:t> </a:t>
            </a:r>
            <a:r>
              <a:rPr lang="en-GB" sz="2000" dirty="0">
                <a:solidFill>
                  <a:srgbClr val="0000FF"/>
                </a:solidFill>
                <a:highlight>
                  <a:srgbClr val="FFFFFF"/>
                </a:highlight>
                <a:latin typeface="Consolas" panose="020B0609020204030204" pitchFamily="49" charset="0"/>
              </a:rPr>
              <a:t>class</a:t>
            </a:r>
            <a:r>
              <a:rPr lang="en-GB" sz="2000" dirty="0">
                <a:solidFill>
                  <a:srgbClr val="000000"/>
                </a:solidFill>
                <a:highlight>
                  <a:srgbClr val="FFFFFF"/>
                </a:highlight>
                <a:latin typeface="Consolas" panose="020B0609020204030204" pitchFamily="49" charset="0"/>
              </a:rPr>
              <a:t> </a:t>
            </a:r>
            <a:r>
              <a:rPr lang="en-GB" sz="2000" dirty="0">
                <a:solidFill>
                  <a:srgbClr val="2B91AF"/>
                </a:solidFill>
                <a:highlight>
                  <a:srgbClr val="FFFFFF"/>
                </a:highlight>
                <a:latin typeface="Consolas" panose="020B0609020204030204" pitchFamily="49" charset="0"/>
              </a:rPr>
              <a:t>App</a:t>
            </a:r>
            <a:r>
              <a:rPr lang="en-GB" sz="2000" dirty="0">
                <a:solidFill>
                  <a:srgbClr val="000000"/>
                </a:solidFill>
                <a:highlight>
                  <a:srgbClr val="FFFFFF"/>
                </a:highlight>
                <a:latin typeface="Consolas" panose="020B0609020204030204" pitchFamily="49" charset="0"/>
              </a:rPr>
              <a:t> : </a:t>
            </a:r>
            <a:r>
              <a:rPr lang="en-GB" sz="2000" dirty="0">
                <a:solidFill>
                  <a:srgbClr val="2B91AF"/>
                </a:solidFill>
                <a:highlight>
                  <a:srgbClr val="FFFFFF"/>
                </a:highlight>
                <a:latin typeface="Consolas" panose="020B0609020204030204" pitchFamily="49" charset="0"/>
              </a:rPr>
              <a:t>Application</a:t>
            </a:r>
            <a:endParaRPr lang="en-GB" sz="2000" dirty="0">
              <a:solidFill>
                <a:srgbClr val="000000"/>
              </a:solidFill>
              <a:highlight>
                <a:srgbClr val="FFFFFF"/>
              </a:highlight>
              <a:latin typeface="Consolas" panose="020B0609020204030204" pitchFamily="49" charset="0"/>
            </a:endParaRPr>
          </a:p>
          <a:p>
            <a:r>
              <a:rPr lang="en-GB" sz="2000" dirty="0">
                <a:solidFill>
                  <a:srgbClr val="000000"/>
                </a:solidFill>
                <a:highlight>
                  <a:srgbClr val="FFFFFF"/>
                </a:highlight>
                <a:latin typeface="Consolas" panose="020B0609020204030204" pitchFamily="49" charset="0"/>
              </a:rPr>
              <a:t>{</a:t>
            </a:r>
          </a:p>
          <a:p>
            <a:r>
              <a:rPr lang="en-GB" sz="2000" dirty="0">
                <a:solidFill>
                  <a:srgbClr val="000000"/>
                </a:solidFill>
                <a:highlight>
                  <a:srgbClr val="FFFFFF"/>
                </a:highlight>
                <a:latin typeface="Consolas" panose="020B0609020204030204" pitchFamily="49" charset="0"/>
              </a:rPr>
              <a:t>    </a:t>
            </a:r>
            <a:r>
              <a:rPr lang="en-GB" sz="2000" dirty="0">
                <a:solidFill>
                  <a:srgbClr val="0000FF"/>
                </a:solidFill>
                <a:highlight>
                  <a:srgbClr val="FFFFFF"/>
                </a:highlight>
                <a:latin typeface="Consolas" panose="020B0609020204030204" pitchFamily="49" charset="0"/>
              </a:rPr>
              <a:t>public</a:t>
            </a:r>
            <a:r>
              <a:rPr lang="en-GB" sz="2000" dirty="0">
                <a:solidFill>
                  <a:srgbClr val="000000"/>
                </a:solidFill>
                <a:highlight>
                  <a:srgbClr val="FFFFFF"/>
                </a:highlight>
                <a:latin typeface="Consolas" panose="020B0609020204030204" pitchFamily="49" charset="0"/>
              </a:rPr>
              <a:t> App()</a:t>
            </a:r>
          </a:p>
          <a:p>
            <a:r>
              <a:rPr lang="en-GB" sz="2000" dirty="0">
                <a:solidFill>
                  <a:srgbClr val="000000"/>
                </a:solidFill>
                <a:highlight>
                  <a:srgbClr val="FFFFFF"/>
                </a:highlight>
                <a:latin typeface="Consolas" panose="020B0609020204030204" pitchFamily="49" charset="0"/>
              </a:rPr>
              <a:t>    {</a:t>
            </a:r>
          </a:p>
          <a:p>
            <a:r>
              <a:rPr lang="en-GB" sz="2000" dirty="0">
                <a:solidFill>
                  <a:srgbClr val="000000"/>
                </a:solidFill>
                <a:highlight>
                  <a:srgbClr val="FFFFFF"/>
                </a:highlight>
                <a:latin typeface="Consolas" panose="020B0609020204030204" pitchFamily="49" charset="0"/>
              </a:rPr>
              <a:t>        </a:t>
            </a:r>
            <a:r>
              <a:rPr lang="en-GB" sz="2000" dirty="0" err="1">
                <a:solidFill>
                  <a:srgbClr val="0000FF"/>
                </a:solidFill>
                <a:highlight>
                  <a:srgbClr val="FFFFFF"/>
                </a:highlight>
                <a:latin typeface="Consolas" panose="020B0609020204030204" pitchFamily="49" charset="0"/>
              </a:rPr>
              <a:t>this</a:t>
            </a:r>
            <a:r>
              <a:rPr lang="en-GB" sz="2000" dirty="0" err="1">
                <a:solidFill>
                  <a:srgbClr val="000000"/>
                </a:solidFill>
                <a:highlight>
                  <a:srgbClr val="FFFFFF"/>
                </a:highlight>
                <a:latin typeface="Consolas" panose="020B0609020204030204" pitchFamily="49" charset="0"/>
              </a:rPr>
              <a:t>.InitializeComponent</a:t>
            </a:r>
            <a:r>
              <a:rPr lang="en-GB" sz="2000" dirty="0">
                <a:solidFill>
                  <a:srgbClr val="000000"/>
                </a:solidFill>
                <a:highlight>
                  <a:srgbClr val="FFFFFF"/>
                </a:highlight>
                <a:latin typeface="Consolas" panose="020B0609020204030204" pitchFamily="49" charset="0"/>
              </a:rPr>
              <a:t>();</a:t>
            </a:r>
          </a:p>
          <a:p>
            <a:r>
              <a:rPr lang="en-GB" sz="2000" dirty="0">
                <a:solidFill>
                  <a:srgbClr val="000000"/>
                </a:solidFill>
                <a:highlight>
                  <a:srgbClr val="FFFFFF"/>
                </a:highlight>
                <a:latin typeface="Consolas" panose="020B0609020204030204" pitchFamily="49" charset="0"/>
              </a:rPr>
              <a:t>        </a:t>
            </a:r>
            <a:r>
              <a:rPr lang="en-GB" sz="2000" dirty="0" err="1">
                <a:solidFill>
                  <a:srgbClr val="0000FF"/>
                </a:solidFill>
                <a:highlight>
                  <a:srgbClr val="FFFFFF"/>
                </a:highlight>
                <a:latin typeface="Consolas" panose="020B0609020204030204" pitchFamily="49" charset="0"/>
              </a:rPr>
              <a:t>this</a:t>
            </a:r>
            <a:r>
              <a:rPr lang="en-GB" sz="2000" dirty="0" err="1">
                <a:solidFill>
                  <a:srgbClr val="000000"/>
                </a:solidFill>
                <a:highlight>
                  <a:srgbClr val="FFFFFF"/>
                </a:highlight>
                <a:latin typeface="Consolas" panose="020B0609020204030204" pitchFamily="49" charset="0"/>
              </a:rPr>
              <a:t>.Suspending</a:t>
            </a:r>
            <a:r>
              <a:rPr lang="en-GB" sz="2000" dirty="0">
                <a:solidFill>
                  <a:srgbClr val="000000"/>
                </a:solidFill>
                <a:highlight>
                  <a:srgbClr val="FFFFFF"/>
                </a:highlight>
                <a:latin typeface="Consolas" panose="020B0609020204030204" pitchFamily="49" charset="0"/>
              </a:rPr>
              <a:t> += </a:t>
            </a:r>
            <a:r>
              <a:rPr lang="en-GB" sz="2000" dirty="0" err="1">
                <a:solidFill>
                  <a:srgbClr val="000000"/>
                </a:solidFill>
                <a:highlight>
                  <a:srgbClr val="FFFFFF"/>
                </a:highlight>
                <a:latin typeface="Consolas" panose="020B0609020204030204" pitchFamily="49" charset="0"/>
              </a:rPr>
              <a:t>OnSuspending</a:t>
            </a:r>
            <a:r>
              <a:rPr lang="en-GB" sz="2000" dirty="0">
                <a:solidFill>
                  <a:srgbClr val="000000"/>
                </a:solidFill>
                <a:highlight>
                  <a:srgbClr val="FFFFFF"/>
                </a:highlight>
                <a:latin typeface="Consolas" panose="020B0609020204030204" pitchFamily="49" charset="0"/>
              </a:rPr>
              <a:t>;</a:t>
            </a:r>
          </a:p>
          <a:p>
            <a:r>
              <a:rPr lang="en-GB" sz="2000" dirty="0">
                <a:solidFill>
                  <a:srgbClr val="000000"/>
                </a:solidFill>
                <a:highlight>
                  <a:srgbClr val="FFFFFF"/>
                </a:highlight>
                <a:latin typeface="Consolas" panose="020B0609020204030204" pitchFamily="49" charset="0"/>
              </a:rPr>
              <a:t>        </a:t>
            </a:r>
            <a:r>
              <a:rPr lang="en-GB" sz="2000" dirty="0" err="1">
                <a:solidFill>
                  <a:srgbClr val="0000FF"/>
                </a:solidFill>
                <a:highlight>
                  <a:srgbClr val="FFFFFF"/>
                </a:highlight>
                <a:latin typeface="Consolas" panose="020B0609020204030204" pitchFamily="49" charset="0"/>
              </a:rPr>
              <a:t>this</a:t>
            </a:r>
            <a:r>
              <a:rPr lang="en-GB" sz="2000" dirty="0" err="1">
                <a:solidFill>
                  <a:srgbClr val="000000"/>
                </a:solidFill>
                <a:highlight>
                  <a:srgbClr val="FFFFFF"/>
                </a:highlight>
                <a:latin typeface="Consolas" panose="020B0609020204030204" pitchFamily="49" charset="0"/>
              </a:rPr>
              <a:t>.Resuming</a:t>
            </a:r>
            <a:r>
              <a:rPr lang="en-GB" sz="2000" dirty="0">
                <a:solidFill>
                  <a:srgbClr val="000000"/>
                </a:solidFill>
                <a:highlight>
                  <a:srgbClr val="FFFFFF"/>
                </a:highlight>
                <a:latin typeface="Consolas" panose="020B0609020204030204" pitchFamily="49" charset="0"/>
              </a:rPr>
              <a:t> += </a:t>
            </a:r>
            <a:r>
              <a:rPr lang="en-GB" sz="2000" dirty="0" err="1">
                <a:solidFill>
                  <a:srgbClr val="000000"/>
                </a:solidFill>
                <a:highlight>
                  <a:srgbClr val="FFFFFF"/>
                </a:highlight>
                <a:latin typeface="Consolas" panose="020B0609020204030204" pitchFamily="49" charset="0"/>
              </a:rPr>
              <a:t>OnResuming</a:t>
            </a:r>
            <a:r>
              <a:rPr lang="en-GB" sz="2000" dirty="0">
                <a:solidFill>
                  <a:srgbClr val="000000"/>
                </a:solidFill>
                <a:highlight>
                  <a:srgbClr val="FFFFFF"/>
                </a:highlight>
                <a:latin typeface="Consolas" panose="020B0609020204030204" pitchFamily="49" charset="0"/>
              </a:rPr>
              <a:t>;</a:t>
            </a:r>
          </a:p>
          <a:p>
            <a:r>
              <a:rPr lang="en-GB" sz="2000" dirty="0">
                <a:solidFill>
                  <a:srgbClr val="000000"/>
                </a:solidFill>
                <a:highlight>
                  <a:srgbClr val="FFFFFF"/>
                </a:highlight>
                <a:latin typeface="Consolas" panose="020B0609020204030204" pitchFamily="49" charset="0"/>
              </a:rPr>
              <a:t>    }</a:t>
            </a:r>
          </a:p>
          <a:p>
            <a:endParaRPr lang="en-GB" sz="2000" dirty="0">
              <a:solidFill>
                <a:srgbClr val="000000"/>
              </a:solidFill>
              <a:highlight>
                <a:srgbClr val="FFFFFF"/>
              </a:highlight>
              <a:latin typeface="Consolas" panose="020B0609020204030204" pitchFamily="49" charset="0"/>
            </a:endParaRPr>
          </a:p>
          <a:p>
            <a:r>
              <a:rPr lang="en-GB" sz="2000" dirty="0">
                <a:solidFill>
                  <a:srgbClr val="000000"/>
                </a:solidFill>
                <a:highlight>
                  <a:srgbClr val="FFFFFF"/>
                </a:highlight>
                <a:latin typeface="Consolas" panose="020B0609020204030204" pitchFamily="49" charset="0"/>
              </a:rPr>
              <a:t>    </a:t>
            </a:r>
            <a:r>
              <a:rPr lang="en-GB" sz="2000" dirty="0">
                <a:solidFill>
                  <a:srgbClr val="0000FF"/>
                </a:solidFill>
                <a:highlight>
                  <a:srgbClr val="FFFFFF"/>
                </a:highlight>
                <a:latin typeface="Consolas" panose="020B0609020204030204" pitchFamily="49" charset="0"/>
              </a:rPr>
              <a:t>private</a:t>
            </a:r>
            <a:r>
              <a:rPr lang="en-GB" sz="2000" dirty="0">
                <a:solidFill>
                  <a:srgbClr val="000000"/>
                </a:solidFill>
                <a:highlight>
                  <a:srgbClr val="FFFFFF"/>
                </a:highlight>
                <a:latin typeface="Consolas" panose="020B0609020204030204" pitchFamily="49" charset="0"/>
              </a:rPr>
              <a:t> </a:t>
            </a:r>
            <a:r>
              <a:rPr lang="en-GB" sz="2000" dirty="0">
                <a:solidFill>
                  <a:srgbClr val="0000FF"/>
                </a:solidFill>
                <a:highlight>
                  <a:srgbClr val="FFFFFF"/>
                </a:highlight>
                <a:latin typeface="Consolas" panose="020B0609020204030204" pitchFamily="49" charset="0"/>
              </a:rPr>
              <a:t>void</a:t>
            </a:r>
            <a:r>
              <a:rPr lang="en-GB" sz="2000" dirty="0">
                <a:solidFill>
                  <a:srgbClr val="000000"/>
                </a:solidFill>
                <a:highlight>
                  <a:srgbClr val="FFFFFF"/>
                </a:highlight>
                <a:latin typeface="Consolas" panose="020B0609020204030204" pitchFamily="49" charset="0"/>
              </a:rPr>
              <a:t> </a:t>
            </a:r>
            <a:r>
              <a:rPr lang="en-GB" sz="2000" dirty="0" err="1">
                <a:solidFill>
                  <a:srgbClr val="000000"/>
                </a:solidFill>
                <a:highlight>
                  <a:srgbClr val="FFFFFF"/>
                </a:highlight>
                <a:latin typeface="Consolas" panose="020B0609020204030204" pitchFamily="49" charset="0"/>
              </a:rPr>
              <a:t>OnResuming</a:t>
            </a:r>
            <a:r>
              <a:rPr lang="en-GB" sz="2000" dirty="0">
                <a:solidFill>
                  <a:srgbClr val="000000"/>
                </a:solidFill>
                <a:highlight>
                  <a:srgbClr val="FFFFFF"/>
                </a:highlight>
                <a:latin typeface="Consolas" panose="020B0609020204030204" pitchFamily="49" charset="0"/>
              </a:rPr>
              <a:t>(</a:t>
            </a:r>
            <a:r>
              <a:rPr lang="en-GB" sz="2000" dirty="0">
                <a:solidFill>
                  <a:srgbClr val="0000FF"/>
                </a:solidFill>
                <a:highlight>
                  <a:srgbClr val="FFFFFF"/>
                </a:highlight>
                <a:latin typeface="Consolas" panose="020B0609020204030204" pitchFamily="49" charset="0"/>
              </a:rPr>
              <a:t>object</a:t>
            </a:r>
            <a:r>
              <a:rPr lang="en-GB" sz="2000" dirty="0">
                <a:solidFill>
                  <a:srgbClr val="000000"/>
                </a:solidFill>
                <a:highlight>
                  <a:srgbClr val="FFFFFF"/>
                </a:highlight>
                <a:latin typeface="Consolas" panose="020B0609020204030204" pitchFamily="49" charset="0"/>
              </a:rPr>
              <a:t> sender, </a:t>
            </a:r>
            <a:r>
              <a:rPr lang="en-GB" sz="2000" dirty="0">
                <a:solidFill>
                  <a:srgbClr val="0000FF"/>
                </a:solidFill>
                <a:highlight>
                  <a:srgbClr val="FFFFFF"/>
                </a:highlight>
                <a:latin typeface="Consolas" panose="020B0609020204030204" pitchFamily="49" charset="0"/>
              </a:rPr>
              <a:t>object</a:t>
            </a:r>
            <a:r>
              <a:rPr lang="en-GB" sz="2000" dirty="0">
                <a:solidFill>
                  <a:srgbClr val="000000"/>
                </a:solidFill>
                <a:highlight>
                  <a:srgbClr val="FFFFFF"/>
                </a:highlight>
                <a:latin typeface="Consolas" panose="020B0609020204030204" pitchFamily="49" charset="0"/>
              </a:rPr>
              <a:t> e)</a:t>
            </a:r>
          </a:p>
          <a:p>
            <a:r>
              <a:rPr lang="en-GB" sz="2000" dirty="0">
                <a:solidFill>
                  <a:srgbClr val="000000"/>
                </a:solidFill>
                <a:highlight>
                  <a:srgbClr val="FFFFFF"/>
                </a:highlight>
                <a:latin typeface="Consolas" panose="020B0609020204030204" pitchFamily="49" charset="0"/>
              </a:rPr>
              <a:t>    {</a:t>
            </a:r>
          </a:p>
          <a:p>
            <a:r>
              <a:rPr lang="en-GB" sz="2000" dirty="0">
                <a:solidFill>
                  <a:srgbClr val="000000"/>
                </a:solidFill>
                <a:highlight>
                  <a:srgbClr val="FFFFFF"/>
                </a:highlight>
                <a:latin typeface="Consolas" panose="020B0609020204030204" pitchFamily="49" charset="0"/>
              </a:rPr>
              <a:t>        </a:t>
            </a:r>
            <a:r>
              <a:rPr lang="en-GB" sz="2000" dirty="0">
                <a:solidFill>
                  <a:srgbClr val="008000"/>
                </a:solidFill>
                <a:highlight>
                  <a:srgbClr val="FFFFFF"/>
                </a:highlight>
                <a:latin typeface="Consolas" panose="020B0609020204030204" pitchFamily="49" charset="0"/>
              </a:rPr>
              <a:t>// TODO: whatever you need to do to resume your app</a:t>
            </a:r>
            <a:endParaRPr lang="en-GB" sz="2000" dirty="0">
              <a:solidFill>
                <a:srgbClr val="000000"/>
              </a:solidFill>
              <a:highlight>
                <a:srgbClr val="FFFFFF"/>
              </a:highlight>
              <a:latin typeface="Consolas" panose="020B0609020204030204" pitchFamily="49" charset="0"/>
            </a:endParaRPr>
          </a:p>
          <a:p>
            <a:endParaRPr lang="en-GB" sz="2000" dirty="0">
              <a:solidFill>
                <a:srgbClr val="000000"/>
              </a:solidFill>
              <a:highlight>
                <a:srgbClr val="FFFFFF"/>
              </a:highlight>
              <a:latin typeface="Consolas" panose="020B0609020204030204" pitchFamily="49" charset="0"/>
            </a:endParaRPr>
          </a:p>
          <a:p>
            <a:r>
              <a:rPr lang="en-GB" sz="2000" dirty="0">
                <a:solidFill>
                  <a:srgbClr val="000000"/>
                </a:solidFill>
                <a:highlight>
                  <a:srgbClr val="FFFFFF"/>
                </a:highlight>
                <a:latin typeface="Consolas" panose="020B0609020204030204" pitchFamily="49" charset="0"/>
              </a:rPr>
              <a:t>    }</a:t>
            </a:r>
            <a:endParaRPr lang="en-GB" sz="4800" dirty="0"/>
          </a:p>
        </p:txBody>
      </p:sp>
      <p:sp>
        <p:nvSpPr>
          <p:cNvPr id="5" name="Rounded Rectangle 4"/>
          <p:cNvSpPr/>
          <p:nvPr/>
        </p:nvSpPr>
        <p:spPr bwMode="auto">
          <a:xfrm>
            <a:off x="1285874" y="3295650"/>
            <a:ext cx="4714875" cy="428625"/>
          </a:xfrm>
          <a:prstGeom prst="roundRect">
            <a:avLst/>
          </a:prstGeom>
          <a:noFill/>
          <a:ln w="57150">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56048854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z="4400" dirty="0" smtClean="0"/>
              <a:t>Что необходимо сделать при возобновлении</a:t>
            </a:r>
            <a:r>
              <a:rPr lang="en-GB" sz="4400" dirty="0" smtClean="0"/>
              <a:t>?</a:t>
            </a:r>
            <a:endParaRPr lang="en-GB" sz="4400" dirty="0"/>
          </a:p>
        </p:txBody>
      </p:sp>
      <p:sp>
        <p:nvSpPr>
          <p:cNvPr id="3" name="Text Placeholder 2"/>
          <p:cNvSpPr>
            <a:spLocks noGrp="1"/>
          </p:cNvSpPr>
          <p:nvPr>
            <p:ph type="body" sz="quarter" idx="10"/>
          </p:nvPr>
        </p:nvSpPr>
        <p:spPr>
          <a:xfrm>
            <a:off x="368479" y="1444358"/>
            <a:ext cx="6804954" cy="3815916"/>
          </a:xfrm>
        </p:spPr>
        <p:txBody>
          <a:bodyPr/>
          <a:lstStyle/>
          <a:p>
            <a:r>
              <a:rPr lang="ru-RU" sz="3200" dirty="0" smtClean="0"/>
              <a:t>Загрузить актуальные данные, которые могли измениться пока приложение было приостановлено</a:t>
            </a:r>
          </a:p>
          <a:p>
            <a:endParaRPr lang="en-GB" sz="3200" dirty="0" smtClean="0"/>
          </a:p>
          <a:p>
            <a:r>
              <a:rPr lang="ru-RU" sz="3200" dirty="0" smtClean="0"/>
              <a:t>Оценить длительность приостановки приложения</a:t>
            </a:r>
            <a:endParaRPr lang="en-GB" sz="200" dirty="0" smtClean="0"/>
          </a:p>
          <a:p>
            <a:pPr lvl="1"/>
            <a:endParaRPr lang="en-GB" dirty="0" smtClean="0"/>
          </a:p>
        </p:txBody>
      </p:sp>
    </p:spTree>
    <p:extLst>
      <p:ext uri="{BB962C8B-B14F-4D97-AF65-F5344CB8AC3E}">
        <p14:creationId xmlns:p14="http://schemas.microsoft.com/office/powerpoint/2010/main" val="234173912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382364"/>
            <a:ext cx="5491799" cy="1071062"/>
          </a:xfrm>
        </p:spPr>
        <p:txBody>
          <a:bodyPr/>
          <a:lstStyle/>
          <a:p>
            <a:pPr marL="0" indent="0">
              <a:buNone/>
            </a:pPr>
            <a:r>
              <a:rPr lang="ru-RU" sz="3200" dirty="0" smtClean="0"/>
              <a:t>Инструмент </a:t>
            </a:r>
            <a:r>
              <a:rPr lang="en-GB" sz="3200" dirty="0"/>
              <a:t>Debug Location </a:t>
            </a:r>
            <a:r>
              <a:rPr lang="ru-RU" sz="3200" dirty="0" smtClean="0"/>
              <a:t>в </a:t>
            </a:r>
            <a:r>
              <a:rPr lang="en-GB" sz="3200" dirty="0"/>
              <a:t>Visual</a:t>
            </a:r>
            <a:r>
              <a:rPr lang="en-US" sz="3200" dirty="0"/>
              <a:t> Studio </a:t>
            </a:r>
            <a:r>
              <a:rPr lang="ru-RU" sz="3200" dirty="0" smtClean="0"/>
              <a:t>2015</a:t>
            </a:r>
            <a:endParaRPr lang="ru-RU" sz="3200" dirty="0"/>
          </a:p>
        </p:txBody>
      </p:sp>
      <p:sp>
        <p:nvSpPr>
          <p:cNvPr id="3" name="Title 2"/>
          <p:cNvSpPr>
            <a:spLocks noGrp="1"/>
          </p:cNvSpPr>
          <p:nvPr>
            <p:ph type="title"/>
          </p:nvPr>
        </p:nvSpPr>
        <p:spPr/>
        <p:txBody>
          <a:bodyPr/>
          <a:lstStyle/>
          <a:p>
            <a:r>
              <a:rPr lang="en-GB" sz="4400" dirty="0" smtClean="0"/>
              <a:t>Debug Location</a:t>
            </a:r>
            <a:endParaRPr lang="en-GB" sz="4800" dirty="0"/>
          </a:p>
        </p:txBody>
      </p:sp>
      <p:pic>
        <p:nvPicPr>
          <p:cNvPr id="4" name="Picture 3"/>
          <p:cNvPicPr>
            <a:picLocks noChangeAspect="1"/>
          </p:cNvPicPr>
          <p:nvPr/>
        </p:nvPicPr>
        <p:blipFill>
          <a:blip r:embed="rId3"/>
          <a:stretch>
            <a:fillRect/>
          </a:stretch>
        </p:blipFill>
        <p:spPr>
          <a:xfrm>
            <a:off x="457200" y="2646614"/>
            <a:ext cx="4529137" cy="1867830"/>
          </a:xfrm>
          <a:prstGeom prst="rect">
            <a:avLst/>
          </a:prstGeom>
        </p:spPr>
      </p:pic>
    </p:spTree>
    <p:extLst>
      <p:ext uri="{BB962C8B-B14F-4D97-AF65-F5344CB8AC3E}">
        <p14:creationId xmlns:p14="http://schemas.microsoft.com/office/powerpoint/2010/main" val="39953275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300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94811" y="2605560"/>
            <a:ext cx="11106686" cy="1680460"/>
          </a:xfrm>
        </p:spPr>
        <p:txBody>
          <a:bodyPr/>
          <a:lstStyle/>
          <a:p>
            <a:r>
              <a:rPr lang="ru-RU" sz="5400" dirty="0" smtClean="0"/>
              <a:t>Прекращение работы </a:t>
            </a:r>
            <a:r>
              <a:rPr lang="en-US" sz="5400" dirty="0" smtClean="0"/>
              <a:t/>
            </a:r>
            <a:br>
              <a:rPr lang="en-US" sz="5400" dirty="0" smtClean="0"/>
            </a:br>
            <a:r>
              <a:rPr lang="ru-RU" sz="5400" dirty="0" smtClean="0"/>
              <a:t>приложения </a:t>
            </a:r>
            <a:r>
              <a:rPr lang="ru-RU" sz="5400" dirty="0" smtClean="0"/>
              <a:t>системой</a:t>
            </a:r>
            <a:endParaRPr lang="en-GB" sz="5400" dirty="0"/>
          </a:p>
        </p:txBody>
      </p:sp>
    </p:spTree>
    <p:extLst>
      <p:ext uri="{BB962C8B-B14F-4D97-AF65-F5344CB8AC3E}">
        <p14:creationId xmlns:p14="http://schemas.microsoft.com/office/powerpoint/2010/main" val="57147778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ru-RU" sz="4000" dirty="0" smtClean="0"/>
              <a:t>Система прекращает работу приложения</a:t>
            </a:r>
            <a:endParaRPr lang="en-GB" sz="4000" dirty="0"/>
          </a:p>
        </p:txBody>
      </p:sp>
      <p:grpSp>
        <p:nvGrpSpPr>
          <p:cNvPr id="5" name="Group 4"/>
          <p:cNvGrpSpPr/>
          <p:nvPr/>
        </p:nvGrpSpPr>
        <p:grpSpPr>
          <a:xfrm>
            <a:off x="737380" y="2141930"/>
            <a:ext cx="1650522" cy="3322059"/>
            <a:chOff x="1929858" y="1426191"/>
            <a:chExt cx="2226881" cy="4482116"/>
          </a:xfrm>
        </p:grpSpPr>
        <p:sp>
          <p:nvSpPr>
            <p:cNvPr id="8" name="TextBox 7"/>
            <p:cNvSpPr txBox="1"/>
            <p:nvPr/>
          </p:nvSpPr>
          <p:spPr>
            <a:xfrm>
              <a:off x="2054523" y="5477420"/>
              <a:ext cx="1983555" cy="430887"/>
            </a:xfrm>
            <a:prstGeom prst="rect">
              <a:avLst/>
            </a:prstGeom>
            <a:noFill/>
          </p:spPr>
          <p:txBody>
            <a:bodyPr wrap="none" lIns="0" tIns="0" rIns="0" bIns="0" rtlCol="0">
              <a:spAutoFit/>
            </a:bodyPr>
            <a:lstStyle/>
            <a:p>
              <a:pPr algn="ctr"/>
              <a:r>
                <a:rPr lang="ru-RU" sz="1400" dirty="0" smtClean="0">
                  <a:gradFill>
                    <a:gsLst>
                      <a:gs pos="1250">
                        <a:schemeClr val="tx1"/>
                      </a:gs>
                      <a:gs pos="100000">
                        <a:schemeClr val="tx1"/>
                      </a:gs>
                    </a:gsLst>
                    <a:lin ang="5400000" scaled="0"/>
                  </a:gradFill>
                </a:rPr>
                <a:t>Пользователь запускает</a:t>
              </a:r>
              <a:br>
                <a:rPr lang="ru-RU" sz="1400" dirty="0" smtClean="0">
                  <a:gradFill>
                    <a:gsLst>
                      <a:gs pos="1250">
                        <a:schemeClr val="tx1"/>
                      </a:gs>
                      <a:gs pos="100000">
                        <a:schemeClr val="tx1"/>
                      </a:gs>
                    </a:gsLst>
                    <a:lin ang="5400000" scaled="0"/>
                  </a:gradFill>
                </a:rPr>
              </a:br>
              <a:r>
                <a:rPr lang="ru-RU" sz="1400" dirty="0" smtClean="0">
                  <a:gradFill>
                    <a:gsLst>
                      <a:gs pos="1250">
                        <a:schemeClr val="tx1"/>
                      </a:gs>
                      <a:gs pos="100000">
                        <a:schemeClr val="tx1"/>
                      </a:gs>
                    </a:gsLst>
                    <a:lin ang="5400000" scaled="0"/>
                  </a:gradFill>
                </a:rPr>
                <a:t>другие приложения</a:t>
              </a:r>
              <a:endParaRPr lang="en-GB" sz="1400" dirty="0">
                <a:gradFill>
                  <a:gsLst>
                    <a:gs pos="1250">
                      <a:schemeClr val="tx1"/>
                    </a:gs>
                    <a:gs pos="100000">
                      <a:schemeClr val="tx1"/>
                    </a:gs>
                  </a:gsLst>
                  <a:lin ang="5400000" scaled="0"/>
                </a:gradFill>
              </a:endParaRPr>
            </a:p>
          </p:txBody>
        </p:sp>
        <p:pic>
          <p:nvPicPr>
            <p:cNvPr id="4" name="Picture 3"/>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929858" y="1426191"/>
              <a:ext cx="2226881" cy="3966982"/>
            </a:xfrm>
            <a:prstGeom prst="rect">
              <a:avLst/>
            </a:prstGeom>
          </p:spPr>
        </p:pic>
      </p:grpSp>
      <p:grpSp>
        <p:nvGrpSpPr>
          <p:cNvPr id="18" name="Group 17"/>
          <p:cNvGrpSpPr/>
          <p:nvPr/>
        </p:nvGrpSpPr>
        <p:grpSpPr>
          <a:xfrm>
            <a:off x="3175967" y="2141929"/>
            <a:ext cx="1650523" cy="3322060"/>
            <a:chOff x="4761861" y="1422004"/>
            <a:chExt cx="2226882" cy="4482117"/>
          </a:xfrm>
        </p:grpSpPr>
        <p:sp>
          <p:nvSpPr>
            <p:cNvPr id="12" name="TextBox 11"/>
            <p:cNvSpPr txBox="1"/>
            <p:nvPr/>
          </p:nvSpPr>
          <p:spPr>
            <a:xfrm>
              <a:off x="4815794" y="5473234"/>
              <a:ext cx="2020553" cy="430887"/>
            </a:xfrm>
            <a:prstGeom prst="rect">
              <a:avLst/>
            </a:prstGeom>
            <a:noFill/>
          </p:spPr>
          <p:txBody>
            <a:bodyPr wrap="none" lIns="0" tIns="0" rIns="0" bIns="0" rtlCol="0">
              <a:spAutoFit/>
            </a:bodyPr>
            <a:lstStyle/>
            <a:p>
              <a:pPr algn="ctr"/>
              <a:r>
                <a:rPr lang="ru-RU" sz="1400" dirty="0" smtClean="0">
                  <a:gradFill>
                    <a:gsLst>
                      <a:gs pos="1250">
                        <a:schemeClr val="tx1"/>
                      </a:gs>
                      <a:gs pos="100000">
                        <a:schemeClr val="tx1"/>
                      </a:gs>
                    </a:gsLst>
                    <a:lin ang="5400000" scaled="0"/>
                  </a:gradFill>
                </a:rPr>
                <a:t>Операционной системе </a:t>
              </a:r>
              <a:br>
                <a:rPr lang="ru-RU" sz="1400" dirty="0" smtClean="0">
                  <a:gradFill>
                    <a:gsLst>
                      <a:gs pos="1250">
                        <a:schemeClr val="tx1"/>
                      </a:gs>
                      <a:gs pos="100000">
                        <a:schemeClr val="tx1"/>
                      </a:gs>
                    </a:gsLst>
                    <a:lin ang="5400000" scaled="0"/>
                  </a:gradFill>
                </a:rPr>
              </a:br>
              <a:r>
                <a:rPr lang="ru-RU" sz="1400" dirty="0" smtClean="0">
                  <a:gradFill>
                    <a:gsLst>
                      <a:gs pos="1250">
                        <a:schemeClr val="tx1"/>
                      </a:gs>
                      <a:gs pos="100000">
                        <a:schemeClr val="tx1"/>
                      </a:gs>
                    </a:gsLst>
                    <a:lin ang="5400000" scaled="0"/>
                  </a:gradFill>
                </a:rPr>
                <a:t>не достаточно памяти</a:t>
              </a:r>
              <a:endParaRPr lang="en-GB" sz="1400" dirty="0">
                <a:gradFill>
                  <a:gsLst>
                    <a:gs pos="1250">
                      <a:schemeClr val="tx1"/>
                    </a:gs>
                    <a:gs pos="100000">
                      <a:schemeClr val="tx1"/>
                    </a:gs>
                  </a:gsLst>
                  <a:lin ang="5400000" scaled="0"/>
                </a:gradFill>
              </a:endParaRPr>
            </a:p>
          </p:txBody>
        </p:sp>
        <p:pic>
          <p:nvPicPr>
            <p:cNvPr id="6" name="Picture 5"/>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4761861" y="1422004"/>
              <a:ext cx="2226882" cy="3966983"/>
            </a:xfrm>
            <a:prstGeom prst="rect">
              <a:avLst/>
            </a:prstGeom>
          </p:spPr>
        </p:pic>
      </p:grpSp>
      <p:grpSp>
        <p:nvGrpSpPr>
          <p:cNvPr id="25" name="Group 24"/>
          <p:cNvGrpSpPr/>
          <p:nvPr/>
        </p:nvGrpSpPr>
        <p:grpSpPr>
          <a:xfrm>
            <a:off x="5640185" y="2141929"/>
            <a:ext cx="1650523" cy="3316897"/>
            <a:chOff x="7935981" y="1422004"/>
            <a:chExt cx="2226882" cy="4475151"/>
          </a:xfrm>
        </p:grpSpPr>
        <p:sp>
          <p:nvSpPr>
            <p:cNvPr id="16" name="TextBox 15"/>
            <p:cNvSpPr txBox="1"/>
            <p:nvPr/>
          </p:nvSpPr>
          <p:spPr>
            <a:xfrm>
              <a:off x="8198024" y="5466268"/>
              <a:ext cx="1776897" cy="430887"/>
            </a:xfrm>
            <a:prstGeom prst="rect">
              <a:avLst/>
            </a:prstGeom>
            <a:noFill/>
          </p:spPr>
          <p:txBody>
            <a:bodyPr wrap="none" lIns="0" tIns="0" rIns="0" bIns="0" rtlCol="0">
              <a:spAutoFit/>
            </a:bodyPr>
            <a:lstStyle/>
            <a:p>
              <a:pPr algn="ctr"/>
              <a:r>
                <a:rPr lang="ru-RU" sz="1400" dirty="0" smtClean="0">
                  <a:gradFill>
                    <a:gsLst>
                      <a:gs pos="1250">
                        <a:schemeClr val="tx1"/>
                      </a:gs>
                      <a:gs pos="100000">
                        <a:schemeClr val="tx1"/>
                      </a:gs>
                    </a:gsLst>
                    <a:lin ang="5400000" scaled="0"/>
                  </a:gradFill>
                </a:rPr>
                <a:t>Система </a:t>
              </a:r>
              <a:r>
                <a:rPr lang="ru-RU" sz="1400" dirty="0" smtClean="0">
                  <a:gradFill>
                    <a:gsLst>
                      <a:gs pos="1250">
                        <a:schemeClr val="tx1"/>
                      </a:gs>
                      <a:gs pos="100000">
                        <a:schemeClr val="tx1"/>
                      </a:gs>
                    </a:gsLst>
                    <a:lin ang="5400000" scaled="0"/>
                  </a:gradFill>
                </a:rPr>
                <a:t>прекращает </a:t>
              </a:r>
              <a:br>
                <a:rPr lang="ru-RU" sz="1400" dirty="0" smtClean="0">
                  <a:gradFill>
                    <a:gsLst>
                      <a:gs pos="1250">
                        <a:schemeClr val="tx1"/>
                      </a:gs>
                      <a:gs pos="100000">
                        <a:schemeClr val="tx1"/>
                      </a:gs>
                    </a:gsLst>
                    <a:lin ang="5400000" scaled="0"/>
                  </a:gradFill>
                </a:rPr>
              </a:br>
              <a:r>
                <a:rPr lang="ru-RU" sz="1400" dirty="0" smtClean="0">
                  <a:gradFill>
                    <a:gsLst>
                      <a:gs pos="1250">
                        <a:schemeClr val="tx1"/>
                      </a:gs>
                      <a:gs pos="100000">
                        <a:schemeClr val="tx1"/>
                      </a:gs>
                    </a:gsLst>
                    <a:lin ang="5400000" scaled="0"/>
                  </a:gradFill>
                </a:rPr>
                <a:t>работу приложения</a:t>
              </a:r>
              <a:endParaRPr lang="en-GB" sz="1400" dirty="0">
                <a:gradFill>
                  <a:gsLst>
                    <a:gs pos="1250">
                      <a:schemeClr val="tx1"/>
                    </a:gs>
                    <a:gs pos="100000">
                      <a:schemeClr val="tx1"/>
                    </a:gs>
                  </a:gsLst>
                  <a:lin ang="5400000" scaled="0"/>
                </a:gradFill>
              </a:endParaRPr>
            </a:p>
          </p:txBody>
        </p:sp>
        <p:pic>
          <p:nvPicPr>
            <p:cNvPr id="21" name="Picture 20"/>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7935981" y="1422004"/>
              <a:ext cx="2226882" cy="3966983"/>
            </a:xfrm>
            <a:prstGeom prst="rect">
              <a:avLst/>
            </a:prstGeom>
          </p:spPr>
        </p:pic>
      </p:grpSp>
      <p:grpSp>
        <p:nvGrpSpPr>
          <p:cNvPr id="26" name="Group 25"/>
          <p:cNvGrpSpPr/>
          <p:nvPr/>
        </p:nvGrpSpPr>
        <p:grpSpPr>
          <a:xfrm>
            <a:off x="3408347" y="2693683"/>
            <a:ext cx="3431621" cy="3089580"/>
            <a:chOff x="4953364" y="2166429"/>
            <a:chExt cx="4629936" cy="4168456"/>
          </a:xfrm>
        </p:grpSpPr>
        <p:sp>
          <p:nvSpPr>
            <p:cNvPr id="19" name="Multiply 18"/>
            <p:cNvSpPr/>
            <p:nvPr/>
          </p:nvSpPr>
          <p:spPr bwMode="auto">
            <a:xfrm>
              <a:off x="7084295" y="2166429"/>
              <a:ext cx="2499005" cy="4168456"/>
            </a:xfrm>
            <a:prstGeom prst="mathMultiply">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3" tIns="45713" rIns="45713" bIns="45713" numCol="1" spcCol="0" rtlCol="0" fromWordArt="0" anchor="ctr" anchorCtr="0" forceAA="0" compatLnSpc="1">
              <a:prstTxWarp prst="textNoShape">
                <a:avLst/>
              </a:prstTxWarp>
              <a:noAutofit/>
            </a:bodyPr>
            <a:lstStyle/>
            <a:p>
              <a:pPr algn="ctr" defTabSz="913924" fontAlgn="base">
                <a:spcBef>
                  <a:spcPct val="0"/>
                </a:spcBef>
                <a:spcAft>
                  <a:spcPct val="0"/>
                </a:spcAft>
              </a:pPr>
              <a:endParaRPr lang="en-GB"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24" name="Group 23"/>
            <p:cNvGrpSpPr/>
            <p:nvPr/>
          </p:nvGrpSpPr>
          <p:grpSpPr>
            <a:xfrm>
              <a:off x="4953364" y="3580519"/>
              <a:ext cx="4310322" cy="1203790"/>
              <a:chOff x="7357442" y="3541072"/>
              <a:chExt cx="4310934" cy="1203960"/>
            </a:xfrm>
          </p:grpSpPr>
          <p:sp>
            <p:nvSpPr>
              <p:cNvPr id="22" name="Right Arrow 21"/>
              <p:cNvSpPr/>
              <p:nvPr/>
            </p:nvSpPr>
            <p:spPr bwMode="auto">
              <a:xfrm>
                <a:off x="7357442" y="3541072"/>
                <a:ext cx="2255520" cy="1203960"/>
              </a:xfrm>
              <a:prstGeom prst="rightArrow">
                <a:avLst/>
              </a:prstGeom>
              <a:solidFill>
                <a:srgbClr val="FF0000"/>
              </a:solidFill>
              <a:ln>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3" tIns="45713" rIns="45713" bIns="45713" numCol="1" spcCol="0" rtlCol="0" fromWordArt="0" anchor="ctr" anchorCtr="0" forceAA="0" compatLnSpc="1">
                <a:prstTxWarp prst="textNoShape">
                  <a:avLst/>
                </a:prstTxWarp>
                <a:noAutofit/>
              </a:bodyPr>
              <a:lstStyle/>
              <a:p>
                <a:pPr algn="ctr" defTabSz="913924" fontAlgn="base">
                  <a:spcBef>
                    <a:spcPct val="0"/>
                  </a:spcBef>
                  <a:spcAft>
                    <a:spcPct val="0"/>
                  </a:spcAft>
                </a:pPr>
                <a:endParaRPr lang="en-GB" dirty="0">
                  <a:gradFill>
                    <a:gsLst>
                      <a:gs pos="0">
                        <a:srgbClr val="FFFFFF"/>
                      </a:gs>
                      <a:gs pos="100000">
                        <a:srgbClr val="FFFFFF"/>
                      </a:gs>
                    </a:gsLst>
                    <a:lin ang="5400000" scaled="0"/>
                  </a:gradFill>
                  <a:ea typeface="Segoe UI" pitchFamily="34" charset="0"/>
                  <a:cs typeface="Segoe UI" pitchFamily="34" charset="0"/>
                </a:endParaRPr>
              </a:p>
            </p:txBody>
          </p:sp>
          <p:sp>
            <p:nvSpPr>
              <p:cNvPr id="23" name="TextBox 22"/>
              <p:cNvSpPr txBox="1"/>
              <p:nvPr/>
            </p:nvSpPr>
            <p:spPr>
              <a:xfrm>
                <a:off x="9905271" y="3927608"/>
                <a:ext cx="1763105" cy="430948"/>
              </a:xfrm>
              <a:prstGeom prst="rect">
                <a:avLst/>
              </a:prstGeom>
              <a:noFill/>
            </p:spPr>
            <p:txBody>
              <a:bodyPr wrap="none" lIns="0" tIns="0" rIns="0" bIns="0" rtlCol="0">
                <a:spAutoFit/>
              </a:bodyPr>
              <a:lstStyle/>
              <a:p>
                <a:r>
                  <a:rPr lang="en-GB" sz="2800" dirty="0"/>
                  <a:t>Terminated</a:t>
                </a:r>
              </a:p>
            </p:txBody>
          </p:sp>
        </p:grpSp>
      </p:grpSp>
      <p:sp>
        <p:nvSpPr>
          <p:cNvPr id="27" name="Oval 26"/>
          <p:cNvSpPr/>
          <p:nvPr/>
        </p:nvSpPr>
        <p:spPr bwMode="auto">
          <a:xfrm>
            <a:off x="1562641" y="2141929"/>
            <a:ext cx="796421" cy="809027"/>
          </a:xfrm>
          <a:prstGeom prst="ellipse">
            <a:avLst/>
          </a:prstGeom>
          <a:noFill/>
          <a:ln w="38100">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3" tIns="45713" rIns="45713" bIns="45713" numCol="1" spcCol="0" rtlCol="0" fromWordArt="0" anchor="ctr" anchorCtr="0" forceAA="0" compatLnSpc="1">
            <a:prstTxWarp prst="textNoShape">
              <a:avLst/>
            </a:prstTxWarp>
            <a:noAutofit/>
          </a:bodyPr>
          <a:lstStyle/>
          <a:p>
            <a:pPr algn="ctr" defTabSz="913924" fontAlgn="base">
              <a:spcBef>
                <a:spcPct val="0"/>
              </a:spcBef>
              <a:spcAft>
                <a:spcPct val="0"/>
              </a:spcAft>
            </a:pPr>
            <a:endParaRPr lang="en-GB" sz="12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24381536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0"/>
                            </p:stCondLst>
                            <p:childTnLst>
                              <p:par>
                                <p:cTn id="8" presetID="21" presetClass="entr" presetSubtype="1" fill="hold" grpId="0" nodeType="after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wheel(1)">
                                      <p:cBhvr>
                                        <p:cTn id="10" dur="2000"/>
                                        <p:tgtEl>
                                          <p:spTgt spid="27"/>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fade">
                                      <p:cBhvr>
                                        <p:cTn id="19" dur="500"/>
                                        <p:tgtEl>
                                          <p:spTgt spid="26"/>
                                        </p:tgtEl>
                                      </p:cBhvr>
                                    </p:animEffect>
                                  </p:childTnLst>
                                </p:cTn>
                              </p:par>
                              <p:par>
                                <p:cTn id="20" presetID="10" presetClass="entr" presetSubtype="0" fill="hold" nodeType="with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fade">
                                      <p:cBhvr>
                                        <p:cTn id="22"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z="4400" dirty="0" smtClean="0"/>
              <a:t>Пользователь</a:t>
            </a:r>
            <a:r>
              <a:rPr lang="en-GB" sz="4400" dirty="0" smtClean="0"/>
              <a:t> ‘</a:t>
            </a:r>
            <a:r>
              <a:rPr lang="ru-RU" sz="4400" dirty="0" smtClean="0"/>
              <a:t>возвращается</a:t>
            </a:r>
            <a:r>
              <a:rPr lang="en-GB" sz="4400" dirty="0" smtClean="0"/>
              <a:t>’ </a:t>
            </a:r>
            <a:r>
              <a:rPr lang="ru-RU" sz="4400" dirty="0" smtClean="0"/>
              <a:t>в приложение</a:t>
            </a:r>
            <a:endParaRPr lang="en-GB" sz="4400" dirty="0"/>
          </a:p>
        </p:txBody>
      </p:sp>
      <p:pic>
        <p:nvPicPr>
          <p:cNvPr id="8" name="Picture 7"/>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52102" y="1218373"/>
            <a:ext cx="3974606" cy="4939539"/>
          </a:xfrm>
          <a:prstGeom prst="rect">
            <a:avLst/>
          </a:prstGeom>
          <a:ln>
            <a:noFill/>
          </a:ln>
          <a:effectLst>
            <a:outerShdw blurRad="292100" dist="139700" dir="2700000" algn="tl" rotWithShape="0">
              <a:srgbClr val="333333">
                <a:alpha val="65000"/>
              </a:srgbClr>
            </a:outerShdw>
          </a:effectLst>
        </p:spPr>
      </p:pic>
      <p:sp>
        <p:nvSpPr>
          <p:cNvPr id="10" name="Oval 9"/>
          <p:cNvSpPr/>
          <p:nvPr/>
        </p:nvSpPr>
        <p:spPr bwMode="auto">
          <a:xfrm>
            <a:off x="1986891" y="4746229"/>
            <a:ext cx="1074529" cy="1091538"/>
          </a:xfrm>
          <a:prstGeom prst="ellipse">
            <a:avLst/>
          </a:prstGeom>
          <a:noFill/>
          <a:ln w="38100">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3" tIns="45713" rIns="45713" bIns="45713" numCol="1" spcCol="0" rtlCol="0" fromWordArt="0" anchor="ctr" anchorCtr="0" forceAA="0" compatLnSpc="1">
            <a:prstTxWarp prst="textNoShape">
              <a:avLst/>
            </a:prstTxWarp>
            <a:noAutofit/>
          </a:bodyPr>
          <a:lstStyle/>
          <a:p>
            <a:pPr algn="ctr" defTabSz="913924" fontAlgn="base">
              <a:spcBef>
                <a:spcPct val="0"/>
              </a:spcBef>
              <a:spcAft>
                <a:spcPct val="0"/>
              </a:spcAft>
            </a:pPr>
            <a:endParaRPr lang="en-GB"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24601413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1000"/>
                                  </p:stCondLst>
                                  <p:childTnLst>
                                    <p:set>
                                      <p:cBhvr>
                                        <p:cTn id="6" dur="1" fill="hold">
                                          <p:stCondLst>
                                            <p:cond delay="0"/>
                                          </p:stCondLst>
                                        </p:cTn>
                                        <p:tgtEl>
                                          <p:spTgt spid="10"/>
                                        </p:tgtEl>
                                        <p:attrNameLst>
                                          <p:attrName>style.visibility</p:attrName>
                                        </p:attrNameLst>
                                      </p:cBhvr>
                                      <p:to>
                                        <p:strVal val="visible"/>
                                      </p:to>
                                    </p:set>
                                    <p:animEffect transition="in" filter="wheel(1)">
                                      <p:cBhvr>
                                        <p:cTn id="7"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z="4400" dirty="0" smtClean="0"/>
              <a:t>Что необходимо сделать в состоянии </a:t>
            </a:r>
            <a:r>
              <a:rPr lang="en-US" sz="4400" dirty="0" smtClean="0"/>
              <a:t>Suspend</a:t>
            </a:r>
            <a:r>
              <a:rPr lang="en-GB" sz="4400" dirty="0" smtClean="0"/>
              <a:t>?</a:t>
            </a:r>
            <a:endParaRPr lang="en-GB" sz="4400" dirty="0"/>
          </a:p>
        </p:txBody>
      </p:sp>
      <p:sp>
        <p:nvSpPr>
          <p:cNvPr id="3" name="Text Placeholder 2"/>
          <p:cNvSpPr>
            <a:spLocks noGrp="1"/>
          </p:cNvSpPr>
          <p:nvPr>
            <p:ph type="body" sz="quarter" idx="10"/>
          </p:nvPr>
        </p:nvSpPr>
        <p:spPr>
          <a:xfrm>
            <a:off x="510244" y="1455193"/>
            <a:ext cx="6096119" cy="4124206"/>
          </a:xfrm>
        </p:spPr>
        <p:txBody>
          <a:bodyPr/>
          <a:lstStyle/>
          <a:p>
            <a:r>
              <a:rPr lang="ru-RU" sz="3200" dirty="0" smtClean="0"/>
              <a:t>Сохранить данные</a:t>
            </a:r>
          </a:p>
          <a:p>
            <a:endParaRPr lang="en-GB" sz="3200" dirty="0" smtClean="0"/>
          </a:p>
          <a:p>
            <a:r>
              <a:rPr lang="ru-RU" sz="3200" dirty="0" smtClean="0"/>
              <a:t>Нет оповещений о прекращении работы</a:t>
            </a:r>
          </a:p>
          <a:p>
            <a:endParaRPr lang="en-GB" sz="3200" dirty="0" smtClean="0"/>
          </a:p>
          <a:p>
            <a:r>
              <a:rPr lang="ru-RU" sz="3200" dirty="0" smtClean="0"/>
              <a:t>Сохранить состояние сессии, чтобы вернуть пользователя на то же место, где он остановился</a:t>
            </a:r>
            <a:endParaRPr lang="en-GB" sz="3200" dirty="0"/>
          </a:p>
        </p:txBody>
      </p:sp>
    </p:spTree>
    <p:extLst>
      <p:ext uri="{BB962C8B-B14F-4D97-AF65-F5344CB8AC3E}">
        <p14:creationId xmlns:p14="http://schemas.microsoft.com/office/powerpoint/2010/main" val="303431889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ru-RU" dirty="0" smtClean="0"/>
              <a:t>Демонстрация</a:t>
            </a:r>
            <a:endParaRPr lang="en-US" dirty="0"/>
          </a:p>
        </p:txBody>
      </p:sp>
    </p:spTree>
    <p:extLst>
      <p:ext uri="{BB962C8B-B14F-4D97-AF65-F5344CB8AC3E}">
        <p14:creationId xmlns:p14="http://schemas.microsoft.com/office/powerpoint/2010/main" val="15100449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ru-RU" dirty="0" smtClean="0"/>
              <a:t>Содержание</a:t>
            </a:r>
            <a:endParaRPr lang="en-GB" dirty="0"/>
          </a:p>
        </p:txBody>
      </p:sp>
      <p:sp>
        <p:nvSpPr>
          <p:cNvPr id="2" name="Text Placeholder 1"/>
          <p:cNvSpPr>
            <a:spLocks noGrp="1"/>
          </p:cNvSpPr>
          <p:nvPr>
            <p:ph type="body" sz="quarter" idx="10"/>
          </p:nvPr>
        </p:nvSpPr>
        <p:spPr>
          <a:xfrm>
            <a:off x="269239" y="1189177"/>
            <a:ext cx="11653523" cy="2055114"/>
          </a:xfrm>
        </p:spPr>
        <p:txBody>
          <a:bodyPr/>
          <a:lstStyle/>
          <a:p>
            <a:r>
              <a:rPr lang="ru-RU" dirty="0"/>
              <a:t>Ж</a:t>
            </a:r>
            <a:r>
              <a:rPr lang="ru-RU" dirty="0" smtClean="0"/>
              <a:t>изненный цикл приложения</a:t>
            </a:r>
            <a:endParaRPr lang="en-US" dirty="0" smtClean="0"/>
          </a:p>
          <a:p>
            <a:r>
              <a:rPr lang="ru-RU" dirty="0" smtClean="0"/>
              <a:t>Состояния выполнения приложения</a:t>
            </a:r>
            <a:endParaRPr lang="en-US" dirty="0" smtClean="0"/>
          </a:p>
          <a:p>
            <a:r>
              <a:rPr lang="ru-RU" dirty="0" smtClean="0"/>
              <a:t>Обработка переключения состояний</a:t>
            </a:r>
            <a:endParaRPr lang="en-US" dirty="0"/>
          </a:p>
        </p:txBody>
      </p:sp>
    </p:spTree>
    <p:extLst>
      <p:ext uri="{BB962C8B-B14F-4D97-AF65-F5344CB8AC3E}">
        <p14:creationId xmlns:p14="http://schemas.microsoft.com/office/powerpoint/2010/main" val="126972385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24690" y="2392909"/>
            <a:ext cx="11106686" cy="1680460"/>
          </a:xfrm>
        </p:spPr>
        <p:txBody>
          <a:bodyPr/>
          <a:lstStyle/>
          <a:p>
            <a:r>
              <a:rPr lang="ru-RU" sz="5400" dirty="0" smtClean="0"/>
              <a:t>Прекращение работы </a:t>
            </a:r>
            <a:r>
              <a:rPr lang="en-US" sz="5400" dirty="0" smtClean="0"/>
              <a:t/>
            </a:r>
            <a:br>
              <a:rPr lang="en-US" sz="5400" dirty="0" smtClean="0"/>
            </a:br>
            <a:r>
              <a:rPr lang="ru-RU" sz="5400" dirty="0" smtClean="0"/>
              <a:t>приложения </a:t>
            </a:r>
            <a:r>
              <a:rPr lang="ru-RU" sz="5400" dirty="0" smtClean="0"/>
              <a:t>пользователем</a:t>
            </a:r>
            <a:endParaRPr lang="en-GB" sz="5400" dirty="0"/>
          </a:p>
        </p:txBody>
      </p:sp>
    </p:spTree>
    <p:extLst>
      <p:ext uri="{BB962C8B-B14F-4D97-AF65-F5344CB8AC3E}">
        <p14:creationId xmlns:p14="http://schemas.microsoft.com/office/powerpoint/2010/main" val="327615442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ru-RU" dirty="0" smtClean="0"/>
              <a:t>Приложение закрывается пользователем</a:t>
            </a:r>
            <a:endParaRPr lang="en-GB" dirty="0"/>
          </a:p>
        </p:txBody>
      </p:sp>
      <p:sp>
        <p:nvSpPr>
          <p:cNvPr id="4" name="Text Placeholder 3"/>
          <p:cNvSpPr>
            <a:spLocks noGrp="1"/>
          </p:cNvSpPr>
          <p:nvPr>
            <p:ph type="body" sz="quarter" idx="10"/>
          </p:nvPr>
        </p:nvSpPr>
        <p:spPr>
          <a:xfrm>
            <a:off x="269239" y="1189177"/>
            <a:ext cx="11653523" cy="1169551"/>
          </a:xfrm>
        </p:spPr>
        <p:txBody>
          <a:bodyPr/>
          <a:lstStyle/>
          <a:p>
            <a:r>
              <a:rPr lang="ru-RU" sz="3200" dirty="0" smtClean="0">
                <a:solidFill>
                  <a:schemeClr val="tx1"/>
                </a:solidFill>
              </a:rPr>
              <a:t>Используя переключатель задач на телефоне</a:t>
            </a:r>
            <a:endParaRPr lang="en-GB" sz="3200" dirty="0" smtClean="0">
              <a:solidFill>
                <a:schemeClr val="tx1"/>
              </a:solidFill>
            </a:endParaRPr>
          </a:p>
          <a:p>
            <a:r>
              <a:rPr lang="ru-RU" sz="3200" dirty="0" smtClean="0">
                <a:solidFill>
                  <a:schemeClr val="tx1"/>
                </a:solidFill>
              </a:rPr>
              <a:t>Кнопкой</a:t>
            </a:r>
            <a:r>
              <a:rPr lang="en-GB" sz="3200" dirty="0" smtClean="0">
                <a:solidFill>
                  <a:schemeClr val="tx1"/>
                </a:solidFill>
              </a:rPr>
              <a:t> ‘X’, ALT-F4</a:t>
            </a:r>
            <a:r>
              <a:rPr lang="ru-RU" sz="3200" dirty="0" smtClean="0">
                <a:solidFill>
                  <a:schemeClr val="tx1"/>
                </a:solidFill>
              </a:rPr>
              <a:t> и т.д. на компьютере</a:t>
            </a:r>
            <a:endParaRPr lang="en-GB" sz="3200" dirty="0">
              <a:solidFill>
                <a:schemeClr val="tx1"/>
              </a:solidFill>
            </a:endParaRPr>
          </a:p>
        </p:txBody>
      </p:sp>
      <p:sp>
        <p:nvSpPr>
          <p:cNvPr id="8" name="TextBox 7"/>
          <p:cNvSpPr txBox="1"/>
          <p:nvPr/>
        </p:nvSpPr>
        <p:spPr>
          <a:xfrm>
            <a:off x="2642937" y="5819258"/>
            <a:ext cx="1327286" cy="430887"/>
          </a:xfrm>
          <a:prstGeom prst="rect">
            <a:avLst/>
          </a:prstGeom>
          <a:noFill/>
        </p:spPr>
        <p:txBody>
          <a:bodyPr wrap="none" lIns="0" tIns="0" rIns="0" bIns="0" rtlCol="0">
            <a:spAutoFit/>
          </a:bodyPr>
          <a:lstStyle/>
          <a:p>
            <a:r>
              <a:rPr lang="en-GB" sz="2800" dirty="0">
                <a:solidFill>
                  <a:schemeClr val="bg1"/>
                </a:solidFill>
              </a:rPr>
              <a:t>Running</a:t>
            </a:r>
          </a:p>
        </p:txBody>
      </p:sp>
      <p:pic>
        <p:nvPicPr>
          <p:cNvPr id="5" name="Picture 4"/>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859173" y="2725615"/>
            <a:ext cx="1887999" cy="3524530"/>
          </a:xfrm>
          <a:prstGeom prst="rect">
            <a:avLst/>
          </a:prstGeom>
        </p:spPr>
      </p:pic>
      <p:sp>
        <p:nvSpPr>
          <p:cNvPr id="11" name="Oval 10"/>
          <p:cNvSpPr/>
          <p:nvPr/>
        </p:nvSpPr>
        <p:spPr bwMode="auto">
          <a:xfrm>
            <a:off x="1951894" y="3534508"/>
            <a:ext cx="342900" cy="325315"/>
          </a:xfrm>
          <a:prstGeom prst="ellipse">
            <a:avLst/>
          </a:prstGeom>
          <a:noFill/>
          <a:ln w="38100">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smtClean="0">
              <a:gradFill>
                <a:gsLst>
                  <a:gs pos="0">
                    <a:srgbClr val="FFFFFF"/>
                  </a:gs>
                  <a:gs pos="100000">
                    <a:srgbClr val="FFFFFF"/>
                  </a:gs>
                </a:gsLst>
                <a:lin ang="5400000" scaled="0"/>
              </a:gradFill>
              <a:ea typeface="Segoe UI" pitchFamily="34" charset="0"/>
              <a:cs typeface="Segoe UI" pitchFamily="34" charset="0"/>
            </a:endParaRPr>
          </a:p>
        </p:txBody>
      </p:sp>
      <p:pic>
        <p:nvPicPr>
          <p:cNvPr id="12" name="Picture 11"/>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3542503" y="2555035"/>
            <a:ext cx="2218535" cy="4046607"/>
          </a:xfrm>
          <a:prstGeom prst="rect">
            <a:avLst/>
          </a:prstGeom>
        </p:spPr>
      </p:pic>
    </p:spTree>
    <p:extLst>
      <p:ext uri="{BB962C8B-B14F-4D97-AF65-F5344CB8AC3E}">
        <p14:creationId xmlns:p14="http://schemas.microsoft.com/office/powerpoint/2010/main" val="379769053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heel(1)">
                                      <p:cBhvr>
                                        <p:cTn id="7"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Приложение закрывается пользователем</a:t>
            </a:r>
            <a:endParaRPr lang="en-GB" dirty="0"/>
          </a:p>
        </p:txBody>
      </p:sp>
      <p:sp>
        <p:nvSpPr>
          <p:cNvPr id="3" name="Text Placeholder 2"/>
          <p:cNvSpPr>
            <a:spLocks noGrp="1"/>
          </p:cNvSpPr>
          <p:nvPr>
            <p:ph type="body" sz="quarter" idx="10"/>
          </p:nvPr>
        </p:nvSpPr>
        <p:spPr>
          <a:xfrm>
            <a:off x="542261" y="1655338"/>
            <a:ext cx="7513794" cy="3631763"/>
          </a:xfrm>
        </p:spPr>
        <p:txBody>
          <a:bodyPr/>
          <a:lstStyle/>
          <a:p>
            <a:r>
              <a:rPr lang="ru-RU" sz="2800" dirty="0" smtClean="0">
                <a:solidFill>
                  <a:schemeClr val="tx2"/>
                </a:solidFill>
              </a:rPr>
              <a:t>Приложение</a:t>
            </a:r>
            <a:r>
              <a:rPr lang="ru-RU" sz="2800" dirty="0">
                <a:solidFill>
                  <a:schemeClr val="tx2"/>
                </a:solidFill>
              </a:rPr>
              <a:t> </a:t>
            </a:r>
            <a:r>
              <a:rPr lang="ru-RU" sz="2800" dirty="0" smtClean="0">
                <a:solidFill>
                  <a:schemeClr val="tx2"/>
                </a:solidFill>
              </a:rPr>
              <a:t>прекращает свою работу после </a:t>
            </a:r>
            <a:r>
              <a:rPr lang="en-GB" sz="2800" dirty="0" smtClean="0">
                <a:solidFill>
                  <a:schemeClr val="tx2"/>
                </a:solidFill>
              </a:rPr>
              <a:t>10 </a:t>
            </a:r>
            <a:r>
              <a:rPr lang="ru-RU" sz="2800" dirty="0" smtClean="0">
                <a:solidFill>
                  <a:schemeClr val="tx2"/>
                </a:solidFill>
              </a:rPr>
              <a:t>секунд </a:t>
            </a:r>
          </a:p>
          <a:p>
            <a:endParaRPr lang="en-GB" sz="2800" dirty="0" smtClean="0">
              <a:solidFill>
                <a:schemeClr val="tx2"/>
              </a:solidFill>
            </a:endParaRPr>
          </a:p>
          <a:p>
            <a:r>
              <a:rPr lang="ru-RU" sz="2800" dirty="0" smtClean="0">
                <a:solidFill>
                  <a:schemeClr val="tx2"/>
                </a:solidFill>
              </a:rPr>
              <a:t>При следующем запуске возьмите значение </a:t>
            </a:r>
            <a:r>
              <a:rPr lang="en-GB" sz="2800" dirty="0" err="1" smtClean="0">
                <a:solidFill>
                  <a:schemeClr val="tx2"/>
                </a:solidFill>
              </a:rPr>
              <a:t>PreviousExecutionState</a:t>
            </a:r>
            <a:r>
              <a:rPr lang="en-GB" sz="2800" dirty="0" smtClean="0">
                <a:solidFill>
                  <a:schemeClr val="tx2"/>
                </a:solidFill>
              </a:rPr>
              <a:t> </a:t>
            </a:r>
            <a:r>
              <a:rPr lang="ru-RU" sz="2800" dirty="0" smtClean="0">
                <a:solidFill>
                  <a:schemeClr val="tx2"/>
                </a:solidFill>
              </a:rPr>
              <a:t>из переменной </a:t>
            </a:r>
            <a:r>
              <a:rPr lang="en-GB" sz="2800" dirty="0" err="1" smtClean="0">
                <a:solidFill>
                  <a:schemeClr val="tx2"/>
                </a:solidFill>
              </a:rPr>
              <a:t>LaunchActivatedEventArgs</a:t>
            </a:r>
            <a:endParaRPr lang="ru-RU" sz="2800" dirty="0" smtClean="0">
              <a:solidFill>
                <a:schemeClr val="tx2"/>
              </a:solidFill>
            </a:endParaRPr>
          </a:p>
          <a:p>
            <a:endParaRPr lang="en-GB" sz="2800" dirty="0" smtClean="0">
              <a:solidFill>
                <a:schemeClr val="tx2"/>
              </a:solidFill>
            </a:endParaRPr>
          </a:p>
          <a:p>
            <a:r>
              <a:rPr lang="ru-RU" sz="2800" dirty="0" smtClean="0">
                <a:solidFill>
                  <a:schemeClr val="tx2"/>
                </a:solidFill>
              </a:rPr>
              <a:t>Состояние </a:t>
            </a:r>
            <a:r>
              <a:rPr lang="en-GB" sz="2800" dirty="0" smtClean="0">
                <a:solidFill>
                  <a:schemeClr val="tx2"/>
                </a:solidFill>
              </a:rPr>
              <a:t>‘</a:t>
            </a:r>
            <a:r>
              <a:rPr lang="en-GB" sz="2800" dirty="0" err="1" smtClean="0">
                <a:solidFill>
                  <a:schemeClr val="tx2"/>
                </a:solidFill>
              </a:rPr>
              <a:t>ClosedByUser</a:t>
            </a:r>
            <a:r>
              <a:rPr lang="en-GB" sz="2800" dirty="0" smtClean="0">
                <a:solidFill>
                  <a:schemeClr val="tx2"/>
                </a:solidFill>
              </a:rPr>
              <a:t>’</a:t>
            </a:r>
          </a:p>
        </p:txBody>
      </p:sp>
    </p:spTree>
    <p:extLst>
      <p:ext uri="{BB962C8B-B14F-4D97-AF65-F5344CB8AC3E}">
        <p14:creationId xmlns:p14="http://schemas.microsoft.com/office/powerpoint/2010/main" val="424378600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66922" y="311598"/>
            <a:ext cx="11655840" cy="899665"/>
          </a:xfrm>
        </p:spPr>
        <p:txBody>
          <a:bodyPr/>
          <a:lstStyle/>
          <a:p>
            <a:r>
              <a:rPr lang="ru-RU" dirty="0" smtClean="0"/>
              <a:t>Заключение</a:t>
            </a:r>
            <a:endParaRPr lang="en-GB" dirty="0"/>
          </a:p>
        </p:txBody>
      </p:sp>
      <p:sp>
        <p:nvSpPr>
          <p:cNvPr id="2" name="Text Placeholder 1"/>
          <p:cNvSpPr>
            <a:spLocks noGrp="1"/>
          </p:cNvSpPr>
          <p:nvPr>
            <p:ph type="body" sz="quarter" idx="10"/>
          </p:nvPr>
        </p:nvSpPr>
        <p:spPr>
          <a:xfrm>
            <a:off x="269239" y="1189177"/>
            <a:ext cx="11653523" cy="4046236"/>
          </a:xfrm>
        </p:spPr>
        <p:txBody>
          <a:bodyPr/>
          <a:lstStyle/>
          <a:p>
            <a:r>
              <a:rPr lang="ru-RU" dirty="0" smtClean="0"/>
              <a:t>Жизненный цикл приложения</a:t>
            </a:r>
            <a:endParaRPr lang="en-US" dirty="0" smtClean="0"/>
          </a:p>
          <a:p>
            <a:r>
              <a:rPr lang="ru-RU" dirty="0" smtClean="0"/>
              <a:t>Состояния выполнения приложения</a:t>
            </a:r>
            <a:endParaRPr lang="en-US" dirty="0" smtClean="0"/>
          </a:p>
          <a:p>
            <a:r>
              <a:rPr lang="ru-RU" dirty="0" smtClean="0"/>
              <a:t>Обработка переключения состояний</a:t>
            </a:r>
          </a:p>
          <a:p>
            <a:endParaRPr lang="ru-RU" dirty="0"/>
          </a:p>
          <a:p>
            <a:r>
              <a:rPr lang="ru-RU" dirty="0" smtClean="0">
                <a:solidFill>
                  <a:schemeClr val="tx1"/>
                </a:solidFill>
              </a:rPr>
              <a:t>Ресурсы:</a:t>
            </a:r>
          </a:p>
          <a:p>
            <a:endParaRPr lang="en-US" dirty="0"/>
          </a:p>
        </p:txBody>
      </p:sp>
      <p:sp>
        <p:nvSpPr>
          <p:cNvPr id="4" name="Text Placeholder 1"/>
          <p:cNvSpPr txBox="1">
            <a:spLocks/>
          </p:cNvSpPr>
          <p:nvPr/>
        </p:nvSpPr>
        <p:spPr>
          <a:xfrm>
            <a:off x="325752" y="4747540"/>
            <a:ext cx="11653523" cy="517065"/>
          </a:xfrm>
          <a:prstGeom prst="rect">
            <a:avLst/>
          </a:prstGeom>
        </p:spPr>
        <p:txBody>
          <a:bodyPr vert="horz" wrap="square" lIns="146304" tIns="91440" rIns="146304" bIns="91440" rtlCol="0">
            <a:spAutoFit/>
          </a:bodyPr>
          <a:lstStyle>
            <a:lvl1pPr marL="0"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3921" kern="1200" spc="0" baseline="0">
                <a:gradFill>
                  <a:gsLst>
                    <a:gs pos="1250">
                      <a:schemeClr val="tx2"/>
                    </a:gs>
                    <a:gs pos="99000">
                      <a:schemeClr val="tx2"/>
                    </a:gs>
                  </a:gsLst>
                  <a:lin ang="5400000" scaled="0"/>
                </a:gradFill>
                <a:latin typeface="+mj-lt"/>
                <a:ea typeface="+mn-ea"/>
                <a:cs typeface="+mn-cs"/>
              </a:defRPr>
            </a:lvl1pPr>
            <a:lvl2pPr marL="0" marR="0" indent="0" algn="l" defTabSz="914367" rtl="0" eaLnBrk="1" fontAlgn="auto" latinLnBrk="0" hangingPunct="1">
              <a:lnSpc>
                <a:spcPct val="90000"/>
              </a:lnSpc>
              <a:spcBef>
                <a:spcPct val="20000"/>
              </a:spcBef>
              <a:spcAft>
                <a:spcPts val="0"/>
              </a:spcAft>
              <a:buClrTx/>
              <a:buSzPct val="90000"/>
              <a:buFontTx/>
              <a:buNone/>
              <a:tabLst/>
              <a:defRPr sz="1961" kern="1200" spc="0" baseline="0">
                <a:gradFill>
                  <a:gsLst>
                    <a:gs pos="1250">
                      <a:schemeClr val="tx1"/>
                    </a:gs>
                    <a:gs pos="100000">
                      <a:schemeClr val="tx1"/>
                    </a:gs>
                  </a:gsLst>
                  <a:lin ang="5400000" scaled="0"/>
                </a:gradFill>
                <a:latin typeface="+mn-lt"/>
                <a:ea typeface="+mn-ea"/>
                <a:cs typeface="+mn-cs"/>
              </a:defRPr>
            </a:lvl2pPr>
            <a:lvl3pPr marL="224097"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1961" kern="1200" spc="0" baseline="0">
                <a:gradFill>
                  <a:gsLst>
                    <a:gs pos="1250">
                      <a:schemeClr val="tx1"/>
                    </a:gs>
                    <a:gs pos="100000">
                      <a:schemeClr val="tx1"/>
                    </a:gs>
                  </a:gsLst>
                  <a:lin ang="5400000" scaled="0"/>
                </a:gradFill>
                <a:latin typeface="+mn-lt"/>
                <a:ea typeface="+mn-ea"/>
                <a:cs typeface="+mn-cs"/>
              </a:defRPr>
            </a:lvl3pPr>
            <a:lvl4pPr marL="448193"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1765" kern="1200" spc="0" baseline="0">
                <a:gradFill>
                  <a:gsLst>
                    <a:gs pos="1250">
                      <a:schemeClr val="tx1"/>
                    </a:gs>
                    <a:gs pos="100000">
                      <a:schemeClr val="tx1"/>
                    </a:gs>
                  </a:gsLst>
                  <a:lin ang="5400000" scaled="0"/>
                </a:gradFill>
                <a:latin typeface="+mn-lt"/>
                <a:ea typeface="+mn-ea"/>
                <a:cs typeface="+mn-cs"/>
              </a:defRPr>
            </a:lvl4pPr>
            <a:lvl5pPr marL="672290"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2400" dirty="0" smtClean="0"/>
              <a:t>https://github.com/evangelism/Win10UWPCourse</a:t>
            </a:r>
            <a:endParaRPr lang="en-US" sz="2400" dirty="0"/>
          </a:p>
        </p:txBody>
      </p:sp>
    </p:spTree>
    <p:extLst>
      <p:ext uri="{BB962C8B-B14F-4D97-AF65-F5344CB8AC3E}">
        <p14:creationId xmlns:p14="http://schemas.microsoft.com/office/powerpoint/2010/main" val="301438184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0788032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Как выглядит жизненный цикл приложения </a:t>
            </a:r>
            <a:endParaRPr lang="en-US" dirty="0"/>
          </a:p>
        </p:txBody>
      </p:sp>
      <p:grpSp>
        <p:nvGrpSpPr>
          <p:cNvPr id="7" name="Group 6"/>
          <p:cNvGrpSpPr>
            <a:grpSpLocks noChangeAspect="1"/>
          </p:cNvGrpSpPr>
          <p:nvPr/>
        </p:nvGrpSpPr>
        <p:grpSpPr>
          <a:xfrm>
            <a:off x="428848" y="1933238"/>
            <a:ext cx="8223157" cy="1377036"/>
            <a:chOff x="481934" y="1543180"/>
            <a:chExt cx="11326817" cy="1896770"/>
          </a:xfrm>
        </p:grpSpPr>
        <p:sp>
          <p:nvSpPr>
            <p:cNvPr id="4" name="Flowchart: Process 3"/>
            <p:cNvSpPr/>
            <p:nvPr/>
          </p:nvSpPr>
          <p:spPr bwMode="auto">
            <a:xfrm>
              <a:off x="481934" y="1543180"/>
              <a:ext cx="2390115" cy="1896770"/>
            </a:xfrm>
            <a:prstGeom prst="flowChartProcess">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3" tIns="45711" rIns="91423" bIns="45711" numCol="1" rtlCol="0" anchor="ctr" anchorCtr="0" compatLnSpc="1">
              <a:prstTxWarp prst="textNoShape">
                <a:avLst/>
              </a:prstTxWarp>
            </a:bodyPr>
            <a:lstStyle/>
            <a:p>
              <a:pPr algn="ctr" defTabSz="913924" fontAlgn="base">
                <a:spcBef>
                  <a:spcPct val="0"/>
                </a:spcBef>
                <a:spcAft>
                  <a:spcPct val="0"/>
                </a:spcAft>
              </a:pPr>
              <a:r>
                <a:rPr lang="ru-RU" sz="1600" dirty="0" smtClean="0">
                  <a:gradFill>
                    <a:gsLst>
                      <a:gs pos="0">
                        <a:srgbClr val="FFFFFF"/>
                      </a:gs>
                      <a:gs pos="100000">
                        <a:srgbClr val="FFFFFF"/>
                      </a:gs>
                    </a:gsLst>
                    <a:lin ang="5400000" scaled="0"/>
                  </a:gradFill>
                </a:rPr>
                <a:t>Приложение</a:t>
              </a:r>
              <a:br>
                <a:rPr lang="ru-RU" sz="1600" dirty="0" smtClean="0">
                  <a:gradFill>
                    <a:gsLst>
                      <a:gs pos="0">
                        <a:srgbClr val="FFFFFF"/>
                      </a:gs>
                      <a:gs pos="100000">
                        <a:srgbClr val="FFFFFF"/>
                      </a:gs>
                    </a:gsLst>
                    <a:lin ang="5400000" scaled="0"/>
                  </a:gradFill>
                </a:rPr>
              </a:br>
              <a:r>
                <a:rPr lang="ru-RU" sz="1600" dirty="0" smtClean="0">
                  <a:gradFill>
                    <a:gsLst>
                      <a:gs pos="0">
                        <a:srgbClr val="FFFFFF"/>
                      </a:gs>
                      <a:gs pos="100000">
                        <a:srgbClr val="FFFFFF"/>
                      </a:gs>
                    </a:gsLst>
                    <a:lin ang="5400000" scaled="0"/>
                  </a:gradFill>
                </a:rPr>
                <a:t>запущено</a:t>
              </a:r>
              <a:endParaRPr lang="en-US" sz="1600" dirty="0">
                <a:gradFill>
                  <a:gsLst>
                    <a:gs pos="0">
                      <a:srgbClr val="FFFFFF"/>
                    </a:gs>
                    <a:gs pos="100000">
                      <a:srgbClr val="FFFFFF"/>
                    </a:gs>
                  </a:gsLst>
                  <a:lin ang="5400000" scaled="0"/>
                </a:gradFill>
              </a:endParaRPr>
            </a:p>
          </p:txBody>
        </p:sp>
        <p:sp>
          <p:nvSpPr>
            <p:cNvPr id="8" name="Flowchart: Process 7"/>
            <p:cNvSpPr/>
            <p:nvPr/>
          </p:nvSpPr>
          <p:spPr bwMode="auto">
            <a:xfrm>
              <a:off x="4907295" y="1543180"/>
              <a:ext cx="2392174" cy="1896770"/>
            </a:xfrm>
            <a:prstGeom prst="flowChartProcess">
              <a:avLst/>
            </a:prstGeom>
            <a:solidFill>
              <a:schemeClr val="accent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23" tIns="45711" rIns="91423" bIns="45711" numCol="1" rtlCol="0" anchor="ctr" anchorCtr="0" compatLnSpc="1">
              <a:prstTxWarp prst="textNoShape">
                <a:avLst/>
              </a:prstTxWarp>
            </a:bodyPr>
            <a:lstStyle/>
            <a:p>
              <a:pPr algn="ctr" defTabSz="913924" fontAlgn="base">
                <a:spcBef>
                  <a:spcPct val="0"/>
                </a:spcBef>
                <a:spcAft>
                  <a:spcPct val="0"/>
                </a:spcAft>
              </a:pPr>
              <a:r>
                <a:rPr lang="ru-RU" sz="1600" dirty="0" smtClean="0">
                  <a:gradFill>
                    <a:gsLst>
                      <a:gs pos="0">
                        <a:srgbClr val="FFFFFF"/>
                      </a:gs>
                      <a:gs pos="100000">
                        <a:srgbClr val="FFFFFF"/>
                      </a:gs>
                    </a:gsLst>
                    <a:lin ang="5400000" scaled="0"/>
                  </a:gradFill>
                </a:rPr>
                <a:t>Приложение</a:t>
              </a:r>
              <a:endParaRPr lang="en-US" sz="1600" dirty="0">
                <a:gradFill>
                  <a:gsLst>
                    <a:gs pos="0">
                      <a:srgbClr val="FFFFFF"/>
                    </a:gs>
                    <a:gs pos="100000">
                      <a:srgbClr val="FFFFFF"/>
                    </a:gs>
                  </a:gsLst>
                  <a:lin ang="5400000" scaled="0"/>
                </a:gradFill>
              </a:endParaRPr>
            </a:p>
            <a:p>
              <a:pPr algn="ctr" defTabSz="913924" fontAlgn="base">
                <a:spcBef>
                  <a:spcPct val="0"/>
                </a:spcBef>
                <a:spcAft>
                  <a:spcPct val="0"/>
                </a:spcAft>
              </a:pPr>
              <a:r>
                <a:rPr lang="ru-RU" sz="1600" dirty="0" smtClean="0">
                  <a:gradFill>
                    <a:gsLst>
                      <a:gs pos="0">
                        <a:srgbClr val="FFFFFF"/>
                      </a:gs>
                      <a:gs pos="100000">
                        <a:srgbClr val="FFFFFF"/>
                      </a:gs>
                    </a:gsLst>
                    <a:lin ang="5400000" scaled="0"/>
                  </a:gradFill>
                </a:rPr>
                <a:t>приостановлено</a:t>
              </a:r>
              <a:endParaRPr lang="en-US" sz="1600" dirty="0">
                <a:gradFill>
                  <a:gsLst>
                    <a:gs pos="0">
                      <a:srgbClr val="FFFFFF"/>
                    </a:gs>
                    <a:gs pos="100000">
                      <a:srgbClr val="FFFFFF"/>
                    </a:gs>
                  </a:gsLst>
                  <a:lin ang="5400000" scaled="0"/>
                </a:gradFill>
              </a:endParaRPr>
            </a:p>
          </p:txBody>
        </p:sp>
        <p:sp>
          <p:nvSpPr>
            <p:cNvPr id="9" name="Right Arrow 8"/>
            <p:cNvSpPr/>
            <p:nvPr/>
          </p:nvSpPr>
          <p:spPr bwMode="auto">
            <a:xfrm>
              <a:off x="2895356" y="1772768"/>
              <a:ext cx="1965008" cy="818748"/>
            </a:xfrm>
            <a:prstGeom prst="rightArrow">
              <a:avLst/>
            </a:prstGeom>
            <a:solidFill>
              <a:schemeClr val="accent5"/>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23" tIns="45711" rIns="91423" bIns="45711" numCol="1" rtlCol="0" anchor="ctr" anchorCtr="0" compatLnSpc="1">
              <a:prstTxWarp prst="textNoShape">
                <a:avLst/>
              </a:prstTxWarp>
            </a:bodyPr>
            <a:lstStyle/>
            <a:p>
              <a:pPr algn="ctr" defTabSz="913924" fontAlgn="base">
                <a:spcBef>
                  <a:spcPct val="0"/>
                </a:spcBef>
                <a:spcAft>
                  <a:spcPct val="0"/>
                </a:spcAft>
              </a:pPr>
              <a:r>
                <a:rPr lang="ru-RU" sz="1200" dirty="0" smtClean="0">
                  <a:gradFill>
                    <a:gsLst>
                      <a:gs pos="0">
                        <a:srgbClr val="FFFFFF"/>
                      </a:gs>
                      <a:gs pos="100000">
                        <a:srgbClr val="FFFFFF"/>
                      </a:gs>
                    </a:gsLst>
                    <a:lin ang="5400000" scaled="0"/>
                  </a:gradFill>
                </a:rPr>
                <a:t>Приостановка</a:t>
              </a:r>
              <a:endParaRPr lang="en-US" sz="1200" dirty="0">
                <a:gradFill>
                  <a:gsLst>
                    <a:gs pos="0">
                      <a:srgbClr val="FFFFFF"/>
                    </a:gs>
                    <a:gs pos="100000">
                      <a:srgbClr val="FFFFFF"/>
                    </a:gs>
                  </a:gsLst>
                  <a:lin ang="5400000" scaled="0"/>
                </a:gradFill>
              </a:endParaRPr>
            </a:p>
          </p:txBody>
        </p:sp>
        <p:sp>
          <p:nvSpPr>
            <p:cNvPr id="13" name="Flowchart: Process 12"/>
            <p:cNvSpPr/>
            <p:nvPr/>
          </p:nvSpPr>
          <p:spPr bwMode="auto">
            <a:xfrm>
              <a:off x="9418636" y="1543180"/>
              <a:ext cx="2390115" cy="1896770"/>
            </a:xfrm>
            <a:prstGeom prst="flowChartProcess">
              <a:avLst/>
            </a:prstGeom>
            <a:solidFill>
              <a:schemeClr val="accent3"/>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23" tIns="45711" rIns="91423" bIns="45711" numCol="1" rtlCol="0" anchor="ctr" anchorCtr="0" compatLnSpc="1">
              <a:prstTxWarp prst="textNoShape">
                <a:avLst/>
              </a:prstTxWarp>
            </a:bodyPr>
            <a:lstStyle/>
            <a:p>
              <a:pPr algn="ctr" defTabSz="913924" fontAlgn="base">
                <a:spcBef>
                  <a:spcPct val="0"/>
                </a:spcBef>
                <a:spcAft>
                  <a:spcPct val="0"/>
                </a:spcAft>
              </a:pPr>
              <a:r>
                <a:rPr lang="ru-RU" sz="1600" dirty="0" smtClean="0">
                  <a:gradFill>
                    <a:gsLst>
                      <a:gs pos="0">
                        <a:srgbClr val="FFFFFF"/>
                      </a:gs>
                      <a:gs pos="100000">
                        <a:srgbClr val="FFFFFF"/>
                      </a:gs>
                    </a:gsLst>
                    <a:lin ang="5400000" scaled="0"/>
                  </a:gradFill>
                </a:rPr>
                <a:t>Работа приложения прекращена</a:t>
              </a:r>
              <a:endParaRPr lang="en-US" sz="1600" dirty="0">
                <a:gradFill>
                  <a:gsLst>
                    <a:gs pos="0">
                      <a:srgbClr val="FFFFFF"/>
                    </a:gs>
                    <a:gs pos="100000">
                      <a:srgbClr val="FFFFFF"/>
                    </a:gs>
                  </a:gsLst>
                  <a:lin ang="5400000" scaled="0"/>
                </a:gradFill>
              </a:endParaRPr>
            </a:p>
          </p:txBody>
        </p:sp>
        <p:sp>
          <p:nvSpPr>
            <p:cNvPr id="14" name="Right Arrow 13"/>
            <p:cNvSpPr/>
            <p:nvPr/>
          </p:nvSpPr>
          <p:spPr bwMode="auto">
            <a:xfrm>
              <a:off x="7400962" y="1729161"/>
              <a:ext cx="1964998" cy="1508540"/>
            </a:xfrm>
            <a:prstGeom prst="rightArrow">
              <a:avLst/>
            </a:prstGeom>
            <a:solidFill>
              <a:schemeClr val="accent3"/>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23" tIns="45711" rIns="91423" bIns="45711" numCol="1" rtlCol="0" anchor="ctr" anchorCtr="0" compatLnSpc="1">
              <a:prstTxWarp prst="textNoShape">
                <a:avLst/>
              </a:prstTxWarp>
            </a:bodyPr>
            <a:lstStyle/>
            <a:p>
              <a:pPr algn="ctr" defTabSz="913924" fontAlgn="base">
                <a:spcBef>
                  <a:spcPct val="0"/>
                </a:spcBef>
                <a:spcAft>
                  <a:spcPct val="0"/>
                </a:spcAft>
              </a:pPr>
              <a:r>
                <a:rPr lang="ru-RU" sz="1200" dirty="0" smtClean="0">
                  <a:gradFill>
                    <a:gsLst>
                      <a:gs pos="0">
                        <a:srgbClr val="FFFFFF"/>
                      </a:gs>
                      <a:gs pos="100000">
                        <a:srgbClr val="FFFFFF"/>
                      </a:gs>
                    </a:gsLst>
                    <a:lin ang="5400000" scaled="0"/>
                  </a:gradFill>
                </a:rPr>
                <a:t>Недостаточно памяти</a:t>
              </a:r>
              <a:endParaRPr lang="en-US" sz="1200" dirty="0">
                <a:gradFill>
                  <a:gsLst>
                    <a:gs pos="0">
                      <a:srgbClr val="FFFFFF"/>
                    </a:gs>
                    <a:gs pos="100000">
                      <a:srgbClr val="FFFFFF"/>
                    </a:gs>
                  </a:gsLst>
                  <a:lin ang="5400000" scaled="0"/>
                </a:gradFill>
              </a:endParaRPr>
            </a:p>
          </p:txBody>
        </p:sp>
        <p:sp>
          <p:nvSpPr>
            <p:cNvPr id="16" name="Left Arrow 15"/>
            <p:cNvSpPr/>
            <p:nvPr/>
          </p:nvSpPr>
          <p:spPr bwMode="auto">
            <a:xfrm>
              <a:off x="2854418" y="2502872"/>
              <a:ext cx="1965008" cy="809638"/>
            </a:xfrm>
            <a:prstGeom prst="leftArrow">
              <a:avLst/>
            </a:prstGeom>
            <a:solidFill>
              <a:schemeClr val="accent5"/>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23" tIns="45711" rIns="91423" bIns="45711" numCol="1" rtlCol="0" anchor="ctr" anchorCtr="0" compatLnSpc="1">
              <a:prstTxWarp prst="textNoShape">
                <a:avLst/>
              </a:prstTxWarp>
            </a:bodyPr>
            <a:lstStyle/>
            <a:p>
              <a:pPr algn="ctr" defTabSz="913924" fontAlgn="base">
                <a:spcBef>
                  <a:spcPct val="0"/>
                </a:spcBef>
                <a:spcAft>
                  <a:spcPct val="0"/>
                </a:spcAft>
              </a:pPr>
              <a:r>
                <a:rPr lang="ru-RU" sz="1200" dirty="0" smtClean="0">
                  <a:gradFill>
                    <a:gsLst>
                      <a:gs pos="0">
                        <a:srgbClr val="FFFFFF"/>
                      </a:gs>
                      <a:gs pos="100000">
                        <a:srgbClr val="FFFFFF"/>
                      </a:gs>
                    </a:gsLst>
                    <a:lin ang="5400000" scaled="0"/>
                  </a:gradFill>
                </a:rPr>
                <a:t>Возобновление</a:t>
              </a:r>
              <a:endParaRPr lang="en-US" sz="1200" dirty="0">
                <a:gradFill>
                  <a:gsLst>
                    <a:gs pos="0">
                      <a:srgbClr val="FFFFFF"/>
                    </a:gs>
                    <a:gs pos="100000">
                      <a:srgbClr val="FFFFFF"/>
                    </a:gs>
                  </a:gsLst>
                  <a:lin ang="5400000" scaled="0"/>
                </a:gradFill>
              </a:endParaRPr>
            </a:p>
          </p:txBody>
        </p:sp>
      </p:grpSp>
    </p:spTree>
    <p:extLst>
      <p:ext uri="{BB962C8B-B14F-4D97-AF65-F5344CB8AC3E}">
        <p14:creationId xmlns:p14="http://schemas.microsoft.com/office/powerpoint/2010/main" val="375080676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Состояния приложения</a:t>
            </a:r>
            <a:endParaRPr lang="ru-RU"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915" y="1643655"/>
            <a:ext cx="6890973" cy="3283016"/>
          </a:xfrm>
          <a:prstGeom prst="rect">
            <a:avLst/>
          </a:prstGeom>
        </p:spPr>
      </p:pic>
      <p:sp>
        <p:nvSpPr>
          <p:cNvPr id="12" name="Rectangle 11"/>
          <p:cNvSpPr/>
          <p:nvPr/>
        </p:nvSpPr>
        <p:spPr bwMode="auto">
          <a:xfrm>
            <a:off x="3868287" y="5219738"/>
            <a:ext cx="2150901" cy="1127050"/>
          </a:xfrm>
          <a:prstGeom prst="rect">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000" dirty="0" smtClean="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en-US" sz="2000" dirty="0" smtClean="0">
                <a:gradFill>
                  <a:gsLst>
                    <a:gs pos="0">
                      <a:srgbClr val="FFFFFF"/>
                    </a:gs>
                    <a:gs pos="100000">
                      <a:srgbClr val="FFFFFF"/>
                    </a:gs>
                  </a:gsLst>
                  <a:lin ang="5400000" scaled="0"/>
                </a:gradFill>
                <a:ea typeface="Segoe UI" pitchFamily="34" charset="0"/>
                <a:cs typeface="Segoe UI" pitchFamily="34" charset="0"/>
              </a:rPr>
              <a:t>ClosedByUser</a:t>
            </a:r>
            <a:endParaRPr lang="ru-RU" sz="20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3" name="TextBox 12"/>
          <p:cNvSpPr txBox="1"/>
          <p:nvPr/>
        </p:nvSpPr>
        <p:spPr>
          <a:xfrm>
            <a:off x="1084521" y="1552353"/>
            <a:ext cx="1240465" cy="489365"/>
          </a:xfrm>
          <a:prstGeom prst="rect">
            <a:avLst/>
          </a:prstGeom>
          <a:solidFill>
            <a:schemeClr val="bg1"/>
          </a:solidFill>
        </p:spPr>
        <p:txBody>
          <a:bodyPr wrap="square" lIns="182880" tIns="146304" rIns="182880" bIns="146304" rtlCol="0">
            <a:spAutoFit/>
          </a:bodyPr>
          <a:lstStyle/>
          <a:p>
            <a:pPr>
              <a:lnSpc>
                <a:spcPct val="90000"/>
              </a:lnSpc>
              <a:spcAft>
                <a:spcPts val="600"/>
              </a:spcAft>
            </a:pPr>
            <a:r>
              <a:rPr lang="ru-RU" sz="1400" dirty="0" smtClean="0">
                <a:solidFill>
                  <a:srgbClr val="5B8FD5"/>
                </a:solidFill>
              </a:rPr>
              <a:t>Запуск</a:t>
            </a:r>
          </a:p>
        </p:txBody>
      </p:sp>
      <p:sp>
        <p:nvSpPr>
          <p:cNvPr id="14" name="TextBox 13"/>
          <p:cNvSpPr txBox="1"/>
          <p:nvPr/>
        </p:nvSpPr>
        <p:spPr>
          <a:xfrm>
            <a:off x="4683851" y="1552353"/>
            <a:ext cx="2043014" cy="489365"/>
          </a:xfrm>
          <a:prstGeom prst="rect">
            <a:avLst/>
          </a:prstGeom>
          <a:solidFill>
            <a:schemeClr val="bg1"/>
          </a:solidFill>
        </p:spPr>
        <p:txBody>
          <a:bodyPr wrap="square" lIns="182880" tIns="146304" rIns="182880" bIns="146304" rtlCol="0">
            <a:spAutoFit/>
          </a:bodyPr>
          <a:lstStyle/>
          <a:p>
            <a:pPr>
              <a:lnSpc>
                <a:spcPct val="90000"/>
              </a:lnSpc>
              <a:spcAft>
                <a:spcPts val="600"/>
              </a:spcAft>
            </a:pPr>
            <a:r>
              <a:rPr lang="ru-RU" sz="1400" dirty="0" smtClean="0">
                <a:solidFill>
                  <a:srgbClr val="5B8FD5"/>
                </a:solidFill>
              </a:rPr>
              <a:t>Приостановка</a:t>
            </a:r>
          </a:p>
        </p:txBody>
      </p:sp>
      <p:sp>
        <p:nvSpPr>
          <p:cNvPr id="15" name="TextBox 14"/>
          <p:cNvSpPr txBox="1"/>
          <p:nvPr/>
        </p:nvSpPr>
        <p:spPr>
          <a:xfrm>
            <a:off x="2782890" y="3717850"/>
            <a:ext cx="1651019" cy="489365"/>
          </a:xfrm>
          <a:prstGeom prst="rect">
            <a:avLst/>
          </a:prstGeom>
          <a:solidFill>
            <a:schemeClr val="bg1"/>
          </a:solidFill>
        </p:spPr>
        <p:txBody>
          <a:bodyPr wrap="square" lIns="182880" tIns="146304" rIns="182880" bIns="146304" rtlCol="0">
            <a:spAutoFit/>
          </a:bodyPr>
          <a:lstStyle/>
          <a:p>
            <a:pPr>
              <a:lnSpc>
                <a:spcPct val="90000"/>
              </a:lnSpc>
              <a:spcAft>
                <a:spcPts val="600"/>
              </a:spcAft>
            </a:pPr>
            <a:r>
              <a:rPr lang="ru-RU" sz="1400" dirty="0" smtClean="0">
                <a:solidFill>
                  <a:srgbClr val="5B8FD5"/>
                </a:solidFill>
              </a:rPr>
              <a:t>Возобновление</a:t>
            </a:r>
          </a:p>
        </p:txBody>
      </p:sp>
      <p:sp>
        <p:nvSpPr>
          <p:cNvPr id="8" name="Rectangle 7"/>
          <p:cNvSpPr/>
          <p:nvPr/>
        </p:nvSpPr>
        <p:spPr bwMode="auto">
          <a:xfrm>
            <a:off x="1334194" y="5219738"/>
            <a:ext cx="2150901" cy="1127050"/>
          </a:xfrm>
          <a:prstGeom prst="rect">
            <a:avLst/>
          </a:prstGeom>
          <a:solidFill>
            <a:schemeClr val="accent6">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000" dirty="0" smtClean="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en-US" sz="2000" dirty="0" smtClean="0">
                <a:gradFill>
                  <a:gsLst>
                    <a:gs pos="0">
                      <a:srgbClr val="FFFFFF"/>
                    </a:gs>
                    <a:gs pos="100000">
                      <a:srgbClr val="FFFFFF"/>
                    </a:gs>
                  </a:gsLst>
                  <a:lin ang="5400000" scaled="0"/>
                </a:gradFill>
                <a:ea typeface="Segoe UI" pitchFamily="34" charset="0"/>
                <a:cs typeface="Segoe UI" pitchFamily="34" charset="0"/>
              </a:rPr>
              <a:t>Terminated</a:t>
            </a:r>
            <a:endParaRPr lang="ru-RU" sz="2000" dirty="0" err="1"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90851737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ru-RU" dirty="0"/>
              <a:t>О</a:t>
            </a:r>
            <a:r>
              <a:rPr lang="ru-RU" dirty="0" smtClean="0"/>
              <a:t>трезки жизненного цикла</a:t>
            </a:r>
            <a:endParaRPr lang="en-US" dirty="0"/>
          </a:p>
        </p:txBody>
      </p:sp>
      <p:sp>
        <p:nvSpPr>
          <p:cNvPr id="49" name="Title 2"/>
          <p:cNvSpPr txBox="1">
            <a:spLocks/>
          </p:cNvSpPr>
          <p:nvPr/>
        </p:nvSpPr>
        <p:spPr>
          <a:xfrm>
            <a:off x="274639" y="295275"/>
            <a:ext cx="11889564" cy="917575"/>
          </a:xfrm>
          <a:prstGeom prst="rect">
            <a:avLst/>
          </a:prstGeom>
        </p:spPr>
        <p:txBody>
          <a:bodyPr vert="horz" wrap="none" lIns="182880" tIns="146304" rIns="182880" bIns="146304" rtlCol="0" anchor="t" anchorCtr="0">
            <a:noAutofit/>
          </a:bodyPr>
          <a:lstStyle>
            <a:lvl1pPr algn="l" defTabSz="914377" rtl="0" eaLnBrk="1" latinLnBrk="0" hangingPunct="1">
              <a:lnSpc>
                <a:spcPct val="90000"/>
              </a:lnSpc>
              <a:spcBef>
                <a:spcPct val="0"/>
              </a:spcBef>
              <a:buNone/>
              <a:defRPr sz="4800" b="1" kern="1200">
                <a:solidFill>
                  <a:schemeClr val="accent1"/>
                </a:solidFill>
                <a:latin typeface="+mj-lt"/>
                <a:ea typeface="+mj-ea"/>
                <a:cs typeface="+mj-cs"/>
              </a:defRPr>
            </a:lvl1pPr>
          </a:lstStyle>
          <a:p>
            <a:endParaRPr lang="en-US" dirty="0"/>
          </a:p>
        </p:txBody>
      </p:sp>
      <p:grpSp>
        <p:nvGrpSpPr>
          <p:cNvPr id="4" name="Group 3"/>
          <p:cNvGrpSpPr>
            <a:grpSpLocks noChangeAspect="1"/>
          </p:cNvGrpSpPr>
          <p:nvPr/>
        </p:nvGrpSpPr>
        <p:grpSpPr>
          <a:xfrm>
            <a:off x="203299" y="1659042"/>
            <a:ext cx="7457877" cy="3709693"/>
            <a:chOff x="665397" y="1446391"/>
            <a:chExt cx="10514771" cy="5230251"/>
          </a:xfrm>
        </p:grpSpPr>
        <p:sp>
          <p:nvSpPr>
            <p:cNvPr id="93" name="TextBox 92"/>
            <p:cNvSpPr txBox="1"/>
            <p:nvPr/>
          </p:nvSpPr>
          <p:spPr>
            <a:xfrm>
              <a:off x="3261391" y="6048778"/>
              <a:ext cx="1374415" cy="627864"/>
            </a:xfrm>
            <a:prstGeom prst="rect">
              <a:avLst/>
            </a:prstGeom>
            <a:noFill/>
          </p:spPr>
          <p:txBody>
            <a:bodyPr wrap="none" lIns="182880" tIns="146304" rIns="182880" bIns="146304" rtlCol="0">
              <a:spAutoFit/>
            </a:bodyPr>
            <a:lstStyle/>
            <a:p>
              <a:pPr algn="ctr">
                <a:lnSpc>
                  <a:spcPct val="90000"/>
                </a:lnSpc>
                <a:spcAft>
                  <a:spcPts val="600"/>
                </a:spcAft>
              </a:pPr>
              <a:r>
                <a:rPr lang="ru-RU" sz="1200" dirty="0" smtClean="0">
                  <a:solidFill>
                    <a:schemeClr val="tx2"/>
                  </a:solidFill>
                </a:rPr>
                <a:t>Приостановка</a:t>
              </a:r>
              <a:r>
                <a:rPr lang="en-US" sz="1200" dirty="0">
                  <a:solidFill>
                    <a:schemeClr val="tx2"/>
                  </a:solidFill>
                </a:rPr>
                <a:t/>
              </a:r>
              <a:br>
                <a:rPr lang="en-US" sz="1200" dirty="0">
                  <a:solidFill>
                    <a:schemeClr val="tx2"/>
                  </a:solidFill>
                </a:rPr>
              </a:br>
              <a:r>
                <a:rPr lang="en-US" sz="1200" dirty="0" smtClean="0"/>
                <a:t>(5 </a:t>
              </a:r>
              <a:r>
                <a:rPr lang="ru-RU" sz="1200" dirty="0" smtClean="0"/>
                <a:t>секунд</a:t>
              </a:r>
              <a:r>
                <a:rPr lang="en-US" sz="1200" dirty="0" smtClean="0"/>
                <a:t>)</a:t>
              </a:r>
            </a:p>
          </p:txBody>
        </p:sp>
        <p:sp>
          <p:nvSpPr>
            <p:cNvPr id="95" name="TextBox 94"/>
            <p:cNvSpPr txBox="1"/>
            <p:nvPr/>
          </p:nvSpPr>
          <p:spPr>
            <a:xfrm>
              <a:off x="6902630" y="6018391"/>
              <a:ext cx="1374415" cy="627864"/>
            </a:xfrm>
            <a:prstGeom prst="rect">
              <a:avLst/>
            </a:prstGeom>
            <a:noFill/>
          </p:spPr>
          <p:txBody>
            <a:bodyPr wrap="none" lIns="182880" tIns="146304" rIns="182880" bIns="146304" rtlCol="0">
              <a:spAutoFit/>
            </a:bodyPr>
            <a:lstStyle/>
            <a:p>
              <a:pPr algn="ctr">
                <a:lnSpc>
                  <a:spcPct val="90000"/>
                </a:lnSpc>
                <a:spcAft>
                  <a:spcPts val="600"/>
                </a:spcAft>
              </a:pPr>
              <a:r>
                <a:rPr lang="ru-RU" sz="1200" dirty="0" smtClean="0">
                  <a:solidFill>
                    <a:schemeClr val="tx2"/>
                  </a:solidFill>
                </a:rPr>
                <a:t>Приостановка</a:t>
              </a:r>
              <a:r>
                <a:rPr lang="en-US" sz="1200" dirty="0">
                  <a:solidFill>
                    <a:schemeClr val="tx2"/>
                  </a:solidFill>
                </a:rPr>
                <a:t/>
              </a:r>
              <a:br>
                <a:rPr lang="en-US" sz="1200" dirty="0">
                  <a:solidFill>
                    <a:schemeClr val="tx2"/>
                  </a:solidFill>
                </a:rPr>
              </a:br>
              <a:r>
                <a:rPr lang="en-US" sz="1200" dirty="0"/>
                <a:t>(5 </a:t>
              </a:r>
              <a:r>
                <a:rPr lang="ru-RU" sz="1200" dirty="0" smtClean="0"/>
                <a:t>секунд</a:t>
              </a:r>
              <a:r>
                <a:rPr lang="en-US" sz="1200" dirty="0" smtClean="0"/>
                <a:t>)</a:t>
              </a:r>
              <a:endParaRPr lang="en-US" sz="1200" dirty="0"/>
            </a:p>
          </p:txBody>
        </p:sp>
        <p:grpSp>
          <p:nvGrpSpPr>
            <p:cNvPr id="3" name="Group 2"/>
            <p:cNvGrpSpPr>
              <a:grpSpLocks noChangeAspect="1"/>
            </p:cNvGrpSpPr>
            <p:nvPr/>
          </p:nvGrpSpPr>
          <p:grpSpPr>
            <a:xfrm>
              <a:off x="665397" y="1446391"/>
              <a:ext cx="10514771" cy="5056601"/>
              <a:chOff x="665397" y="1446391"/>
              <a:chExt cx="10514771" cy="5056601"/>
            </a:xfrm>
          </p:grpSpPr>
          <p:sp>
            <p:nvSpPr>
              <p:cNvPr id="41" name="Freeform 40"/>
              <p:cNvSpPr/>
              <p:nvPr/>
            </p:nvSpPr>
            <p:spPr bwMode="auto">
              <a:xfrm>
                <a:off x="1733550" y="2968804"/>
                <a:ext cx="2276475" cy="2516187"/>
              </a:xfrm>
              <a:custGeom>
                <a:avLst/>
                <a:gdLst>
                  <a:gd name="connsiteX0" fmla="*/ 0 w 2276475"/>
                  <a:gd name="connsiteY0" fmla="*/ 2505075 h 2505075"/>
                  <a:gd name="connsiteX1" fmla="*/ 847725 w 2276475"/>
                  <a:gd name="connsiteY1" fmla="*/ 0 h 2505075"/>
                  <a:gd name="connsiteX2" fmla="*/ 2276475 w 2276475"/>
                  <a:gd name="connsiteY2" fmla="*/ 9525 h 2505075"/>
                  <a:gd name="connsiteX3" fmla="*/ 2276475 w 2276475"/>
                  <a:gd name="connsiteY3" fmla="*/ 2495550 h 2505075"/>
                  <a:gd name="connsiteX4" fmla="*/ 0 w 2276475"/>
                  <a:gd name="connsiteY4" fmla="*/ 2505075 h 25050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76475" h="2505075">
                    <a:moveTo>
                      <a:pt x="0" y="2505075"/>
                    </a:moveTo>
                    <a:lnTo>
                      <a:pt x="847725" y="0"/>
                    </a:lnTo>
                    <a:lnTo>
                      <a:pt x="2276475" y="9525"/>
                    </a:lnTo>
                    <a:lnTo>
                      <a:pt x="2276475" y="2495550"/>
                    </a:lnTo>
                    <a:lnTo>
                      <a:pt x="0" y="2505075"/>
                    </a:lnTo>
                    <a:close/>
                  </a:path>
                </a:pathLst>
              </a:cu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sz="1600" dirty="0">
                  <a:gradFill>
                    <a:gsLst>
                      <a:gs pos="16814">
                        <a:srgbClr val="FFFFFF"/>
                      </a:gs>
                      <a:gs pos="46000">
                        <a:srgbClr val="FFFFFF"/>
                      </a:gs>
                    </a:gsLst>
                    <a:lin ang="5400000" scaled="0"/>
                  </a:gradFill>
                </a:endParaRPr>
              </a:p>
            </p:txBody>
          </p:sp>
          <p:sp>
            <p:nvSpPr>
              <p:cNvPr id="42" name="Freeform 41"/>
              <p:cNvSpPr/>
              <p:nvPr/>
            </p:nvSpPr>
            <p:spPr bwMode="auto">
              <a:xfrm>
                <a:off x="4010025" y="2978330"/>
                <a:ext cx="228600" cy="2490786"/>
              </a:xfrm>
              <a:custGeom>
                <a:avLst/>
                <a:gdLst>
                  <a:gd name="connsiteX0" fmla="*/ 0 w 228600"/>
                  <a:gd name="connsiteY0" fmla="*/ 2486025 h 2486025"/>
                  <a:gd name="connsiteX1" fmla="*/ 0 w 228600"/>
                  <a:gd name="connsiteY1" fmla="*/ 0 h 2486025"/>
                  <a:gd name="connsiteX2" fmla="*/ 228600 w 228600"/>
                  <a:gd name="connsiteY2" fmla="*/ 1085850 h 2486025"/>
                  <a:gd name="connsiteX3" fmla="*/ 228600 w 228600"/>
                  <a:gd name="connsiteY3" fmla="*/ 2486025 h 2486025"/>
                  <a:gd name="connsiteX4" fmla="*/ 0 w 228600"/>
                  <a:gd name="connsiteY4" fmla="*/ 2486025 h 2486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486025">
                    <a:moveTo>
                      <a:pt x="0" y="2486025"/>
                    </a:moveTo>
                    <a:lnTo>
                      <a:pt x="0" y="0"/>
                    </a:lnTo>
                    <a:lnTo>
                      <a:pt x="228600" y="1085850"/>
                    </a:lnTo>
                    <a:lnTo>
                      <a:pt x="228600" y="2486025"/>
                    </a:lnTo>
                    <a:lnTo>
                      <a:pt x="0" y="2486025"/>
                    </a:lnTo>
                    <a:close/>
                  </a:path>
                </a:pathLst>
              </a:custGeom>
              <a:solidFill>
                <a:schemeClr val="accent6"/>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sz="1600" dirty="0">
                  <a:ln w="0"/>
                  <a:solidFill>
                    <a:schemeClr val="tx1"/>
                  </a:solidFill>
                  <a:effectLst>
                    <a:outerShdw blurRad="38100" dist="19050" dir="2700000" algn="tl" rotWithShape="0">
                      <a:schemeClr val="dk1">
                        <a:alpha val="40000"/>
                      </a:schemeClr>
                    </a:outerShdw>
                  </a:effectLst>
                </a:endParaRPr>
              </a:p>
            </p:txBody>
          </p:sp>
          <p:sp>
            <p:nvSpPr>
              <p:cNvPr id="43" name="Rectangle 42"/>
              <p:cNvSpPr/>
              <p:nvPr/>
            </p:nvSpPr>
            <p:spPr bwMode="auto">
              <a:xfrm>
                <a:off x="4237037" y="4037191"/>
                <a:ext cx="1600200" cy="1433513"/>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sz="1600" dirty="0">
                  <a:gradFill>
                    <a:gsLst>
                      <a:gs pos="16814">
                        <a:srgbClr val="FFFFFF"/>
                      </a:gs>
                      <a:gs pos="46000">
                        <a:srgbClr val="FFFFFF"/>
                      </a:gs>
                    </a:gsLst>
                    <a:lin ang="5400000" scaled="0"/>
                  </a:gradFill>
                </a:endParaRPr>
              </a:p>
            </p:txBody>
          </p:sp>
          <p:sp>
            <p:nvSpPr>
              <p:cNvPr id="45" name="Freeform 44"/>
              <p:cNvSpPr/>
              <p:nvPr/>
            </p:nvSpPr>
            <p:spPr bwMode="auto">
              <a:xfrm>
                <a:off x="5835650" y="2978329"/>
                <a:ext cx="1676400" cy="2506662"/>
              </a:xfrm>
              <a:custGeom>
                <a:avLst/>
                <a:gdLst>
                  <a:gd name="connsiteX0" fmla="*/ 0 w 1676400"/>
                  <a:gd name="connsiteY0" fmla="*/ 2482850 h 2489200"/>
                  <a:gd name="connsiteX1" fmla="*/ 0 w 1676400"/>
                  <a:gd name="connsiteY1" fmla="*/ 1066800 h 2489200"/>
                  <a:gd name="connsiteX2" fmla="*/ 241300 w 1676400"/>
                  <a:gd name="connsiteY2" fmla="*/ 0 h 2489200"/>
                  <a:gd name="connsiteX3" fmla="*/ 1676400 w 1676400"/>
                  <a:gd name="connsiteY3" fmla="*/ 0 h 2489200"/>
                  <a:gd name="connsiteX4" fmla="*/ 1676400 w 1676400"/>
                  <a:gd name="connsiteY4" fmla="*/ 2489200 h 2489200"/>
                  <a:gd name="connsiteX5" fmla="*/ 0 w 1676400"/>
                  <a:gd name="connsiteY5" fmla="*/ 2482850 h 248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76400" h="2489200">
                    <a:moveTo>
                      <a:pt x="0" y="2482850"/>
                    </a:moveTo>
                    <a:lnTo>
                      <a:pt x="0" y="1066800"/>
                    </a:lnTo>
                    <a:lnTo>
                      <a:pt x="241300" y="0"/>
                    </a:lnTo>
                    <a:lnTo>
                      <a:pt x="1676400" y="0"/>
                    </a:lnTo>
                    <a:lnTo>
                      <a:pt x="1676400" y="2489200"/>
                    </a:lnTo>
                    <a:lnTo>
                      <a:pt x="0" y="2482850"/>
                    </a:lnTo>
                    <a:close/>
                  </a:path>
                </a:pathLst>
              </a:cu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sz="1600" dirty="0">
                  <a:gradFill>
                    <a:gsLst>
                      <a:gs pos="16814">
                        <a:srgbClr val="FFFFFF"/>
                      </a:gs>
                      <a:gs pos="46000">
                        <a:srgbClr val="FFFFFF"/>
                      </a:gs>
                    </a:gsLst>
                    <a:lin ang="5400000" scaled="0"/>
                  </a:gradFill>
                </a:endParaRPr>
              </a:p>
            </p:txBody>
          </p:sp>
          <p:sp>
            <p:nvSpPr>
              <p:cNvPr id="46" name="Freeform 45"/>
              <p:cNvSpPr/>
              <p:nvPr/>
            </p:nvSpPr>
            <p:spPr bwMode="auto">
              <a:xfrm>
                <a:off x="7513637" y="2978329"/>
                <a:ext cx="228600" cy="2506662"/>
              </a:xfrm>
              <a:custGeom>
                <a:avLst/>
                <a:gdLst>
                  <a:gd name="connsiteX0" fmla="*/ 0 w 228600"/>
                  <a:gd name="connsiteY0" fmla="*/ 2486025 h 2486025"/>
                  <a:gd name="connsiteX1" fmla="*/ 0 w 228600"/>
                  <a:gd name="connsiteY1" fmla="*/ 0 h 2486025"/>
                  <a:gd name="connsiteX2" fmla="*/ 228600 w 228600"/>
                  <a:gd name="connsiteY2" fmla="*/ 1085850 h 2486025"/>
                  <a:gd name="connsiteX3" fmla="*/ 228600 w 228600"/>
                  <a:gd name="connsiteY3" fmla="*/ 2486025 h 2486025"/>
                  <a:gd name="connsiteX4" fmla="*/ 0 w 228600"/>
                  <a:gd name="connsiteY4" fmla="*/ 2486025 h 2486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486025">
                    <a:moveTo>
                      <a:pt x="0" y="2486025"/>
                    </a:moveTo>
                    <a:lnTo>
                      <a:pt x="0" y="0"/>
                    </a:lnTo>
                    <a:lnTo>
                      <a:pt x="228600" y="1085850"/>
                    </a:lnTo>
                    <a:lnTo>
                      <a:pt x="228600" y="2486025"/>
                    </a:lnTo>
                    <a:lnTo>
                      <a:pt x="0" y="2486025"/>
                    </a:lnTo>
                    <a:close/>
                  </a:path>
                </a:pathLst>
              </a:custGeom>
              <a:solidFill>
                <a:schemeClr val="accent6"/>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sz="1600" dirty="0">
                  <a:ln w="0"/>
                  <a:solidFill>
                    <a:schemeClr val="tx1"/>
                  </a:solidFill>
                  <a:effectLst>
                    <a:outerShdw blurRad="38100" dist="19050" dir="2700000" algn="tl" rotWithShape="0">
                      <a:schemeClr val="dk1">
                        <a:alpha val="40000"/>
                      </a:schemeClr>
                    </a:outerShdw>
                  </a:effectLst>
                </a:endParaRPr>
              </a:p>
            </p:txBody>
          </p:sp>
          <p:sp>
            <p:nvSpPr>
              <p:cNvPr id="47" name="Rectangle 46"/>
              <p:cNvSpPr/>
              <p:nvPr/>
            </p:nvSpPr>
            <p:spPr bwMode="auto">
              <a:xfrm>
                <a:off x="7742237" y="4037191"/>
                <a:ext cx="1905000" cy="1447800"/>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sz="1600" dirty="0">
                  <a:gradFill>
                    <a:gsLst>
                      <a:gs pos="16814">
                        <a:srgbClr val="FFFFFF"/>
                      </a:gs>
                      <a:gs pos="46000">
                        <a:srgbClr val="FFFFFF"/>
                      </a:gs>
                    </a:gsLst>
                    <a:lin ang="5400000" scaled="0"/>
                  </a:gradFill>
                </a:endParaRPr>
              </a:p>
            </p:txBody>
          </p:sp>
          <p:cxnSp>
            <p:nvCxnSpPr>
              <p:cNvPr id="50" name="Straight Arrow Connector 49"/>
              <p:cNvCxnSpPr/>
              <p:nvPr/>
            </p:nvCxnSpPr>
            <p:spPr>
              <a:xfrm flipV="1">
                <a:off x="1417637" y="2284591"/>
                <a:ext cx="0" cy="320040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1417637" y="5477053"/>
                <a:ext cx="9753600"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V="1">
                <a:off x="1722437" y="2970391"/>
                <a:ext cx="838200" cy="251460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2560637" y="2970391"/>
                <a:ext cx="1447800"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a:off x="4008437" y="2970391"/>
                <a:ext cx="225932" cy="106680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4234369" y="4037191"/>
                <a:ext cx="1602868"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flipV="1">
                <a:off x="5837237" y="2970391"/>
                <a:ext cx="228600" cy="106680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6065837" y="2970391"/>
                <a:ext cx="1447800"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7513637" y="2970391"/>
                <a:ext cx="228600" cy="106680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7739569" y="4037191"/>
                <a:ext cx="1907668"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9647237" y="4037191"/>
                <a:ext cx="0" cy="1433512"/>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1722437" y="1998841"/>
                <a:ext cx="9372600"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flipV="1">
                <a:off x="1722437" y="1846435"/>
                <a:ext cx="0" cy="15240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flipV="1">
                <a:off x="4008437" y="1846435"/>
                <a:ext cx="0" cy="15240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flipV="1">
                <a:off x="4234369" y="1846435"/>
                <a:ext cx="0" cy="15240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flipV="1">
                <a:off x="5849937" y="1846435"/>
                <a:ext cx="0" cy="15240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V="1">
                <a:off x="6053137" y="1846435"/>
                <a:ext cx="0" cy="15240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flipV="1">
                <a:off x="7437437" y="1846435"/>
                <a:ext cx="0" cy="15240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flipV="1">
                <a:off x="9571037" y="1846435"/>
                <a:ext cx="0" cy="15240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flipV="1">
                <a:off x="7690356" y="1846435"/>
                <a:ext cx="0" cy="15240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2307591" y="1446391"/>
                <a:ext cx="1029769" cy="489365"/>
              </a:xfrm>
              <a:prstGeom prst="rect">
                <a:avLst/>
              </a:prstGeom>
              <a:noFill/>
            </p:spPr>
            <p:txBody>
              <a:bodyPr wrap="none" lIns="182880" tIns="146304" rIns="182880" bIns="146304" rtlCol="0">
                <a:spAutoFit/>
              </a:bodyPr>
              <a:lstStyle/>
              <a:p>
                <a:pPr algn="ctr">
                  <a:lnSpc>
                    <a:spcPct val="90000"/>
                  </a:lnSpc>
                  <a:spcAft>
                    <a:spcPts val="600"/>
                  </a:spcAft>
                </a:pPr>
                <a:r>
                  <a:rPr lang="en-US" sz="1400" dirty="0" smtClean="0">
                    <a:solidFill>
                      <a:schemeClr val="bg2">
                        <a:lumMod val="25000"/>
                      </a:schemeClr>
                    </a:solidFill>
                  </a:rPr>
                  <a:t>Running</a:t>
                </a:r>
              </a:p>
            </p:txBody>
          </p:sp>
          <p:sp>
            <p:nvSpPr>
              <p:cNvPr id="88" name="TextBox 87"/>
              <p:cNvSpPr txBox="1"/>
              <p:nvPr/>
            </p:nvSpPr>
            <p:spPr>
              <a:xfrm>
                <a:off x="4479366" y="1446391"/>
                <a:ext cx="1250983" cy="489365"/>
              </a:xfrm>
              <a:prstGeom prst="rect">
                <a:avLst/>
              </a:prstGeom>
              <a:noFill/>
            </p:spPr>
            <p:txBody>
              <a:bodyPr wrap="none" lIns="182880" tIns="146304" rIns="182880" bIns="146304" rtlCol="0">
                <a:spAutoFit/>
              </a:bodyPr>
              <a:lstStyle/>
              <a:p>
                <a:pPr algn="ctr">
                  <a:lnSpc>
                    <a:spcPct val="90000"/>
                  </a:lnSpc>
                  <a:spcAft>
                    <a:spcPts val="600"/>
                  </a:spcAft>
                </a:pPr>
                <a:r>
                  <a:rPr lang="en-US" sz="1400" dirty="0" smtClean="0">
                    <a:solidFill>
                      <a:schemeClr val="bg2">
                        <a:lumMod val="25000"/>
                      </a:schemeClr>
                    </a:solidFill>
                  </a:rPr>
                  <a:t>Suspended</a:t>
                </a:r>
              </a:p>
            </p:txBody>
          </p:sp>
          <p:sp>
            <p:nvSpPr>
              <p:cNvPr id="89" name="TextBox 88"/>
              <p:cNvSpPr txBox="1"/>
              <p:nvPr/>
            </p:nvSpPr>
            <p:spPr>
              <a:xfrm>
                <a:off x="6260904" y="1446391"/>
                <a:ext cx="1029769" cy="489365"/>
              </a:xfrm>
              <a:prstGeom prst="rect">
                <a:avLst/>
              </a:prstGeom>
              <a:noFill/>
            </p:spPr>
            <p:txBody>
              <a:bodyPr wrap="none" lIns="182880" tIns="146304" rIns="182880" bIns="146304" rtlCol="0">
                <a:spAutoFit/>
              </a:bodyPr>
              <a:lstStyle/>
              <a:p>
                <a:pPr algn="ctr">
                  <a:lnSpc>
                    <a:spcPct val="90000"/>
                  </a:lnSpc>
                  <a:spcAft>
                    <a:spcPts val="600"/>
                  </a:spcAft>
                </a:pPr>
                <a:r>
                  <a:rPr lang="en-US" sz="1400" dirty="0" smtClean="0">
                    <a:solidFill>
                      <a:schemeClr val="bg2">
                        <a:lumMod val="25000"/>
                      </a:schemeClr>
                    </a:solidFill>
                  </a:rPr>
                  <a:t>Running</a:t>
                </a:r>
              </a:p>
            </p:txBody>
          </p:sp>
          <p:sp>
            <p:nvSpPr>
              <p:cNvPr id="90" name="TextBox 89"/>
              <p:cNvSpPr txBox="1"/>
              <p:nvPr/>
            </p:nvSpPr>
            <p:spPr>
              <a:xfrm>
                <a:off x="8004647" y="1446391"/>
                <a:ext cx="1250983" cy="489365"/>
              </a:xfrm>
              <a:prstGeom prst="rect">
                <a:avLst/>
              </a:prstGeom>
              <a:noFill/>
            </p:spPr>
            <p:txBody>
              <a:bodyPr wrap="none" lIns="182880" tIns="146304" rIns="182880" bIns="146304" rtlCol="0">
                <a:spAutoFit/>
              </a:bodyPr>
              <a:lstStyle/>
              <a:p>
                <a:pPr algn="ctr">
                  <a:lnSpc>
                    <a:spcPct val="90000"/>
                  </a:lnSpc>
                  <a:spcAft>
                    <a:spcPts val="600"/>
                  </a:spcAft>
                </a:pPr>
                <a:r>
                  <a:rPr lang="en-US" sz="1400" dirty="0" smtClean="0">
                    <a:solidFill>
                      <a:schemeClr val="bg2">
                        <a:lumMod val="25000"/>
                      </a:schemeClr>
                    </a:solidFill>
                  </a:rPr>
                  <a:t>Suspended</a:t>
                </a:r>
              </a:p>
            </p:txBody>
          </p:sp>
          <p:sp>
            <p:nvSpPr>
              <p:cNvPr id="91" name="TextBox 90"/>
              <p:cNvSpPr txBox="1"/>
              <p:nvPr/>
            </p:nvSpPr>
            <p:spPr>
              <a:xfrm>
                <a:off x="9799342" y="1446391"/>
                <a:ext cx="1380826" cy="489365"/>
              </a:xfrm>
              <a:prstGeom prst="rect">
                <a:avLst/>
              </a:prstGeom>
              <a:noFill/>
            </p:spPr>
            <p:txBody>
              <a:bodyPr wrap="none" lIns="182880" tIns="146304" rIns="182880" bIns="146304" rtlCol="0">
                <a:spAutoFit/>
              </a:bodyPr>
              <a:lstStyle/>
              <a:p>
                <a:pPr algn="ctr">
                  <a:lnSpc>
                    <a:spcPct val="90000"/>
                  </a:lnSpc>
                  <a:spcAft>
                    <a:spcPts val="600"/>
                  </a:spcAft>
                </a:pPr>
                <a:r>
                  <a:rPr lang="en-US" sz="1400" dirty="0" smtClean="0">
                    <a:solidFill>
                      <a:schemeClr val="bg2">
                        <a:lumMod val="25000"/>
                      </a:schemeClr>
                    </a:solidFill>
                  </a:rPr>
                  <a:t>Not Running</a:t>
                </a:r>
              </a:p>
            </p:txBody>
          </p:sp>
          <p:sp>
            <p:nvSpPr>
              <p:cNvPr id="92" name="TextBox 91"/>
              <p:cNvSpPr txBox="1"/>
              <p:nvPr/>
            </p:nvSpPr>
            <p:spPr>
              <a:xfrm>
                <a:off x="1112837" y="6018391"/>
                <a:ext cx="839845" cy="461665"/>
              </a:xfrm>
              <a:prstGeom prst="rect">
                <a:avLst/>
              </a:prstGeom>
              <a:noFill/>
            </p:spPr>
            <p:txBody>
              <a:bodyPr wrap="none" lIns="182880" tIns="146304" rIns="182880" bIns="146304" rtlCol="0">
                <a:spAutoFit/>
              </a:bodyPr>
              <a:lstStyle/>
              <a:p>
                <a:pPr>
                  <a:lnSpc>
                    <a:spcPct val="90000"/>
                  </a:lnSpc>
                  <a:spcAft>
                    <a:spcPts val="600"/>
                  </a:spcAft>
                </a:pPr>
                <a:r>
                  <a:rPr lang="ru-RU" sz="1200" dirty="0" smtClean="0">
                    <a:solidFill>
                      <a:schemeClr val="tx2"/>
                    </a:solidFill>
                  </a:rPr>
                  <a:t>Запуск</a:t>
                </a:r>
                <a:endParaRPr lang="en-US" sz="1200" dirty="0" smtClean="0">
                  <a:solidFill>
                    <a:schemeClr val="tx2"/>
                  </a:solidFill>
                </a:endParaRPr>
              </a:p>
            </p:txBody>
          </p:sp>
          <p:sp>
            <p:nvSpPr>
              <p:cNvPr id="94" name="TextBox 93"/>
              <p:cNvSpPr txBox="1"/>
              <p:nvPr/>
            </p:nvSpPr>
            <p:spPr>
              <a:xfrm>
                <a:off x="5201334" y="6041327"/>
                <a:ext cx="1117935" cy="461665"/>
              </a:xfrm>
              <a:prstGeom prst="rect">
                <a:avLst/>
              </a:prstGeom>
              <a:noFill/>
            </p:spPr>
            <p:txBody>
              <a:bodyPr wrap="none" lIns="182880" tIns="146304" rIns="182880" bIns="146304" rtlCol="0">
                <a:spAutoFit/>
              </a:bodyPr>
              <a:lstStyle/>
              <a:p>
                <a:pPr>
                  <a:lnSpc>
                    <a:spcPct val="90000"/>
                  </a:lnSpc>
                  <a:spcAft>
                    <a:spcPts val="600"/>
                  </a:spcAft>
                </a:pPr>
                <a:r>
                  <a:rPr lang="ru-RU" sz="1200" dirty="0" smtClean="0">
                    <a:solidFill>
                      <a:schemeClr val="tx2"/>
                    </a:solidFill>
                  </a:rPr>
                  <a:t>Активация</a:t>
                </a:r>
                <a:endParaRPr lang="en-US" sz="1200" dirty="0" smtClean="0">
                  <a:solidFill>
                    <a:schemeClr val="tx2"/>
                  </a:solidFill>
                </a:endParaRPr>
              </a:p>
            </p:txBody>
          </p:sp>
          <p:sp>
            <p:nvSpPr>
              <p:cNvPr id="96" name="TextBox 95"/>
              <p:cNvSpPr txBox="1"/>
              <p:nvPr/>
            </p:nvSpPr>
            <p:spPr>
              <a:xfrm rot="16200000">
                <a:off x="322098" y="3534095"/>
                <a:ext cx="1231363" cy="544765"/>
              </a:xfrm>
              <a:prstGeom prst="rect">
                <a:avLst/>
              </a:prstGeom>
              <a:noFill/>
            </p:spPr>
            <p:txBody>
              <a:bodyPr wrap="none" lIns="182880" tIns="146304" rIns="182880" bIns="146304" rtlCol="0">
                <a:spAutoFit/>
              </a:bodyPr>
              <a:lstStyle/>
              <a:p>
                <a:pPr>
                  <a:lnSpc>
                    <a:spcPct val="90000"/>
                  </a:lnSpc>
                  <a:spcAft>
                    <a:spcPts val="600"/>
                  </a:spcAft>
                </a:pPr>
                <a:r>
                  <a:rPr lang="en-US" dirty="0" smtClean="0">
                    <a:solidFill>
                      <a:schemeClr val="bg2">
                        <a:lumMod val="20000"/>
                        <a:lumOff val="80000"/>
                      </a:schemeClr>
                    </a:solidFill>
                  </a:rPr>
                  <a:t>Memory</a:t>
                </a:r>
              </a:p>
            </p:txBody>
          </p:sp>
          <p:grpSp>
            <p:nvGrpSpPr>
              <p:cNvPr id="97" name="Group 96"/>
              <p:cNvGrpSpPr/>
              <p:nvPr/>
            </p:nvGrpSpPr>
            <p:grpSpPr>
              <a:xfrm>
                <a:off x="1722437" y="5713591"/>
                <a:ext cx="7937500" cy="381000"/>
                <a:chOff x="1722437" y="5935662"/>
                <a:chExt cx="7937500" cy="533400"/>
              </a:xfrm>
            </p:grpSpPr>
            <p:cxnSp>
              <p:nvCxnSpPr>
                <p:cNvPr id="98" name="Straight Arrow Connector 97"/>
                <p:cNvCxnSpPr/>
                <p:nvPr/>
              </p:nvCxnSpPr>
              <p:spPr>
                <a:xfrm flipV="1">
                  <a:off x="1722437" y="5935662"/>
                  <a:ext cx="0" cy="533400"/>
                </a:xfrm>
                <a:prstGeom prst="straightConnector1">
                  <a:avLst/>
                </a:prstGeom>
                <a:ln>
                  <a:headEnd type="none"/>
                  <a:tailEnd type="triangle"/>
                </a:ln>
              </p:spPr>
              <p:style>
                <a:lnRef idx="1">
                  <a:schemeClr val="accent6"/>
                </a:lnRef>
                <a:fillRef idx="0">
                  <a:schemeClr val="accent6"/>
                </a:fillRef>
                <a:effectRef idx="0">
                  <a:schemeClr val="accent6"/>
                </a:effectRef>
                <a:fontRef idx="minor">
                  <a:schemeClr val="tx1"/>
                </a:fontRef>
              </p:style>
            </p:cxnSp>
            <p:cxnSp>
              <p:nvCxnSpPr>
                <p:cNvPr id="99" name="Straight Arrow Connector 98"/>
                <p:cNvCxnSpPr/>
                <p:nvPr/>
              </p:nvCxnSpPr>
              <p:spPr>
                <a:xfrm flipV="1">
                  <a:off x="3932237" y="5935662"/>
                  <a:ext cx="0" cy="533400"/>
                </a:xfrm>
                <a:prstGeom prst="straightConnector1">
                  <a:avLst/>
                </a:prstGeom>
                <a:ln>
                  <a:headEnd type="none"/>
                  <a:tailEnd type="triangle"/>
                </a:ln>
              </p:spPr>
              <p:style>
                <a:lnRef idx="1">
                  <a:schemeClr val="accent6"/>
                </a:lnRef>
                <a:fillRef idx="0">
                  <a:schemeClr val="accent6"/>
                </a:fillRef>
                <a:effectRef idx="0">
                  <a:schemeClr val="accent6"/>
                </a:effectRef>
                <a:fontRef idx="minor">
                  <a:schemeClr val="tx1"/>
                </a:fontRef>
              </p:style>
            </p:cxnSp>
            <p:cxnSp>
              <p:nvCxnSpPr>
                <p:cNvPr id="100" name="Straight Arrow Connector 99"/>
                <p:cNvCxnSpPr/>
                <p:nvPr/>
              </p:nvCxnSpPr>
              <p:spPr>
                <a:xfrm flipV="1">
                  <a:off x="5837237" y="5935662"/>
                  <a:ext cx="0" cy="533400"/>
                </a:xfrm>
                <a:prstGeom prst="straightConnector1">
                  <a:avLst/>
                </a:prstGeom>
                <a:ln>
                  <a:headEnd type="none"/>
                  <a:tailEnd type="triangle"/>
                </a:ln>
              </p:spPr>
              <p:style>
                <a:lnRef idx="1">
                  <a:schemeClr val="accent6"/>
                </a:lnRef>
                <a:fillRef idx="0">
                  <a:schemeClr val="accent6"/>
                </a:fillRef>
                <a:effectRef idx="0">
                  <a:schemeClr val="accent6"/>
                </a:effectRef>
                <a:fontRef idx="minor">
                  <a:schemeClr val="tx1"/>
                </a:fontRef>
              </p:style>
            </p:cxnSp>
            <p:cxnSp>
              <p:nvCxnSpPr>
                <p:cNvPr id="101" name="Straight Arrow Connector 100"/>
                <p:cNvCxnSpPr/>
                <p:nvPr/>
              </p:nvCxnSpPr>
              <p:spPr>
                <a:xfrm flipV="1">
                  <a:off x="7526337" y="5935662"/>
                  <a:ext cx="0" cy="533400"/>
                </a:xfrm>
                <a:prstGeom prst="straightConnector1">
                  <a:avLst/>
                </a:prstGeom>
                <a:ln>
                  <a:headEnd type="none"/>
                  <a:tailEnd type="triangle"/>
                </a:ln>
              </p:spPr>
              <p:style>
                <a:lnRef idx="1">
                  <a:schemeClr val="accent6"/>
                </a:lnRef>
                <a:fillRef idx="0">
                  <a:schemeClr val="accent6"/>
                </a:fillRef>
                <a:effectRef idx="0">
                  <a:schemeClr val="accent6"/>
                </a:effectRef>
                <a:fontRef idx="minor">
                  <a:schemeClr val="tx1"/>
                </a:fontRef>
              </p:style>
            </p:cxnSp>
            <p:cxnSp>
              <p:nvCxnSpPr>
                <p:cNvPr id="102" name="Straight Arrow Connector 101"/>
                <p:cNvCxnSpPr/>
                <p:nvPr/>
              </p:nvCxnSpPr>
              <p:spPr>
                <a:xfrm flipV="1">
                  <a:off x="9659937" y="5935662"/>
                  <a:ext cx="0" cy="533400"/>
                </a:xfrm>
                <a:prstGeom prst="straightConnector1">
                  <a:avLst/>
                </a:prstGeom>
                <a:ln>
                  <a:headEnd type="none"/>
                  <a:tailEnd type="triangle"/>
                </a:ln>
              </p:spPr>
              <p:style>
                <a:lnRef idx="1">
                  <a:schemeClr val="accent6"/>
                </a:lnRef>
                <a:fillRef idx="0">
                  <a:schemeClr val="accent6"/>
                </a:fillRef>
                <a:effectRef idx="0">
                  <a:schemeClr val="accent6"/>
                </a:effectRef>
                <a:fontRef idx="minor">
                  <a:schemeClr val="tx1"/>
                </a:fontRef>
              </p:style>
            </p:cxnSp>
          </p:grpSp>
        </p:grpSp>
        <p:sp>
          <p:nvSpPr>
            <p:cNvPr id="103" name="TextBox 102"/>
            <p:cNvSpPr txBox="1"/>
            <p:nvPr/>
          </p:nvSpPr>
          <p:spPr>
            <a:xfrm>
              <a:off x="8692807" y="6018391"/>
              <a:ext cx="1912575" cy="627864"/>
            </a:xfrm>
            <a:prstGeom prst="rect">
              <a:avLst/>
            </a:prstGeom>
            <a:noFill/>
          </p:spPr>
          <p:txBody>
            <a:bodyPr wrap="none" lIns="182880" tIns="146304" rIns="182880" bIns="146304" rtlCol="0">
              <a:spAutoFit/>
            </a:bodyPr>
            <a:lstStyle/>
            <a:p>
              <a:pPr algn="ctr">
                <a:lnSpc>
                  <a:spcPct val="90000"/>
                </a:lnSpc>
                <a:spcAft>
                  <a:spcPts val="600"/>
                </a:spcAft>
              </a:pPr>
              <a:r>
                <a:rPr lang="ru-RU" sz="1200" dirty="0" smtClean="0">
                  <a:solidFill>
                    <a:schemeClr val="tx2"/>
                  </a:solidFill>
                </a:rPr>
                <a:t>Прекращение работы</a:t>
              </a:r>
              <a:r>
                <a:rPr lang="en-US" sz="1200" dirty="0" smtClean="0">
                  <a:solidFill>
                    <a:schemeClr val="tx2"/>
                  </a:solidFill>
                </a:rPr>
                <a:t/>
              </a:r>
              <a:br>
                <a:rPr lang="en-US" sz="1200" dirty="0" smtClean="0">
                  <a:solidFill>
                    <a:schemeClr val="tx2"/>
                  </a:solidFill>
                </a:rPr>
              </a:br>
              <a:endParaRPr lang="en-US" sz="1200" dirty="0" smtClean="0"/>
            </a:p>
          </p:txBody>
        </p:sp>
      </p:grpSp>
    </p:spTree>
    <p:extLst>
      <p:ext uri="{BB962C8B-B14F-4D97-AF65-F5344CB8AC3E}">
        <p14:creationId xmlns:p14="http://schemas.microsoft.com/office/powerpoint/2010/main" val="414171864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532957" y="2897594"/>
            <a:ext cx="11106150" cy="1814513"/>
          </a:xfrm>
        </p:spPr>
        <p:txBody>
          <a:bodyPr/>
          <a:lstStyle/>
          <a:p>
            <a:r>
              <a:rPr lang="ru-RU" dirty="0" smtClean="0"/>
              <a:t>Запуск</a:t>
            </a:r>
            <a:r>
              <a:rPr lang="en-GB" dirty="0" smtClean="0"/>
              <a:t>, </a:t>
            </a:r>
            <a:r>
              <a:rPr lang="ru-RU" dirty="0" smtClean="0"/>
              <a:t>приостановка</a:t>
            </a:r>
            <a:r>
              <a:rPr lang="en-GB" dirty="0" smtClean="0"/>
              <a:t>, </a:t>
            </a:r>
            <a:r>
              <a:rPr lang="en-GB" dirty="0" smtClean="0"/>
              <a:t/>
            </a:r>
            <a:br>
              <a:rPr lang="en-GB" dirty="0" smtClean="0"/>
            </a:br>
            <a:r>
              <a:rPr lang="ru-RU" dirty="0" smtClean="0"/>
              <a:t>возобновление</a:t>
            </a:r>
            <a:endParaRPr lang="en-GB" dirty="0"/>
          </a:p>
        </p:txBody>
      </p:sp>
    </p:spTree>
    <p:extLst>
      <p:ext uri="{BB962C8B-B14F-4D97-AF65-F5344CB8AC3E}">
        <p14:creationId xmlns:p14="http://schemas.microsoft.com/office/powerpoint/2010/main" val="392040880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813604" y="2536810"/>
            <a:ext cx="1802000" cy="2239480"/>
          </a:xfrm>
          <a:prstGeom prst="rect">
            <a:avLst/>
          </a:prstGeom>
          <a:ln>
            <a:noFill/>
          </a:ln>
          <a:effectLst>
            <a:outerShdw blurRad="292100" dist="139700" dir="2700000" algn="tl" rotWithShape="0">
              <a:srgbClr val="333333">
                <a:alpha val="65000"/>
              </a:srgbClr>
            </a:outerShdw>
          </a:effectLst>
        </p:spPr>
      </p:pic>
      <p:sp>
        <p:nvSpPr>
          <p:cNvPr id="3" name="Title 2"/>
          <p:cNvSpPr>
            <a:spLocks noGrp="1"/>
          </p:cNvSpPr>
          <p:nvPr>
            <p:ph type="title"/>
          </p:nvPr>
        </p:nvSpPr>
        <p:spPr/>
        <p:txBody>
          <a:bodyPr/>
          <a:lstStyle/>
          <a:p>
            <a:r>
              <a:rPr lang="ru-RU" dirty="0" smtClean="0"/>
              <a:t>Пользователь запускает приложение</a:t>
            </a:r>
            <a:endParaRPr lang="en-GB" dirty="0"/>
          </a:p>
        </p:txBody>
      </p:sp>
      <p:sp>
        <p:nvSpPr>
          <p:cNvPr id="6" name="Right Arrow 5"/>
          <p:cNvSpPr/>
          <p:nvPr/>
        </p:nvSpPr>
        <p:spPr bwMode="auto">
          <a:xfrm>
            <a:off x="2952940" y="3154709"/>
            <a:ext cx="1697028" cy="1041606"/>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3" tIns="45713" rIns="45713" bIns="45713" numCol="1" spcCol="0" rtlCol="0" fromWordArt="0" anchor="ctr" anchorCtr="0" forceAA="0" compatLnSpc="1">
            <a:prstTxWarp prst="textNoShape">
              <a:avLst/>
            </a:prstTxWarp>
            <a:noAutofit/>
          </a:bodyPr>
          <a:lstStyle/>
          <a:p>
            <a:pPr algn="ctr" defTabSz="913924" fontAlgn="base">
              <a:spcBef>
                <a:spcPct val="0"/>
              </a:spcBef>
              <a:spcAft>
                <a:spcPct val="0"/>
              </a:spcAft>
            </a:pPr>
            <a:r>
              <a:rPr lang="ru-RU" dirty="0" smtClean="0">
                <a:gradFill>
                  <a:gsLst>
                    <a:gs pos="0">
                      <a:srgbClr val="FFFFFF"/>
                    </a:gs>
                    <a:gs pos="100000">
                      <a:srgbClr val="FFFFFF"/>
                    </a:gs>
                  </a:gsLst>
                  <a:lin ang="5400000" scaled="0"/>
                </a:gradFill>
                <a:ea typeface="Segoe UI" pitchFamily="34" charset="0"/>
                <a:cs typeface="Segoe UI" pitchFamily="34" charset="0"/>
              </a:rPr>
              <a:t>Запуск</a:t>
            </a:r>
            <a:endParaRPr lang="en-GB" dirty="0">
              <a:gradFill>
                <a:gsLst>
                  <a:gs pos="0">
                    <a:srgbClr val="FFFFFF"/>
                  </a:gs>
                  <a:gs pos="100000">
                    <a:srgbClr val="FFFFFF"/>
                  </a:gs>
                </a:gsLst>
                <a:lin ang="5400000" scaled="0"/>
              </a:gradFill>
              <a:ea typeface="Segoe UI" pitchFamily="34" charset="0"/>
              <a:cs typeface="Segoe UI" pitchFamily="34" charset="0"/>
            </a:endParaRPr>
          </a:p>
        </p:txBody>
      </p:sp>
      <p:sp>
        <p:nvSpPr>
          <p:cNvPr id="9" name="TextBox 8"/>
          <p:cNvSpPr txBox="1"/>
          <p:nvPr/>
        </p:nvSpPr>
        <p:spPr>
          <a:xfrm>
            <a:off x="4790795" y="5025729"/>
            <a:ext cx="1139736" cy="369332"/>
          </a:xfrm>
          <a:prstGeom prst="rect">
            <a:avLst/>
          </a:prstGeom>
          <a:noFill/>
        </p:spPr>
        <p:txBody>
          <a:bodyPr wrap="none" lIns="0" tIns="0" rIns="0" bIns="0" rtlCol="0">
            <a:spAutoFit/>
          </a:bodyPr>
          <a:lstStyle/>
          <a:p>
            <a:r>
              <a:rPr lang="en-GB" sz="2400" dirty="0">
                <a:solidFill>
                  <a:srgbClr val="202124"/>
                </a:solidFill>
              </a:rPr>
              <a:t>Running</a:t>
            </a:r>
          </a:p>
        </p:txBody>
      </p:sp>
      <p:sp>
        <p:nvSpPr>
          <p:cNvPr id="12" name="Rectangle 11"/>
          <p:cNvSpPr/>
          <p:nvPr/>
        </p:nvSpPr>
        <p:spPr>
          <a:xfrm>
            <a:off x="794320" y="4979563"/>
            <a:ext cx="1840568" cy="461665"/>
          </a:xfrm>
          <a:prstGeom prst="rect">
            <a:avLst/>
          </a:prstGeom>
        </p:spPr>
        <p:txBody>
          <a:bodyPr wrap="none">
            <a:spAutoFit/>
          </a:bodyPr>
          <a:lstStyle/>
          <a:p>
            <a:r>
              <a:rPr lang="en-GB" sz="2400" dirty="0" err="1">
                <a:solidFill>
                  <a:srgbClr val="202124"/>
                </a:solidFill>
              </a:rPr>
              <a:t>NotRunning</a:t>
            </a:r>
            <a:endParaRPr lang="en-GB" dirty="0">
              <a:solidFill>
                <a:srgbClr val="202124"/>
              </a:solidFill>
            </a:endParaRPr>
          </a:p>
        </p:txBody>
      </p:sp>
      <p:pic>
        <p:nvPicPr>
          <p:cNvPr id="13" name="Picture 12"/>
          <p:cNvPicPr>
            <a:picLocks noChangeAspect="1"/>
          </p:cNvPicPr>
          <p:nvPr/>
        </p:nvPicPr>
        <p:blipFill>
          <a:blip r:embed="rId4"/>
          <a:stretch>
            <a:fillRect/>
          </a:stretch>
        </p:blipFill>
        <p:spPr>
          <a:xfrm>
            <a:off x="4766088" y="2551255"/>
            <a:ext cx="1189151" cy="224851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55361692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par>
                                <p:cTn id="12" presetID="10" presetClass="entr" presetSubtype="0" fill="hold" nodeType="with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fade">
                                      <p:cBhvr>
                                        <p:cTn id="14"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Событие </a:t>
            </a:r>
            <a:r>
              <a:rPr lang="en-GB" dirty="0" err="1" smtClean="0"/>
              <a:t>Application.OnLaunched</a:t>
            </a:r>
            <a:endParaRPr lang="en-GB" dirty="0"/>
          </a:p>
        </p:txBody>
      </p:sp>
      <p:sp>
        <p:nvSpPr>
          <p:cNvPr id="6" name="Text Placeholder 5"/>
          <p:cNvSpPr>
            <a:spLocks noGrp="1"/>
          </p:cNvSpPr>
          <p:nvPr>
            <p:ph type="body" sz="quarter" idx="4294967295"/>
          </p:nvPr>
        </p:nvSpPr>
        <p:spPr>
          <a:xfrm>
            <a:off x="-134681" y="1317370"/>
            <a:ext cx="8109097" cy="3751796"/>
          </a:xfrm>
        </p:spPr>
        <p:txBody>
          <a:bodyPr/>
          <a:lstStyle/>
          <a:p>
            <a:pPr marL="0" indent="0">
              <a:buNone/>
            </a:pPr>
            <a:r>
              <a:rPr lang="en-GB" sz="1800" dirty="0">
                <a:solidFill>
                  <a:srgbClr val="000000"/>
                </a:solidFill>
                <a:highlight>
                  <a:srgbClr val="FFFFFF"/>
                </a:highlight>
                <a:latin typeface="Consolas" panose="020B0609020204030204" pitchFamily="49" charset="0"/>
              </a:rPr>
              <a:t> </a:t>
            </a:r>
            <a:r>
              <a:rPr lang="en-GB" sz="1800" dirty="0" smtClean="0">
                <a:solidFill>
                  <a:srgbClr val="000000"/>
                </a:solidFill>
                <a:highlight>
                  <a:srgbClr val="FFFFFF"/>
                </a:highlight>
                <a:latin typeface="Consolas" panose="020B0609020204030204" pitchFamily="49" charset="0"/>
              </a:rPr>
              <a:t>   </a:t>
            </a:r>
            <a:r>
              <a:rPr lang="en-GB" sz="1400" dirty="0" smtClean="0">
                <a:solidFill>
                  <a:srgbClr val="0000FF"/>
                </a:solidFill>
                <a:highlight>
                  <a:srgbClr val="FFFFFF"/>
                </a:highlight>
                <a:latin typeface="Consolas" panose="020B0609020204030204" pitchFamily="49" charset="0"/>
              </a:rPr>
              <a:t>sealed</a:t>
            </a:r>
            <a:r>
              <a:rPr lang="en-GB" sz="1400" dirty="0" smtClean="0">
                <a:solidFill>
                  <a:srgbClr val="000000"/>
                </a:solidFill>
                <a:highlight>
                  <a:srgbClr val="FFFFFF"/>
                </a:highlight>
                <a:latin typeface="Consolas" panose="020B0609020204030204" pitchFamily="49" charset="0"/>
              </a:rPr>
              <a:t> </a:t>
            </a:r>
            <a:r>
              <a:rPr lang="en-GB" sz="1400" dirty="0">
                <a:solidFill>
                  <a:srgbClr val="0000FF"/>
                </a:solidFill>
                <a:highlight>
                  <a:srgbClr val="FFFFFF"/>
                </a:highlight>
                <a:latin typeface="Consolas" panose="020B0609020204030204" pitchFamily="49" charset="0"/>
              </a:rPr>
              <a:t>partial</a:t>
            </a:r>
            <a:r>
              <a:rPr lang="en-GB" sz="1400" dirty="0">
                <a:solidFill>
                  <a:srgbClr val="000000"/>
                </a:solidFill>
                <a:highlight>
                  <a:srgbClr val="FFFFFF"/>
                </a:highlight>
                <a:latin typeface="Consolas" panose="020B0609020204030204" pitchFamily="49" charset="0"/>
              </a:rPr>
              <a:t> </a:t>
            </a:r>
            <a:r>
              <a:rPr lang="en-GB" sz="1400" dirty="0">
                <a:solidFill>
                  <a:srgbClr val="0000FF"/>
                </a:solidFill>
                <a:highlight>
                  <a:srgbClr val="FFFFFF"/>
                </a:highlight>
                <a:latin typeface="Consolas" panose="020B0609020204030204" pitchFamily="49" charset="0"/>
              </a:rPr>
              <a:t>class</a:t>
            </a:r>
            <a:r>
              <a:rPr lang="en-GB" sz="1400" dirty="0">
                <a:solidFill>
                  <a:srgbClr val="000000"/>
                </a:solidFill>
                <a:highlight>
                  <a:srgbClr val="FFFFFF"/>
                </a:highlight>
                <a:latin typeface="Consolas" panose="020B0609020204030204" pitchFamily="49" charset="0"/>
              </a:rPr>
              <a:t> </a:t>
            </a:r>
            <a:r>
              <a:rPr lang="en-GB" sz="1400" dirty="0">
                <a:solidFill>
                  <a:srgbClr val="2B91AF"/>
                </a:solidFill>
                <a:highlight>
                  <a:srgbClr val="FFFFFF"/>
                </a:highlight>
                <a:latin typeface="Consolas" panose="020B0609020204030204" pitchFamily="49" charset="0"/>
              </a:rPr>
              <a:t>App</a:t>
            </a:r>
            <a:r>
              <a:rPr lang="en-GB" sz="1400" dirty="0">
                <a:solidFill>
                  <a:srgbClr val="000000"/>
                </a:solidFill>
                <a:highlight>
                  <a:srgbClr val="FFFFFF"/>
                </a:highlight>
                <a:latin typeface="Consolas" panose="020B0609020204030204" pitchFamily="49" charset="0"/>
              </a:rPr>
              <a:t> : </a:t>
            </a:r>
            <a:r>
              <a:rPr lang="en-GB" sz="1400" dirty="0">
                <a:solidFill>
                  <a:srgbClr val="2B91AF"/>
                </a:solidFill>
                <a:highlight>
                  <a:srgbClr val="FFFFFF"/>
                </a:highlight>
                <a:latin typeface="Consolas" panose="020B0609020204030204" pitchFamily="49" charset="0"/>
              </a:rPr>
              <a:t>Application</a:t>
            </a:r>
            <a:endParaRPr lang="en-GB" sz="1400" dirty="0">
              <a:solidFill>
                <a:srgbClr val="000000"/>
              </a:solidFill>
              <a:highlight>
                <a:srgbClr val="FFFFFF"/>
              </a:highlight>
              <a:latin typeface="Consolas" panose="020B0609020204030204" pitchFamily="49" charset="0"/>
            </a:endParaRPr>
          </a:p>
          <a:p>
            <a:pPr marL="0" indent="0">
              <a:buNone/>
            </a:pPr>
            <a:r>
              <a:rPr lang="en-GB" sz="1400" dirty="0">
                <a:solidFill>
                  <a:srgbClr val="000000"/>
                </a:solidFill>
                <a:highlight>
                  <a:srgbClr val="FFFFFF"/>
                </a:highlight>
                <a:latin typeface="Consolas" panose="020B0609020204030204" pitchFamily="49" charset="0"/>
              </a:rPr>
              <a:t>    {</a:t>
            </a:r>
          </a:p>
          <a:p>
            <a:pPr marL="0" indent="0">
              <a:buNone/>
            </a:pPr>
            <a:r>
              <a:rPr lang="en-GB" sz="1400" dirty="0">
                <a:solidFill>
                  <a:srgbClr val="000000"/>
                </a:solidFill>
                <a:highlight>
                  <a:srgbClr val="FFFFFF"/>
                </a:highlight>
                <a:latin typeface="Consolas" panose="020B0609020204030204" pitchFamily="49" charset="0"/>
              </a:rPr>
              <a:t>        </a:t>
            </a:r>
            <a:r>
              <a:rPr lang="en-GB" sz="1400" dirty="0">
                <a:solidFill>
                  <a:srgbClr val="808080"/>
                </a:solidFill>
                <a:highlight>
                  <a:srgbClr val="FFFFFF"/>
                </a:highlight>
                <a:latin typeface="Consolas" panose="020B0609020204030204" pitchFamily="49" charset="0"/>
              </a:rPr>
              <a:t>///</a:t>
            </a:r>
            <a:r>
              <a:rPr lang="en-GB" sz="1400" dirty="0">
                <a:solidFill>
                  <a:srgbClr val="008000"/>
                </a:solidFill>
                <a:highlight>
                  <a:srgbClr val="FFFFFF"/>
                </a:highlight>
                <a:latin typeface="Consolas" panose="020B0609020204030204" pitchFamily="49" charset="0"/>
              </a:rPr>
              <a:t> </a:t>
            </a:r>
            <a:r>
              <a:rPr lang="en-GB" sz="1400" dirty="0">
                <a:solidFill>
                  <a:srgbClr val="808080"/>
                </a:solidFill>
                <a:highlight>
                  <a:srgbClr val="FFFFFF"/>
                </a:highlight>
                <a:latin typeface="Consolas" panose="020B0609020204030204" pitchFamily="49" charset="0"/>
              </a:rPr>
              <a:t>&lt;summary&gt;</a:t>
            </a:r>
            <a:endParaRPr lang="en-GB" sz="1400" dirty="0">
              <a:solidFill>
                <a:srgbClr val="000000"/>
              </a:solidFill>
              <a:highlight>
                <a:srgbClr val="FFFFFF"/>
              </a:highlight>
              <a:latin typeface="Consolas" panose="020B0609020204030204" pitchFamily="49" charset="0"/>
            </a:endParaRPr>
          </a:p>
          <a:p>
            <a:pPr marL="0" indent="0">
              <a:buNone/>
            </a:pPr>
            <a:r>
              <a:rPr lang="en-GB" sz="1400" dirty="0">
                <a:solidFill>
                  <a:srgbClr val="000000"/>
                </a:solidFill>
                <a:highlight>
                  <a:srgbClr val="FFFFFF"/>
                </a:highlight>
                <a:latin typeface="Consolas" panose="020B0609020204030204" pitchFamily="49" charset="0"/>
              </a:rPr>
              <a:t>        </a:t>
            </a:r>
            <a:r>
              <a:rPr lang="en-GB" sz="1400" dirty="0">
                <a:solidFill>
                  <a:srgbClr val="808080"/>
                </a:solidFill>
                <a:highlight>
                  <a:srgbClr val="FFFFFF"/>
                </a:highlight>
                <a:latin typeface="Consolas" panose="020B0609020204030204" pitchFamily="49" charset="0"/>
              </a:rPr>
              <a:t>///</a:t>
            </a:r>
            <a:r>
              <a:rPr lang="en-GB" sz="1400" dirty="0">
                <a:solidFill>
                  <a:srgbClr val="008000"/>
                </a:solidFill>
                <a:highlight>
                  <a:srgbClr val="FFFFFF"/>
                </a:highlight>
                <a:latin typeface="Consolas" panose="020B0609020204030204" pitchFamily="49" charset="0"/>
              </a:rPr>
              <a:t> </a:t>
            </a:r>
            <a:r>
              <a:rPr lang="ru-RU" sz="1400" dirty="0" smtClean="0">
                <a:solidFill>
                  <a:srgbClr val="008000"/>
                </a:solidFill>
                <a:highlight>
                  <a:srgbClr val="FFFFFF"/>
                </a:highlight>
                <a:latin typeface="Consolas" panose="020B0609020204030204" pitchFamily="49" charset="0"/>
              </a:rPr>
              <a:t>Вызывает, когда приложение первоначально запускается пользователем</a:t>
            </a:r>
            <a:endParaRPr lang="en-GB" sz="1400" dirty="0">
              <a:solidFill>
                <a:srgbClr val="000000"/>
              </a:solidFill>
              <a:highlight>
                <a:srgbClr val="FFFFFF"/>
              </a:highlight>
              <a:latin typeface="Consolas" panose="020B0609020204030204" pitchFamily="49" charset="0"/>
            </a:endParaRPr>
          </a:p>
          <a:p>
            <a:pPr marL="0" indent="0">
              <a:buNone/>
            </a:pPr>
            <a:r>
              <a:rPr lang="en-GB" sz="1400" dirty="0">
                <a:solidFill>
                  <a:srgbClr val="000000"/>
                </a:solidFill>
                <a:highlight>
                  <a:srgbClr val="FFFFFF"/>
                </a:highlight>
                <a:latin typeface="Consolas" panose="020B0609020204030204" pitchFamily="49" charset="0"/>
              </a:rPr>
              <a:t>        </a:t>
            </a:r>
            <a:r>
              <a:rPr lang="en-GB" sz="1400" dirty="0">
                <a:solidFill>
                  <a:srgbClr val="808080"/>
                </a:solidFill>
                <a:highlight>
                  <a:srgbClr val="FFFFFF"/>
                </a:highlight>
                <a:latin typeface="Consolas" panose="020B0609020204030204" pitchFamily="49" charset="0"/>
              </a:rPr>
              <a:t>///</a:t>
            </a:r>
            <a:r>
              <a:rPr lang="en-GB" sz="1400" dirty="0">
                <a:solidFill>
                  <a:srgbClr val="008000"/>
                </a:solidFill>
                <a:highlight>
                  <a:srgbClr val="FFFFFF"/>
                </a:highlight>
                <a:latin typeface="Consolas" panose="020B0609020204030204" pitchFamily="49" charset="0"/>
              </a:rPr>
              <a:t> </a:t>
            </a:r>
            <a:r>
              <a:rPr lang="en-GB" sz="1400" dirty="0">
                <a:solidFill>
                  <a:srgbClr val="808080"/>
                </a:solidFill>
                <a:highlight>
                  <a:srgbClr val="FFFFFF"/>
                </a:highlight>
                <a:latin typeface="Consolas" panose="020B0609020204030204" pitchFamily="49" charset="0"/>
              </a:rPr>
              <a:t>&lt;/summary&gt;</a:t>
            </a:r>
            <a:endParaRPr lang="en-GB" sz="1400" dirty="0">
              <a:solidFill>
                <a:srgbClr val="000000"/>
              </a:solidFill>
              <a:highlight>
                <a:srgbClr val="FFFFFF"/>
              </a:highlight>
              <a:latin typeface="Consolas" panose="020B0609020204030204" pitchFamily="49" charset="0"/>
            </a:endParaRPr>
          </a:p>
          <a:p>
            <a:pPr marL="0" indent="0">
              <a:buNone/>
            </a:pPr>
            <a:r>
              <a:rPr lang="en-GB" sz="1400" dirty="0">
                <a:solidFill>
                  <a:srgbClr val="000000"/>
                </a:solidFill>
                <a:highlight>
                  <a:srgbClr val="FFFFFF"/>
                </a:highlight>
                <a:latin typeface="Consolas" panose="020B0609020204030204" pitchFamily="49" charset="0"/>
              </a:rPr>
              <a:t>        </a:t>
            </a:r>
            <a:r>
              <a:rPr lang="en-GB" sz="1400" dirty="0">
                <a:solidFill>
                  <a:srgbClr val="808080"/>
                </a:solidFill>
                <a:highlight>
                  <a:srgbClr val="FFFFFF"/>
                </a:highlight>
                <a:latin typeface="Consolas" panose="020B0609020204030204" pitchFamily="49" charset="0"/>
              </a:rPr>
              <a:t>///</a:t>
            </a:r>
            <a:r>
              <a:rPr lang="en-GB" sz="1400" dirty="0">
                <a:solidFill>
                  <a:srgbClr val="008000"/>
                </a:solidFill>
                <a:highlight>
                  <a:srgbClr val="FFFFFF"/>
                </a:highlight>
                <a:latin typeface="Consolas" panose="020B0609020204030204" pitchFamily="49" charset="0"/>
              </a:rPr>
              <a:t> </a:t>
            </a:r>
            <a:r>
              <a:rPr lang="en-GB" sz="1400" dirty="0">
                <a:solidFill>
                  <a:srgbClr val="808080"/>
                </a:solidFill>
                <a:highlight>
                  <a:srgbClr val="FFFFFF"/>
                </a:highlight>
                <a:latin typeface="Consolas" panose="020B0609020204030204" pitchFamily="49" charset="0"/>
              </a:rPr>
              <a:t>&lt;</a:t>
            </a:r>
            <a:r>
              <a:rPr lang="en-GB" sz="1400" dirty="0" err="1">
                <a:solidFill>
                  <a:srgbClr val="808080"/>
                </a:solidFill>
                <a:highlight>
                  <a:srgbClr val="FFFFFF"/>
                </a:highlight>
                <a:latin typeface="Consolas" panose="020B0609020204030204" pitchFamily="49" charset="0"/>
              </a:rPr>
              <a:t>param</a:t>
            </a:r>
            <a:r>
              <a:rPr lang="en-GB" sz="1400" dirty="0">
                <a:solidFill>
                  <a:srgbClr val="808080"/>
                </a:solidFill>
                <a:highlight>
                  <a:srgbClr val="FFFFFF"/>
                </a:highlight>
                <a:latin typeface="Consolas" panose="020B0609020204030204" pitchFamily="49" charset="0"/>
              </a:rPr>
              <a:t> name="</a:t>
            </a:r>
            <a:r>
              <a:rPr lang="en-GB" sz="1400" dirty="0">
                <a:solidFill>
                  <a:srgbClr val="000000"/>
                </a:solidFill>
                <a:highlight>
                  <a:srgbClr val="FFFFFF"/>
                </a:highlight>
                <a:latin typeface="Consolas" panose="020B0609020204030204" pitchFamily="49" charset="0"/>
              </a:rPr>
              <a:t>e</a:t>
            </a:r>
            <a:r>
              <a:rPr lang="en-GB" sz="1400" dirty="0" smtClean="0">
                <a:solidFill>
                  <a:srgbClr val="808080"/>
                </a:solidFill>
                <a:highlight>
                  <a:srgbClr val="FFFFFF"/>
                </a:highlight>
                <a:latin typeface="Consolas" panose="020B0609020204030204" pitchFamily="49" charset="0"/>
              </a:rPr>
              <a:t>"&gt;</a:t>
            </a:r>
            <a:r>
              <a:rPr lang="ru-RU" sz="1400" dirty="0" smtClean="0">
                <a:solidFill>
                  <a:srgbClr val="008000"/>
                </a:solidFill>
                <a:highlight>
                  <a:srgbClr val="FFFFFF"/>
                </a:highlight>
                <a:latin typeface="Consolas" panose="020B0609020204030204" pitchFamily="49" charset="0"/>
              </a:rPr>
              <a:t>Детали запроса и процесса</a:t>
            </a:r>
            <a:r>
              <a:rPr lang="en-GB" sz="1400" dirty="0" smtClean="0">
                <a:solidFill>
                  <a:srgbClr val="008000"/>
                </a:solidFill>
                <a:highlight>
                  <a:srgbClr val="FFFFFF"/>
                </a:highlight>
                <a:latin typeface="Consolas" panose="020B0609020204030204" pitchFamily="49" charset="0"/>
              </a:rPr>
              <a:t>.</a:t>
            </a:r>
            <a:r>
              <a:rPr lang="en-GB" sz="1400" dirty="0" smtClean="0">
                <a:solidFill>
                  <a:srgbClr val="808080"/>
                </a:solidFill>
                <a:highlight>
                  <a:srgbClr val="FFFFFF"/>
                </a:highlight>
                <a:latin typeface="Consolas" panose="020B0609020204030204" pitchFamily="49" charset="0"/>
              </a:rPr>
              <a:t>&lt;/</a:t>
            </a:r>
            <a:r>
              <a:rPr lang="en-GB" sz="1400" dirty="0" err="1">
                <a:solidFill>
                  <a:srgbClr val="808080"/>
                </a:solidFill>
                <a:highlight>
                  <a:srgbClr val="FFFFFF"/>
                </a:highlight>
                <a:latin typeface="Consolas" panose="020B0609020204030204" pitchFamily="49" charset="0"/>
              </a:rPr>
              <a:t>param</a:t>
            </a:r>
            <a:r>
              <a:rPr lang="en-GB" sz="1400" dirty="0">
                <a:solidFill>
                  <a:srgbClr val="808080"/>
                </a:solidFill>
                <a:highlight>
                  <a:srgbClr val="FFFFFF"/>
                </a:highlight>
                <a:latin typeface="Consolas" panose="020B0609020204030204" pitchFamily="49" charset="0"/>
              </a:rPr>
              <a:t>&gt;</a:t>
            </a:r>
            <a:endParaRPr lang="en-GB" sz="1400" dirty="0">
              <a:solidFill>
                <a:srgbClr val="000000"/>
              </a:solidFill>
              <a:highlight>
                <a:srgbClr val="FFFFFF"/>
              </a:highlight>
              <a:latin typeface="Consolas" panose="020B0609020204030204" pitchFamily="49" charset="0"/>
            </a:endParaRPr>
          </a:p>
          <a:p>
            <a:pPr marL="0" indent="0">
              <a:buNone/>
            </a:pPr>
            <a:r>
              <a:rPr lang="en-GB" sz="1400" dirty="0">
                <a:solidFill>
                  <a:srgbClr val="000000"/>
                </a:solidFill>
                <a:highlight>
                  <a:srgbClr val="FFFFFF"/>
                </a:highlight>
                <a:latin typeface="Consolas" panose="020B0609020204030204" pitchFamily="49" charset="0"/>
              </a:rPr>
              <a:t>        </a:t>
            </a:r>
            <a:r>
              <a:rPr lang="en-GB" sz="1400" dirty="0">
                <a:solidFill>
                  <a:srgbClr val="0000FF"/>
                </a:solidFill>
                <a:highlight>
                  <a:srgbClr val="FFFFFF"/>
                </a:highlight>
                <a:latin typeface="Consolas" panose="020B0609020204030204" pitchFamily="49" charset="0"/>
              </a:rPr>
              <a:t>protected</a:t>
            </a:r>
            <a:r>
              <a:rPr lang="en-GB" sz="1400" dirty="0">
                <a:solidFill>
                  <a:srgbClr val="000000"/>
                </a:solidFill>
                <a:highlight>
                  <a:srgbClr val="FFFFFF"/>
                </a:highlight>
                <a:latin typeface="Consolas" panose="020B0609020204030204" pitchFamily="49" charset="0"/>
              </a:rPr>
              <a:t> </a:t>
            </a:r>
            <a:r>
              <a:rPr lang="en-GB" sz="1400" dirty="0">
                <a:solidFill>
                  <a:srgbClr val="0000FF"/>
                </a:solidFill>
                <a:highlight>
                  <a:srgbClr val="FFFFFF"/>
                </a:highlight>
                <a:latin typeface="Consolas" panose="020B0609020204030204" pitchFamily="49" charset="0"/>
              </a:rPr>
              <a:t>override</a:t>
            </a:r>
            <a:r>
              <a:rPr lang="en-GB" sz="1400" dirty="0">
                <a:solidFill>
                  <a:srgbClr val="000000"/>
                </a:solidFill>
                <a:highlight>
                  <a:srgbClr val="FFFFFF"/>
                </a:highlight>
                <a:latin typeface="Consolas" panose="020B0609020204030204" pitchFamily="49" charset="0"/>
              </a:rPr>
              <a:t> </a:t>
            </a:r>
            <a:r>
              <a:rPr lang="en-GB" sz="1400" dirty="0" smtClean="0">
                <a:solidFill>
                  <a:srgbClr val="0000FF"/>
                </a:solidFill>
                <a:highlight>
                  <a:srgbClr val="FFFFFF"/>
                </a:highlight>
                <a:latin typeface="Consolas" panose="020B0609020204030204" pitchFamily="49" charset="0"/>
              </a:rPr>
              <a:t>void</a:t>
            </a:r>
            <a:r>
              <a:rPr lang="en-GB" sz="1400" dirty="0">
                <a:solidFill>
                  <a:srgbClr val="000000"/>
                </a:solidFill>
                <a:highlight>
                  <a:srgbClr val="FFFFFF"/>
                </a:highlight>
                <a:latin typeface="Consolas" panose="020B0609020204030204" pitchFamily="49" charset="0"/>
              </a:rPr>
              <a:t> </a:t>
            </a:r>
            <a:r>
              <a:rPr lang="en-GB" sz="1400" dirty="0" err="1" smtClean="0">
                <a:solidFill>
                  <a:srgbClr val="000000"/>
                </a:solidFill>
                <a:highlight>
                  <a:srgbClr val="FFFFFF"/>
                </a:highlight>
                <a:latin typeface="Consolas" panose="020B0609020204030204" pitchFamily="49" charset="0"/>
              </a:rPr>
              <a:t>OnLaunched</a:t>
            </a:r>
            <a:r>
              <a:rPr lang="en-GB" sz="1400" dirty="0" smtClean="0">
                <a:solidFill>
                  <a:srgbClr val="000000"/>
                </a:solidFill>
                <a:highlight>
                  <a:srgbClr val="FFFFFF"/>
                </a:highlight>
                <a:latin typeface="Consolas" panose="020B0609020204030204" pitchFamily="49" charset="0"/>
              </a:rPr>
              <a:t>(</a:t>
            </a:r>
            <a:r>
              <a:rPr lang="en-GB" sz="1400" dirty="0" err="1" smtClean="0">
                <a:solidFill>
                  <a:srgbClr val="2B91AF"/>
                </a:solidFill>
                <a:highlight>
                  <a:srgbClr val="FFFFFF"/>
                </a:highlight>
                <a:latin typeface="Consolas" panose="020B0609020204030204" pitchFamily="49" charset="0"/>
              </a:rPr>
              <a:t>LaunchActivatedEventArgs</a:t>
            </a:r>
            <a:r>
              <a:rPr lang="en-GB" sz="1400" dirty="0" smtClean="0">
                <a:solidFill>
                  <a:srgbClr val="000000"/>
                </a:solidFill>
                <a:highlight>
                  <a:srgbClr val="FFFFFF"/>
                </a:highlight>
                <a:latin typeface="Consolas" panose="020B0609020204030204" pitchFamily="49" charset="0"/>
              </a:rPr>
              <a:t> </a:t>
            </a:r>
            <a:r>
              <a:rPr lang="en-GB" sz="1400" dirty="0">
                <a:solidFill>
                  <a:srgbClr val="000000"/>
                </a:solidFill>
                <a:highlight>
                  <a:srgbClr val="FFFFFF"/>
                </a:highlight>
                <a:latin typeface="Consolas" panose="020B0609020204030204" pitchFamily="49" charset="0"/>
              </a:rPr>
              <a:t>e)</a:t>
            </a:r>
          </a:p>
          <a:p>
            <a:pPr marL="0" indent="0">
              <a:buNone/>
            </a:pPr>
            <a:r>
              <a:rPr lang="en-GB" sz="1400" dirty="0">
                <a:solidFill>
                  <a:srgbClr val="000000"/>
                </a:solidFill>
                <a:highlight>
                  <a:srgbClr val="FFFFFF"/>
                </a:highlight>
                <a:latin typeface="Consolas" panose="020B0609020204030204" pitchFamily="49" charset="0"/>
              </a:rPr>
              <a:t>        {</a:t>
            </a:r>
          </a:p>
          <a:p>
            <a:pPr marL="0" indent="0">
              <a:buNone/>
            </a:pPr>
            <a:r>
              <a:rPr lang="en-GB" sz="1400" dirty="0">
                <a:solidFill>
                  <a:srgbClr val="000000"/>
                </a:solidFill>
                <a:highlight>
                  <a:srgbClr val="FFFFFF"/>
                </a:highlight>
                <a:latin typeface="Consolas" panose="020B0609020204030204" pitchFamily="49" charset="0"/>
              </a:rPr>
              <a:t>            </a:t>
            </a:r>
            <a:r>
              <a:rPr lang="en-GB" sz="1400" dirty="0">
                <a:solidFill>
                  <a:srgbClr val="008000"/>
                </a:solidFill>
                <a:highlight>
                  <a:srgbClr val="FFFFFF"/>
                </a:highlight>
                <a:latin typeface="Consolas" panose="020B0609020204030204" pitchFamily="49" charset="0"/>
              </a:rPr>
              <a:t>// </a:t>
            </a:r>
            <a:r>
              <a:rPr lang="ru-RU" sz="1400" dirty="0" smtClean="0">
                <a:solidFill>
                  <a:srgbClr val="008000"/>
                </a:solidFill>
                <a:highlight>
                  <a:srgbClr val="FFFFFF"/>
                </a:highlight>
                <a:latin typeface="Consolas" panose="020B0609020204030204" pitchFamily="49" charset="0"/>
              </a:rPr>
              <a:t>Как приложение завершило работу в последний раз </a:t>
            </a:r>
            <a:endParaRPr lang="en-GB" sz="1400" dirty="0">
              <a:solidFill>
                <a:srgbClr val="000000"/>
              </a:solidFill>
              <a:highlight>
                <a:srgbClr val="FFFFFF"/>
              </a:highlight>
              <a:latin typeface="Consolas" panose="020B0609020204030204" pitchFamily="49" charset="0"/>
            </a:endParaRPr>
          </a:p>
          <a:p>
            <a:pPr marL="0" indent="0">
              <a:buNone/>
            </a:pPr>
            <a:r>
              <a:rPr lang="en-GB" sz="1400" dirty="0">
                <a:solidFill>
                  <a:srgbClr val="000000"/>
                </a:solidFill>
                <a:highlight>
                  <a:srgbClr val="FFFFFF"/>
                </a:highlight>
                <a:latin typeface="Consolas" panose="020B0609020204030204" pitchFamily="49" charset="0"/>
              </a:rPr>
              <a:t>            </a:t>
            </a:r>
            <a:r>
              <a:rPr lang="en-GB" sz="1400" dirty="0" err="1">
                <a:solidFill>
                  <a:srgbClr val="2B91AF"/>
                </a:solidFill>
                <a:highlight>
                  <a:srgbClr val="FFFFFF"/>
                </a:highlight>
                <a:latin typeface="Consolas" panose="020B0609020204030204" pitchFamily="49" charset="0"/>
              </a:rPr>
              <a:t>ApplicationExecutionState</a:t>
            </a:r>
            <a:r>
              <a:rPr lang="en-GB" sz="1400" dirty="0">
                <a:solidFill>
                  <a:srgbClr val="000000"/>
                </a:solidFill>
                <a:highlight>
                  <a:srgbClr val="FFFFFF"/>
                </a:highlight>
                <a:latin typeface="Consolas" panose="020B0609020204030204" pitchFamily="49" charset="0"/>
              </a:rPr>
              <a:t> </a:t>
            </a:r>
            <a:r>
              <a:rPr lang="en-GB" sz="1400" dirty="0" err="1">
                <a:solidFill>
                  <a:srgbClr val="000000"/>
                </a:solidFill>
                <a:highlight>
                  <a:srgbClr val="FFFFFF"/>
                </a:highlight>
                <a:latin typeface="Consolas" panose="020B0609020204030204" pitchFamily="49" charset="0"/>
              </a:rPr>
              <a:t>previousState</a:t>
            </a:r>
            <a:r>
              <a:rPr lang="en-GB" sz="1400" dirty="0">
                <a:solidFill>
                  <a:srgbClr val="000000"/>
                </a:solidFill>
                <a:highlight>
                  <a:srgbClr val="FFFFFF"/>
                </a:highlight>
                <a:latin typeface="Consolas" panose="020B0609020204030204" pitchFamily="49" charset="0"/>
              </a:rPr>
              <a:t> = </a:t>
            </a:r>
            <a:r>
              <a:rPr lang="en-GB" sz="1400" dirty="0" err="1">
                <a:solidFill>
                  <a:srgbClr val="000000"/>
                </a:solidFill>
                <a:highlight>
                  <a:srgbClr val="FFFFFF"/>
                </a:highlight>
                <a:latin typeface="Consolas" panose="020B0609020204030204" pitchFamily="49" charset="0"/>
              </a:rPr>
              <a:t>e.PreviousExecutionState</a:t>
            </a:r>
            <a:r>
              <a:rPr lang="en-GB" sz="1400" dirty="0">
                <a:solidFill>
                  <a:srgbClr val="000000"/>
                </a:solidFill>
                <a:highlight>
                  <a:srgbClr val="FFFFFF"/>
                </a:highlight>
                <a:latin typeface="Consolas" panose="020B0609020204030204" pitchFamily="49" charset="0"/>
              </a:rPr>
              <a:t>;</a:t>
            </a:r>
          </a:p>
          <a:p>
            <a:pPr marL="0" indent="0">
              <a:buNone/>
            </a:pPr>
            <a:endParaRPr lang="en-GB" sz="1400" dirty="0">
              <a:solidFill>
                <a:srgbClr val="000000"/>
              </a:solidFill>
              <a:highlight>
                <a:srgbClr val="FFFFFF"/>
              </a:highlight>
              <a:latin typeface="Consolas" panose="020B0609020204030204" pitchFamily="49" charset="0"/>
            </a:endParaRPr>
          </a:p>
          <a:p>
            <a:pPr marL="0" indent="0">
              <a:buNone/>
            </a:pPr>
            <a:r>
              <a:rPr lang="en-GB" sz="1400" dirty="0">
                <a:solidFill>
                  <a:srgbClr val="000000"/>
                </a:solidFill>
                <a:highlight>
                  <a:srgbClr val="FFFFFF"/>
                </a:highlight>
                <a:latin typeface="Consolas" panose="020B0609020204030204" pitchFamily="49" charset="0"/>
              </a:rPr>
              <a:t>            </a:t>
            </a:r>
            <a:r>
              <a:rPr lang="en-GB" sz="1400" dirty="0">
                <a:solidFill>
                  <a:srgbClr val="008000"/>
                </a:solidFill>
                <a:highlight>
                  <a:srgbClr val="FFFFFF"/>
                </a:highlight>
                <a:latin typeface="Consolas" panose="020B0609020204030204" pitchFamily="49" charset="0"/>
              </a:rPr>
              <a:t>// </a:t>
            </a:r>
            <a:r>
              <a:rPr lang="ru-RU" sz="1400" dirty="0" smtClean="0">
                <a:solidFill>
                  <a:srgbClr val="008000"/>
                </a:solidFill>
                <a:highlight>
                  <a:srgbClr val="FFFFFF"/>
                </a:highlight>
                <a:latin typeface="Consolas" panose="020B0609020204030204" pitchFamily="49" charset="0"/>
              </a:rPr>
              <a:t>Каким образом было запущено приложение</a:t>
            </a:r>
            <a:r>
              <a:rPr lang="en-GB" sz="1400" dirty="0" smtClean="0">
                <a:solidFill>
                  <a:srgbClr val="008000"/>
                </a:solidFill>
                <a:highlight>
                  <a:srgbClr val="FFFFFF"/>
                </a:highlight>
                <a:latin typeface="Consolas" panose="020B0609020204030204" pitchFamily="49" charset="0"/>
              </a:rPr>
              <a:t>?</a:t>
            </a:r>
            <a:endParaRPr lang="en-GB" sz="1400" dirty="0">
              <a:solidFill>
                <a:srgbClr val="000000"/>
              </a:solidFill>
              <a:highlight>
                <a:srgbClr val="FFFFFF"/>
              </a:highlight>
              <a:latin typeface="Consolas" panose="020B0609020204030204" pitchFamily="49" charset="0"/>
            </a:endParaRPr>
          </a:p>
          <a:p>
            <a:pPr marL="0" indent="0">
              <a:buNone/>
            </a:pPr>
            <a:r>
              <a:rPr lang="en-GB" sz="1400" dirty="0">
                <a:solidFill>
                  <a:srgbClr val="000000"/>
                </a:solidFill>
                <a:highlight>
                  <a:srgbClr val="FFFFFF"/>
                </a:highlight>
                <a:latin typeface="Consolas" panose="020B0609020204030204" pitchFamily="49" charset="0"/>
              </a:rPr>
              <a:t>            </a:t>
            </a:r>
            <a:r>
              <a:rPr lang="en-GB" sz="1400" dirty="0" err="1">
                <a:solidFill>
                  <a:srgbClr val="2B91AF"/>
                </a:solidFill>
                <a:highlight>
                  <a:srgbClr val="FFFFFF"/>
                </a:highlight>
                <a:latin typeface="Consolas" panose="020B0609020204030204" pitchFamily="49" charset="0"/>
              </a:rPr>
              <a:t>ActivationKind</a:t>
            </a:r>
            <a:r>
              <a:rPr lang="en-GB" sz="1400" dirty="0">
                <a:solidFill>
                  <a:srgbClr val="000000"/>
                </a:solidFill>
                <a:highlight>
                  <a:srgbClr val="FFFFFF"/>
                </a:highlight>
                <a:latin typeface="Consolas" panose="020B0609020204030204" pitchFamily="49" charset="0"/>
              </a:rPr>
              <a:t> </a:t>
            </a:r>
            <a:r>
              <a:rPr lang="en-GB" sz="1400" dirty="0" err="1">
                <a:solidFill>
                  <a:srgbClr val="000000"/>
                </a:solidFill>
                <a:highlight>
                  <a:srgbClr val="FFFFFF"/>
                </a:highlight>
                <a:latin typeface="Consolas" panose="020B0609020204030204" pitchFamily="49" charset="0"/>
              </a:rPr>
              <a:t>activationKind</a:t>
            </a:r>
            <a:r>
              <a:rPr lang="en-GB" sz="1400" dirty="0">
                <a:solidFill>
                  <a:srgbClr val="000000"/>
                </a:solidFill>
                <a:highlight>
                  <a:srgbClr val="FFFFFF"/>
                </a:highlight>
                <a:latin typeface="Consolas" panose="020B0609020204030204" pitchFamily="49" charset="0"/>
              </a:rPr>
              <a:t> = </a:t>
            </a:r>
            <a:r>
              <a:rPr lang="en-GB" sz="1400" dirty="0" err="1">
                <a:solidFill>
                  <a:srgbClr val="000000"/>
                </a:solidFill>
                <a:highlight>
                  <a:srgbClr val="FFFFFF"/>
                </a:highlight>
                <a:latin typeface="Consolas" panose="020B0609020204030204" pitchFamily="49" charset="0"/>
              </a:rPr>
              <a:t>e.Kind</a:t>
            </a:r>
            <a:r>
              <a:rPr lang="en-GB" sz="1400" dirty="0">
                <a:solidFill>
                  <a:srgbClr val="000000"/>
                </a:solidFill>
                <a:highlight>
                  <a:srgbClr val="FFFFFF"/>
                </a:highlight>
                <a:latin typeface="Consolas" panose="020B0609020204030204" pitchFamily="49" charset="0"/>
              </a:rPr>
              <a:t>;</a:t>
            </a:r>
          </a:p>
          <a:p>
            <a:pPr marL="0" indent="0">
              <a:buNone/>
            </a:pPr>
            <a:endParaRPr lang="en-GB" sz="1400" dirty="0">
              <a:solidFill>
                <a:srgbClr val="000000"/>
              </a:solidFill>
              <a:highlight>
                <a:srgbClr val="FFFFFF"/>
              </a:highlight>
              <a:latin typeface="Consolas" panose="020B0609020204030204" pitchFamily="49" charset="0"/>
            </a:endParaRPr>
          </a:p>
          <a:p>
            <a:pPr marL="0" indent="0">
              <a:buNone/>
            </a:pPr>
            <a:r>
              <a:rPr lang="en-GB" sz="1400" dirty="0">
                <a:solidFill>
                  <a:srgbClr val="000000"/>
                </a:solidFill>
                <a:highlight>
                  <a:srgbClr val="FFFFFF"/>
                </a:highlight>
                <a:latin typeface="Consolas" panose="020B0609020204030204" pitchFamily="49" charset="0"/>
              </a:rPr>
              <a:t>            </a:t>
            </a:r>
            <a:r>
              <a:rPr lang="en-GB" sz="1400" dirty="0">
                <a:solidFill>
                  <a:srgbClr val="008000"/>
                </a:solidFill>
                <a:highlight>
                  <a:srgbClr val="FFFFFF"/>
                </a:highlight>
                <a:latin typeface="Consolas" panose="020B0609020204030204" pitchFamily="49" charset="0"/>
              </a:rPr>
              <a:t>//..</a:t>
            </a:r>
            <a:endParaRPr lang="en-GB" sz="1400" dirty="0"/>
          </a:p>
        </p:txBody>
      </p:sp>
      <p:grpSp>
        <p:nvGrpSpPr>
          <p:cNvPr id="13" name="Group 12"/>
          <p:cNvGrpSpPr/>
          <p:nvPr/>
        </p:nvGrpSpPr>
        <p:grpSpPr>
          <a:xfrm>
            <a:off x="926871" y="998458"/>
            <a:ext cx="6662967" cy="2885360"/>
            <a:chOff x="1123204" y="3417884"/>
            <a:chExt cx="6663913" cy="2885769"/>
          </a:xfrm>
        </p:grpSpPr>
        <p:sp>
          <p:nvSpPr>
            <p:cNvPr id="4" name="TextBox 3"/>
            <p:cNvSpPr txBox="1"/>
            <p:nvPr/>
          </p:nvSpPr>
          <p:spPr>
            <a:xfrm>
              <a:off x="5272195" y="3417884"/>
              <a:ext cx="2514922" cy="1127365"/>
            </a:xfrm>
            <a:prstGeom prst="rect">
              <a:avLst/>
            </a:prstGeom>
            <a:ln/>
          </p:spPr>
          <p:style>
            <a:lnRef idx="3">
              <a:schemeClr val="lt1"/>
            </a:lnRef>
            <a:fillRef idx="1">
              <a:schemeClr val="dk1"/>
            </a:fillRef>
            <a:effectRef idx="1">
              <a:schemeClr val="dk1"/>
            </a:effectRef>
            <a:fontRef idx="minor">
              <a:schemeClr val="lt1"/>
            </a:fontRef>
          </p:style>
          <p:txBody>
            <a:bodyPr wrap="square" lIns="0" tIns="0" rIns="0" bIns="0" rtlCol="0" anchor="ctr" anchorCtr="0">
              <a:noAutofit/>
            </a:bodyPr>
            <a:lstStyle/>
            <a:p>
              <a:pPr algn="ctr"/>
              <a:r>
                <a:rPr lang="en-GB" sz="1400" dirty="0">
                  <a:solidFill>
                    <a:schemeClr val="tx2">
                      <a:lumMod val="60000"/>
                      <a:lumOff val="40000"/>
                    </a:schemeClr>
                  </a:solidFill>
                </a:rPr>
                <a:t>NotRunning</a:t>
              </a:r>
            </a:p>
            <a:p>
              <a:pPr algn="ctr"/>
              <a:r>
                <a:rPr lang="en-GB" sz="1400" dirty="0">
                  <a:solidFill>
                    <a:schemeClr val="tx2">
                      <a:lumMod val="60000"/>
                      <a:lumOff val="40000"/>
                    </a:schemeClr>
                  </a:solidFill>
                </a:rPr>
                <a:t>Running</a:t>
              </a:r>
            </a:p>
            <a:p>
              <a:pPr algn="ctr"/>
              <a:r>
                <a:rPr lang="en-GB" sz="1400" dirty="0">
                  <a:solidFill>
                    <a:schemeClr val="tx2">
                      <a:lumMod val="60000"/>
                      <a:lumOff val="40000"/>
                    </a:schemeClr>
                  </a:solidFill>
                </a:rPr>
                <a:t>Suspended</a:t>
              </a:r>
            </a:p>
            <a:p>
              <a:pPr algn="ctr"/>
              <a:r>
                <a:rPr lang="en-GB" sz="1400" dirty="0">
                  <a:solidFill>
                    <a:schemeClr val="tx2">
                      <a:lumMod val="60000"/>
                      <a:lumOff val="40000"/>
                    </a:schemeClr>
                  </a:solidFill>
                </a:rPr>
                <a:t>Terminated</a:t>
              </a:r>
            </a:p>
            <a:p>
              <a:pPr algn="ctr"/>
              <a:r>
                <a:rPr lang="en-GB" sz="1400" dirty="0">
                  <a:solidFill>
                    <a:schemeClr val="tx2">
                      <a:lumMod val="60000"/>
                      <a:lumOff val="40000"/>
                    </a:schemeClr>
                  </a:solidFill>
                </a:rPr>
                <a:t>ClosedByUser</a:t>
              </a:r>
            </a:p>
          </p:txBody>
        </p:sp>
        <p:sp>
          <p:nvSpPr>
            <p:cNvPr id="5" name="Rounded Rectangle 4"/>
            <p:cNvSpPr/>
            <p:nvPr/>
          </p:nvSpPr>
          <p:spPr bwMode="auto">
            <a:xfrm>
              <a:off x="1123204" y="5900697"/>
              <a:ext cx="3309208" cy="402956"/>
            </a:xfrm>
            <a:prstGeom prst="roundRect">
              <a:avLst/>
            </a:prstGeom>
            <a:noFill/>
            <a:ln w="38100">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3" tIns="45713" rIns="45713" bIns="45713" numCol="1" spcCol="0" rtlCol="0" fromWordArt="0" anchor="ctr" anchorCtr="0" forceAA="0" compatLnSpc="1">
              <a:prstTxWarp prst="textNoShape">
                <a:avLst/>
              </a:prstTxWarp>
              <a:noAutofit/>
            </a:bodyPr>
            <a:lstStyle/>
            <a:p>
              <a:pPr algn="ctr" defTabSz="913924" fontAlgn="base">
                <a:spcBef>
                  <a:spcPct val="0"/>
                </a:spcBef>
                <a:spcAft>
                  <a:spcPct val="0"/>
                </a:spcAft>
              </a:pPr>
              <a:endParaRPr lang="en-GB"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7" name="Curved Connector 6"/>
            <p:cNvCxnSpPr>
              <a:stCxn id="5" idx="3"/>
              <a:endCxn id="4" idx="1"/>
            </p:cNvCxnSpPr>
            <p:nvPr/>
          </p:nvCxnSpPr>
          <p:spPr>
            <a:xfrm flipV="1">
              <a:off x="4432412" y="3981567"/>
              <a:ext cx="839783" cy="2120609"/>
            </a:xfrm>
            <a:prstGeom prst="curvedConnector3">
              <a:avLst>
                <a:gd name="adj1" fmla="val 50000"/>
              </a:avLst>
            </a:prstGeom>
            <a:ln>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grpSp>
      <p:grpSp>
        <p:nvGrpSpPr>
          <p:cNvPr id="14" name="Group 13"/>
          <p:cNvGrpSpPr/>
          <p:nvPr/>
        </p:nvGrpSpPr>
        <p:grpSpPr>
          <a:xfrm>
            <a:off x="927365" y="4153810"/>
            <a:ext cx="5748074" cy="1977631"/>
            <a:chOff x="-4121818" y="5015510"/>
            <a:chExt cx="5748888" cy="1977912"/>
          </a:xfrm>
        </p:grpSpPr>
        <p:sp>
          <p:nvSpPr>
            <p:cNvPr id="8" name="Rounded Rectangle 7"/>
            <p:cNvSpPr/>
            <p:nvPr/>
          </p:nvSpPr>
          <p:spPr bwMode="auto">
            <a:xfrm>
              <a:off x="-4121818" y="5015510"/>
              <a:ext cx="1933355" cy="402956"/>
            </a:xfrm>
            <a:prstGeom prst="roundRect">
              <a:avLst/>
            </a:prstGeom>
            <a:noFill/>
            <a:ln w="38100">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3" tIns="45713" rIns="45713" bIns="45713" numCol="1" spcCol="0" rtlCol="0" fromWordArt="0" anchor="ctr" anchorCtr="0" forceAA="0" compatLnSpc="1">
              <a:prstTxWarp prst="textNoShape">
                <a:avLst/>
              </a:prstTxWarp>
              <a:noAutofit/>
            </a:bodyPr>
            <a:lstStyle/>
            <a:p>
              <a:pPr algn="ctr" defTabSz="913924" fontAlgn="base">
                <a:spcBef>
                  <a:spcPct val="0"/>
                </a:spcBef>
                <a:spcAft>
                  <a:spcPct val="0"/>
                </a:spcAft>
              </a:pPr>
              <a:endParaRPr lang="en-GB"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extBox 8"/>
            <p:cNvSpPr txBox="1"/>
            <p:nvPr/>
          </p:nvSpPr>
          <p:spPr>
            <a:xfrm>
              <a:off x="-1397670" y="5672765"/>
              <a:ext cx="3024740" cy="1320657"/>
            </a:xfrm>
            <a:prstGeom prst="rect">
              <a:avLst/>
            </a:prstGeom>
            <a:ln/>
          </p:spPr>
          <p:style>
            <a:lnRef idx="3">
              <a:schemeClr val="lt1"/>
            </a:lnRef>
            <a:fillRef idx="1">
              <a:schemeClr val="dk1"/>
            </a:fillRef>
            <a:effectRef idx="1">
              <a:schemeClr val="dk1"/>
            </a:effectRef>
            <a:fontRef idx="minor">
              <a:schemeClr val="lt1"/>
            </a:fontRef>
          </p:style>
          <p:txBody>
            <a:bodyPr wrap="square" lIns="0" tIns="0" rIns="0" bIns="0" rtlCol="0" anchor="ctr" anchorCtr="0">
              <a:noAutofit/>
            </a:bodyPr>
            <a:lstStyle/>
            <a:p>
              <a:pPr algn="ctr"/>
              <a:r>
                <a:rPr lang="en-GB" sz="1400" dirty="0">
                  <a:solidFill>
                    <a:schemeClr val="tx2">
                      <a:lumMod val="60000"/>
                      <a:lumOff val="40000"/>
                    </a:schemeClr>
                  </a:solidFill>
                </a:rPr>
                <a:t>Launch</a:t>
              </a:r>
            </a:p>
            <a:p>
              <a:pPr algn="ctr"/>
              <a:r>
                <a:rPr lang="en-GB" sz="1400" dirty="0">
                  <a:solidFill>
                    <a:schemeClr val="tx2">
                      <a:lumMod val="60000"/>
                      <a:lumOff val="40000"/>
                    </a:schemeClr>
                  </a:solidFill>
                </a:rPr>
                <a:t>File</a:t>
              </a:r>
            </a:p>
            <a:p>
              <a:pPr algn="ctr"/>
              <a:r>
                <a:rPr lang="en-GB" sz="1400" dirty="0">
                  <a:solidFill>
                    <a:schemeClr val="tx2">
                      <a:lumMod val="60000"/>
                      <a:lumOff val="40000"/>
                    </a:schemeClr>
                  </a:solidFill>
                </a:rPr>
                <a:t>Protocol</a:t>
              </a:r>
            </a:p>
            <a:p>
              <a:pPr algn="ctr"/>
              <a:r>
                <a:rPr lang="en-GB" sz="1400" dirty="0">
                  <a:solidFill>
                    <a:schemeClr val="tx2">
                      <a:lumMod val="60000"/>
                      <a:lumOff val="40000"/>
                    </a:schemeClr>
                  </a:solidFill>
                </a:rPr>
                <a:t>VoiceCommand</a:t>
              </a:r>
            </a:p>
            <a:p>
              <a:pPr algn="ctr"/>
              <a:r>
                <a:rPr lang="ru-RU" sz="1400" dirty="0">
                  <a:solidFill>
                    <a:schemeClr val="tx2">
                      <a:lumMod val="60000"/>
                      <a:lumOff val="40000"/>
                    </a:schemeClr>
                  </a:solidFill>
                </a:rPr>
                <a:t>и</a:t>
              </a:r>
              <a:r>
                <a:rPr lang="ru-RU" sz="1400" dirty="0" smtClean="0">
                  <a:solidFill>
                    <a:schemeClr val="tx2">
                      <a:lumMod val="60000"/>
                      <a:lumOff val="40000"/>
                    </a:schemeClr>
                  </a:solidFill>
                </a:rPr>
                <a:t> т</a:t>
              </a:r>
              <a:r>
                <a:rPr lang="en-GB" sz="1400" dirty="0" smtClean="0">
                  <a:solidFill>
                    <a:schemeClr val="tx2">
                      <a:lumMod val="60000"/>
                      <a:lumOff val="40000"/>
                    </a:schemeClr>
                  </a:solidFill>
                </a:rPr>
                <a:t>.</a:t>
              </a:r>
              <a:r>
                <a:rPr lang="ru-RU" sz="1400" dirty="0" smtClean="0">
                  <a:solidFill>
                    <a:schemeClr val="tx2">
                      <a:lumMod val="60000"/>
                      <a:lumOff val="40000"/>
                    </a:schemeClr>
                  </a:solidFill>
                </a:rPr>
                <a:t>д.</a:t>
              </a:r>
              <a:endParaRPr lang="en-GB" sz="1400" dirty="0">
                <a:solidFill>
                  <a:schemeClr val="tx2">
                    <a:lumMod val="60000"/>
                    <a:lumOff val="40000"/>
                  </a:schemeClr>
                </a:solidFill>
              </a:endParaRPr>
            </a:p>
          </p:txBody>
        </p:sp>
        <p:cxnSp>
          <p:nvCxnSpPr>
            <p:cNvPr id="10" name="Curved Connector 9"/>
            <p:cNvCxnSpPr>
              <a:stCxn id="8" idx="3"/>
              <a:endCxn id="9" idx="1"/>
            </p:cNvCxnSpPr>
            <p:nvPr/>
          </p:nvCxnSpPr>
          <p:spPr>
            <a:xfrm>
              <a:off x="-2188463" y="5216989"/>
              <a:ext cx="790793" cy="1116107"/>
            </a:xfrm>
            <a:prstGeom prst="curvedConnector3">
              <a:avLst>
                <a:gd name="adj1" fmla="val 50000"/>
              </a:avLst>
            </a:prstGeom>
            <a:ln>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45106468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638" y="236425"/>
            <a:ext cx="11506236" cy="1793104"/>
          </a:xfrm>
        </p:spPr>
        <p:txBody>
          <a:bodyPr/>
          <a:lstStyle/>
          <a:p>
            <a:r>
              <a:rPr lang="ru-RU" sz="4000" dirty="0" smtClean="0"/>
              <a:t>Пользователь переключается на другое приложение </a:t>
            </a:r>
            <a:endParaRPr lang="en-GB" sz="4000" dirty="0"/>
          </a:p>
        </p:txBody>
      </p:sp>
      <p:sp>
        <p:nvSpPr>
          <p:cNvPr id="12" name="Text Placeholder 11"/>
          <p:cNvSpPr>
            <a:spLocks noGrp="1"/>
          </p:cNvSpPr>
          <p:nvPr>
            <p:ph type="body" sz="quarter" idx="4294967295"/>
          </p:nvPr>
        </p:nvSpPr>
        <p:spPr>
          <a:xfrm>
            <a:off x="2546286" y="1638205"/>
            <a:ext cx="6530975" cy="3183885"/>
          </a:xfrm>
        </p:spPr>
        <p:txBody>
          <a:bodyPr/>
          <a:lstStyle/>
          <a:p>
            <a:pPr marL="0" indent="0">
              <a:buNone/>
            </a:pPr>
            <a:r>
              <a:rPr lang="ru-RU" sz="2745" dirty="0" smtClean="0">
                <a:solidFill>
                  <a:schemeClr val="tx1"/>
                </a:solidFill>
              </a:rPr>
              <a:t>Приложение переходит в состояние </a:t>
            </a:r>
            <a:r>
              <a:rPr lang="en-US" sz="2745" dirty="0">
                <a:solidFill>
                  <a:schemeClr val="tx1"/>
                </a:solidFill>
              </a:rPr>
              <a:t>S</a:t>
            </a:r>
            <a:r>
              <a:rPr lang="en-US" sz="2745" dirty="0" smtClean="0">
                <a:solidFill>
                  <a:schemeClr val="tx1"/>
                </a:solidFill>
              </a:rPr>
              <a:t>uspend</a:t>
            </a:r>
            <a:r>
              <a:rPr lang="en-GB" sz="2745" dirty="0" smtClean="0">
                <a:solidFill>
                  <a:schemeClr val="tx1"/>
                </a:solidFill>
              </a:rPr>
              <a:t> </a:t>
            </a:r>
            <a:endParaRPr lang="ru-RU" sz="2745" dirty="0" smtClean="0">
              <a:solidFill>
                <a:schemeClr val="tx1"/>
              </a:solidFill>
            </a:endParaRPr>
          </a:p>
          <a:p>
            <a:pPr marL="0" indent="0">
              <a:buNone/>
            </a:pPr>
            <a:endParaRPr lang="ru-RU" sz="2745" dirty="0" smtClean="0">
              <a:solidFill>
                <a:schemeClr val="tx1"/>
              </a:solidFill>
            </a:endParaRPr>
          </a:p>
          <a:p>
            <a:pPr marL="0" indent="0">
              <a:buNone/>
            </a:pPr>
            <a:r>
              <a:rPr lang="ru-RU" sz="2745" dirty="0" smtClean="0">
                <a:solidFill>
                  <a:schemeClr val="tx1"/>
                </a:solidFill>
              </a:rPr>
              <a:t>Выполнение кода </a:t>
            </a:r>
            <a:r>
              <a:rPr lang="ru-RU" sz="2745" dirty="0" smtClean="0">
                <a:solidFill>
                  <a:schemeClr val="tx1"/>
                </a:solidFill>
              </a:rPr>
              <a:t>останавливается</a:t>
            </a:r>
          </a:p>
          <a:p>
            <a:pPr marL="0" indent="0">
              <a:buNone/>
            </a:pPr>
            <a:endParaRPr lang="en-GB" sz="2745" dirty="0">
              <a:solidFill>
                <a:schemeClr val="tx1"/>
              </a:solidFill>
            </a:endParaRPr>
          </a:p>
          <a:p>
            <a:pPr marL="0" indent="0">
              <a:buNone/>
            </a:pPr>
            <a:r>
              <a:rPr lang="ru-RU" sz="2745" dirty="0" smtClean="0">
                <a:solidFill>
                  <a:schemeClr val="tx1"/>
                </a:solidFill>
              </a:rPr>
              <a:t>Процесс существует и использует память</a:t>
            </a:r>
            <a:endParaRPr lang="en-GB" sz="2745" dirty="0">
              <a:solidFill>
                <a:schemeClr val="tx1"/>
              </a:solidFill>
            </a:endParaRPr>
          </a:p>
        </p:txBody>
      </p:sp>
      <p:grpSp>
        <p:nvGrpSpPr>
          <p:cNvPr id="5" name="Group 4"/>
          <p:cNvGrpSpPr/>
          <p:nvPr/>
        </p:nvGrpSpPr>
        <p:grpSpPr>
          <a:xfrm>
            <a:off x="606288" y="1616219"/>
            <a:ext cx="1654459" cy="3116933"/>
            <a:chOff x="634642" y="1211263"/>
            <a:chExt cx="1654459" cy="3116933"/>
          </a:xfrm>
        </p:grpSpPr>
        <p:pic>
          <p:nvPicPr>
            <p:cNvPr id="14" name="Picture 13"/>
            <p:cNvPicPr>
              <a:picLocks noChangeAspect="1"/>
            </p:cNvPicPr>
            <p:nvPr/>
          </p:nvPicPr>
          <p:blipFill>
            <a:blip r:embed="rId3"/>
            <a:stretch>
              <a:fillRect/>
            </a:stretch>
          </p:blipFill>
          <p:spPr>
            <a:xfrm>
              <a:off x="634642" y="1211263"/>
              <a:ext cx="1654459" cy="3116933"/>
            </a:xfrm>
            <a:prstGeom prst="rect">
              <a:avLst/>
            </a:prstGeom>
          </p:spPr>
        </p:pic>
        <p:pic>
          <p:nvPicPr>
            <p:cNvPr id="3" name="Picture 2"/>
            <p:cNvPicPr>
              <a:picLocks noChangeAspect="1"/>
            </p:cNvPicPr>
            <p:nvPr/>
          </p:nvPicPr>
          <p:blipFill>
            <a:blip r:embed="rId4" cstate="screen">
              <a:duotone>
                <a:schemeClr val="accent1">
                  <a:shade val="45000"/>
                  <a:satMod val="135000"/>
                </a:schemeClr>
                <a:prstClr val="white"/>
              </a:duotone>
              <a:extLst>
                <a:ext uri="{28A0092B-C50C-407E-A947-70E740481C1C}">
                  <a14:useLocalDpi xmlns:a14="http://schemas.microsoft.com/office/drawing/2010/main"/>
                </a:ext>
              </a:extLst>
            </a:blip>
            <a:stretch>
              <a:fillRect/>
            </a:stretch>
          </p:blipFill>
          <p:spPr>
            <a:xfrm>
              <a:off x="1024885" y="2312594"/>
              <a:ext cx="913356" cy="914270"/>
            </a:xfrm>
            <a:prstGeom prst="rect">
              <a:avLst/>
            </a:prstGeom>
            <a:ln w="28575">
              <a:solidFill>
                <a:srgbClr val="FFC000"/>
              </a:solidFill>
            </a:ln>
          </p:spPr>
        </p:pic>
        <p:grpSp>
          <p:nvGrpSpPr>
            <p:cNvPr id="4" name="Group 3"/>
            <p:cNvGrpSpPr>
              <a:grpSpLocks noChangeAspect="1"/>
            </p:cNvGrpSpPr>
            <p:nvPr/>
          </p:nvGrpSpPr>
          <p:grpSpPr>
            <a:xfrm>
              <a:off x="690381" y="3766505"/>
              <a:ext cx="1542980" cy="375915"/>
              <a:chOff x="551656" y="5454583"/>
              <a:chExt cx="2641244" cy="670464"/>
            </a:xfrm>
          </p:grpSpPr>
          <p:sp>
            <p:nvSpPr>
              <p:cNvPr id="6" name="Rounded Rectangle 5"/>
              <p:cNvSpPr/>
              <p:nvPr/>
            </p:nvSpPr>
            <p:spPr bwMode="auto">
              <a:xfrm>
                <a:off x="551656" y="5454583"/>
                <a:ext cx="2641244" cy="670464"/>
              </a:xfrm>
              <a:prstGeom prst="roundRect">
                <a:avLst/>
              </a:prstGeom>
              <a:noFill/>
              <a:ln w="57150">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3" tIns="45713" rIns="45713" bIns="45713" numCol="1" spcCol="0" rtlCol="0" fromWordArt="0" anchor="ctr" anchorCtr="0" forceAA="0" compatLnSpc="1">
                <a:prstTxWarp prst="textNoShape">
                  <a:avLst/>
                </a:prstTxWarp>
                <a:noAutofit/>
              </a:bodyPr>
              <a:lstStyle/>
              <a:p>
                <a:pPr algn="ctr" defTabSz="913924" fontAlgn="base">
                  <a:spcBef>
                    <a:spcPct val="0"/>
                  </a:spcBef>
                  <a:spcAft>
                    <a:spcPct val="0"/>
                  </a:spcAft>
                </a:pPr>
                <a:endParaRPr lang="en-GB"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Oval 6"/>
              <p:cNvSpPr/>
              <p:nvPr/>
            </p:nvSpPr>
            <p:spPr bwMode="auto">
              <a:xfrm>
                <a:off x="750891" y="5521197"/>
                <a:ext cx="518400" cy="502849"/>
              </a:xfrm>
              <a:prstGeom prst="ellipse">
                <a:avLst/>
              </a:prstGeom>
              <a:noFill/>
              <a:ln w="38100">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3" tIns="45713" rIns="45713" bIns="45713" numCol="1" spcCol="0" rtlCol="0" fromWordArt="0" anchor="ctr" anchorCtr="0" forceAA="0" compatLnSpc="1">
                <a:prstTxWarp prst="textNoShape">
                  <a:avLst/>
                </a:prstTxWarp>
                <a:noAutofit/>
              </a:bodyPr>
              <a:lstStyle/>
              <a:p>
                <a:pPr algn="ctr" defTabSz="913924" fontAlgn="base">
                  <a:spcBef>
                    <a:spcPct val="0"/>
                  </a:spcBef>
                  <a:spcAft>
                    <a:spcPct val="0"/>
                  </a:spcAft>
                </a:pPr>
                <a:endParaRPr lang="en-GB"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Oval 10"/>
              <p:cNvSpPr/>
              <p:nvPr/>
            </p:nvSpPr>
            <p:spPr bwMode="auto">
              <a:xfrm>
                <a:off x="1613078" y="5534685"/>
                <a:ext cx="518400" cy="502849"/>
              </a:xfrm>
              <a:prstGeom prst="ellipse">
                <a:avLst/>
              </a:prstGeom>
              <a:noFill/>
              <a:ln w="38100">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3" tIns="45713" rIns="45713" bIns="45713" numCol="1" spcCol="0" rtlCol="0" fromWordArt="0" anchor="ctr" anchorCtr="0" forceAA="0" compatLnSpc="1">
                <a:prstTxWarp prst="textNoShape">
                  <a:avLst/>
                </a:prstTxWarp>
                <a:noAutofit/>
              </a:bodyPr>
              <a:lstStyle/>
              <a:p>
                <a:pPr algn="ctr" defTabSz="913924" fontAlgn="base">
                  <a:spcBef>
                    <a:spcPct val="0"/>
                  </a:spcBef>
                  <a:spcAft>
                    <a:spcPct val="0"/>
                  </a:spcAft>
                </a:pPr>
                <a:endParaRPr lang="en-GB" dirty="0" err="1">
                  <a:gradFill>
                    <a:gsLst>
                      <a:gs pos="0">
                        <a:srgbClr val="FFFFFF"/>
                      </a:gs>
                      <a:gs pos="100000">
                        <a:srgbClr val="FFFFFF"/>
                      </a:gs>
                    </a:gsLst>
                    <a:lin ang="5400000" scaled="0"/>
                  </a:gradFill>
                  <a:ea typeface="Segoe UI" pitchFamily="34" charset="0"/>
                  <a:cs typeface="Segoe UI" pitchFamily="34" charset="0"/>
                </a:endParaRPr>
              </a:p>
            </p:txBody>
          </p:sp>
          <p:sp>
            <p:nvSpPr>
              <p:cNvPr id="13" name="Oval 12"/>
              <p:cNvSpPr/>
              <p:nvPr/>
            </p:nvSpPr>
            <p:spPr bwMode="auto">
              <a:xfrm>
                <a:off x="2441089" y="5530721"/>
                <a:ext cx="518400" cy="502849"/>
              </a:xfrm>
              <a:prstGeom prst="ellipse">
                <a:avLst/>
              </a:prstGeom>
              <a:noFill/>
              <a:ln w="38100">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3" tIns="45713" rIns="45713" bIns="45713" numCol="1" spcCol="0" rtlCol="0" fromWordArt="0" anchor="ctr" anchorCtr="0" forceAA="0" compatLnSpc="1">
                <a:prstTxWarp prst="textNoShape">
                  <a:avLst/>
                </a:prstTxWarp>
                <a:noAutofit/>
              </a:bodyPr>
              <a:lstStyle/>
              <a:p>
                <a:pPr algn="ctr" defTabSz="913924" fontAlgn="base">
                  <a:spcBef>
                    <a:spcPct val="0"/>
                  </a:spcBef>
                  <a:spcAft>
                    <a:spcPct val="0"/>
                  </a:spcAft>
                </a:pPr>
                <a:endParaRPr lang="en-GB" dirty="0" err="1">
                  <a:gradFill>
                    <a:gsLst>
                      <a:gs pos="0">
                        <a:srgbClr val="FFFFFF"/>
                      </a:gs>
                      <a:gs pos="100000">
                        <a:srgbClr val="FFFFFF"/>
                      </a:gs>
                    </a:gsLst>
                    <a:lin ang="5400000" scaled="0"/>
                  </a:gradFill>
                  <a:ea typeface="Segoe UI" pitchFamily="34" charset="0"/>
                  <a:cs typeface="Segoe UI" pitchFamily="34" charset="0"/>
                </a:endParaRPr>
              </a:p>
            </p:txBody>
          </p:sp>
        </p:grpSp>
      </p:grpSp>
    </p:spTree>
    <p:extLst>
      <p:ext uri="{BB962C8B-B14F-4D97-AF65-F5344CB8AC3E}">
        <p14:creationId xmlns:p14="http://schemas.microsoft.com/office/powerpoint/2010/main" val="305136277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xEl>
                                              <p:pRg st="2" end="2"/>
                                            </p:txEl>
                                          </p:spTgt>
                                        </p:tgtEl>
                                        <p:attrNameLst>
                                          <p:attrName>style.visibility</p:attrName>
                                        </p:attrNameLst>
                                      </p:cBhvr>
                                      <p:to>
                                        <p:strVal val="visible"/>
                                      </p:to>
                                    </p:set>
                                    <p:animEffect transition="in" filter="fade">
                                      <p:cBhvr>
                                        <p:cTn id="12" dur="500"/>
                                        <p:tgtEl>
                                          <p:spTgt spid="1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txEl>
                                              <p:pRg st="4" end="4"/>
                                            </p:txEl>
                                          </p:spTgt>
                                        </p:tgtEl>
                                        <p:attrNameLst>
                                          <p:attrName>style.visibility</p:attrName>
                                        </p:attrNameLst>
                                      </p:cBhvr>
                                      <p:to>
                                        <p:strVal val="visible"/>
                                      </p:to>
                                    </p:set>
                                    <p:animEffect transition="in" filter="fade">
                                      <p:cBhvr>
                                        <p:cTn id="17"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uiExpand="1" build="p"/>
    </p:bldLst>
  </p:timing>
</p:sld>
</file>

<file path=ppt/theme/theme1.xml><?xml version="1.0" encoding="utf-8"?>
<a:theme xmlns:a="http://schemas.openxmlformats.org/drawingml/2006/main" name="BUILD CHARCOAL BACKGROUND">
  <a:themeElements>
    <a:clrScheme name="build 2015 colors">
      <a:dk1>
        <a:srgbClr val="333333"/>
      </a:dk1>
      <a:lt1>
        <a:srgbClr val="FFFFFF"/>
      </a:lt1>
      <a:dk2>
        <a:srgbClr val="0078D7"/>
      </a:dk2>
      <a:lt2>
        <a:srgbClr val="ECECEC"/>
      </a:lt2>
      <a:accent1>
        <a:srgbClr val="0078D7"/>
      </a:accent1>
      <a:accent2>
        <a:srgbClr val="6E6D71"/>
      </a:accent2>
      <a:accent3>
        <a:srgbClr val="00BCF2"/>
      </a:accent3>
      <a:accent4>
        <a:srgbClr val="6BB700"/>
      </a:accent4>
      <a:accent5>
        <a:srgbClr val="ABC4C1"/>
      </a:accent5>
      <a:accent6>
        <a:srgbClr val="FF4343"/>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2015_Keynote-Template_v3" id="{16D16FD6-82B1-4517-AB6B-BD72623FF067}" vid="{059D507E-C456-4974-83A1-394505850BFA}"/>
    </a:ext>
  </a:extLst>
</a:theme>
</file>

<file path=ppt/theme/theme2.xml><?xml version="1.0" encoding="utf-8"?>
<a:theme xmlns:a="http://schemas.openxmlformats.org/drawingml/2006/main" name="1_BUILD CHARCOAL BACKGROUND">
  <a:themeElements>
    <a:clrScheme name="build 2015 colors">
      <a:dk1>
        <a:srgbClr val="333333"/>
      </a:dk1>
      <a:lt1>
        <a:srgbClr val="FFFFFF"/>
      </a:lt1>
      <a:dk2>
        <a:srgbClr val="0078D7"/>
      </a:dk2>
      <a:lt2>
        <a:srgbClr val="ECECEC"/>
      </a:lt2>
      <a:accent1>
        <a:srgbClr val="0078D7"/>
      </a:accent1>
      <a:accent2>
        <a:srgbClr val="6E6D71"/>
      </a:accent2>
      <a:accent3>
        <a:srgbClr val="00BCF2"/>
      </a:accent3>
      <a:accent4>
        <a:srgbClr val="6BB700"/>
      </a:accent4>
      <a:accent5>
        <a:srgbClr val="ABC4C1"/>
      </a:accent5>
      <a:accent6>
        <a:srgbClr val="FF4343"/>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2015_Keynote-Template_v3" id="{16D16FD6-82B1-4517-AB6B-BD72623FF067}" vid="{059D507E-C456-4974-83A1-394505850BFA}"/>
    </a:ext>
  </a:extLst>
</a:theme>
</file>

<file path=ppt/theme/theme3.xml><?xml version="1.0" encoding="utf-8"?>
<a:theme xmlns:a="http://schemas.openxmlformats.org/drawingml/2006/main" name="BUILD WHITE TEMPLATE">
  <a:themeElements>
    <a:clrScheme name="build 2015 colors">
      <a:dk1>
        <a:srgbClr val="333333"/>
      </a:dk1>
      <a:lt1>
        <a:srgbClr val="FFFFFF"/>
      </a:lt1>
      <a:dk2>
        <a:srgbClr val="0078D7"/>
      </a:dk2>
      <a:lt2>
        <a:srgbClr val="ECECEC"/>
      </a:lt2>
      <a:accent1>
        <a:srgbClr val="0078D7"/>
      </a:accent1>
      <a:accent2>
        <a:srgbClr val="6E6D71"/>
      </a:accent2>
      <a:accent3>
        <a:srgbClr val="00BCF2"/>
      </a:accent3>
      <a:accent4>
        <a:srgbClr val="6BB700"/>
      </a:accent4>
      <a:accent5>
        <a:srgbClr val="ABC4C1"/>
      </a:accent5>
      <a:accent6>
        <a:srgbClr val="FF4343"/>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2015_Keynote-Template_v3" id="{16D16FD6-82B1-4517-AB6B-BD72623FF067}" vid="{49F2FD16-922B-4720-BA86-EE1768600449}"/>
    </a:ext>
  </a:extLst>
</a:theme>
</file>

<file path=ppt/theme/theme4.xml><?xml version="1.0" encoding="utf-8"?>
<a:theme xmlns:a="http://schemas.openxmlformats.org/drawingml/2006/main" name="5-30629_Build_Template_WHITE">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5_Template.potx" id="{989475B9-DB6C-4EAF-8622-952BB3581377}" vid="{3DC98DF2-15D7-439F-8B72-0561DF431F48}"/>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1001</Words>
  <Application>Microsoft Office PowerPoint</Application>
  <PresentationFormat>Widescreen</PresentationFormat>
  <Paragraphs>214</Paragraphs>
  <Slides>24</Slides>
  <Notes>16</Notes>
  <HiddenSlides>0</HiddenSlides>
  <MMClips>0</MMClips>
  <ScaleCrop>false</ScaleCrop>
  <HeadingPairs>
    <vt:vector size="6" baseType="variant">
      <vt:variant>
        <vt:lpstr>Fonts Used</vt:lpstr>
      </vt:variant>
      <vt:variant>
        <vt:i4>10</vt:i4>
      </vt:variant>
      <vt:variant>
        <vt:lpstr>Theme</vt:lpstr>
      </vt:variant>
      <vt:variant>
        <vt:i4>4</vt:i4>
      </vt:variant>
      <vt:variant>
        <vt:lpstr>Slide Titles</vt:lpstr>
      </vt:variant>
      <vt:variant>
        <vt:i4>24</vt:i4>
      </vt:variant>
    </vt:vector>
  </HeadingPairs>
  <TitlesOfParts>
    <vt:vector size="38" baseType="lpstr">
      <vt:lpstr>Arial</vt:lpstr>
      <vt:lpstr>Avenir LT Pro 45 Book</vt:lpstr>
      <vt:lpstr>Calibri</vt:lpstr>
      <vt:lpstr>Consolas</vt:lpstr>
      <vt:lpstr>Lucida Grande</vt:lpstr>
      <vt:lpstr>ＭＳ Ｐゴシック</vt:lpstr>
      <vt:lpstr>Segoe UI</vt:lpstr>
      <vt:lpstr>Segoe UI Light</vt:lpstr>
      <vt:lpstr>Segoe UI Semilight</vt:lpstr>
      <vt:lpstr>Wingdings</vt:lpstr>
      <vt:lpstr>BUILD CHARCOAL BACKGROUND</vt:lpstr>
      <vt:lpstr>1_BUILD CHARCOAL BACKGROUND</vt:lpstr>
      <vt:lpstr>BUILD WHITE TEMPLATE</vt:lpstr>
      <vt:lpstr>5-30629_Build_Template_WHITE</vt:lpstr>
      <vt:lpstr>Жизненный цикл приложения Разработка универсальных приложений  на Windows 10</vt:lpstr>
      <vt:lpstr>Содержание</vt:lpstr>
      <vt:lpstr>Как выглядит жизненный цикл приложения </vt:lpstr>
      <vt:lpstr>Состояния приложения</vt:lpstr>
      <vt:lpstr>Отрезки жизненного цикла</vt:lpstr>
      <vt:lpstr>Запуск, приостановка,  возобновление</vt:lpstr>
      <vt:lpstr>Пользователь запускает приложение</vt:lpstr>
      <vt:lpstr>Событие Application.OnLaunched</vt:lpstr>
      <vt:lpstr>Пользователь переключается на другое приложение </vt:lpstr>
      <vt:lpstr>Событие Application.Suspending</vt:lpstr>
      <vt:lpstr>Пользователь вернулся в приложение</vt:lpstr>
      <vt:lpstr>Событие Application.Resuming </vt:lpstr>
      <vt:lpstr>Что необходимо сделать при возобновлении?</vt:lpstr>
      <vt:lpstr>Debug Location</vt:lpstr>
      <vt:lpstr>Прекращение работы  приложения системой</vt:lpstr>
      <vt:lpstr>Система прекращает работу приложения</vt:lpstr>
      <vt:lpstr>Пользователь ‘возвращается’ в приложение</vt:lpstr>
      <vt:lpstr>Что необходимо сделать в состоянии Suspend?</vt:lpstr>
      <vt:lpstr>Демонстрация</vt:lpstr>
      <vt:lpstr>Прекращение работы  приложения пользователем</vt:lpstr>
      <vt:lpstr>Приложение закрывается пользователем</vt:lpstr>
      <vt:lpstr>Приложение закрывается пользователем</vt:lpstr>
      <vt:lpstr>Заключение</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2015-08-17T15:12:26Z</dcterms:created>
  <dcterms:modified xsi:type="dcterms:W3CDTF">2015-12-06T15:37:23Z</dcterms:modified>
</cp:coreProperties>
</file>