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5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B937D6-ADD4-43EF-B424-3370DF488A1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8DB8D17-7ABB-415E-B11D-E53A959C5706}">
      <dgm:prSet/>
      <dgm:spPr/>
      <dgm:t>
        <a:bodyPr/>
        <a:lstStyle/>
        <a:p>
          <a:r>
            <a:rPr lang="en-US"/>
            <a:t>• A cybercrime that uses disguised emails, websites, or messages</a:t>
          </a:r>
        </a:p>
      </dgm:t>
    </dgm:pt>
    <dgm:pt modelId="{20B60179-F132-462D-B9D5-CCCD82AE37AE}" type="parTrans" cxnId="{36620D36-D508-4B45-ACBD-D983B23A7399}">
      <dgm:prSet/>
      <dgm:spPr/>
      <dgm:t>
        <a:bodyPr/>
        <a:lstStyle/>
        <a:p>
          <a:endParaRPr lang="en-US"/>
        </a:p>
      </dgm:t>
    </dgm:pt>
    <dgm:pt modelId="{91F35A58-4B5B-4C7A-BD2A-0EEB490FA878}" type="sibTrans" cxnId="{36620D36-D508-4B45-ACBD-D983B23A7399}">
      <dgm:prSet/>
      <dgm:spPr/>
      <dgm:t>
        <a:bodyPr/>
        <a:lstStyle/>
        <a:p>
          <a:endParaRPr lang="en-US"/>
        </a:p>
      </dgm:t>
    </dgm:pt>
    <dgm:pt modelId="{E877F530-CAEB-4DF9-81C2-12F35F295636}">
      <dgm:prSet/>
      <dgm:spPr/>
      <dgm:t>
        <a:bodyPr/>
        <a:lstStyle/>
        <a:p>
          <a:r>
            <a:rPr lang="en-US"/>
            <a:t>• Goal: Trick individuals into revealing sensitive information</a:t>
          </a:r>
        </a:p>
      </dgm:t>
    </dgm:pt>
    <dgm:pt modelId="{66D0A22A-C092-4CFC-BF0D-F93A0556F0CF}" type="parTrans" cxnId="{EF6CC309-D95B-4DE5-A75F-A856C5ED9773}">
      <dgm:prSet/>
      <dgm:spPr/>
      <dgm:t>
        <a:bodyPr/>
        <a:lstStyle/>
        <a:p>
          <a:endParaRPr lang="en-US"/>
        </a:p>
      </dgm:t>
    </dgm:pt>
    <dgm:pt modelId="{ACA0CA17-745A-4E73-AEB3-344956158276}" type="sibTrans" cxnId="{EF6CC309-D95B-4DE5-A75F-A856C5ED9773}">
      <dgm:prSet/>
      <dgm:spPr/>
      <dgm:t>
        <a:bodyPr/>
        <a:lstStyle/>
        <a:p>
          <a:endParaRPr lang="en-US"/>
        </a:p>
      </dgm:t>
    </dgm:pt>
    <dgm:pt modelId="{D0395E5F-B74D-4F95-9811-ECC0F85F7DA7}">
      <dgm:prSet/>
      <dgm:spPr/>
      <dgm:t>
        <a:bodyPr/>
        <a:lstStyle/>
        <a:p>
          <a:r>
            <a:rPr lang="en-US"/>
            <a:t>• Can lead to identity theft, financial loss, and data breaches</a:t>
          </a:r>
        </a:p>
      </dgm:t>
    </dgm:pt>
    <dgm:pt modelId="{624089A2-9EA9-4B49-B6E4-157551724834}" type="parTrans" cxnId="{21D005AB-F770-4C24-A05A-95C184F43E42}">
      <dgm:prSet/>
      <dgm:spPr/>
      <dgm:t>
        <a:bodyPr/>
        <a:lstStyle/>
        <a:p>
          <a:endParaRPr lang="en-US"/>
        </a:p>
      </dgm:t>
    </dgm:pt>
    <dgm:pt modelId="{A5B56B2C-BEA5-4232-98C2-D6E688835C0B}" type="sibTrans" cxnId="{21D005AB-F770-4C24-A05A-95C184F43E42}">
      <dgm:prSet/>
      <dgm:spPr/>
      <dgm:t>
        <a:bodyPr/>
        <a:lstStyle/>
        <a:p>
          <a:endParaRPr lang="en-US"/>
        </a:p>
      </dgm:t>
    </dgm:pt>
    <dgm:pt modelId="{5463150F-52B3-4176-A6F7-EE1E49A003E7}">
      <dgm:prSet/>
      <dgm:spPr/>
      <dgm:t>
        <a:bodyPr/>
        <a:lstStyle/>
        <a:p>
          <a:r>
            <a:rPr lang="en-US"/>
            <a:t>• Constantly evolving and becoming more sophisticated</a:t>
          </a:r>
        </a:p>
      </dgm:t>
    </dgm:pt>
    <dgm:pt modelId="{1DB3C9EC-5E0E-477C-AC16-4877A3473DD8}" type="parTrans" cxnId="{8E9292B1-AA1C-486A-84B3-CAE6A1B281C4}">
      <dgm:prSet/>
      <dgm:spPr/>
      <dgm:t>
        <a:bodyPr/>
        <a:lstStyle/>
        <a:p>
          <a:endParaRPr lang="en-US"/>
        </a:p>
      </dgm:t>
    </dgm:pt>
    <dgm:pt modelId="{0D1D6630-7A8E-4AF8-A73B-3317B10B3110}" type="sibTrans" cxnId="{8E9292B1-AA1C-486A-84B3-CAE6A1B281C4}">
      <dgm:prSet/>
      <dgm:spPr/>
      <dgm:t>
        <a:bodyPr/>
        <a:lstStyle/>
        <a:p>
          <a:endParaRPr lang="en-US"/>
        </a:p>
      </dgm:t>
    </dgm:pt>
    <dgm:pt modelId="{9B962618-F95A-46ED-8CC8-CFD31750AE60}" type="pres">
      <dgm:prSet presAssocID="{40B937D6-ADD4-43EF-B424-3370DF488A11}" presName="outerComposite" presStyleCnt="0">
        <dgm:presLayoutVars>
          <dgm:chMax val="5"/>
          <dgm:dir/>
          <dgm:resizeHandles val="exact"/>
        </dgm:presLayoutVars>
      </dgm:prSet>
      <dgm:spPr/>
    </dgm:pt>
    <dgm:pt modelId="{D658B387-CE13-446F-BCC7-7D72E5239CCC}" type="pres">
      <dgm:prSet presAssocID="{40B937D6-ADD4-43EF-B424-3370DF488A11}" presName="dummyMaxCanvas" presStyleCnt="0">
        <dgm:presLayoutVars/>
      </dgm:prSet>
      <dgm:spPr/>
    </dgm:pt>
    <dgm:pt modelId="{C2804499-9BFA-4941-B6E4-53490AA31658}" type="pres">
      <dgm:prSet presAssocID="{40B937D6-ADD4-43EF-B424-3370DF488A11}" presName="FourNodes_1" presStyleLbl="node1" presStyleIdx="0" presStyleCnt="4">
        <dgm:presLayoutVars>
          <dgm:bulletEnabled val="1"/>
        </dgm:presLayoutVars>
      </dgm:prSet>
      <dgm:spPr/>
    </dgm:pt>
    <dgm:pt modelId="{D6A7D266-AA6C-4F69-923E-308617AFE150}" type="pres">
      <dgm:prSet presAssocID="{40B937D6-ADD4-43EF-B424-3370DF488A11}" presName="FourNodes_2" presStyleLbl="node1" presStyleIdx="1" presStyleCnt="4">
        <dgm:presLayoutVars>
          <dgm:bulletEnabled val="1"/>
        </dgm:presLayoutVars>
      </dgm:prSet>
      <dgm:spPr/>
    </dgm:pt>
    <dgm:pt modelId="{7CBA760C-6603-4F08-A21A-D16BDEBD5A95}" type="pres">
      <dgm:prSet presAssocID="{40B937D6-ADD4-43EF-B424-3370DF488A11}" presName="FourNodes_3" presStyleLbl="node1" presStyleIdx="2" presStyleCnt="4">
        <dgm:presLayoutVars>
          <dgm:bulletEnabled val="1"/>
        </dgm:presLayoutVars>
      </dgm:prSet>
      <dgm:spPr/>
    </dgm:pt>
    <dgm:pt modelId="{3DDE80DE-656B-4148-9BEA-784A1827C246}" type="pres">
      <dgm:prSet presAssocID="{40B937D6-ADD4-43EF-B424-3370DF488A11}" presName="FourNodes_4" presStyleLbl="node1" presStyleIdx="3" presStyleCnt="4">
        <dgm:presLayoutVars>
          <dgm:bulletEnabled val="1"/>
        </dgm:presLayoutVars>
      </dgm:prSet>
      <dgm:spPr/>
    </dgm:pt>
    <dgm:pt modelId="{DB5DD3CD-9612-40A1-ABC7-E9033BAF2324}" type="pres">
      <dgm:prSet presAssocID="{40B937D6-ADD4-43EF-B424-3370DF488A11}" presName="FourConn_1-2" presStyleLbl="fgAccFollowNode1" presStyleIdx="0" presStyleCnt="3">
        <dgm:presLayoutVars>
          <dgm:bulletEnabled val="1"/>
        </dgm:presLayoutVars>
      </dgm:prSet>
      <dgm:spPr/>
    </dgm:pt>
    <dgm:pt modelId="{B7D3DEF2-2DC1-4CFF-BD55-4EDF10385904}" type="pres">
      <dgm:prSet presAssocID="{40B937D6-ADD4-43EF-B424-3370DF488A11}" presName="FourConn_2-3" presStyleLbl="fgAccFollowNode1" presStyleIdx="1" presStyleCnt="3">
        <dgm:presLayoutVars>
          <dgm:bulletEnabled val="1"/>
        </dgm:presLayoutVars>
      </dgm:prSet>
      <dgm:spPr/>
    </dgm:pt>
    <dgm:pt modelId="{E8347784-0E7F-4BF4-A366-401A1EEA564F}" type="pres">
      <dgm:prSet presAssocID="{40B937D6-ADD4-43EF-B424-3370DF488A11}" presName="FourConn_3-4" presStyleLbl="fgAccFollowNode1" presStyleIdx="2" presStyleCnt="3">
        <dgm:presLayoutVars>
          <dgm:bulletEnabled val="1"/>
        </dgm:presLayoutVars>
      </dgm:prSet>
      <dgm:spPr/>
    </dgm:pt>
    <dgm:pt modelId="{41D8C0A2-6710-44FB-8EF2-AC47BC49FF3A}" type="pres">
      <dgm:prSet presAssocID="{40B937D6-ADD4-43EF-B424-3370DF488A11}" presName="FourNodes_1_text" presStyleLbl="node1" presStyleIdx="3" presStyleCnt="4">
        <dgm:presLayoutVars>
          <dgm:bulletEnabled val="1"/>
        </dgm:presLayoutVars>
      </dgm:prSet>
      <dgm:spPr/>
    </dgm:pt>
    <dgm:pt modelId="{E7DEFF5F-A724-4D49-A987-B836FEC69656}" type="pres">
      <dgm:prSet presAssocID="{40B937D6-ADD4-43EF-B424-3370DF488A11}" presName="FourNodes_2_text" presStyleLbl="node1" presStyleIdx="3" presStyleCnt="4">
        <dgm:presLayoutVars>
          <dgm:bulletEnabled val="1"/>
        </dgm:presLayoutVars>
      </dgm:prSet>
      <dgm:spPr/>
    </dgm:pt>
    <dgm:pt modelId="{246A2AEC-1E7E-479C-929E-68B695D152D2}" type="pres">
      <dgm:prSet presAssocID="{40B937D6-ADD4-43EF-B424-3370DF488A11}" presName="FourNodes_3_text" presStyleLbl="node1" presStyleIdx="3" presStyleCnt="4">
        <dgm:presLayoutVars>
          <dgm:bulletEnabled val="1"/>
        </dgm:presLayoutVars>
      </dgm:prSet>
      <dgm:spPr/>
    </dgm:pt>
    <dgm:pt modelId="{CAF91B78-AC96-4BFF-BAF1-A92A222EE59B}" type="pres">
      <dgm:prSet presAssocID="{40B937D6-ADD4-43EF-B424-3370DF488A11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F2C5806-97EF-4854-AF24-54E8A60576E7}" type="presOf" srcId="{38DB8D17-7ABB-415E-B11D-E53A959C5706}" destId="{C2804499-9BFA-4941-B6E4-53490AA31658}" srcOrd="0" destOrd="0" presId="urn:microsoft.com/office/officeart/2005/8/layout/vProcess5"/>
    <dgm:cxn modelId="{EF6CC309-D95B-4DE5-A75F-A856C5ED9773}" srcId="{40B937D6-ADD4-43EF-B424-3370DF488A11}" destId="{E877F530-CAEB-4DF9-81C2-12F35F295636}" srcOrd="1" destOrd="0" parTransId="{66D0A22A-C092-4CFC-BF0D-F93A0556F0CF}" sibTransId="{ACA0CA17-745A-4E73-AEB3-344956158276}"/>
    <dgm:cxn modelId="{F09A440D-0FD1-40B4-A3FA-9869616966F7}" type="presOf" srcId="{D0395E5F-B74D-4F95-9811-ECC0F85F7DA7}" destId="{7CBA760C-6603-4F08-A21A-D16BDEBD5A95}" srcOrd="0" destOrd="0" presId="urn:microsoft.com/office/officeart/2005/8/layout/vProcess5"/>
    <dgm:cxn modelId="{062D5C10-67FD-4EDD-8C4B-7A37DBA54335}" type="presOf" srcId="{91F35A58-4B5B-4C7A-BD2A-0EEB490FA878}" destId="{DB5DD3CD-9612-40A1-ABC7-E9033BAF2324}" srcOrd="0" destOrd="0" presId="urn:microsoft.com/office/officeart/2005/8/layout/vProcess5"/>
    <dgm:cxn modelId="{F5B0EB2F-EEF4-49E6-984F-ADA4823C88B0}" type="presOf" srcId="{E877F530-CAEB-4DF9-81C2-12F35F295636}" destId="{E7DEFF5F-A724-4D49-A987-B836FEC69656}" srcOrd="1" destOrd="0" presId="urn:microsoft.com/office/officeart/2005/8/layout/vProcess5"/>
    <dgm:cxn modelId="{36620D36-D508-4B45-ACBD-D983B23A7399}" srcId="{40B937D6-ADD4-43EF-B424-3370DF488A11}" destId="{38DB8D17-7ABB-415E-B11D-E53A959C5706}" srcOrd="0" destOrd="0" parTransId="{20B60179-F132-462D-B9D5-CCCD82AE37AE}" sibTransId="{91F35A58-4B5B-4C7A-BD2A-0EEB490FA878}"/>
    <dgm:cxn modelId="{26D7DF68-D51E-4AEF-B89F-FD2D2896B99D}" type="presOf" srcId="{D0395E5F-B74D-4F95-9811-ECC0F85F7DA7}" destId="{246A2AEC-1E7E-479C-929E-68B695D152D2}" srcOrd="1" destOrd="0" presId="urn:microsoft.com/office/officeart/2005/8/layout/vProcess5"/>
    <dgm:cxn modelId="{65C7CEA6-488A-4126-90D1-CBECDBEB7DB3}" type="presOf" srcId="{E877F530-CAEB-4DF9-81C2-12F35F295636}" destId="{D6A7D266-AA6C-4F69-923E-308617AFE150}" srcOrd="0" destOrd="0" presId="urn:microsoft.com/office/officeart/2005/8/layout/vProcess5"/>
    <dgm:cxn modelId="{21D005AB-F770-4C24-A05A-95C184F43E42}" srcId="{40B937D6-ADD4-43EF-B424-3370DF488A11}" destId="{D0395E5F-B74D-4F95-9811-ECC0F85F7DA7}" srcOrd="2" destOrd="0" parTransId="{624089A2-9EA9-4B49-B6E4-157551724834}" sibTransId="{A5B56B2C-BEA5-4232-98C2-D6E688835C0B}"/>
    <dgm:cxn modelId="{8E9292B1-AA1C-486A-84B3-CAE6A1B281C4}" srcId="{40B937D6-ADD4-43EF-B424-3370DF488A11}" destId="{5463150F-52B3-4176-A6F7-EE1E49A003E7}" srcOrd="3" destOrd="0" parTransId="{1DB3C9EC-5E0E-477C-AC16-4877A3473DD8}" sibTransId="{0D1D6630-7A8E-4AF8-A73B-3317B10B3110}"/>
    <dgm:cxn modelId="{16CDBBB1-B2C7-4F66-8D81-C7FACFE1EF9F}" type="presOf" srcId="{40B937D6-ADD4-43EF-B424-3370DF488A11}" destId="{9B962618-F95A-46ED-8CC8-CFD31750AE60}" srcOrd="0" destOrd="0" presId="urn:microsoft.com/office/officeart/2005/8/layout/vProcess5"/>
    <dgm:cxn modelId="{AF5348BC-C5B1-4F02-8F08-128F7E0E7FC2}" type="presOf" srcId="{5463150F-52B3-4176-A6F7-EE1E49A003E7}" destId="{CAF91B78-AC96-4BFF-BAF1-A92A222EE59B}" srcOrd="1" destOrd="0" presId="urn:microsoft.com/office/officeart/2005/8/layout/vProcess5"/>
    <dgm:cxn modelId="{CE11F0C1-ACB5-4ABA-9FE8-8EDAB22430D3}" type="presOf" srcId="{ACA0CA17-745A-4E73-AEB3-344956158276}" destId="{B7D3DEF2-2DC1-4CFF-BD55-4EDF10385904}" srcOrd="0" destOrd="0" presId="urn:microsoft.com/office/officeart/2005/8/layout/vProcess5"/>
    <dgm:cxn modelId="{348CC7E2-D741-4DEA-BA60-E0296A562C6F}" type="presOf" srcId="{38DB8D17-7ABB-415E-B11D-E53A959C5706}" destId="{41D8C0A2-6710-44FB-8EF2-AC47BC49FF3A}" srcOrd="1" destOrd="0" presId="urn:microsoft.com/office/officeart/2005/8/layout/vProcess5"/>
    <dgm:cxn modelId="{A09956E7-17A7-461F-97C6-1C64D700F8E8}" type="presOf" srcId="{A5B56B2C-BEA5-4232-98C2-D6E688835C0B}" destId="{E8347784-0E7F-4BF4-A366-401A1EEA564F}" srcOrd="0" destOrd="0" presId="urn:microsoft.com/office/officeart/2005/8/layout/vProcess5"/>
    <dgm:cxn modelId="{674756EC-09F3-4264-9673-9AE02977C858}" type="presOf" srcId="{5463150F-52B3-4176-A6F7-EE1E49A003E7}" destId="{3DDE80DE-656B-4148-9BEA-784A1827C246}" srcOrd="0" destOrd="0" presId="urn:microsoft.com/office/officeart/2005/8/layout/vProcess5"/>
    <dgm:cxn modelId="{8CFEBA24-7A77-4458-979A-E7DB27FB599D}" type="presParOf" srcId="{9B962618-F95A-46ED-8CC8-CFD31750AE60}" destId="{D658B387-CE13-446F-BCC7-7D72E5239CCC}" srcOrd="0" destOrd="0" presId="urn:microsoft.com/office/officeart/2005/8/layout/vProcess5"/>
    <dgm:cxn modelId="{FFE1CBF0-96BB-4D4F-8390-15A6FD589AC4}" type="presParOf" srcId="{9B962618-F95A-46ED-8CC8-CFD31750AE60}" destId="{C2804499-9BFA-4941-B6E4-53490AA31658}" srcOrd="1" destOrd="0" presId="urn:microsoft.com/office/officeart/2005/8/layout/vProcess5"/>
    <dgm:cxn modelId="{2CD5F97E-8446-486E-ABE6-262B132CBC8A}" type="presParOf" srcId="{9B962618-F95A-46ED-8CC8-CFD31750AE60}" destId="{D6A7D266-AA6C-4F69-923E-308617AFE150}" srcOrd="2" destOrd="0" presId="urn:microsoft.com/office/officeart/2005/8/layout/vProcess5"/>
    <dgm:cxn modelId="{0F7C9854-1943-4A39-BE10-CF327B4124C5}" type="presParOf" srcId="{9B962618-F95A-46ED-8CC8-CFD31750AE60}" destId="{7CBA760C-6603-4F08-A21A-D16BDEBD5A95}" srcOrd="3" destOrd="0" presId="urn:microsoft.com/office/officeart/2005/8/layout/vProcess5"/>
    <dgm:cxn modelId="{92613E96-B8D8-4F35-858C-AC2C1918B1C1}" type="presParOf" srcId="{9B962618-F95A-46ED-8CC8-CFD31750AE60}" destId="{3DDE80DE-656B-4148-9BEA-784A1827C246}" srcOrd="4" destOrd="0" presId="urn:microsoft.com/office/officeart/2005/8/layout/vProcess5"/>
    <dgm:cxn modelId="{15557987-BC46-4BCF-BFED-A7A3354CBB92}" type="presParOf" srcId="{9B962618-F95A-46ED-8CC8-CFD31750AE60}" destId="{DB5DD3CD-9612-40A1-ABC7-E9033BAF2324}" srcOrd="5" destOrd="0" presId="urn:microsoft.com/office/officeart/2005/8/layout/vProcess5"/>
    <dgm:cxn modelId="{DBE1BF1D-78DF-4FA5-856E-33AF5E96EDED}" type="presParOf" srcId="{9B962618-F95A-46ED-8CC8-CFD31750AE60}" destId="{B7D3DEF2-2DC1-4CFF-BD55-4EDF10385904}" srcOrd="6" destOrd="0" presId="urn:microsoft.com/office/officeart/2005/8/layout/vProcess5"/>
    <dgm:cxn modelId="{F23EAED2-500D-4732-AA97-B37996516317}" type="presParOf" srcId="{9B962618-F95A-46ED-8CC8-CFD31750AE60}" destId="{E8347784-0E7F-4BF4-A366-401A1EEA564F}" srcOrd="7" destOrd="0" presId="urn:microsoft.com/office/officeart/2005/8/layout/vProcess5"/>
    <dgm:cxn modelId="{3850FB71-EC38-4390-B4D5-B010D93ADAE8}" type="presParOf" srcId="{9B962618-F95A-46ED-8CC8-CFD31750AE60}" destId="{41D8C0A2-6710-44FB-8EF2-AC47BC49FF3A}" srcOrd="8" destOrd="0" presId="urn:microsoft.com/office/officeart/2005/8/layout/vProcess5"/>
    <dgm:cxn modelId="{15602E96-5419-4050-8AF8-20AFAF9B5DB2}" type="presParOf" srcId="{9B962618-F95A-46ED-8CC8-CFD31750AE60}" destId="{E7DEFF5F-A724-4D49-A987-B836FEC69656}" srcOrd="9" destOrd="0" presId="urn:microsoft.com/office/officeart/2005/8/layout/vProcess5"/>
    <dgm:cxn modelId="{2762AF52-7F21-4346-92C5-73182E77DC03}" type="presParOf" srcId="{9B962618-F95A-46ED-8CC8-CFD31750AE60}" destId="{246A2AEC-1E7E-479C-929E-68B695D152D2}" srcOrd="10" destOrd="0" presId="urn:microsoft.com/office/officeart/2005/8/layout/vProcess5"/>
    <dgm:cxn modelId="{853A666C-4AEE-4AE9-BCEF-E7D185A50E19}" type="presParOf" srcId="{9B962618-F95A-46ED-8CC8-CFD31750AE60}" destId="{CAF91B78-AC96-4BFF-BAF1-A92A222EE59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060112-1FB2-4CE3-B38E-2C5235A7867F}" type="doc">
      <dgm:prSet loTypeId="urn:microsoft.com/office/officeart/2005/8/layout/arrow5" loCatId="relationship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847B5E9-4C8B-4773-906B-CBDE385F434E}">
      <dgm:prSet/>
      <dgm:spPr/>
      <dgm:t>
        <a:bodyPr/>
        <a:lstStyle/>
        <a:p>
          <a:r>
            <a:rPr lang="en-US"/>
            <a:t>1. Email Phishing</a:t>
          </a:r>
        </a:p>
      </dgm:t>
    </dgm:pt>
    <dgm:pt modelId="{A50C832E-3BEB-4762-BE4D-167556B19CB1}" type="parTrans" cxnId="{EA8F3BD9-B5C8-47BE-8A76-70D53C90CE3E}">
      <dgm:prSet/>
      <dgm:spPr/>
      <dgm:t>
        <a:bodyPr/>
        <a:lstStyle/>
        <a:p>
          <a:endParaRPr lang="en-US"/>
        </a:p>
      </dgm:t>
    </dgm:pt>
    <dgm:pt modelId="{4202586C-38C8-4DE2-B8AA-F4EC760D8C4B}" type="sibTrans" cxnId="{EA8F3BD9-B5C8-47BE-8A76-70D53C90CE3E}">
      <dgm:prSet/>
      <dgm:spPr/>
      <dgm:t>
        <a:bodyPr/>
        <a:lstStyle/>
        <a:p>
          <a:endParaRPr lang="en-US"/>
        </a:p>
      </dgm:t>
    </dgm:pt>
    <dgm:pt modelId="{32A36BD6-3991-4577-AD3D-6D6E421F67AB}">
      <dgm:prSet/>
      <dgm:spPr/>
      <dgm:t>
        <a:bodyPr/>
        <a:lstStyle/>
        <a:p>
          <a:r>
            <a:rPr lang="en-US"/>
            <a:t>2. Spear Phishing</a:t>
          </a:r>
        </a:p>
      </dgm:t>
    </dgm:pt>
    <dgm:pt modelId="{CED7ECD3-B9E8-44C1-B962-4E191DB946FB}" type="parTrans" cxnId="{7705D315-FA21-4BA3-B5D9-403AAD28C038}">
      <dgm:prSet/>
      <dgm:spPr/>
      <dgm:t>
        <a:bodyPr/>
        <a:lstStyle/>
        <a:p>
          <a:endParaRPr lang="en-US"/>
        </a:p>
      </dgm:t>
    </dgm:pt>
    <dgm:pt modelId="{5D60D3AA-6147-4477-8B9D-8F85B0E8FBA8}" type="sibTrans" cxnId="{7705D315-FA21-4BA3-B5D9-403AAD28C038}">
      <dgm:prSet/>
      <dgm:spPr/>
      <dgm:t>
        <a:bodyPr/>
        <a:lstStyle/>
        <a:p>
          <a:endParaRPr lang="en-US"/>
        </a:p>
      </dgm:t>
    </dgm:pt>
    <dgm:pt modelId="{6B21E7AC-883F-4EE4-AE8D-23B00B131F55}">
      <dgm:prSet/>
      <dgm:spPr/>
      <dgm:t>
        <a:bodyPr/>
        <a:lstStyle/>
        <a:p>
          <a:r>
            <a:rPr lang="en-US"/>
            <a:t>3. Whaling</a:t>
          </a:r>
        </a:p>
      </dgm:t>
    </dgm:pt>
    <dgm:pt modelId="{73897E05-7BCD-4168-B11A-7CE3D3344053}" type="parTrans" cxnId="{B2B75125-F418-4F62-9D40-A0E56FC9EE30}">
      <dgm:prSet/>
      <dgm:spPr/>
      <dgm:t>
        <a:bodyPr/>
        <a:lstStyle/>
        <a:p>
          <a:endParaRPr lang="en-US"/>
        </a:p>
      </dgm:t>
    </dgm:pt>
    <dgm:pt modelId="{B691C628-35D8-4283-ACC9-9D7B79835930}" type="sibTrans" cxnId="{B2B75125-F418-4F62-9D40-A0E56FC9EE30}">
      <dgm:prSet/>
      <dgm:spPr/>
      <dgm:t>
        <a:bodyPr/>
        <a:lstStyle/>
        <a:p>
          <a:endParaRPr lang="en-US"/>
        </a:p>
      </dgm:t>
    </dgm:pt>
    <dgm:pt modelId="{F0BE3F8A-44BE-441E-A65C-89A91EE76EAB}">
      <dgm:prSet/>
      <dgm:spPr/>
      <dgm:t>
        <a:bodyPr/>
        <a:lstStyle/>
        <a:p>
          <a:r>
            <a:rPr lang="en-US"/>
            <a:t>4. Smishing (SMS Phishing)</a:t>
          </a:r>
        </a:p>
      </dgm:t>
    </dgm:pt>
    <dgm:pt modelId="{425F1B7A-30A1-4DC6-9101-2EEAB63C0652}" type="parTrans" cxnId="{42B0D0E9-4D16-4B03-88A1-3DF6F1551E07}">
      <dgm:prSet/>
      <dgm:spPr/>
      <dgm:t>
        <a:bodyPr/>
        <a:lstStyle/>
        <a:p>
          <a:endParaRPr lang="en-US"/>
        </a:p>
      </dgm:t>
    </dgm:pt>
    <dgm:pt modelId="{A83EF5A2-96B0-40B0-B822-B316F83581CD}" type="sibTrans" cxnId="{42B0D0E9-4D16-4B03-88A1-3DF6F1551E07}">
      <dgm:prSet/>
      <dgm:spPr/>
      <dgm:t>
        <a:bodyPr/>
        <a:lstStyle/>
        <a:p>
          <a:endParaRPr lang="en-US"/>
        </a:p>
      </dgm:t>
    </dgm:pt>
    <dgm:pt modelId="{0CDC987B-17EA-406F-97C6-C0F0E301CD09}">
      <dgm:prSet/>
      <dgm:spPr/>
      <dgm:t>
        <a:bodyPr/>
        <a:lstStyle/>
        <a:p>
          <a:r>
            <a:rPr lang="en-US"/>
            <a:t>5. Vishing (Voice Phishing)</a:t>
          </a:r>
        </a:p>
      </dgm:t>
    </dgm:pt>
    <dgm:pt modelId="{24F4569D-F9B9-434C-B5E8-259B3E8BF59C}" type="parTrans" cxnId="{7D2CC6EE-5428-4163-B87C-C77D41888C38}">
      <dgm:prSet/>
      <dgm:spPr/>
      <dgm:t>
        <a:bodyPr/>
        <a:lstStyle/>
        <a:p>
          <a:endParaRPr lang="en-US"/>
        </a:p>
      </dgm:t>
    </dgm:pt>
    <dgm:pt modelId="{065F87B5-1873-478F-AB74-64A03B5A478C}" type="sibTrans" cxnId="{7D2CC6EE-5428-4163-B87C-C77D41888C38}">
      <dgm:prSet/>
      <dgm:spPr/>
      <dgm:t>
        <a:bodyPr/>
        <a:lstStyle/>
        <a:p>
          <a:endParaRPr lang="en-US"/>
        </a:p>
      </dgm:t>
    </dgm:pt>
    <dgm:pt modelId="{FAEA2003-6BA2-4AA1-942B-9BD9A549523F}">
      <dgm:prSet/>
      <dgm:spPr/>
      <dgm:t>
        <a:bodyPr/>
        <a:lstStyle/>
        <a:p>
          <a:r>
            <a:rPr lang="en-US"/>
            <a:t>6. Clone Phishing</a:t>
          </a:r>
        </a:p>
      </dgm:t>
    </dgm:pt>
    <dgm:pt modelId="{F2D7B700-F21A-4B90-8E19-017CAF7E1FDE}" type="parTrans" cxnId="{145349D2-D711-4EF8-A67F-385264FF5487}">
      <dgm:prSet/>
      <dgm:spPr/>
      <dgm:t>
        <a:bodyPr/>
        <a:lstStyle/>
        <a:p>
          <a:endParaRPr lang="en-US"/>
        </a:p>
      </dgm:t>
    </dgm:pt>
    <dgm:pt modelId="{E8327DDB-23FC-4011-97FC-288B008C2415}" type="sibTrans" cxnId="{145349D2-D711-4EF8-A67F-385264FF5487}">
      <dgm:prSet/>
      <dgm:spPr/>
      <dgm:t>
        <a:bodyPr/>
        <a:lstStyle/>
        <a:p>
          <a:endParaRPr lang="en-US"/>
        </a:p>
      </dgm:t>
    </dgm:pt>
    <dgm:pt modelId="{C760F9C5-46AD-4A8B-81E1-958CC831E599}" type="pres">
      <dgm:prSet presAssocID="{2F060112-1FB2-4CE3-B38E-2C5235A7867F}" presName="diagram" presStyleCnt="0">
        <dgm:presLayoutVars>
          <dgm:dir/>
          <dgm:resizeHandles val="exact"/>
        </dgm:presLayoutVars>
      </dgm:prSet>
      <dgm:spPr/>
    </dgm:pt>
    <dgm:pt modelId="{9761A88C-DA5A-4ECC-B398-E62DB5C961C5}" type="pres">
      <dgm:prSet presAssocID="{5847B5E9-4C8B-4773-906B-CBDE385F434E}" presName="arrow" presStyleLbl="node1" presStyleIdx="0" presStyleCnt="6">
        <dgm:presLayoutVars>
          <dgm:bulletEnabled val="1"/>
        </dgm:presLayoutVars>
      </dgm:prSet>
      <dgm:spPr/>
    </dgm:pt>
    <dgm:pt modelId="{25CEA7E7-B5F4-469B-AF79-662B110CAE9C}" type="pres">
      <dgm:prSet presAssocID="{32A36BD6-3991-4577-AD3D-6D6E421F67AB}" presName="arrow" presStyleLbl="node1" presStyleIdx="1" presStyleCnt="6">
        <dgm:presLayoutVars>
          <dgm:bulletEnabled val="1"/>
        </dgm:presLayoutVars>
      </dgm:prSet>
      <dgm:spPr/>
    </dgm:pt>
    <dgm:pt modelId="{0431CFF2-ED7F-4C47-A900-55B693204279}" type="pres">
      <dgm:prSet presAssocID="{6B21E7AC-883F-4EE4-AE8D-23B00B131F55}" presName="arrow" presStyleLbl="node1" presStyleIdx="2" presStyleCnt="6">
        <dgm:presLayoutVars>
          <dgm:bulletEnabled val="1"/>
        </dgm:presLayoutVars>
      </dgm:prSet>
      <dgm:spPr/>
    </dgm:pt>
    <dgm:pt modelId="{7831502B-16FD-45F9-9DE8-FF55E3FC7E0E}" type="pres">
      <dgm:prSet presAssocID="{F0BE3F8A-44BE-441E-A65C-89A91EE76EAB}" presName="arrow" presStyleLbl="node1" presStyleIdx="3" presStyleCnt="6">
        <dgm:presLayoutVars>
          <dgm:bulletEnabled val="1"/>
        </dgm:presLayoutVars>
      </dgm:prSet>
      <dgm:spPr/>
    </dgm:pt>
    <dgm:pt modelId="{53875C23-1C94-49BC-8B4F-92F3B5C1D794}" type="pres">
      <dgm:prSet presAssocID="{0CDC987B-17EA-406F-97C6-C0F0E301CD09}" presName="arrow" presStyleLbl="node1" presStyleIdx="4" presStyleCnt="6">
        <dgm:presLayoutVars>
          <dgm:bulletEnabled val="1"/>
        </dgm:presLayoutVars>
      </dgm:prSet>
      <dgm:spPr/>
    </dgm:pt>
    <dgm:pt modelId="{C7DA1583-4EF6-40DA-9481-4A7099994C58}" type="pres">
      <dgm:prSet presAssocID="{FAEA2003-6BA2-4AA1-942B-9BD9A549523F}" presName="arrow" presStyleLbl="node1" presStyleIdx="5" presStyleCnt="6">
        <dgm:presLayoutVars>
          <dgm:bulletEnabled val="1"/>
        </dgm:presLayoutVars>
      </dgm:prSet>
      <dgm:spPr/>
    </dgm:pt>
  </dgm:ptLst>
  <dgm:cxnLst>
    <dgm:cxn modelId="{7705D315-FA21-4BA3-B5D9-403AAD28C038}" srcId="{2F060112-1FB2-4CE3-B38E-2C5235A7867F}" destId="{32A36BD6-3991-4577-AD3D-6D6E421F67AB}" srcOrd="1" destOrd="0" parTransId="{CED7ECD3-B9E8-44C1-B962-4E191DB946FB}" sibTransId="{5D60D3AA-6147-4477-8B9D-8F85B0E8FBA8}"/>
    <dgm:cxn modelId="{B2B75125-F418-4F62-9D40-A0E56FC9EE30}" srcId="{2F060112-1FB2-4CE3-B38E-2C5235A7867F}" destId="{6B21E7AC-883F-4EE4-AE8D-23B00B131F55}" srcOrd="2" destOrd="0" parTransId="{73897E05-7BCD-4168-B11A-7CE3D3344053}" sibTransId="{B691C628-35D8-4283-ACC9-9D7B79835930}"/>
    <dgm:cxn modelId="{8E51A44C-BDC0-4E62-9E57-6612687893B3}" type="presOf" srcId="{5847B5E9-4C8B-4773-906B-CBDE385F434E}" destId="{9761A88C-DA5A-4ECC-B398-E62DB5C961C5}" srcOrd="0" destOrd="0" presId="urn:microsoft.com/office/officeart/2005/8/layout/arrow5"/>
    <dgm:cxn modelId="{CAAACB7A-54AD-4C98-962C-5D1896D90985}" type="presOf" srcId="{6B21E7AC-883F-4EE4-AE8D-23B00B131F55}" destId="{0431CFF2-ED7F-4C47-A900-55B693204279}" srcOrd="0" destOrd="0" presId="urn:microsoft.com/office/officeart/2005/8/layout/arrow5"/>
    <dgm:cxn modelId="{5FBFF75A-829F-4D46-8BB3-6B4280EAA412}" type="presOf" srcId="{F0BE3F8A-44BE-441E-A65C-89A91EE76EAB}" destId="{7831502B-16FD-45F9-9DE8-FF55E3FC7E0E}" srcOrd="0" destOrd="0" presId="urn:microsoft.com/office/officeart/2005/8/layout/arrow5"/>
    <dgm:cxn modelId="{A169B188-CAD6-457C-AFBD-2ED11BD9DB30}" type="presOf" srcId="{0CDC987B-17EA-406F-97C6-C0F0E301CD09}" destId="{53875C23-1C94-49BC-8B4F-92F3B5C1D794}" srcOrd="0" destOrd="0" presId="urn:microsoft.com/office/officeart/2005/8/layout/arrow5"/>
    <dgm:cxn modelId="{AD1313A4-A38C-474E-B7DC-2DB9AC4805ED}" type="presOf" srcId="{2F060112-1FB2-4CE3-B38E-2C5235A7867F}" destId="{C760F9C5-46AD-4A8B-81E1-958CC831E599}" srcOrd="0" destOrd="0" presId="urn:microsoft.com/office/officeart/2005/8/layout/arrow5"/>
    <dgm:cxn modelId="{145349D2-D711-4EF8-A67F-385264FF5487}" srcId="{2F060112-1FB2-4CE3-B38E-2C5235A7867F}" destId="{FAEA2003-6BA2-4AA1-942B-9BD9A549523F}" srcOrd="5" destOrd="0" parTransId="{F2D7B700-F21A-4B90-8E19-017CAF7E1FDE}" sibTransId="{E8327DDB-23FC-4011-97FC-288B008C2415}"/>
    <dgm:cxn modelId="{EA8F3BD9-B5C8-47BE-8A76-70D53C90CE3E}" srcId="{2F060112-1FB2-4CE3-B38E-2C5235A7867F}" destId="{5847B5E9-4C8B-4773-906B-CBDE385F434E}" srcOrd="0" destOrd="0" parTransId="{A50C832E-3BEB-4762-BE4D-167556B19CB1}" sibTransId="{4202586C-38C8-4DE2-B8AA-F4EC760D8C4B}"/>
    <dgm:cxn modelId="{42B0D0E9-4D16-4B03-88A1-3DF6F1551E07}" srcId="{2F060112-1FB2-4CE3-B38E-2C5235A7867F}" destId="{F0BE3F8A-44BE-441E-A65C-89A91EE76EAB}" srcOrd="3" destOrd="0" parTransId="{425F1B7A-30A1-4DC6-9101-2EEAB63C0652}" sibTransId="{A83EF5A2-96B0-40B0-B822-B316F83581CD}"/>
    <dgm:cxn modelId="{4E99DBEB-1A58-4497-86AD-DEF3FEAA3BD0}" type="presOf" srcId="{FAEA2003-6BA2-4AA1-942B-9BD9A549523F}" destId="{C7DA1583-4EF6-40DA-9481-4A7099994C58}" srcOrd="0" destOrd="0" presId="urn:microsoft.com/office/officeart/2005/8/layout/arrow5"/>
    <dgm:cxn modelId="{7D2CC6EE-5428-4163-B87C-C77D41888C38}" srcId="{2F060112-1FB2-4CE3-B38E-2C5235A7867F}" destId="{0CDC987B-17EA-406F-97C6-C0F0E301CD09}" srcOrd="4" destOrd="0" parTransId="{24F4569D-F9B9-434C-B5E8-259B3E8BF59C}" sibTransId="{065F87B5-1873-478F-AB74-64A03B5A478C}"/>
    <dgm:cxn modelId="{25A242F7-F788-4A14-B7E8-EF11232FA96B}" type="presOf" srcId="{32A36BD6-3991-4577-AD3D-6D6E421F67AB}" destId="{25CEA7E7-B5F4-469B-AF79-662B110CAE9C}" srcOrd="0" destOrd="0" presId="urn:microsoft.com/office/officeart/2005/8/layout/arrow5"/>
    <dgm:cxn modelId="{316CAFA5-A067-45C2-A987-CB271E84BBDE}" type="presParOf" srcId="{C760F9C5-46AD-4A8B-81E1-958CC831E599}" destId="{9761A88C-DA5A-4ECC-B398-E62DB5C961C5}" srcOrd="0" destOrd="0" presId="urn:microsoft.com/office/officeart/2005/8/layout/arrow5"/>
    <dgm:cxn modelId="{268F4DB6-DB1A-4B78-B5A0-D4AC2132C59D}" type="presParOf" srcId="{C760F9C5-46AD-4A8B-81E1-958CC831E599}" destId="{25CEA7E7-B5F4-469B-AF79-662B110CAE9C}" srcOrd="1" destOrd="0" presId="urn:microsoft.com/office/officeart/2005/8/layout/arrow5"/>
    <dgm:cxn modelId="{3FAECB76-4AA1-48C7-BF22-60DA69C129A8}" type="presParOf" srcId="{C760F9C5-46AD-4A8B-81E1-958CC831E599}" destId="{0431CFF2-ED7F-4C47-A900-55B693204279}" srcOrd="2" destOrd="0" presId="urn:microsoft.com/office/officeart/2005/8/layout/arrow5"/>
    <dgm:cxn modelId="{BFB67805-2A2F-412D-8BB7-F9E4ADE48D01}" type="presParOf" srcId="{C760F9C5-46AD-4A8B-81E1-958CC831E599}" destId="{7831502B-16FD-45F9-9DE8-FF55E3FC7E0E}" srcOrd="3" destOrd="0" presId="urn:microsoft.com/office/officeart/2005/8/layout/arrow5"/>
    <dgm:cxn modelId="{74A7EFC7-BA3F-465D-A02B-158271767379}" type="presParOf" srcId="{C760F9C5-46AD-4A8B-81E1-958CC831E599}" destId="{53875C23-1C94-49BC-8B4F-92F3B5C1D794}" srcOrd="4" destOrd="0" presId="urn:microsoft.com/office/officeart/2005/8/layout/arrow5"/>
    <dgm:cxn modelId="{9116DEF4-0F31-44FD-BA0F-609765509566}" type="presParOf" srcId="{C760F9C5-46AD-4A8B-81E1-958CC831E599}" destId="{C7DA1583-4EF6-40DA-9481-4A7099994C58}" srcOrd="5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FF5CA9-FE6E-42E8-B3E1-AC0440D30D58}" type="doc">
      <dgm:prSet loTypeId="urn:microsoft.com/office/officeart/2005/8/layout/defaul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3490A45-B455-4884-8EBA-B4075C862E74}">
      <dgm:prSet/>
      <dgm:spPr/>
      <dgm:t>
        <a:bodyPr/>
        <a:lstStyle/>
        <a:p>
          <a:r>
            <a:rPr lang="en-US" dirty="0"/>
            <a:t>Urgent or threatening language</a:t>
          </a:r>
        </a:p>
      </dgm:t>
    </dgm:pt>
    <dgm:pt modelId="{F2321131-4AC6-45CE-902B-B6ED8A77A219}" type="parTrans" cxnId="{71005F14-BB56-400F-9F85-888537BF2B4F}">
      <dgm:prSet/>
      <dgm:spPr/>
      <dgm:t>
        <a:bodyPr/>
        <a:lstStyle/>
        <a:p>
          <a:endParaRPr lang="en-US"/>
        </a:p>
      </dgm:t>
    </dgm:pt>
    <dgm:pt modelId="{D33AB4CE-3147-452E-9444-CA1DAE6269FA}" type="sibTrans" cxnId="{71005F14-BB56-400F-9F85-888537BF2B4F}">
      <dgm:prSet/>
      <dgm:spPr/>
      <dgm:t>
        <a:bodyPr/>
        <a:lstStyle/>
        <a:p>
          <a:endParaRPr lang="en-US"/>
        </a:p>
      </dgm:t>
    </dgm:pt>
    <dgm:pt modelId="{2E271750-44F7-4497-AD59-657BD2E829D4}">
      <dgm:prSet/>
      <dgm:spPr/>
      <dgm:t>
        <a:bodyPr/>
        <a:lstStyle/>
        <a:p>
          <a:r>
            <a:rPr lang="en-US" dirty="0"/>
            <a:t>Suspicious sender email address</a:t>
          </a:r>
        </a:p>
      </dgm:t>
    </dgm:pt>
    <dgm:pt modelId="{6D422D90-9CC8-4BF1-A602-9855E61DEF51}" type="parTrans" cxnId="{C859EAB2-A0C9-46C6-823A-655552682365}">
      <dgm:prSet/>
      <dgm:spPr/>
      <dgm:t>
        <a:bodyPr/>
        <a:lstStyle/>
        <a:p>
          <a:endParaRPr lang="en-US"/>
        </a:p>
      </dgm:t>
    </dgm:pt>
    <dgm:pt modelId="{6BD87D60-6894-4687-A479-CC41EFBABAF1}" type="sibTrans" cxnId="{C859EAB2-A0C9-46C6-823A-655552682365}">
      <dgm:prSet/>
      <dgm:spPr/>
      <dgm:t>
        <a:bodyPr/>
        <a:lstStyle/>
        <a:p>
          <a:endParaRPr lang="en-US"/>
        </a:p>
      </dgm:t>
    </dgm:pt>
    <dgm:pt modelId="{7284EF68-307D-4194-9DBE-24DC34CE08FD}">
      <dgm:prSet/>
      <dgm:spPr/>
      <dgm:t>
        <a:bodyPr/>
        <a:lstStyle/>
        <a:p>
          <a:r>
            <a:rPr lang="en-US" dirty="0"/>
            <a:t>Generic greetings</a:t>
          </a:r>
        </a:p>
      </dgm:t>
    </dgm:pt>
    <dgm:pt modelId="{D3CB9B9F-6F06-4BCE-B0ED-FDEC045A12EB}" type="parTrans" cxnId="{5A241BC9-11BA-4AB2-9EF9-02A862FEFCC5}">
      <dgm:prSet/>
      <dgm:spPr/>
      <dgm:t>
        <a:bodyPr/>
        <a:lstStyle/>
        <a:p>
          <a:endParaRPr lang="en-US"/>
        </a:p>
      </dgm:t>
    </dgm:pt>
    <dgm:pt modelId="{811BD2E8-D55C-473B-90B5-8478A13A82ED}" type="sibTrans" cxnId="{5A241BC9-11BA-4AB2-9EF9-02A862FEFCC5}">
      <dgm:prSet/>
      <dgm:spPr/>
      <dgm:t>
        <a:bodyPr/>
        <a:lstStyle/>
        <a:p>
          <a:endParaRPr lang="en-US"/>
        </a:p>
      </dgm:t>
    </dgm:pt>
    <dgm:pt modelId="{190CB637-DADF-4F53-882E-DB6B0F25945B}">
      <dgm:prSet/>
      <dgm:spPr/>
      <dgm:t>
        <a:bodyPr/>
        <a:lstStyle/>
        <a:p>
          <a:r>
            <a:rPr lang="en-US" dirty="0"/>
            <a:t>Requests for sensitive information</a:t>
          </a:r>
        </a:p>
      </dgm:t>
    </dgm:pt>
    <dgm:pt modelId="{65A7A808-D7A8-447B-9FEC-CB580A7C005E}" type="parTrans" cxnId="{E1E24D18-4BC9-434F-9A01-3B2E358E0ECF}">
      <dgm:prSet/>
      <dgm:spPr/>
      <dgm:t>
        <a:bodyPr/>
        <a:lstStyle/>
        <a:p>
          <a:endParaRPr lang="en-US"/>
        </a:p>
      </dgm:t>
    </dgm:pt>
    <dgm:pt modelId="{A077193B-8E16-4B6F-B327-A6909FA33EAB}" type="sibTrans" cxnId="{E1E24D18-4BC9-434F-9A01-3B2E358E0ECF}">
      <dgm:prSet/>
      <dgm:spPr/>
      <dgm:t>
        <a:bodyPr/>
        <a:lstStyle/>
        <a:p>
          <a:endParaRPr lang="en-US"/>
        </a:p>
      </dgm:t>
    </dgm:pt>
    <dgm:pt modelId="{39EBD0C1-636F-4FD1-BAFE-11FFE45CD8B8}">
      <dgm:prSet/>
      <dgm:spPr/>
      <dgm:t>
        <a:bodyPr/>
        <a:lstStyle/>
        <a:p>
          <a:r>
            <a:rPr lang="en-US" dirty="0"/>
            <a:t>Unexpected attachments</a:t>
          </a:r>
        </a:p>
      </dgm:t>
    </dgm:pt>
    <dgm:pt modelId="{D2E065CD-E045-4BE1-9E0A-6B50E3C8845C}" type="parTrans" cxnId="{ED14D703-5C29-46E8-A918-BA07AEE87BFD}">
      <dgm:prSet/>
      <dgm:spPr/>
      <dgm:t>
        <a:bodyPr/>
        <a:lstStyle/>
        <a:p>
          <a:endParaRPr lang="en-US"/>
        </a:p>
      </dgm:t>
    </dgm:pt>
    <dgm:pt modelId="{958CC3B3-494F-42B9-B175-5DDDD4D08DDD}" type="sibTrans" cxnId="{ED14D703-5C29-46E8-A918-BA07AEE87BFD}">
      <dgm:prSet/>
      <dgm:spPr/>
      <dgm:t>
        <a:bodyPr/>
        <a:lstStyle/>
        <a:p>
          <a:endParaRPr lang="en-US"/>
        </a:p>
      </dgm:t>
    </dgm:pt>
    <dgm:pt modelId="{6D73F514-C21A-4C58-A725-7D2917D8F54D}">
      <dgm:prSet/>
      <dgm:spPr/>
      <dgm:t>
        <a:bodyPr/>
        <a:lstStyle/>
        <a:p>
          <a:r>
            <a:rPr lang="en-US" dirty="0"/>
            <a:t>Spelling and grammatical errors</a:t>
          </a:r>
        </a:p>
      </dgm:t>
    </dgm:pt>
    <dgm:pt modelId="{3875F9D6-78E5-41FD-811D-F74205088CB1}" type="parTrans" cxnId="{80AC605A-912B-4236-B58C-254C0F37B0B9}">
      <dgm:prSet/>
      <dgm:spPr/>
      <dgm:t>
        <a:bodyPr/>
        <a:lstStyle/>
        <a:p>
          <a:endParaRPr lang="en-US"/>
        </a:p>
      </dgm:t>
    </dgm:pt>
    <dgm:pt modelId="{476CCF6C-65C8-47E3-809C-E0B9D7C3185F}" type="sibTrans" cxnId="{80AC605A-912B-4236-B58C-254C0F37B0B9}">
      <dgm:prSet/>
      <dgm:spPr/>
      <dgm:t>
        <a:bodyPr/>
        <a:lstStyle/>
        <a:p>
          <a:endParaRPr lang="en-US"/>
        </a:p>
      </dgm:t>
    </dgm:pt>
    <dgm:pt modelId="{C636E536-0980-4199-85EB-231369E5A85D}" type="pres">
      <dgm:prSet presAssocID="{9EFF5CA9-FE6E-42E8-B3E1-AC0440D30D58}" presName="diagram" presStyleCnt="0">
        <dgm:presLayoutVars>
          <dgm:dir/>
          <dgm:resizeHandles val="exact"/>
        </dgm:presLayoutVars>
      </dgm:prSet>
      <dgm:spPr/>
    </dgm:pt>
    <dgm:pt modelId="{CE058407-6C50-4B23-8B0D-EC75B0ADACAE}" type="pres">
      <dgm:prSet presAssocID="{B3490A45-B455-4884-8EBA-B4075C862E74}" presName="node" presStyleLbl="node1" presStyleIdx="0" presStyleCnt="6">
        <dgm:presLayoutVars>
          <dgm:bulletEnabled val="1"/>
        </dgm:presLayoutVars>
      </dgm:prSet>
      <dgm:spPr/>
    </dgm:pt>
    <dgm:pt modelId="{915A2A01-403D-4B3F-A2EB-EE2F61229B2C}" type="pres">
      <dgm:prSet presAssocID="{D33AB4CE-3147-452E-9444-CA1DAE6269FA}" presName="sibTrans" presStyleCnt="0"/>
      <dgm:spPr/>
    </dgm:pt>
    <dgm:pt modelId="{F90C38AD-1F7E-4B87-9BB2-C9066740CC26}" type="pres">
      <dgm:prSet presAssocID="{2E271750-44F7-4497-AD59-657BD2E829D4}" presName="node" presStyleLbl="node1" presStyleIdx="1" presStyleCnt="6">
        <dgm:presLayoutVars>
          <dgm:bulletEnabled val="1"/>
        </dgm:presLayoutVars>
      </dgm:prSet>
      <dgm:spPr/>
    </dgm:pt>
    <dgm:pt modelId="{204F3D97-BD2B-4AB9-9461-426F33A04767}" type="pres">
      <dgm:prSet presAssocID="{6BD87D60-6894-4687-A479-CC41EFBABAF1}" presName="sibTrans" presStyleCnt="0"/>
      <dgm:spPr/>
    </dgm:pt>
    <dgm:pt modelId="{62C48F0E-38B5-4FBD-A3F1-F7DA98C8F28C}" type="pres">
      <dgm:prSet presAssocID="{7284EF68-307D-4194-9DBE-24DC34CE08FD}" presName="node" presStyleLbl="node1" presStyleIdx="2" presStyleCnt="6">
        <dgm:presLayoutVars>
          <dgm:bulletEnabled val="1"/>
        </dgm:presLayoutVars>
      </dgm:prSet>
      <dgm:spPr/>
    </dgm:pt>
    <dgm:pt modelId="{F2DB6272-8D08-4571-B268-DABEB1A179B4}" type="pres">
      <dgm:prSet presAssocID="{811BD2E8-D55C-473B-90B5-8478A13A82ED}" presName="sibTrans" presStyleCnt="0"/>
      <dgm:spPr/>
    </dgm:pt>
    <dgm:pt modelId="{9049E2E9-B844-49F3-9038-2FCC0C8EBA33}" type="pres">
      <dgm:prSet presAssocID="{190CB637-DADF-4F53-882E-DB6B0F25945B}" presName="node" presStyleLbl="node1" presStyleIdx="3" presStyleCnt="6">
        <dgm:presLayoutVars>
          <dgm:bulletEnabled val="1"/>
        </dgm:presLayoutVars>
      </dgm:prSet>
      <dgm:spPr/>
    </dgm:pt>
    <dgm:pt modelId="{CC6813DB-D2D3-40C5-9335-39BC019103AC}" type="pres">
      <dgm:prSet presAssocID="{A077193B-8E16-4B6F-B327-A6909FA33EAB}" presName="sibTrans" presStyleCnt="0"/>
      <dgm:spPr/>
    </dgm:pt>
    <dgm:pt modelId="{A9225018-7C47-4AA2-AC7E-B7EA9CDFBF78}" type="pres">
      <dgm:prSet presAssocID="{39EBD0C1-636F-4FD1-BAFE-11FFE45CD8B8}" presName="node" presStyleLbl="node1" presStyleIdx="4" presStyleCnt="6">
        <dgm:presLayoutVars>
          <dgm:bulletEnabled val="1"/>
        </dgm:presLayoutVars>
      </dgm:prSet>
      <dgm:spPr/>
    </dgm:pt>
    <dgm:pt modelId="{337F48A6-CB11-47CC-9E48-B26D3E27A07E}" type="pres">
      <dgm:prSet presAssocID="{958CC3B3-494F-42B9-B175-5DDDD4D08DDD}" presName="sibTrans" presStyleCnt="0"/>
      <dgm:spPr/>
    </dgm:pt>
    <dgm:pt modelId="{D27CA6D9-D31F-4775-9983-53075A23F16D}" type="pres">
      <dgm:prSet presAssocID="{6D73F514-C21A-4C58-A725-7D2917D8F54D}" presName="node" presStyleLbl="node1" presStyleIdx="5" presStyleCnt="6">
        <dgm:presLayoutVars>
          <dgm:bulletEnabled val="1"/>
        </dgm:presLayoutVars>
      </dgm:prSet>
      <dgm:spPr/>
    </dgm:pt>
  </dgm:ptLst>
  <dgm:cxnLst>
    <dgm:cxn modelId="{ED14D703-5C29-46E8-A918-BA07AEE87BFD}" srcId="{9EFF5CA9-FE6E-42E8-B3E1-AC0440D30D58}" destId="{39EBD0C1-636F-4FD1-BAFE-11FFE45CD8B8}" srcOrd="4" destOrd="0" parTransId="{D2E065CD-E045-4BE1-9E0A-6B50E3C8845C}" sibTransId="{958CC3B3-494F-42B9-B175-5DDDD4D08DDD}"/>
    <dgm:cxn modelId="{2CF9AE06-9C1C-4CAC-9CC9-4303AB7C1B95}" type="presOf" srcId="{39EBD0C1-636F-4FD1-BAFE-11FFE45CD8B8}" destId="{A9225018-7C47-4AA2-AC7E-B7EA9CDFBF78}" srcOrd="0" destOrd="0" presId="urn:microsoft.com/office/officeart/2005/8/layout/default"/>
    <dgm:cxn modelId="{166F4207-E751-4E2D-AF7E-FA1F873A4553}" type="presOf" srcId="{190CB637-DADF-4F53-882E-DB6B0F25945B}" destId="{9049E2E9-B844-49F3-9038-2FCC0C8EBA33}" srcOrd="0" destOrd="0" presId="urn:microsoft.com/office/officeart/2005/8/layout/default"/>
    <dgm:cxn modelId="{71005F14-BB56-400F-9F85-888537BF2B4F}" srcId="{9EFF5CA9-FE6E-42E8-B3E1-AC0440D30D58}" destId="{B3490A45-B455-4884-8EBA-B4075C862E74}" srcOrd="0" destOrd="0" parTransId="{F2321131-4AC6-45CE-902B-B6ED8A77A219}" sibTransId="{D33AB4CE-3147-452E-9444-CA1DAE6269FA}"/>
    <dgm:cxn modelId="{E1E24D18-4BC9-434F-9A01-3B2E358E0ECF}" srcId="{9EFF5CA9-FE6E-42E8-B3E1-AC0440D30D58}" destId="{190CB637-DADF-4F53-882E-DB6B0F25945B}" srcOrd="3" destOrd="0" parTransId="{65A7A808-D7A8-447B-9FEC-CB580A7C005E}" sibTransId="{A077193B-8E16-4B6F-B327-A6909FA33EAB}"/>
    <dgm:cxn modelId="{C03A9B41-B42F-4A3B-8F8C-9C4FD76AC99D}" type="presOf" srcId="{6D73F514-C21A-4C58-A725-7D2917D8F54D}" destId="{D27CA6D9-D31F-4775-9983-53075A23F16D}" srcOrd="0" destOrd="0" presId="urn:microsoft.com/office/officeart/2005/8/layout/default"/>
    <dgm:cxn modelId="{59F98277-C848-4527-B2CC-CB81EFAB7842}" type="presOf" srcId="{2E271750-44F7-4497-AD59-657BD2E829D4}" destId="{F90C38AD-1F7E-4B87-9BB2-C9066740CC26}" srcOrd="0" destOrd="0" presId="urn:microsoft.com/office/officeart/2005/8/layout/default"/>
    <dgm:cxn modelId="{80AC605A-912B-4236-B58C-254C0F37B0B9}" srcId="{9EFF5CA9-FE6E-42E8-B3E1-AC0440D30D58}" destId="{6D73F514-C21A-4C58-A725-7D2917D8F54D}" srcOrd="5" destOrd="0" parTransId="{3875F9D6-78E5-41FD-811D-F74205088CB1}" sibTransId="{476CCF6C-65C8-47E3-809C-E0B9D7C3185F}"/>
    <dgm:cxn modelId="{8B44A393-0274-460E-839B-276BBC90AD3B}" type="presOf" srcId="{9EFF5CA9-FE6E-42E8-B3E1-AC0440D30D58}" destId="{C636E536-0980-4199-85EB-231369E5A85D}" srcOrd="0" destOrd="0" presId="urn:microsoft.com/office/officeart/2005/8/layout/default"/>
    <dgm:cxn modelId="{2AB1E8B1-9D8C-4B8B-988D-6992B79D0019}" type="presOf" srcId="{B3490A45-B455-4884-8EBA-B4075C862E74}" destId="{CE058407-6C50-4B23-8B0D-EC75B0ADACAE}" srcOrd="0" destOrd="0" presId="urn:microsoft.com/office/officeart/2005/8/layout/default"/>
    <dgm:cxn modelId="{C859EAB2-A0C9-46C6-823A-655552682365}" srcId="{9EFF5CA9-FE6E-42E8-B3E1-AC0440D30D58}" destId="{2E271750-44F7-4497-AD59-657BD2E829D4}" srcOrd="1" destOrd="0" parTransId="{6D422D90-9CC8-4BF1-A602-9855E61DEF51}" sibTransId="{6BD87D60-6894-4687-A479-CC41EFBABAF1}"/>
    <dgm:cxn modelId="{5A241BC9-11BA-4AB2-9EF9-02A862FEFCC5}" srcId="{9EFF5CA9-FE6E-42E8-B3E1-AC0440D30D58}" destId="{7284EF68-307D-4194-9DBE-24DC34CE08FD}" srcOrd="2" destOrd="0" parTransId="{D3CB9B9F-6F06-4BCE-B0ED-FDEC045A12EB}" sibTransId="{811BD2E8-D55C-473B-90B5-8478A13A82ED}"/>
    <dgm:cxn modelId="{044E27EF-5959-4A50-A37D-19E60033E38F}" type="presOf" srcId="{7284EF68-307D-4194-9DBE-24DC34CE08FD}" destId="{62C48F0E-38B5-4FBD-A3F1-F7DA98C8F28C}" srcOrd="0" destOrd="0" presId="urn:microsoft.com/office/officeart/2005/8/layout/default"/>
    <dgm:cxn modelId="{1C00ECC6-D877-44A1-978A-2A994E0F030B}" type="presParOf" srcId="{C636E536-0980-4199-85EB-231369E5A85D}" destId="{CE058407-6C50-4B23-8B0D-EC75B0ADACAE}" srcOrd="0" destOrd="0" presId="urn:microsoft.com/office/officeart/2005/8/layout/default"/>
    <dgm:cxn modelId="{3FA8AE18-AAF7-4409-904C-B8765B073940}" type="presParOf" srcId="{C636E536-0980-4199-85EB-231369E5A85D}" destId="{915A2A01-403D-4B3F-A2EB-EE2F61229B2C}" srcOrd="1" destOrd="0" presId="urn:microsoft.com/office/officeart/2005/8/layout/default"/>
    <dgm:cxn modelId="{8B983155-7015-46AD-938F-CAC249BDC094}" type="presParOf" srcId="{C636E536-0980-4199-85EB-231369E5A85D}" destId="{F90C38AD-1F7E-4B87-9BB2-C9066740CC26}" srcOrd="2" destOrd="0" presId="urn:microsoft.com/office/officeart/2005/8/layout/default"/>
    <dgm:cxn modelId="{86BAFE77-60B6-4F6E-8C30-3B3DAC224488}" type="presParOf" srcId="{C636E536-0980-4199-85EB-231369E5A85D}" destId="{204F3D97-BD2B-4AB9-9461-426F33A04767}" srcOrd="3" destOrd="0" presId="urn:microsoft.com/office/officeart/2005/8/layout/default"/>
    <dgm:cxn modelId="{1C83C7A3-EEF3-4924-AA10-3D25E15DBAEB}" type="presParOf" srcId="{C636E536-0980-4199-85EB-231369E5A85D}" destId="{62C48F0E-38B5-4FBD-A3F1-F7DA98C8F28C}" srcOrd="4" destOrd="0" presId="urn:microsoft.com/office/officeart/2005/8/layout/default"/>
    <dgm:cxn modelId="{2A2096E4-507F-4C13-B466-CE6DF3101813}" type="presParOf" srcId="{C636E536-0980-4199-85EB-231369E5A85D}" destId="{F2DB6272-8D08-4571-B268-DABEB1A179B4}" srcOrd="5" destOrd="0" presId="urn:microsoft.com/office/officeart/2005/8/layout/default"/>
    <dgm:cxn modelId="{FD8869E0-FF8D-4A65-9855-37FC8FB70C47}" type="presParOf" srcId="{C636E536-0980-4199-85EB-231369E5A85D}" destId="{9049E2E9-B844-49F3-9038-2FCC0C8EBA33}" srcOrd="6" destOrd="0" presId="urn:microsoft.com/office/officeart/2005/8/layout/default"/>
    <dgm:cxn modelId="{D1ACE7E4-7BA5-4A3C-8D23-BB7B5ED23210}" type="presParOf" srcId="{C636E536-0980-4199-85EB-231369E5A85D}" destId="{CC6813DB-D2D3-40C5-9335-39BC019103AC}" srcOrd="7" destOrd="0" presId="urn:microsoft.com/office/officeart/2005/8/layout/default"/>
    <dgm:cxn modelId="{5F641043-91C0-4137-A984-6A29D15BA1E8}" type="presParOf" srcId="{C636E536-0980-4199-85EB-231369E5A85D}" destId="{A9225018-7C47-4AA2-AC7E-B7EA9CDFBF78}" srcOrd="8" destOrd="0" presId="urn:microsoft.com/office/officeart/2005/8/layout/default"/>
    <dgm:cxn modelId="{BE682D2C-FFDE-498C-92BA-3A254F94FAAE}" type="presParOf" srcId="{C636E536-0980-4199-85EB-231369E5A85D}" destId="{337F48A6-CB11-47CC-9E48-B26D3E27A07E}" srcOrd="9" destOrd="0" presId="urn:microsoft.com/office/officeart/2005/8/layout/default"/>
    <dgm:cxn modelId="{8D6819FD-F10C-4D11-8444-CACBD38FCC6A}" type="presParOf" srcId="{C636E536-0980-4199-85EB-231369E5A85D}" destId="{D27CA6D9-D31F-4775-9983-53075A23F16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F86E49-4045-4D25-8784-D9B07D46C312}" type="doc">
      <dgm:prSet loTypeId="urn:microsoft.com/office/officeart/2005/8/layout/vProcess5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0AA61AF-BEF4-4F7E-A408-65E823F7C24D}">
      <dgm:prSet/>
      <dgm:spPr/>
      <dgm:t>
        <a:bodyPr/>
        <a:lstStyle/>
        <a:p>
          <a:r>
            <a:rPr lang="en-US" dirty="0"/>
            <a:t>Check the URL for misspellings or suspicious domains</a:t>
          </a:r>
        </a:p>
      </dgm:t>
    </dgm:pt>
    <dgm:pt modelId="{1E22DD67-A9A0-4FBA-86C4-6A70A066A9E9}" type="parTrans" cxnId="{518E2276-CE01-4D02-9EE6-80F653B10301}">
      <dgm:prSet/>
      <dgm:spPr/>
      <dgm:t>
        <a:bodyPr/>
        <a:lstStyle/>
        <a:p>
          <a:endParaRPr lang="en-US"/>
        </a:p>
      </dgm:t>
    </dgm:pt>
    <dgm:pt modelId="{73B3F970-EDBA-4869-B456-577E9A69C248}" type="sibTrans" cxnId="{518E2276-CE01-4D02-9EE6-80F653B10301}">
      <dgm:prSet/>
      <dgm:spPr/>
      <dgm:t>
        <a:bodyPr/>
        <a:lstStyle/>
        <a:p>
          <a:endParaRPr lang="en-US"/>
        </a:p>
      </dgm:t>
    </dgm:pt>
    <dgm:pt modelId="{B392BF1C-5101-4849-B84B-3F32D61D035D}">
      <dgm:prSet/>
      <dgm:spPr/>
      <dgm:t>
        <a:bodyPr/>
        <a:lstStyle/>
        <a:p>
          <a:r>
            <a:rPr lang="en-US" dirty="0"/>
            <a:t>Look for 'https://' and the padlock icon</a:t>
          </a:r>
        </a:p>
      </dgm:t>
    </dgm:pt>
    <dgm:pt modelId="{875A6D5B-8DA2-402E-8A9E-4558ED8FE8FF}" type="parTrans" cxnId="{7D06D4E5-9157-4421-B9D6-2727ACFD665E}">
      <dgm:prSet/>
      <dgm:spPr/>
      <dgm:t>
        <a:bodyPr/>
        <a:lstStyle/>
        <a:p>
          <a:endParaRPr lang="en-US"/>
        </a:p>
      </dgm:t>
    </dgm:pt>
    <dgm:pt modelId="{2233643D-6518-49CA-BFC3-9A10ED393EF1}" type="sibTrans" cxnId="{7D06D4E5-9157-4421-B9D6-2727ACFD665E}">
      <dgm:prSet/>
      <dgm:spPr/>
      <dgm:t>
        <a:bodyPr/>
        <a:lstStyle/>
        <a:p>
          <a:endParaRPr lang="en-US"/>
        </a:p>
      </dgm:t>
    </dgm:pt>
    <dgm:pt modelId="{B62D6355-231A-41E2-92AB-8C57C241807F}">
      <dgm:prSet/>
      <dgm:spPr/>
      <dgm:t>
        <a:bodyPr/>
        <a:lstStyle/>
        <a:p>
          <a:r>
            <a:rPr lang="en-US" dirty="0"/>
            <a:t>Be wary of pop-up windows asking for credentials</a:t>
          </a:r>
        </a:p>
      </dgm:t>
    </dgm:pt>
    <dgm:pt modelId="{EFA919EB-C06C-47AB-9385-E9A55E281C72}" type="parTrans" cxnId="{F8B2BB47-0D88-4F04-BE26-7AA6F01CAA55}">
      <dgm:prSet/>
      <dgm:spPr/>
      <dgm:t>
        <a:bodyPr/>
        <a:lstStyle/>
        <a:p>
          <a:endParaRPr lang="en-US"/>
        </a:p>
      </dgm:t>
    </dgm:pt>
    <dgm:pt modelId="{146DE581-6905-4BA5-B435-109165A7AD23}" type="sibTrans" cxnId="{F8B2BB47-0D88-4F04-BE26-7AA6F01CAA55}">
      <dgm:prSet/>
      <dgm:spPr/>
      <dgm:t>
        <a:bodyPr/>
        <a:lstStyle/>
        <a:p>
          <a:endParaRPr lang="en-US"/>
        </a:p>
      </dgm:t>
    </dgm:pt>
    <dgm:pt modelId="{424582DC-DC78-4594-BF09-02FEB6572966}">
      <dgm:prSet/>
      <dgm:spPr/>
      <dgm:t>
        <a:bodyPr/>
        <a:lstStyle/>
        <a:p>
          <a:r>
            <a:rPr lang="en-US" dirty="0"/>
            <a:t>Verify the website's legitimacy through official channels</a:t>
          </a:r>
        </a:p>
      </dgm:t>
    </dgm:pt>
    <dgm:pt modelId="{FF1FAFA3-5FA4-40B0-B160-20B695709D62}" type="parTrans" cxnId="{EF3BE6C4-17EB-4324-965A-ECA36980AFFC}">
      <dgm:prSet/>
      <dgm:spPr/>
      <dgm:t>
        <a:bodyPr/>
        <a:lstStyle/>
        <a:p>
          <a:endParaRPr lang="en-US"/>
        </a:p>
      </dgm:t>
    </dgm:pt>
    <dgm:pt modelId="{33805131-DCD1-41EE-8C08-B004B33DA006}" type="sibTrans" cxnId="{EF3BE6C4-17EB-4324-965A-ECA36980AFFC}">
      <dgm:prSet/>
      <dgm:spPr/>
      <dgm:t>
        <a:bodyPr/>
        <a:lstStyle/>
        <a:p>
          <a:endParaRPr lang="en-US"/>
        </a:p>
      </dgm:t>
    </dgm:pt>
    <dgm:pt modelId="{0F1645D1-C490-4F42-94AC-F2179FCF658A}">
      <dgm:prSet/>
      <dgm:spPr/>
      <dgm:t>
        <a:bodyPr/>
        <a:lstStyle/>
        <a:p>
          <a:r>
            <a:rPr lang="en-US" dirty="0"/>
            <a:t>Use bookmarks for frequently visited sites</a:t>
          </a:r>
        </a:p>
      </dgm:t>
    </dgm:pt>
    <dgm:pt modelId="{B6067880-ADA1-41B4-A1C6-504EBD72551D}" type="parTrans" cxnId="{EF779BF2-31F7-481F-A440-958A099D8A7C}">
      <dgm:prSet/>
      <dgm:spPr/>
      <dgm:t>
        <a:bodyPr/>
        <a:lstStyle/>
        <a:p>
          <a:endParaRPr lang="en-US"/>
        </a:p>
      </dgm:t>
    </dgm:pt>
    <dgm:pt modelId="{284548AB-0036-46C1-94E1-F05C3B0B99A6}" type="sibTrans" cxnId="{EF779BF2-31F7-481F-A440-958A099D8A7C}">
      <dgm:prSet/>
      <dgm:spPr/>
      <dgm:t>
        <a:bodyPr/>
        <a:lstStyle/>
        <a:p>
          <a:endParaRPr lang="en-US"/>
        </a:p>
      </dgm:t>
    </dgm:pt>
    <dgm:pt modelId="{F3EA50FE-F8FA-4FA6-BA2B-8AF2A446AD28}" type="pres">
      <dgm:prSet presAssocID="{ACF86E49-4045-4D25-8784-D9B07D46C312}" presName="outerComposite" presStyleCnt="0">
        <dgm:presLayoutVars>
          <dgm:chMax val="5"/>
          <dgm:dir/>
          <dgm:resizeHandles val="exact"/>
        </dgm:presLayoutVars>
      </dgm:prSet>
      <dgm:spPr/>
    </dgm:pt>
    <dgm:pt modelId="{D6C5CB65-DF93-46A2-A8DD-D431604649CF}" type="pres">
      <dgm:prSet presAssocID="{ACF86E49-4045-4D25-8784-D9B07D46C312}" presName="dummyMaxCanvas" presStyleCnt="0">
        <dgm:presLayoutVars/>
      </dgm:prSet>
      <dgm:spPr/>
    </dgm:pt>
    <dgm:pt modelId="{83AC9EC8-0A35-4F14-A56E-98CFA107E440}" type="pres">
      <dgm:prSet presAssocID="{ACF86E49-4045-4D25-8784-D9B07D46C312}" presName="FiveNodes_1" presStyleLbl="node1" presStyleIdx="0" presStyleCnt="5">
        <dgm:presLayoutVars>
          <dgm:bulletEnabled val="1"/>
        </dgm:presLayoutVars>
      </dgm:prSet>
      <dgm:spPr/>
    </dgm:pt>
    <dgm:pt modelId="{23080674-9E0F-4204-B8A1-E1EC4724B069}" type="pres">
      <dgm:prSet presAssocID="{ACF86E49-4045-4D25-8784-D9B07D46C312}" presName="FiveNodes_2" presStyleLbl="node1" presStyleIdx="1" presStyleCnt="5">
        <dgm:presLayoutVars>
          <dgm:bulletEnabled val="1"/>
        </dgm:presLayoutVars>
      </dgm:prSet>
      <dgm:spPr/>
    </dgm:pt>
    <dgm:pt modelId="{8B4AE2B7-521F-4C32-B9CB-DCFBED8AC138}" type="pres">
      <dgm:prSet presAssocID="{ACF86E49-4045-4D25-8784-D9B07D46C312}" presName="FiveNodes_3" presStyleLbl="node1" presStyleIdx="2" presStyleCnt="5">
        <dgm:presLayoutVars>
          <dgm:bulletEnabled val="1"/>
        </dgm:presLayoutVars>
      </dgm:prSet>
      <dgm:spPr/>
    </dgm:pt>
    <dgm:pt modelId="{7F0581EA-D085-4D30-8F1A-375D7FF67543}" type="pres">
      <dgm:prSet presAssocID="{ACF86E49-4045-4D25-8784-D9B07D46C312}" presName="FiveNodes_4" presStyleLbl="node1" presStyleIdx="3" presStyleCnt="5">
        <dgm:presLayoutVars>
          <dgm:bulletEnabled val="1"/>
        </dgm:presLayoutVars>
      </dgm:prSet>
      <dgm:spPr/>
    </dgm:pt>
    <dgm:pt modelId="{B9FCBCF8-5551-496F-BEBA-EA793512634A}" type="pres">
      <dgm:prSet presAssocID="{ACF86E49-4045-4D25-8784-D9B07D46C312}" presName="FiveNodes_5" presStyleLbl="node1" presStyleIdx="4" presStyleCnt="5">
        <dgm:presLayoutVars>
          <dgm:bulletEnabled val="1"/>
        </dgm:presLayoutVars>
      </dgm:prSet>
      <dgm:spPr/>
    </dgm:pt>
    <dgm:pt modelId="{3F8C28D2-8FFB-4F62-ADE3-0CE3168F43CB}" type="pres">
      <dgm:prSet presAssocID="{ACF86E49-4045-4D25-8784-D9B07D46C312}" presName="FiveConn_1-2" presStyleLbl="fgAccFollowNode1" presStyleIdx="0" presStyleCnt="4">
        <dgm:presLayoutVars>
          <dgm:bulletEnabled val="1"/>
        </dgm:presLayoutVars>
      </dgm:prSet>
      <dgm:spPr/>
    </dgm:pt>
    <dgm:pt modelId="{CCE44FC3-5E10-4688-A17D-C976A7B26B5F}" type="pres">
      <dgm:prSet presAssocID="{ACF86E49-4045-4D25-8784-D9B07D46C312}" presName="FiveConn_2-3" presStyleLbl="fgAccFollowNode1" presStyleIdx="1" presStyleCnt="4">
        <dgm:presLayoutVars>
          <dgm:bulletEnabled val="1"/>
        </dgm:presLayoutVars>
      </dgm:prSet>
      <dgm:spPr/>
    </dgm:pt>
    <dgm:pt modelId="{36EBABD2-1152-4F89-A4CD-E63C711EDB1D}" type="pres">
      <dgm:prSet presAssocID="{ACF86E49-4045-4D25-8784-D9B07D46C312}" presName="FiveConn_3-4" presStyleLbl="fgAccFollowNode1" presStyleIdx="2" presStyleCnt="4">
        <dgm:presLayoutVars>
          <dgm:bulletEnabled val="1"/>
        </dgm:presLayoutVars>
      </dgm:prSet>
      <dgm:spPr/>
    </dgm:pt>
    <dgm:pt modelId="{11A93DD5-9D92-48F5-ABCE-457E1186C346}" type="pres">
      <dgm:prSet presAssocID="{ACF86E49-4045-4D25-8784-D9B07D46C312}" presName="FiveConn_4-5" presStyleLbl="fgAccFollowNode1" presStyleIdx="3" presStyleCnt="4">
        <dgm:presLayoutVars>
          <dgm:bulletEnabled val="1"/>
        </dgm:presLayoutVars>
      </dgm:prSet>
      <dgm:spPr/>
    </dgm:pt>
    <dgm:pt modelId="{AE5756D7-9313-44B0-A80A-D98FAD4FA8F6}" type="pres">
      <dgm:prSet presAssocID="{ACF86E49-4045-4D25-8784-D9B07D46C312}" presName="FiveNodes_1_text" presStyleLbl="node1" presStyleIdx="4" presStyleCnt="5">
        <dgm:presLayoutVars>
          <dgm:bulletEnabled val="1"/>
        </dgm:presLayoutVars>
      </dgm:prSet>
      <dgm:spPr/>
    </dgm:pt>
    <dgm:pt modelId="{6821DBCB-638B-4707-8927-3392196F75CB}" type="pres">
      <dgm:prSet presAssocID="{ACF86E49-4045-4D25-8784-D9B07D46C312}" presName="FiveNodes_2_text" presStyleLbl="node1" presStyleIdx="4" presStyleCnt="5">
        <dgm:presLayoutVars>
          <dgm:bulletEnabled val="1"/>
        </dgm:presLayoutVars>
      </dgm:prSet>
      <dgm:spPr/>
    </dgm:pt>
    <dgm:pt modelId="{73478C57-1CEF-48B1-ACF7-5C37F48A14A5}" type="pres">
      <dgm:prSet presAssocID="{ACF86E49-4045-4D25-8784-D9B07D46C312}" presName="FiveNodes_3_text" presStyleLbl="node1" presStyleIdx="4" presStyleCnt="5">
        <dgm:presLayoutVars>
          <dgm:bulletEnabled val="1"/>
        </dgm:presLayoutVars>
      </dgm:prSet>
      <dgm:spPr/>
    </dgm:pt>
    <dgm:pt modelId="{A9523263-8E2B-4A7E-845F-A3A47A0A0571}" type="pres">
      <dgm:prSet presAssocID="{ACF86E49-4045-4D25-8784-D9B07D46C312}" presName="FiveNodes_4_text" presStyleLbl="node1" presStyleIdx="4" presStyleCnt="5">
        <dgm:presLayoutVars>
          <dgm:bulletEnabled val="1"/>
        </dgm:presLayoutVars>
      </dgm:prSet>
      <dgm:spPr/>
    </dgm:pt>
    <dgm:pt modelId="{08CDED0A-300B-48D2-A312-388A145993F4}" type="pres">
      <dgm:prSet presAssocID="{ACF86E49-4045-4D25-8784-D9B07D46C312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1B1E9825-5BE8-440E-AC54-6E7F0D0D9F74}" type="presOf" srcId="{2233643D-6518-49CA-BFC3-9A10ED393EF1}" destId="{CCE44FC3-5E10-4688-A17D-C976A7B26B5F}" srcOrd="0" destOrd="0" presId="urn:microsoft.com/office/officeart/2005/8/layout/vProcess5"/>
    <dgm:cxn modelId="{8DC2A728-25FF-42BE-B0CA-A696427396C6}" type="presOf" srcId="{73B3F970-EDBA-4869-B456-577E9A69C248}" destId="{3F8C28D2-8FFB-4F62-ADE3-0CE3168F43CB}" srcOrd="0" destOrd="0" presId="urn:microsoft.com/office/officeart/2005/8/layout/vProcess5"/>
    <dgm:cxn modelId="{B9A00C61-68BB-4103-A8B6-D4E152189236}" type="presOf" srcId="{33805131-DCD1-41EE-8C08-B004B33DA006}" destId="{11A93DD5-9D92-48F5-ABCE-457E1186C346}" srcOrd="0" destOrd="0" presId="urn:microsoft.com/office/officeart/2005/8/layout/vProcess5"/>
    <dgm:cxn modelId="{0ADC2741-C561-4E03-8F66-929C3AB1ED5C}" type="presOf" srcId="{ACF86E49-4045-4D25-8784-D9B07D46C312}" destId="{F3EA50FE-F8FA-4FA6-BA2B-8AF2A446AD28}" srcOrd="0" destOrd="0" presId="urn:microsoft.com/office/officeart/2005/8/layout/vProcess5"/>
    <dgm:cxn modelId="{950E3A41-703A-4706-BDD7-05F413587546}" type="presOf" srcId="{B62D6355-231A-41E2-92AB-8C57C241807F}" destId="{8B4AE2B7-521F-4C32-B9CB-DCFBED8AC138}" srcOrd="0" destOrd="0" presId="urn:microsoft.com/office/officeart/2005/8/layout/vProcess5"/>
    <dgm:cxn modelId="{F48D6866-A4DB-4FC8-8C13-D3C8E382712C}" type="presOf" srcId="{146DE581-6905-4BA5-B435-109165A7AD23}" destId="{36EBABD2-1152-4F89-A4CD-E63C711EDB1D}" srcOrd="0" destOrd="0" presId="urn:microsoft.com/office/officeart/2005/8/layout/vProcess5"/>
    <dgm:cxn modelId="{F8B2BB47-0D88-4F04-BE26-7AA6F01CAA55}" srcId="{ACF86E49-4045-4D25-8784-D9B07D46C312}" destId="{B62D6355-231A-41E2-92AB-8C57C241807F}" srcOrd="2" destOrd="0" parTransId="{EFA919EB-C06C-47AB-9385-E9A55E281C72}" sibTransId="{146DE581-6905-4BA5-B435-109165A7AD23}"/>
    <dgm:cxn modelId="{FFBAAA4C-2FB9-46F1-AB73-7A47C59A1028}" type="presOf" srcId="{424582DC-DC78-4594-BF09-02FEB6572966}" destId="{7F0581EA-D085-4D30-8F1A-375D7FF67543}" srcOrd="0" destOrd="0" presId="urn:microsoft.com/office/officeart/2005/8/layout/vProcess5"/>
    <dgm:cxn modelId="{518E2276-CE01-4D02-9EE6-80F653B10301}" srcId="{ACF86E49-4045-4D25-8784-D9B07D46C312}" destId="{00AA61AF-BEF4-4F7E-A408-65E823F7C24D}" srcOrd="0" destOrd="0" parTransId="{1E22DD67-A9A0-4FBA-86C4-6A70A066A9E9}" sibTransId="{73B3F970-EDBA-4869-B456-577E9A69C248}"/>
    <dgm:cxn modelId="{9820D08A-E869-4DC3-A223-7564B890418D}" type="presOf" srcId="{B392BF1C-5101-4849-B84B-3F32D61D035D}" destId="{6821DBCB-638B-4707-8927-3392196F75CB}" srcOrd="1" destOrd="0" presId="urn:microsoft.com/office/officeart/2005/8/layout/vProcess5"/>
    <dgm:cxn modelId="{A6BB8CC3-85CA-47EA-9719-B097E7A27546}" type="presOf" srcId="{0F1645D1-C490-4F42-94AC-F2179FCF658A}" destId="{B9FCBCF8-5551-496F-BEBA-EA793512634A}" srcOrd="0" destOrd="0" presId="urn:microsoft.com/office/officeart/2005/8/layout/vProcess5"/>
    <dgm:cxn modelId="{EF3BE6C4-17EB-4324-965A-ECA36980AFFC}" srcId="{ACF86E49-4045-4D25-8784-D9B07D46C312}" destId="{424582DC-DC78-4594-BF09-02FEB6572966}" srcOrd="3" destOrd="0" parTransId="{FF1FAFA3-5FA4-40B0-B160-20B695709D62}" sibTransId="{33805131-DCD1-41EE-8C08-B004B33DA006}"/>
    <dgm:cxn modelId="{A64934D0-E176-46F9-9454-12583A8B06D6}" type="presOf" srcId="{0F1645D1-C490-4F42-94AC-F2179FCF658A}" destId="{08CDED0A-300B-48D2-A312-388A145993F4}" srcOrd="1" destOrd="0" presId="urn:microsoft.com/office/officeart/2005/8/layout/vProcess5"/>
    <dgm:cxn modelId="{B8EBCFD6-F5B3-479F-B245-E0A503B8FBAA}" type="presOf" srcId="{B392BF1C-5101-4849-B84B-3F32D61D035D}" destId="{23080674-9E0F-4204-B8A1-E1EC4724B069}" srcOrd="0" destOrd="0" presId="urn:microsoft.com/office/officeart/2005/8/layout/vProcess5"/>
    <dgm:cxn modelId="{04B5F3D6-B7BE-4F02-80C5-F6D780AE6C8B}" type="presOf" srcId="{B62D6355-231A-41E2-92AB-8C57C241807F}" destId="{73478C57-1CEF-48B1-ACF7-5C37F48A14A5}" srcOrd="1" destOrd="0" presId="urn:microsoft.com/office/officeart/2005/8/layout/vProcess5"/>
    <dgm:cxn modelId="{7D06D4E5-9157-4421-B9D6-2727ACFD665E}" srcId="{ACF86E49-4045-4D25-8784-D9B07D46C312}" destId="{B392BF1C-5101-4849-B84B-3F32D61D035D}" srcOrd="1" destOrd="0" parTransId="{875A6D5B-8DA2-402E-8A9E-4558ED8FE8FF}" sibTransId="{2233643D-6518-49CA-BFC3-9A10ED393EF1}"/>
    <dgm:cxn modelId="{4DC431EA-9593-4C6C-A847-7117F1B64021}" type="presOf" srcId="{00AA61AF-BEF4-4F7E-A408-65E823F7C24D}" destId="{83AC9EC8-0A35-4F14-A56E-98CFA107E440}" srcOrd="0" destOrd="0" presId="urn:microsoft.com/office/officeart/2005/8/layout/vProcess5"/>
    <dgm:cxn modelId="{DFB769F0-5F5C-4FE4-A212-1FBCB7E7BAAB}" type="presOf" srcId="{424582DC-DC78-4594-BF09-02FEB6572966}" destId="{A9523263-8E2B-4A7E-845F-A3A47A0A0571}" srcOrd="1" destOrd="0" presId="urn:microsoft.com/office/officeart/2005/8/layout/vProcess5"/>
    <dgm:cxn modelId="{EF779BF2-31F7-481F-A440-958A099D8A7C}" srcId="{ACF86E49-4045-4D25-8784-D9B07D46C312}" destId="{0F1645D1-C490-4F42-94AC-F2179FCF658A}" srcOrd="4" destOrd="0" parTransId="{B6067880-ADA1-41B4-A1C6-504EBD72551D}" sibTransId="{284548AB-0036-46C1-94E1-F05C3B0B99A6}"/>
    <dgm:cxn modelId="{34655DFA-EA6E-4CE3-B1AC-313C4F1B8AB1}" type="presOf" srcId="{00AA61AF-BEF4-4F7E-A408-65E823F7C24D}" destId="{AE5756D7-9313-44B0-A80A-D98FAD4FA8F6}" srcOrd="1" destOrd="0" presId="urn:microsoft.com/office/officeart/2005/8/layout/vProcess5"/>
    <dgm:cxn modelId="{0EBFBC23-0EFD-4063-91D0-85119C68CFAC}" type="presParOf" srcId="{F3EA50FE-F8FA-4FA6-BA2B-8AF2A446AD28}" destId="{D6C5CB65-DF93-46A2-A8DD-D431604649CF}" srcOrd="0" destOrd="0" presId="urn:microsoft.com/office/officeart/2005/8/layout/vProcess5"/>
    <dgm:cxn modelId="{116908A8-CF49-4E15-975C-A19F56F531B7}" type="presParOf" srcId="{F3EA50FE-F8FA-4FA6-BA2B-8AF2A446AD28}" destId="{83AC9EC8-0A35-4F14-A56E-98CFA107E440}" srcOrd="1" destOrd="0" presId="urn:microsoft.com/office/officeart/2005/8/layout/vProcess5"/>
    <dgm:cxn modelId="{F26B8A37-CCB1-4AB8-A80D-30E5BCFEED2D}" type="presParOf" srcId="{F3EA50FE-F8FA-4FA6-BA2B-8AF2A446AD28}" destId="{23080674-9E0F-4204-B8A1-E1EC4724B069}" srcOrd="2" destOrd="0" presId="urn:microsoft.com/office/officeart/2005/8/layout/vProcess5"/>
    <dgm:cxn modelId="{A34AC53E-958C-4C15-8AB1-301A38DB10A4}" type="presParOf" srcId="{F3EA50FE-F8FA-4FA6-BA2B-8AF2A446AD28}" destId="{8B4AE2B7-521F-4C32-B9CB-DCFBED8AC138}" srcOrd="3" destOrd="0" presId="urn:microsoft.com/office/officeart/2005/8/layout/vProcess5"/>
    <dgm:cxn modelId="{1A304E17-523D-4AD9-92F4-19373B82EB03}" type="presParOf" srcId="{F3EA50FE-F8FA-4FA6-BA2B-8AF2A446AD28}" destId="{7F0581EA-D085-4D30-8F1A-375D7FF67543}" srcOrd="4" destOrd="0" presId="urn:microsoft.com/office/officeart/2005/8/layout/vProcess5"/>
    <dgm:cxn modelId="{24176D02-2015-4CCC-AAB2-DF1BA2F2015C}" type="presParOf" srcId="{F3EA50FE-F8FA-4FA6-BA2B-8AF2A446AD28}" destId="{B9FCBCF8-5551-496F-BEBA-EA793512634A}" srcOrd="5" destOrd="0" presId="urn:microsoft.com/office/officeart/2005/8/layout/vProcess5"/>
    <dgm:cxn modelId="{AE40004A-91E4-4996-8147-B4A258B75587}" type="presParOf" srcId="{F3EA50FE-F8FA-4FA6-BA2B-8AF2A446AD28}" destId="{3F8C28D2-8FFB-4F62-ADE3-0CE3168F43CB}" srcOrd="6" destOrd="0" presId="urn:microsoft.com/office/officeart/2005/8/layout/vProcess5"/>
    <dgm:cxn modelId="{4494BBC1-536A-42E2-81F8-17AB9A930D67}" type="presParOf" srcId="{F3EA50FE-F8FA-4FA6-BA2B-8AF2A446AD28}" destId="{CCE44FC3-5E10-4688-A17D-C976A7B26B5F}" srcOrd="7" destOrd="0" presId="urn:microsoft.com/office/officeart/2005/8/layout/vProcess5"/>
    <dgm:cxn modelId="{E41125D7-B83F-40E7-865F-ADAB3D17A890}" type="presParOf" srcId="{F3EA50FE-F8FA-4FA6-BA2B-8AF2A446AD28}" destId="{36EBABD2-1152-4F89-A4CD-E63C711EDB1D}" srcOrd="8" destOrd="0" presId="urn:microsoft.com/office/officeart/2005/8/layout/vProcess5"/>
    <dgm:cxn modelId="{76D7AADF-6D51-4DBD-8633-F68DEFE53DAD}" type="presParOf" srcId="{F3EA50FE-F8FA-4FA6-BA2B-8AF2A446AD28}" destId="{11A93DD5-9D92-48F5-ABCE-457E1186C346}" srcOrd="9" destOrd="0" presId="urn:microsoft.com/office/officeart/2005/8/layout/vProcess5"/>
    <dgm:cxn modelId="{6B2049D4-D1A8-480B-9A27-ACBA8BCF5AD6}" type="presParOf" srcId="{F3EA50FE-F8FA-4FA6-BA2B-8AF2A446AD28}" destId="{AE5756D7-9313-44B0-A80A-D98FAD4FA8F6}" srcOrd="10" destOrd="0" presId="urn:microsoft.com/office/officeart/2005/8/layout/vProcess5"/>
    <dgm:cxn modelId="{79C7BCC8-252E-4447-ABCD-5308F0BC6723}" type="presParOf" srcId="{F3EA50FE-F8FA-4FA6-BA2B-8AF2A446AD28}" destId="{6821DBCB-638B-4707-8927-3392196F75CB}" srcOrd="11" destOrd="0" presId="urn:microsoft.com/office/officeart/2005/8/layout/vProcess5"/>
    <dgm:cxn modelId="{604DC01A-7DA9-4F5A-9594-C3B6F84B4CAF}" type="presParOf" srcId="{F3EA50FE-F8FA-4FA6-BA2B-8AF2A446AD28}" destId="{73478C57-1CEF-48B1-ACF7-5C37F48A14A5}" srcOrd="12" destOrd="0" presId="urn:microsoft.com/office/officeart/2005/8/layout/vProcess5"/>
    <dgm:cxn modelId="{934C8EBC-4B06-4370-BAE8-932E0034885F}" type="presParOf" srcId="{F3EA50FE-F8FA-4FA6-BA2B-8AF2A446AD28}" destId="{A9523263-8E2B-4A7E-845F-A3A47A0A0571}" srcOrd="13" destOrd="0" presId="urn:microsoft.com/office/officeart/2005/8/layout/vProcess5"/>
    <dgm:cxn modelId="{7A87017C-9DE0-4A9C-A423-6D66340BAB42}" type="presParOf" srcId="{F3EA50FE-F8FA-4FA6-BA2B-8AF2A446AD28}" destId="{08CDED0A-300B-48D2-A312-388A145993F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8CA7F8-6AB4-435D-B22C-B07BBF5D2DAE}" type="doc">
      <dgm:prSet loTypeId="urn:microsoft.com/office/officeart/2005/8/layout/list1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94D2E1D-B775-494D-AD62-146A1B87DEC9}">
      <dgm:prSet/>
      <dgm:spPr/>
      <dgm:t>
        <a:bodyPr/>
        <a:lstStyle/>
        <a:p>
          <a:r>
            <a:rPr lang="en-US" dirty="0"/>
            <a:t> Impersonation of authority figures</a:t>
          </a:r>
        </a:p>
      </dgm:t>
    </dgm:pt>
    <dgm:pt modelId="{6451B448-A29F-468B-A856-9F449518C1C8}" type="parTrans" cxnId="{693E402F-EEAA-4F71-B1BF-DE83410FB788}">
      <dgm:prSet/>
      <dgm:spPr/>
      <dgm:t>
        <a:bodyPr/>
        <a:lstStyle/>
        <a:p>
          <a:endParaRPr lang="en-US"/>
        </a:p>
      </dgm:t>
    </dgm:pt>
    <dgm:pt modelId="{5D752B62-EA4E-42D8-A860-28A141DD271F}" type="sibTrans" cxnId="{693E402F-EEAA-4F71-B1BF-DE83410FB788}">
      <dgm:prSet/>
      <dgm:spPr/>
      <dgm:t>
        <a:bodyPr/>
        <a:lstStyle/>
        <a:p>
          <a:endParaRPr lang="en-US"/>
        </a:p>
      </dgm:t>
    </dgm:pt>
    <dgm:pt modelId="{FFCC0370-04DB-4B78-896A-1E205F802702}">
      <dgm:prSet/>
      <dgm:spPr/>
      <dgm:t>
        <a:bodyPr/>
        <a:lstStyle/>
        <a:p>
          <a:r>
            <a:rPr lang="en-US" dirty="0"/>
            <a:t> Creating a sense of urgency</a:t>
          </a:r>
        </a:p>
      </dgm:t>
    </dgm:pt>
    <dgm:pt modelId="{A618622B-8485-4336-A73C-FF1C0B7C80BD}" type="parTrans" cxnId="{CFB4B872-F40C-42B0-8487-0CE7057EC55D}">
      <dgm:prSet/>
      <dgm:spPr/>
      <dgm:t>
        <a:bodyPr/>
        <a:lstStyle/>
        <a:p>
          <a:endParaRPr lang="en-US"/>
        </a:p>
      </dgm:t>
    </dgm:pt>
    <dgm:pt modelId="{7F3CD77C-6F20-4B02-9D46-2ECD52E1DD10}" type="sibTrans" cxnId="{CFB4B872-F40C-42B0-8487-0CE7057EC55D}">
      <dgm:prSet/>
      <dgm:spPr/>
      <dgm:t>
        <a:bodyPr/>
        <a:lstStyle/>
        <a:p>
          <a:endParaRPr lang="en-US"/>
        </a:p>
      </dgm:t>
    </dgm:pt>
    <dgm:pt modelId="{E2EF864B-A4BA-46C2-B455-279230689A0D}">
      <dgm:prSet/>
      <dgm:spPr/>
      <dgm:t>
        <a:bodyPr/>
        <a:lstStyle/>
        <a:p>
          <a:r>
            <a:rPr lang="en-US" dirty="0"/>
            <a:t> Exploiting fear or curiosity</a:t>
          </a:r>
        </a:p>
      </dgm:t>
    </dgm:pt>
    <dgm:pt modelId="{344FDC44-1962-405C-83DF-149387D7401D}" type="parTrans" cxnId="{A7899785-DDFE-43E4-B67F-F3A4CDF9C57B}">
      <dgm:prSet/>
      <dgm:spPr/>
      <dgm:t>
        <a:bodyPr/>
        <a:lstStyle/>
        <a:p>
          <a:endParaRPr lang="en-US"/>
        </a:p>
      </dgm:t>
    </dgm:pt>
    <dgm:pt modelId="{CFE833EC-4FB9-4F92-895D-F2DE462440F6}" type="sibTrans" cxnId="{A7899785-DDFE-43E4-B67F-F3A4CDF9C57B}">
      <dgm:prSet/>
      <dgm:spPr/>
      <dgm:t>
        <a:bodyPr/>
        <a:lstStyle/>
        <a:p>
          <a:endParaRPr lang="en-US"/>
        </a:p>
      </dgm:t>
    </dgm:pt>
    <dgm:pt modelId="{E5E87556-5298-4828-BCFE-7E0C61849B67}">
      <dgm:prSet/>
      <dgm:spPr/>
      <dgm:t>
        <a:bodyPr/>
        <a:lstStyle/>
        <a:p>
          <a:r>
            <a:rPr lang="en-US" dirty="0"/>
            <a:t> Offering something too good to be true</a:t>
          </a:r>
        </a:p>
      </dgm:t>
    </dgm:pt>
    <dgm:pt modelId="{9221FBF5-CD9C-476F-AFF0-6A4FB2B90AFF}" type="parTrans" cxnId="{421A943E-06BE-4D75-B402-8F6A794297F7}">
      <dgm:prSet/>
      <dgm:spPr/>
      <dgm:t>
        <a:bodyPr/>
        <a:lstStyle/>
        <a:p>
          <a:endParaRPr lang="en-US"/>
        </a:p>
      </dgm:t>
    </dgm:pt>
    <dgm:pt modelId="{F7054EF7-9FF6-4C75-A866-FE704AD70035}" type="sibTrans" cxnId="{421A943E-06BE-4D75-B402-8F6A794297F7}">
      <dgm:prSet/>
      <dgm:spPr/>
      <dgm:t>
        <a:bodyPr/>
        <a:lstStyle/>
        <a:p>
          <a:endParaRPr lang="en-US"/>
        </a:p>
      </dgm:t>
    </dgm:pt>
    <dgm:pt modelId="{6325D133-219E-485F-AFB5-02CAC949C26F}">
      <dgm:prSet/>
      <dgm:spPr/>
      <dgm:t>
        <a:bodyPr/>
        <a:lstStyle/>
        <a:p>
          <a:r>
            <a:rPr lang="en-US" dirty="0"/>
            <a:t> Pretexting (creating a fabricated scenario)</a:t>
          </a:r>
        </a:p>
      </dgm:t>
    </dgm:pt>
    <dgm:pt modelId="{AA6619BB-E13F-453A-AA07-A4787A752A4A}" type="parTrans" cxnId="{C65FA462-2AE6-4EFB-8C36-DBDF0ED6FE0B}">
      <dgm:prSet/>
      <dgm:spPr/>
      <dgm:t>
        <a:bodyPr/>
        <a:lstStyle/>
        <a:p>
          <a:endParaRPr lang="en-US"/>
        </a:p>
      </dgm:t>
    </dgm:pt>
    <dgm:pt modelId="{99DA9F10-A820-429F-8220-0D7C5DA08B0F}" type="sibTrans" cxnId="{C65FA462-2AE6-4EFB-8C36-DBDF0ED6FE0B}">
      <dgm:prSet/>
      <dgm:spPr/>
      <dgm:t>
        <a:bodyPr/>
        <a:lstStyle/>
        <a:p>
          <a:endParaRPr lang="en-US"/>
        </a:p>
      </dgm:t>
    </dgm:pt>
    <dgm:pt modelId="{55A0CF13-98B5-4036-96F6-1A3BC8BD45DE}" type="pres">
      <dgm:prSet presAssocID="{C68CA7F8-6AB4-435D-B22C-B07BBF5D2DAE}" presName="linear" presStyleCnt="0">
        <dgm:presLayoutVars>
          <dgm:dir/>
          <dgm:animLvl val="lvl"/>
          <dgm:resizeHandles val="exact"/>
        </dgm:presLayoutVars>
      </dgm:prSet>
      <dgm:spPr/>
    </dgm:pt>
    <dgm:pt modelId="{51548EBC-5A57-431C-A96B-0EA78D1EA5B0}" type="pres">
      <dgm:prSet presAssocID="{794D2E1D-B775-494D-AD62-146A1B87DEC9}" presName="parentLin" presStyleCnt="0"/>
      <dgm:spPr/>
    </dgm:pt>
    <dgm:pt modelId="{4317B446-308B-445F-AF3A-769CD5CB430C}" type="pres">
      <dgm:prSet presAssocID="{794D2E1D-B775-494D-AD62-146A1B87DEC9}" presName="parentLeftMargin" presStyleLbl="node1" presStyleIdx="0" presStyleCnt="5"/>
      <dgm:spPr/>
    </dgm:pt>
    <dgm:pt modelId="{9DDDB61A-AAC7-48C6-90DC-7BCCE4C6A869}" type="pres">
      <dgm:prSet presAssocID="{794D2E1D-B775-494D-AD62-146A1B87DEC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FE46074-9739-4560-9F1D-F972969E5A80}" type="pres">
      <dgm:prSet presAssocID="{794D2E1D-B775-494D-AD62-146A1B87DEC9}" presName="negativeSpace" presStyleCnt="0"/>
      <dgm:spPr/>
    </dgm:pt>
    <dgm:pt modelId="{3DFB6417-EF99-4BE5-97FF-F087D6D8A8CC}" type="pres">
      <dgm:prSet presAssocID="{794D2E1D-B775-494D-AD62-146A1B87DEC9}" presName="childText" presStyleLbl="conFgAcc1" presStyleIdx="0" presStyleCnt="5">
        <dgm:presLayoutVars>
          <dgm:bulletEnabled val="1"/>
        </dgm:presLayoutVars>
      </dgm:prSet>
      <dgm:spPr/>
    </dgm:pt>
    <dgm:pt modelId="{EEB26A2F-ED71-4EEC-9624-A60564219DB0}" type="pres">
      <dgm:prSet presAssocID="{5D752B62-EA4E-42D8-A860-28A141DD271F}" presName="spaceBetweenRectangles" presStyleCnt="0"/>
      <dgm:spPr/>
    </dgm:pt>
    <dgm:pt modelId="{1A13A93A-8B32-41A8-BC42-8FCC60BC89A6}" type="pres">
      <dgm:prSet presAssocID="{FFCC0370-04DB-4B78-896A-1E205F802702}" presName="parentLin" presStyleCnt="0"/>
      <dgm:spPr/>
    </dgm:pt>
    <dgm:pt modelId="{3843049F-E558-4B54-85B8-6F888F77670E}" type="pres">
      <dgm:prSet presAssocID="{FFCC0370-04DB-4B78-896A-1E205F802702}" presName="parentLeftMargin" presStyleLbl="node1" presStyleIdx="0" presStyleCnt="5"/>
      <dgm:spPr/>
    </dgm:pt>
    <dgm:pt modelId="{3636CCC1-4B8F-4310-9484-2D6AED5284FA}" type="pres">
      <dgm:prSet presAssocID="{FFCC0370-04DB-4B78-896A-1E205F80270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F7C889C-CD79-4924-9DFF-3346E76DB77E}" type="pres">
      <dgm:prSet presAssocID="{FFCC0370-04DB-4B78-896A-1E205F802702}" presName="negativeSpace" presStyleCnt="0"/>
      <dgm:spPr/>
    </dgm:pt>
    <dgm:pt modelId="{E0AF3371-7714-4597-8A6F-229C17DE2DF9}" type="pres">
      <dgm:prSet presAssocID="{FFCC0370-04DB-4B78-896A-1E205F802702}" presName="childText" presStyleLbl="conFgAcc1" presStyleIdx="1" presStyleCnt="5">
        <dgm:presLayoutVars>
          <dgm:bulletEnabled val="1"/>
        </dgm:presLayoutVars>
      </dgm:prSet>
      <dgm:spPr/>
    </dgm:pt>
    <dgm:pt modelId="{6D5145EC-71C2-4432-B184-AAF39CD61ACA}" type="pres">
      <dgm:prSet presAssocID="{7F3CD77C-6F20-4B02-9D46-2ECD52E1DD10}" presName="spaceBetweenRectangles" presStyleCnt="0"/>
      <dgm:spPr/>
    </dgm:pt>
    <dgm:pt modelId="{C57B6F83-0311-4746-AD7C-BBEAFE10E3B0}" type="pres">
      <dgm:prSet presAssocID="{E2EF864B-A4BA-46C2-B455-279230689A0D}" presName="parentLin" presStyleCnt="0"/>
      <dgm:spPr/>
    </dgm:pt>
    <dgm:pt modelId="{5F3887E3-02DF-4A8D-960F-77F7A1B2B327}" type="pres">
      <dgm:prSet presAssocID="{E2EF864B-A4BA-46C2-B455-279230689A0D}" presName="parentLeftMargin" presStyleLbl="node1" presStyleIdx="1" presStyleCnt="5"/>
      <dgm:spPr/>
    </dgm:pt>
    <dgm:pt modelId="{C7E7B0C4-7972-4CF9-BAFC-AD32B6FF9C5C}" type="pres">
      <dgm:prSet presAssocID="{E2EF864B-A4BA-46C2-B455-279230689A0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A1EBB44-C919-40DD-91B0-4B1B56790688}" type="pres">
      <dgm:prSet presAssocID="{E2EF864B-A4BA-46C2-B455-279230689A0D}" presName="negativeSpace" presStyleCnt="0"/>
      <dgm:spPr/>
    </dgm:pt>
    <dgm:pt modelId="{B26DB64D-CF62-4C04-B095-E14169754C6A}" type="pres">
      <dgm:prSet presAssocID="{E2EF864B-A4BA-46C2-B455-279230689A0D}" presName="childText" presStyleLbl="conFgAcc1" presStyleIdx="2" presStyleCnt="5">
        <dgm:presLayoutVars>
          <dgm:bulletEnabled val="1"/>
        </dgm:presLayoutVars>
      </dgm:prSet>
      <dgm:spPr/>
    </dgm:pt>
    <dgm:pt modelId="{2D432FF8-1334-4D69-8466-51A3061E8140}" type="pres">
      <dgm:prSet presAssocID="{CFE833EC-4FB9-4F92-895D-F2DE462440F6}" presName="spaceBetweenRectangles" presStyleCnt="0"/>
      <dgm:spPr/>
    </dgm:pt>
    <dgm:pt modelId="{BF1F5C82-2B01-40B8-B12F-AC598880174D}" type="pres">
      <dgm:prSet presAssocID="{E5E87556-5298-4828-BCFE-7E0C61849B67}" presName="parentLin" presStyleCnt="0"/>
      <dgm:spPr/>
    </dgm:pt>
    <dgm:pt modelId="{AC27FC50-2339-41DD-B28C-CE8E6DBC0900}" type="pres">
      <dgm:prSet presAssocID="{E5E87556-5298-4828-BCFE-7E0C61849B67}" presName="parentLeftMargin" presStyleLbl="node1" presStyleIdx="2" presStyleCnt="5"/>
      <dgm:spPr/>
    </dgm:pt>
    <dgm:pt modelId="{8EB7909E-5759-4DB3-B5B2-4F9499C26EE5}" type="pres">
      <dgm:prSet presAssocID="{E5E87556-5298-4828-BCFE-7E0C61849B6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F7B1AC8-2E21-4B14-9978-87E43AFDBC18}" type="pres">
      <dgm:prSet presAssocID="{E5E87556-5298-4828-BCFE-7E0C61849B67}" presName="negativeSpace" presStyleCnt="0"/>
      <dgm:spPr/>
    </dgm:pt>
    <dgm:pt modelId="{33D3713F-DD4B-4C1C-9037-32BCA6DD2C0E}" type="pres">
      <dgm:prSet presAssocID="{E5E87556-5298-4828-BCFE-7E0C61849B67}" presName="childText" presStyleLbl="conFgAcc1" presStyleIdx="3" presStyleCnt="5">
        <dgm:presLayoutVars>
          <dgm:bulletEnabled val="1"/>
        </dgm:presLayoutVars>
      </dgm:prSet>
      <dgm:spPr/>
    </dgm:pt>
    <dgm:pt modelId="{16F695BD-CD8F-4864-9E61-FCE296C8B6BC}" type="pres">
      <dgm:prSet presAssocID="{F7054EF7-9FF6-4C75-A866-FE704AD70035}" presName="spaceBetweenRectangles" presStyleCnt="0"/>
      <dgm:spPr/>
    </dgm:pt>
    <dgm:pt modelId="{9767490A-B123-47E0-BE7E-2C0B964A135B}" type="pres">
      <dgm:prSet presAssocID="{6325D133-219E-485F-AFB5-02CAC949C26F}" presName="parentLin" presStyleCnt="0"/>
      <dgm:spPr/>
    </dgm:pt>
    <dgm:pt modelId="{F25758E4-3205-4430-A69A-78CCD5B3B734}" type="pres">
      <dgm:prSet presAssocID="{6325D133-219E-485F-AFB5-02CAC949C26F}" presName="parentLeftMargin" presStyleLbl="node1" presStyleIdx="3" presStyleCnt="5"/>
      <dgm:spPr/>
    </dgm:pt>
    <dgm:pt modelId="{32D2691A-C93E-4EDA-B984-2509346B738E}" type="pres">
      <dgm:prSet presAssocID="{6325D133-219E-485F-AFB5-02CAC949C26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408721C5-3170-4808-BD19-927E7C17B1BF}" type="pres">
      <dgm:prSet presAssocID="{6325D133-219E-485F-AFB5-02CAC949C26F}" presName="negativeSpace" presStyleCnt="0"/>
      <dgm:spPr/>
    </dgm:pt>
    <dgm:pt modelId="{DC1D30A2-3598-4A77-A861-ACBA0B2F3548}" type="pres">
      <dgm:prSet presAssocID="{6325D133-219E-485F-AFB5-02CAC949C26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E32FDC0B-C08E-487C-AD76-9F5D2E1A5A70}" type="presOf" srcId="{FFCC0370-04DB-4B78-896A-1E205F802702}" destId="{3843049F-E558-4B54-85B8-6F888F77670E}" srcOrd="0" destOrd="0" presId="urn:microsoft.com/office/officeart/2005/8/layout/list1"/>
    <dgm:cxn modelId="{693E402F-EEAA-4F71-B1BF-DE83410FB788}" srcId="{C68CA7F8-6AB4-435D-B22C-B07BBF5D2DAE}" destId="{794D2E1D-B775-494D-AD62-146A1B87DEC9}" srcOrd="0" destOrd="0" parTransId="{6451B448-A29F-468B-A856-9F449518C1C8}" sibTransId="{5D752B62-EA4E-42D8-A860-28A141DD271F}"/>
    <dgm:cxn modelId="{421A943E-06BE-4D75-B402-8F6A794297F7}" srcId="{C68CA7F8-6AB4-435D-B22C-B07BBF5D2DAE}" destId="{E5E87556-5298-4828-BCFE-7E0C61849B67}" srcOrd="3" destOrd="0" parTransId="{9221FBF5-CD9C-476F-AFF0-6A4FB2B90AFF}" sibTransId="{F7054EF7-9FF6-4C75-A866-FE704AD70035}"/>
    <dgm:cxn modelId="{C65FA462-2AE6-4EFB-8C36-DBDF0ED6FE0B}" srcId="{C68CA7F8-6AB4-435D-B22C-B07BBF5D2DAE}" destId="{6325D133-219E-485F-AFB5-02CAC949C26F}" srcOrd="4" destOrd="0" parTransId="{AA6619BB-E13F-453A-AA07-A4787A752A4A}" sibTransId="{99DA9F10-A820-429F-8220-0D7C5DA08B0F}"/>
    <dgm:cxn modelId="{10974864-027A-4EFA-9525-2EB5F2FBE4A1}" type="presOf" srcId="{6325D133-219E-485F-AFB5-02CAC949C26F}" destId="{F25758E4-3205-4430-A69A-78CCD5B3B734}" srcOrd="0" destOrd="0" presId="urn:microsoft.com/office/officeart/2005/8/layout/list1"/>
    <dgm:cxn modelId="{14465264-7A6C-446A-9257-46194B7F8D80}" type="presOf" srcId="{E5E87556-5298-4828-BCFE-7E0C61849B67}" destId="{8EB7909E-5759-4DB3-B5B2-4F9499C26EE5}" srcOrd="1" destOrd="0" presId="urn:microsoft.com/office/officeart/2005/8/layout/list1"/>
    <dgm:cxn modelId="{3F4EBA6E-2B5C-4312-891E-5708E33792B2}" type="presOf" srcId="{C68CA7F8-6AB4-435D-B22C-B07BBF5D2DAE}" destId="{55A0CF13-98B5-4036-96F6-1A3BC8BD45DE}" srcOrd="0" destOrd="0" presId="urn:microsoft.com/office/officeart/2005/8/layout/list1"/>
    <dgm:cxn modelId="{CFB4B872-F40C-42B0-8487-0CE7057EC55D}" srcId="{C68CA7F8-6AB4-435D-B22C-B07BBF5D2DAE}" destId="{FFCC0370-04DB-4B78-896A-1E205F802702}" srcOrd="1" destOrd="0" parTransId="{A618622B-8485-4336-A73C-FF1C0B7C80BD}" sibTransId="{7F3CD77C-6F20-4B02-9D46-2ECD52E1DD10}"/>
    <dgm:cxn modelId="{66DC2379-390D-48D3-8E75-242DC625D65C}" type="presOf" srcId="{794D2E1D-B775-494D-AD62-146A1B87DEC9}" destId="{4317B446-308B-445F-AF3A-769CD5CB430C}" srcOrd="0" destOrd="0" presId="urn:microsoft.com/office/officeart/2005/8/layout/list1"/>
    <dgm:cxn modelId="{B8C6E37B-8710-439C-9CBB-F70E58944FA4}" type="presOf" srcId="{794D2E1D-B775-494D-AD62-146A1B87DEC9}" destId="{9DDDB61A-AAC7-48C6-90DC-7BCCE4C6A869}" srcOrd="1" destOrd="0" presId="urn:microsoft.com/office/officeart/2005/8/layout/list1"/>
    <dgm:cxn modelId="{A7899785-DDFE-43E4-B67F-F3A4CDF9C57B}" srcId="{C68CA7F8-6AB4-435D-B22C-B07BBF5D2DAE}" destId="{E2EF864B-A4BA-46C2-B455-279230689A0D}" srcOrd="2" destOrd="0" parTransId="{344FDC44-1962-405C-83DF-149387D7401D}" sibTransId="{CFE833EC-4FB9-4F92-895D-F2DE462440F6}"/>
    <dgm:cxn modelId="{BFCB959C-77A5-4EDA-BF1B-1F9E5B6DF0E9}" type="presOf" srcId="{E2EF864B-A4BA-46C2-B455-279230689A0D}" destId="{5F3887E3-02DF-4A8D-960F-77F7A1B2B327}" srcOrd="0" destOrd="0" presId="urn:microsoft.com/office/officeart/2005/8/layout/list1"/>
    <dgm:cxn modelId="{B17421AE-DFC1-403A-8749-2B15FD05D6E8}" type="presOf" srcId="{E5E87556-5298-4828-BCFE-7E0C61849B67}" destId="{AC27FC50-2339-41DD-B28C-CE8E6DBC0900}" srcOrd="0" destOrd="0" presId="urn:microsoft.com/office/officeart/2005/8/layout/list1"/>
    <dgm:cxn modelId="{CBB6EBAE-0A18-4680-84AA-56BFB975F4DD}" type="presOf" srcId="{6325D133-219E-485F-AFB5-02CAC949C26F}" destId="{32D2691A-C93E-4EDA-B984-2509346B738E}" srcOrd="1" destOrd="0" presId="urn:microsoft.com/office/officeart/2005/8/layout/list1"/>
    <dgm:cxn modelId="{FC8C92DF-EBDF-47AB-9E24-BD31F2B7CB2B}" type="presOf" srcId="{E2EF864B-A4BA-46C2-B455-279230689A0D}" destId="{C7E7B0C4-7972-4CF9-BAFC-AD32B6FF9C5C}" srcOrd="1" destOrd="0" presId="urn:microsoft.com/office/officeart/2005/8/layout/list1"/>
    <dgm:cxn modelId="{AD4FD4F8-4FBB-45CA-BEC7-CED1B71DB165}" type="presOf" srcId="{FFCC0370-04DB-4B78-896A-1E205F802702}" destId="{3636CCC1-4B8F-4310-9484-2D6AED5284FA}" srcOrd="1" destOrd="0" presId="urn:microsoft.com/office/officeart/2005/8/layout/list1"/>
    <dgm:cxn modelId="{9C7CD3E2-477E-4A20-B2A6-ADF02643705E}" type="presParOf" srcId="{55A0CF13-98B5-4036-96F6-1A3BC8BD45DE}" destId="{51548EBC-5A57-431C-A96B-0EA78D1EA5B0}" srcOrd="0" destOrd="0" presId="urn:microsoft.com/office/officeart/2005/8/layout/list1"/>
    <dgm:cxn modelId="{5CA67084-7B9B-4808-BE3B-94F633F29BE7}" type="presParOf" srcId="{51548EBC-5A57-431C-A96B-0EA78D1EA5B0}" destId="{4317B446-308B-445F-AF3A-769CD5CB430C}" srcOrd="0" destOrd="0" presId="urn:microsoft.com/office/officeart/2005/8/layout/list1"/>
    <dgm:cxn modelId="{8B71956C-E6FB-4ACC-A408-76D4FD0902C4}" type="presParOf" srcId="{51548EBC-5A57-431C-A96B-0EA78D1EA5B0}" destId="{9DDDB61A-AAC7-48C6-90DC-7BCCE4C6A869}" srcOrd="1" destOrd="0" presId="urn:microsoft.com/office/officeart/2005/8/layout/list1"/>
    <dgm:cxn modelId="{3DDC248E-C663-42FC-942D-E1ACFAB758C7}" type="presParOf" srcId="{55A0CF13-98B5-4036-96F6-1A3BC8BD45DE}" destId="{7FE46074-9739-4560-9F1D-F972969E5A80}" srcOrd="1" destOrd="0" presId="urn:microsoft.com/office/officeart/2005/8/layout/list1"/>
    <dgm:cxn modelId="{FFBD2BE1-3DD2-4007-9AF6-36B9E97ECA36}" type="presParOf" srcId="{55A0CF13-98B5-4036-96F6-1A3BC8BD45DE}" destId="{3DFB6417-EF99-4BE5-97FF-F087D6D8A8CC}" srcOrd="2" destOrd="0" presId="urn:microsoft.com/office/officeart/2005/8/layout/list1"/>
    <dgm:cxn modelId="{12A4408D-6F90-46FC-9C7B-908D6CA41DEF}" type="presParOf" srcId="{55A0CF13-98B5-4036-96F6-1A3BC8BD45DE}" destId="{EEB26A2F-ED71-4EEC-9624-A60564219DB0}" srcOrd="3" destOrd="0" presId="urn:microsoft.com/office/officeart/2005/8/layout/list1"/>
    <dgm:cxn modelId="{3E423E7A-6116-4F6D-B18A-CEAD6B2085BC}" type="presParOf" srcId="{55A0CF13-98B5-4036-96F6-1A3BC8BD45DE}" destId="{1A13A93A-8B32-41A8-BC42-8FCC60BC89A6}" srcOrd="4" destOrd="0" presId="urn:microsoft.com/office/officeart/2005/8/layout/list1"/>
    <dgm:cxn modelId="{D97C3C51-DAEC-4766-A89A-0092927DC7DF}" type="presParOf" srcId="{1A13A93A-8B32-41A8-BC42-8FCC60BC89A6}" destId="{3843049F-E558-4B54-85B8-6F888F77670E}" srcOrd="0" destOrd="0" presId="urn:microsoft.com/office/officeart/2005/8/layout/list1"/>
    <dgm:cxn modelId="{B61E21EF-4D93-43E4-BB18-84FE8B0CFD22}" type="presParOf" srcId="{1A13A93A-8B32-41A8-BC42-8FCC60BC89A6}" destId="{3636CCC1-4B8F-4310-9484-2D6AED5284FA}" srcOrd="1" destOrd="0" presId="urn:microsoft.com/office/officeart/2005/8/layout/list1"/>
    <dgm:cxn modelId="{66626F37-CEF3-46F4-987A-64953FD8B372}" type="presParOf" srcId="{55A0CF13-98B5-4036-96F6-1A3BC8BD45DE}" destId="{BF7C889C-CD79-4924-9DFF-3346E76DB77E}" srcOrd="5" destOrd="0" presId="urn:microsoft.com/office/officeart/2005/8/layout/list1"/>
    <dgm:cxn modelId="{C5975035-724F-4DDD-AC4B-0CF5E288EDCA}" type="presParOf" srcId="{55A0CF13-98B5-4036-96F6-1A3BC8BD45DE}" destId="{E0AF3371-7714-4597-8A6F-229C17DE2DF9}" srcOrd="6" destOrd="0" presId="urn:microsoft.com/office/officeart/2005/8/layout/list1"/>
    <dgm:cxn modelId="{510B37FE-8B34-4B32-BA48-4FD586B5C496}" type="presParOf" srcId="{55A0CF13-98B5-4036-96F6-1A3BC8BD45DE}" destId="{6D5145EC-71C2-4432-B184-AAF39CD61ACA}" srcOrd="7" destOrd="0" presId="urn:microsoft.com/office/officeart/2005/8/layout/list1"/>
    <dgm:cxn modelId="{CE44FA51-0858-40F4-88DD-C3B042162552}" type="presParOf" srcId="{55A0CF13-98B5-4036-96F6-1A3BC8BD45DE}" destId="{C57B6F83-0311-4746-AD7C-BBEAFE10E3B0}" srcOrd="8" destOrd="0" presId="urn:microsoft.com/office/officeart/2005/8/layout/list1"/>
    <dgm:cxn modelId="{182B889B-9C34-4CEF-84FC-63AD2A4A4243}" type="presParOf" srcId="{C57B6F83-0311-4746-AD7C-BBEAFE10E3B0}" destId="{5F3887E3-02DF-4A8D-960F-77F7A1B2B327}" srcOrd="0" destOrd="0" presId="urn:microsoft.com/office/officeart/2005/8/layout/list1"/>
    <dgm:cxn modelId="{5341DD04-432E-478E-BE51-4903F2DB5619}" type="presParOf" srcId="{C57B6F83-0311-4746-AD7C-BBEAFE10E3B0}" destId="{C7E7B0C4-7972-4CF9-BAFC-AD32B6FF9C5C}" srcOrd="1" destOrd="0" presId="urn:microsoft.com/office/officeart/2005/8/layout/list1"/>
    <dgm:cxn modelId="{6D1B95DB-C85E-4C62-9C8C-D8B798B0FF06}" type="presParOf" srcId="{55A0CF13-98B5-4036-96F6-1A3BC8BD45DE}" destId="{4A1EBB44-C919-40DD-91B0-4B1B56790688}" srcOrd="9" destOrd="0" presId="urn:microsoft.com/office/officeart/2005/8/layout/list1"/>
    <dgm:cxn modelId="{8A402606-41E3-4BEF-97A8-35C4980E8811}" type="presParOf" srcId="{55A0CF13-98B5-4036-96F6-1A3BC8BD45DE}" destId="{B26DB64D-CF62-4C04-B095-E14169754C6A}" srcOrd="10" destOrd="0" presId="urn:microsoft.com/office/officeart/2005/8/layout/list1"/>
    <dgm:cxn modelId="{F984C864-74DA-47CF-A17A-8FCFEC6BEEF5}" type="presParOf" srcId="{55A0CF13-98B5-4036-96F6-1A3BC8BD45DE}" destId="{2D432FF8-1334-4D69-8466-51A3061E8140}" srcOrd="11" destOrd="0" presId="urn:microsoft.com/office/officeart/2005/8/layout/list1"/>
    <dgm:cxn modelId="{75A72B18-5776-43AF-93F8-997003BE50ED}" type="presParOf" srcId="{55A0CF13-98B5-4036-96F6-1A3BC8BD45DE}" destId="{BF1F5C82-2B01-40B8-B12F-AC598880174D}" srcOrd="12" destOrd="0" presId="urn:microsoft.com/office/officeart/2005/8/layout/list1"/>
    <dgm:cxn modelId="{60DA7B05-2E61-498E-9A57-8C5E54681C2D}" type="presParOf" srcId="{BF1F5C82-2B01-40B8-B12F-AC598880174D}" destId="{AC27FC50-2339-41DD-B28C-CE8E6DBC0900}" srcOrd="0" destOrd="0" presId="urn:microsoft.com/office/officeart/2005/8/layout/list1"/>
    <dgm:cxn modelId="{DD43091D-3222-45A5-AEC7-68668958125A}" type="presParOf" srcId="{BF1F5C82-2B01-40B8-B12F-AC598880174D}" destId="{8EB7909E-5759-4DB3-B5B2-4F9499C26EE5}" srcOrd="1" destOrd="0" presId="urn:microsoft.com/office/officeart/2005/8/layout/list1"/>
    <dgm:cxn modelId="{EE41B341-CA36-472A-AC0A-0E99D4062959}" type="presParOf" srcId="{55A0CF13-98B5-4036-96F6-1A3BC8BD45DE}" destId="{4F7B1AC8-2E21-4B14-9978-87E43AFDBC18}" srcOrd="13" destOrd="0" presId="urn:microsoft.com/office/officeart/2005/8/layout/list1"/>
    <dgm:cxn modelId="{825D67BE-DB6C-4B24-816C-2D9740BC70A9}" type="presParOf" srcId="{55A0CF13-98B5-4036-96F6-1A3BC8BD45DE}" destId="{33D3713F-DD4B-4C1C-9037-32BCA6DD2C0E}" srcOrd="14" destOrd="0" presId="urn:microsoft.com/office/officeart/2005/8/layout/list1"/>
    <dgm:cxn modelId="{B615A3D0-078F-4BB5-B8F1-E95504123F62}" type="presParOf" srcId="{55A0CF13-98B5-4036-96F6-1A3BC8BD45DE}" destId="{16F695BD-CD8F-4864-9E61-FCE296C8B6BC}" srcOrd="15" destOrd="0" presId="urn:microsoft.com/office/officeart/2005/8/layout/list1"/>
    <dgm:cxn modelId="{677F2890-580C-4678-B554-234416BCC895}" type="presParOf" srcId="{55A0CF13-98B5-4036-96F6-1A3BC8BD45DE}" destId="{9767490A-B123-47E0-BE7E-2C0B964A135B}" srcOrd="16" destOrd="0" presId="urn:microsoft.com/office/officeart/2005/8/layout/list1"/>
    <dgm:cxn modelId="{65A398F3-4A10-4ACD-B3FA-34B6B72635C7}" type="presParOf" srcId="{9767490A-B123-47E0-BE7E-2C0B964A135B}" destId="{F25758E4-3205-4430-A69A-78CCD5B3B734}" srcOrd="0" destOrd="0" presId="urn:microsoft.com/office/officeart/2005/8/layout/list1"/>
    <dgm:cxn modelId="{A2E2DC53-FEC9-4AF3-84D9-2C01E5B33F5C}" type="presParOf" srcId="{9767490A-B123-47E0-BE7E-2C0B964A135B}" destId="{32D2691A-C93E-4EDA-B984-2509346B738E}" srcOrd="1" destOrd="0" presId="urn:microsoft.com/office/officeart/2005/8/layout/list1"/>
    <dgm:cxn modelId="{AE4EEE74-5D4E-43EB-A389-D0B4731B5777}" type="presParOf" srcId="{55A0CF13-98B5-4036-96F6-1A3BC8BD45DE}" destId="{408721C5-3170-4808-BD19-927E7C17B1BF}" srcOrd="17" destOrd="0" presId="urn:microsoft.com/office/officeart/2005/8/layout/list1"/>
    <dgm:cxn modelId="{1662B5CF-1694-4BF0-A19A-6ADCBED7AF60}" type="presParOf" srcId="{55A0CF13-98B5-4036-96F6-1A3BC8BD45DE}" destId="{DC1D30A2-3598-4A77-A861-ACBA0B2F3548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F010412-17A9-4FBC-9846-8566C02D406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8E1DDB-B80E-4589-A79D-23B3FA2FE9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 skeptical of unsolicited messages</a:t>
          </a:r>
        </a:p>
      </dgm:t>
    </dgm:pt>
    <dgm:pt modelId="{DFE99B62-37C2-45D1-8CFC-1ABA84B89C43}" type="parTrans" cxnId="{2EB8383B-3681-404E-9969-C2263FBF8E40}">
      <dgm:prSet/>
      <dgm:spPr/>
      <dgm:t>
        <a:bodyPr/>
        <a:lstStyle/>
        <a:p>
          <a:endParaRPr lang="en-US"/>
        </a:p>
      </dgm:t>
    </dgm:pt>
    <dgm:pt modelId="{A0F82F36-7DE9-469D-A654-C24942D8D4C0}" type="sibTrans" cxnId="{2EB8383B-3681-404E-9969-C2263FBF8E40}">
      <dgm:prSet/>
      <dgm:spPr/>
      <dgm:t>
        <a:bodyPr/>
        <a:lstStyle/>
        <a:p>
          <a:endParaRPr lang="en-US"/>
        </a:p>
      </dgm:t>
    </dgm:pt>
    <dgm:pt modelId="{01D9C430-FAD4-45D8-8EF5-FC54CC7447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Don't click on suspicious links or download attachments</a:t>
          </a:r>
        </a:p>
      </dgm:t>
    </dgm:pt>
    <dgm:pt modelId="{746C407D-156D-4B9E-8CE8-25102C7413F6}" type="parTrans" cxnId="{D77EDD75-1F73-49F0-8E66-27B4A59D7806}">
      <dgm:prSet/>
      <dgm:spPr/>
      <dgm:t>
        <a:bodyPr/>
        <a:lstStyle/>
        <a:p>
          <a:endParaRPr lang="en-US"/>
        </a:p>
      </dgm:t>
    </dgm:pt>
    <dgm:pt modelId="{2809A976-45F7-4774-A8BB-F27E1288D81E}" type="sibTrans" cxnId="{D77EDD75-1F73-49F0-8E66-27B4A59D7806}">
      <dgm:prSet/>
      <dgm:spPr/>
      <dgm:t>
        <a:bodyPr/>
        <a:lstStyle/>
        <a:p>
          <a:endParaRPr lang="en-US"/>
        </a:p>
      </dgm:t>
    </dgm:pt>
    <dgm:pt modelId="{AAD12224-DD75-4189-9A4E-0B8C8F06D5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 strong, unique passwords and enable 2FA</a:t>
          </a:r>
        </a:p>
      </dgm:t>
    </dgm:pt>
    <dgm:pt modelId="{F559B441-C969-4E0B-AACC-96B2F55AC8BF}" type="parTrans" cxnId="{ECEAF5FA-D9B2-4DAA-86C4-033E1765706B}">
      <dgm:prSet/>
      <dgm:spPr/>
      <dgm:t>
        <a:bodyPr/>
        <a:lstStyle/>
        <a:p>
          <a:endParaRPr lang="en-US"/>
        </a:p>
      </dgm:t>
    </dgm:pt>
    <dgm:pt modelId="{1FECA3C0-7B79-4FC7-97F9-54DE6BD0DF20}" type="sibTrans" cxnId="{ECEAF5FA-D9B2-4DAA-86C4-033E1765706B}">
      <dgm:prSet/>
      <dgm:spPr/>
      <dgm:t>
        <a:bodyPr/>
        <a:lstStyle/>
        <a:p>
          <a:endParaRPr lang="en-US"/>
        </a:p>
      </dgm:t>
    </dgm:pt>
    <dgm:pt modelId="{9D18ABF5-8325-4902-AE01-3878D5DCC6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Keep software and systems updated</a:t>
          </a:r>
        </a:p>
      </dgm:t>
    </dgm:pt>
    <dgm:pt modelId="{70C4C3E6-718B-4250-A4B8-B843E4BB1B45}" type="parTrans" cxnId="{82CC6DE8-43D6-44E3-98DA-72ADB5D8F585}">
      <dgm:prSet/>
      <dgm:spPr/>
      <dgm:t>
        <a:bodyPr/>
        <a:lstStyle/>
        <a:p>
          <a:endParaRPr lang="en-US"/>
        </a:p>
      </dgm:t>
    </dgm:pt>
    <dgm:pt modelId="{676AFA3E-1FD3-4B69-ABCA-7F65CD0B253C}" type="sibTrans" cxnId="{82CC6DE8-43D6-44E3-98DA-72ADB5D8F585}">
      <dgm:prSet/>
      <dgm:spPr/>
      <dgm:t>
        <a:bodyPr/>
        <a:lstStyle/>
        <a:p>
          <a:endParaRPr lang="en-US"/>
        </a:p>
      </dgm:t>
    </dgm:pt>
    <dgm:pt modelId="{A5F3ACF0-9132-41C9-9139-B9D059FA26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Educate yourself and stay informed about new threats</a:t>
          </a:r>
        </a:p>
      </dgm:t>
    </dgm:pt>
    <dgm:pt modelId="{2DBA3007-664D-4223-B40A-118EB4097980}" type="parTrans" cxnId="{F9B717E0-AA6A-43BA-BFFE-ABCF68590FC1}">
      <dgm:prSet/>
      <dgm:spPr/>
      <dgm:t>
        <a:bodyPr/>
        <a:lstStyle/>
        <a:p>
          <a:endParaRPr lang="en-US"/>
        </a:p>
      </dgm:t>
    </dgm:pt>
    <dgm:pt modelId="{9C9DB0A6-468A-4102-8B51-ECE890D63AAD}" type="sibTrans" cxnId="{F9B717E0-AA6A-43BA-BFFE-ABCF68590FC1}">
      <dgm:prSet/>
      <dgm:spPr/>
      <dgm:t>
        <a:bodyPr/>
        <a:lstStyle/>
        <a:p>
          <a:endParaRPr lang="en-US"/>
        </a:p>
      </dgm:t>
    </dgm:pt>
    <dgm:pt modelId="{7587875C-5A18-46C8-B297-1E6C581C40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Report suspected phishing attempts</a:t>
          </a:r>
        </a:p>
      </dgm:t>
    </dgm:pt>
    <dgm:pt modelId="{84B6D639-81C4-4504-865D-E19CF64D1091}" type="parTrans" cxnId="{85C891A0-14D8-4241-9A9D-E1B0914BF880}">
      <dgm:prSet/>
      <dgm:spPr/>
      <dgm:t>
        <a:bodyPr/>
        <a:lstStyle/>
        <a:p>
          <a:endParaRPr lang="en-US"/>
        </a:p>
      </dgm:t>
    </dgm:pt>
    <dgm:pt modelId="{A2344CDD-4A74-4582-9C18-26359708E03A}" type="sibTrans" cxnId="{85C891A0-14D8-4241-9A9D-E1B0914BF880}">
      <dgm:prSet/>
      <dgm:spPr/>
      <dgm:t>
        <a:bodyPr/>
        <a:lstStyle/>
        <a:p>
          <a:endParaRPr lang="en-US"/>
        </a:p>
      </dgm:t>
    </dgm:pt>
    <dgm:pt modelId="{42F7DC88-E275-49DF-B8B7-B2147046D9C6}" type="pres">
      <dgm:prSet presAssocID="{9F010412-17A9-4FBC-9846-8566C02D406C}" presName="root" presStyleCnt="0">
        <dgm:presLayoutVars>
          <dgm:dir/>
          <dgm:resizeHandles val="exact"/>
        </dgm:presLayoutVars>
      </dgm:prSet>
      <dgm:spPr/>
    </dgm:pt>
    <dgm:pt modelId="{4D18AC30-627F-416F-A676-F196072E0457}" type="pres">
      <dgm:prSet presAssocID="{E68E1DDB-B80E-4589-A79D-23B3FA2FE955}" presName="compNode" presStyleCnt="0"/>
      <dgm:spPr/>
    </dgm:pt>
    <dgm:pt modelId="{6CDFD18A-BA28-4168-9B65-B73C9AB6EA08}" type="pres">
      <dgm:prSet presAssocID="{E68E1DDB-B80E-4589-A79D-23B3FA2FE955}" presName="bgRect" presStyleLbl="bgShp" presStyleIdx="0" presStyleCnt="6"/>
      <dgm:spPr/>
    </dgm:pt>
    <dgm:pt modelId="{A75A30FE-14E8-49BE-A2C4-80708AE0DD80}" type="pres">
      <dgm:prSet presAssocID="{E68E1DDB-B80E-4589-A79D-23B3FA2FE95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3C00D5B3-54A6-48C6-9537-8EDE05332879}" type="pres">
      <dgm:prSet presAssocID="{E68E1DDB-B80E-4589-A79D-23B3FA2FE955}" presName="spaceRect" presStyleCnt="0"/>
      <dgm:spPr/>
    </dgm:pt>
    <dgm:pt modelId="{766EFF75-9AF4-4C50-A09C-0EDD0D4D3131}" type="pres">
      <dgm:prSet presAssocID="{E68E1DDB-B80E-4589-A79D-23B3FA2FE955}" presName="parTx" presStyleLbl="revTx" presStyleIdx="0" presStyleCnt="6">
        <dgm:presLayoutVars>
          <dgm:chMax val="0"/>
          <dgm:chPref val="0"/>
        </dgm:presLayoutVars>
      </dgm:prSet>
      <dgm:spPr/>
    </dgm:pt>
    <dgm:pt modelId="{7B0DA53E-018E-401B-A87D-FE08F77CEE40}" type="pres">
      <dgm:prSet presAssocID="{A0F82F36-7DE9-469D-A654-C24942D8D4C0}" presName="sibTrans" presStyleCnt="0"/>
      <dgm:spPr/>
    </dgm:pt>
    <dgm:pt modelId="{7C1E4273-B898-469A-BBDA-09E3DBEF4D0B}" type="pres">
      <dgm:prSet presAssocID="{01D9C430-FAD4-45D8-8EF5-FC54CC7447A8}" presName="compNode" presStyleCnt="0"/>
      <dgm:spPr/>
    </dgm:pt>
    <dgm:pt modelId="{B25DE195-035E-4F3F-A6F2-96A9641DCF49}" type="pres">
      <dgm:prSet presAssocID="{01D9C430-FAD4-45D8-8EF5-FC54CC7447A8}" presName="bgRect" presStyleLbl="bgShp" presStyleIdx="1" presStyleCnt="6"/>
      <dgm:spPr/>
    </dgm:pt>
    <dgm:pt modelId="{6FABFA7D-509A-4767-A251-F1DCE4EEE9D4}" type="pres">
      <dgm:prSet presAssocID="{01D9C430-FAD4-45D8-8EF5-FC54CC7447A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6BB5AA46-07E7-4031-ACE7-623B610C7328}" type="pres">
      <dgm:prSet presAssocID="{01D9C430-FAD4-45D8-8EF5-FC54CC7447A8}" presName="spaceRect" presStyleCnt="0"/>
      <dgm:spPr/>
    </dgm:pt>
    <dgm:pt modelId="{AF7EEA0E-9CDE-476D-B759-419B85ED5516}" type="pres">
      <dgm:prSet presAssocID="{01D9C430-FAD4-45D8-8EF5-FC54CC7447A8}" presName="parTx" presStyleLbl="revTx" presStyleIdx="1" presStyleCnt="6">
        <dgm:presLayoutVars>
          <dgm:chMax val="0"/>
          <dgm:chPref val="0"/>
        </dgm:presLayoutVars>
      </dgm:prSet>
      <dgm:spPr/>
    </dgm:pt>
    <dgm:pt modelId="{E8267156-CD69-4C1B-879A-EADF6993DDA7}" type="pres">
      <dgm:prSet presAssocID="{2809A976-45F7-4774-A8BB-F27E1288D81E}" presName="sibTrans" presStyleCnt="0"/>
      <dgm:spPr/>
    </dgm:pt>
    <dgm:pt modelId="{814F71C5-9596-449B-9EE8-EFDFC4E8D53B}" type="pres">
      <dgm:prSet presAssocID="{AAD12224-DD75-4189-9A4E-0B8C8F06D532}" presName="compNode" presStyleCnt="0"/>
      <dgm:spPr/>
    </dgm:pt>
    <dgm:pt modelId="{5522AA38-6C7C-4BEC-9F4E-76775E8C3EA6}" type="pres">
      <dgm:prSet presAssocID="{AAD12224-DD75-4189-9A4E-0B8C8F06D532}" presName="bgRect" presStyleLbl="bgShp" presStyleIdx="2" presStyleCnt="6"/>
      <dgm:spPr/>
    </dgm:pt>
    <dgm:pt modelId="{C9F76024-B329-415A-AA56-D314B818A233}" type="pres">
      <dgm:prSet presAssocID="{AAD12224-DD75-4189-9A4E-0B8C8F06D53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1D3412C-D267-444A-BC9F-8810200D51DA}" type="pres">
      <dgm:prSet presAssocID="{AAD12224-DD75-4189-9A4E-0B8C8F06D532}" presName="spaceRect" presStyleCnt="0"/>
      <dgm:spPr/>
    </dgm:pt>
    <dgm:pt modelId="{D3314F79-3B57-46CA-9BFD-ED182AAF8C90}" type="pres">
      <dgm:prSet presAssocID="{AAD12224-DD75-4189-9A4E-0B8C8F06D532}" presName="parTx" presStyleLbl="revTx" presStyleIdx="2" presStyleCnt="6">
        <dgm:presLayoutVars>
          <dgm:chMax val="0"/>
          <dgm:chPref val="0"/>
        </dgm:presLayoutVars>
      </dgm:prSet>
      <dgm:spPr/>
    </dgm:pt>
    <dgm:pt modelId="{19FE7D96-FA7A-4BE8-B60D-45F2D56FE892}" type="pres">
      <dgm:prSet presAssocID="{1FECA3C0-7B79-4FC7-97F9-54DE6BD0DF20}" presName="sibTrans" presStyleCnt="0"/>
      <dgm:spPr/>
    </dgm:pt>
    <dgm:pt modelId="{24AC70FF-444F-42FB-BAD1-A93E95333E9D}" type="pres">
      <dgm:prSet presAssocID="{9D18ABF5-8325-4902-AE01-3878D5DCC6E2}" presName="compNode" presStyleCnt="0"/>
      <dgm:spPr/>
    </dgm:pt>
    <dgm:pt modelId="{C5C0830A-4695-4AD8-907A-23F128BCB2BB}" type="pres">
      <dgm:prSet presAssocID="{9D18ABF5-8325-4902-AE01-3878D5DCC6E2}" presName="bgRect" presStyleLbl="bgShp" presStyleIdx="3" presStyleCnt="6"/>
      <dgm:spPr/>
    </dgm:pt>
    <dgm:pt modelId="{5E5791EB-25C7-4C5D-8D51-33D35BEC23AA}" type="pres">
      <dgm:prSet presAssocID="{9D18ABF5-8325-4902-AE01-3878D5DCC6E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11EC742-A29E-470B-9A8A-BBCE60EBC2F6}" type="pres">
      <dgm:prSet presAssocID="{9D18ABF5-8325-4902-AE01-3878D5DCC6E2}" presName="spaceRect" presStyleCnt="0"/>
      <dgm:spPr/>
    </dgm:pt>
    <dgm:pt modelId="{9BD8167A-876D-42BE-BD2D-5E027A0123A1}" type="pres">
      <dgm:prSet presAssocID="{9D18ABF5-8325-4902-AE01-3878D5DCC6E2}" presName="parTx" presStyleLbl="revTx" presStyleIdx="3" presStyleCnt="6">
        <dgm:presLayoutVars>
          <dgm:chMax val="0"/>
          <dgm:chPref val="0"/>
        </dgm:presLayoutVars>
      </dgm:prSet>
      <dgm:spPr/>
    </dgm:pt>
    <dgm:pt modelId="{14085ACF-9E70-4011-9411-32EAB22BEA40}" type="pres">
      <dgm:prSet presAssocID="{676AFA3E-1FD3-4B69-ABCA-7F65CD0B253C}" presName="sibTrans" presStyleCnt="0"/>
      <dgm:spPr/>
    </dgm:pt>
    <dgm:pt modelId="{A863B8CE-B7B7-40CD-9FEF-895933DCB645}" type="pres">
      <dgm:prSet presAssocID="{A5F3ACF0-9132-41C9-9139-B9D059FA26E1}" presName="compNode" presStyleCnt="0"/>
      <dgm:spPr/>
    </dgm:pt>
    <dgm:pt modelId="{0C4B506C-CDD6-4112-95D7-83F4E2BEC5C1}" type="pres">
      <dgm:prSet presAssocID="{A5F3ACF0-9132-41C9-9139-B9D059FA26E1}" presName="bgRect" presStyleLbl="bgShp" presStyleIdx="4" presStyleCnt="6"/>
      <dgm:spPr/>
    </dgm:pt>
    <dgm:pt modelId="{E7A352D6-43B5-4AE7-B30E-1898D51F979B}" type="pres">
      <dgm:prSet presAssocID="{A5F3ACF0-9132-41C9-9139-B9D059FA26E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5171172C-B507-4DAB-9CC8-360A89DAA47C}" type="pres">
      <dgm:prSet presAssocID="{A5F3ACF0-9132-41C9-9139-B9D059FA26E1}" presName="spaceRect" presStyleCnt="0"/>
      <dgm:spPr/>
    </dgm:pt>
    <dgm:pt modelId="{CB1DE35B-12DA-4935-9773-507B6B13354F}" type="pres">
      <dgm:prSet presAssocID="{A5F3ACF0-9132-41C9-9139-B9D059FA26E1}" presName="parTx" presStyleLbl="revTx" presStyleIdx="4" presStyleCnt="6">
        <dgm:presLayoutVars>
          <dgm:chMax val="0"/>
          <dgm:chPref val="0"/>
        </dgm:presLayoutVars>
      </dgm:prSet>
      <dgm:spPr/>
    </dgm:pt>
    <dgm:pt modelId="{8389E0AF-2996-4DE8-B9BF-D073B2A669F1}" type="pres">
      <dgm:prSet presAssocID="{9C9DB0A6-468A-4102-8B51-ECE890D63AAD}" presName="sibTrans" presStyleCnt="0"/>
      <dgm:spPr/>
    </dgm:pt>
    <dgm:pt modelId="{D8594C90-C702-4383-AC34-5D450C1F0027}" type="pres">
      <dgm:prSet presAssocID="{7587875C-5A18-46C8-B297-1E6C581C4046}" presName="compNode" presStyleCnt="0"/>
      <dgm:spPr/>
    </dgm:pt>
    <dgm:pt modelId="{A2202BAD-61D2-4EAA-88BA-77696C39006A}" type="pres">
      <dgm:prSet presAssocID="{7587875C-5A18-46C8-B297-1E6C581C4046}" presName="bgRect" presStyleLbl="bgShp" presStyleIdx="5" presStyleCnt="6"/>
      <dgm:spPr/>
    </dgm:pt>
    <dgm:pt modelId="{1B7D833E-AE61-4BF0-A876-D4990A4E550E}" type="pres">
      <dgm:prSet presAssocID="{7587875C-5A18-46C8-B297-1E6C581C404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9285A8CD-83B7-4C99-A69A-A168BF4AF0E7}" type="pres">
      <dgm:prSet presAssocID="{7587875C-5A18-46C8-B297-1E6C581C4046}" presName="spaceRect" presStyleCnt="0"/>
      <dgm:spPr/>
    </dgm:pt>
    <dgm:pt modelId="{6CEAC21E-6D0F-42BD-AA87-D8FEBA5AA17F}" type="pres">
      <dgm:prSet presAssocID="{7587875C-5A18-46C8-B297-1E6C581C4046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4966223-3532-4479-8F7A-705E144D3030}" type="presOf" srcId="{E68E1DDB-B80E-4589-A79D-23B3FA2FE955}" destId="{766EFF75-9AF4-4C50-A09C-0EDD0D4D3131}" srcOrd="0" destOrd="0" presId="urn:microsoft.com/office/officeart/2018/2/layout/IconVerticalSolidList"/>
    <dgm:cxn modelId="{89150030-B335-4833-A8BA-903EB6A08A62}" type="presOf" srcId="{9D18ABF5-8325-4902-AE01-3878D5DCC6E2}" destId="{9BD8167A-876D-42BE-BD2D-5E027A0123A1}" srcOrd="0" destOrd="0" presId="urn:microsoft.com/office/officeart/2018/2/layout/IconVerticalSolidList"/>
    <dgm:cxn modelId="{2EB8383B-3681-404E-9969-C2263FBF8E40}" srcId="{9F010412-17A9-4FBC-9846-8566C02D406C}" destId="{E68E1DDB-B80E-4589-A79D-23B3FA2FE955}" srcOrd="0" destOrd="0" parTransId="{DFE99B62-37C2-45D1-8CFC-1ABA84B89C43}" sibTransId="{A0F82F36-7DE9-469D-A654-C24942D8D4C0}"/>
    <dgm:cxn modelId="{17F21951-7F77-4910-95E9-62277D54F1DC}" type="presOf" srcId="{7587875C-5A18-46C8-B297-1E6C581C4046}" destId="{6CEAC21E-6D0F-42BD-AA87-D8FEBA5AA17F}" srcOrd="0" destOrd="0" presId="urn:microsoft.com/office/officeart/2018/2/layout/IconVerticalSolidList"/>
    <dgm:cxn modelId="{D77EDD75-1F73-49F0-8E66-27B4A59D7806}" srcId="{9F010412-17A9-4FBC-9846-8566C02D406C}" destId="{01D9C430-FAD4-45D8-8EF5-FC54CC7447A8}" srcOrd="1" destOrd="0" parTransId="{746C407D-156D-4B9E-8CE8-25102C7413F6}" sibTransId="{2809A976-45F7-4774-A8BB-F27E1288D81E}"/>
    <dgm:cxn modelId="{EDE5B79F-95BA-4A05-8148-BA8E33013966}" type="presOf" srcId="{A5F3ACF0-9132-41C9-9139-B9D059FA26E1}" destId="{CB1DE35B-12DA-4935-9773-507B6B13354F}" srcOrd="0" destOrd="0" presId="urn:microsoft.com/office/officeart/2018/2/layout/IconVerticalSolidList"/>
    <dgm:cxn modelId="{85C891A0-14D8-4241-9A9D-E1B0914BF880}" srcId="{9F010412-17A9-4FBC-9846-8566C02D406C}" destId="{7587875C-5A18-46C8-B297-1E6C581C4046}" srcOrd="5" destOrd="0" parTransId="{84B6D639-81C4-4504-865D-E19CF64D1091}" sibTransId="{A2344CDD-4A74-4582-9C18-26359708E03A}"/>
    <dgm:cxn modelId="{1D36C6A9-F608-40B2-8653-8D70ABAA3826}" type="presOf" srcId="{01D9C430-FAD4-45D8-8EF5-FC54CC7447A8}" destId="{AF7EEA0E-9CDE-476D-B759-419B85ED5516}" srcOrd="0" destOrd="0" presId="urn:microsoft.com/office/officeart/2018/2/layout/IconVerticalSolidList"/>
    <dgm:cxn modelId="{F9B717E0-AA6A-43BA-BFFE-ABCF68590FC1}" srcId="{9F010412-17A9-4FBC-9846-8566C02D406C}" destId="{A5F3ACF0-9132-41C9-9139-B9D059FA26E1}" srcOrd="4" destOrd="0" parTransId="{2DBA3007-664D-4223-B40A-118EB4097980}" sibTransId="{9C9DB0A6-468A-4102-8B51-ECE890D63AAD}"/>
    <dgm:cxn modelId="{82CC6DE8-43D6-44E3-98DA-72ADB5D8F585}" srcId="{9F010412-17A9-4FBC-9846-8566C02D406C}" destId="{9D18ABF5-8325-4902-AE01-3878D5DCC6E2}" srcOrd="3" destOrd="0" parTransId="{70C4C3E6-718B-4250-A4B8-B843E4BB1B45}" sibTransId="{676AFA3E-1FD3-4B69-ABCA-7F65CD0B253C}"/>
    <dgm:cxn modelId="{86C4E7F0-69AF-41CB-95BF-79C534949FB7}" type="presOf" srcId="{AAD12224-DD75-4189-9A4E-0B8C8F06D532}" destId="{D3314F79-3B57-46CA-9BFD-ED182AAF8C90}" srcOrd="0" destOrd="0" presId="urn:microsoft.com/office/officeart/2018/2/layout/IconVerticalSolidList"/>
    <dgm:cxn modelId="{A131D8F6-682B-4C25-9FC2-49CB09ED719B}" type="presOf" srcId="{9F010412-17A9-4FBC-9846-8566C02D406C}" destId="{42F7DC88-E275-49DF-B8B7-B2147046D9C6}" srcOrd="0" destOrd="0" presId="urn:microsoft.com/office/officeart/2018/2/layout/IconVerticalSolidList"/>
    <dgm:cxn modelId="{ECEAF5FA-D9B2-4DAA-86C4-033E1765706B}" srcId="{9F010412-17A9-4FBC-9846-8566C02D406C}" destId="{AAD12224-DD75-4189-9A4E-0B8C8F06D532}" srcOrd="2" destOrd="0" parTransId="{F559B441-C969-4E0B-AACC-96B2F55AC8BF}" sibTransId="{1FECA3C0-7B79-4FC7-97F9-54DE6BD0DF20}"/>
    <dgm:cxn modelId="{539F241F-E72D-4CED-AC7E-310254508AF1}" type="presParOf" srcId="{42F7DC88-E275-49DF-B8B7-B2147046D9C6}" destId="{4D18AC30-627F-416F-A676-F196072E0457}" srcOrd="0" destOrd="0" presId="urn:microsoft.com/office/officeart/2018/2/layout/IconVerticalSolidList"/>
    <dgm:cxn modelId="{5621747F-C258-45B2-AE1C-D110B7E3D960}" type="presParOf" srcId="{4D18AC30-627F-416F-A676-F196072E0457}" destId="{6CDFD18A-BA28-4168-9B65-B73C9AB6EA08}" srcOrd="0" destOrd="0" presId="urn:microsoft.com/office/officeart/2018/2/layout/IconVerticalSolidList"/>
    <dgm:cxn modelId="{F6A092CD-A558-4C0B-BB3A-B11EED616DD6}" type="presParOf" srcId="{4D18AC30-627F-416F-A676-F196072E0457}" destId="{A75A30FE-14E8-49BE-A2C4-80708AE0DD80}" srcOrd="1" destOrd="0" presId="urn:microsoft.com/office/officeart/2018/2/layout/IconVerticalSolidList"/>
    <dgm:cxn modelId="{F698A333-1A7B-4AE7-A2E7-990FF1460603}" type="presParOf" srcId="{4D18AC30-627F-416F-A676-F196072E0457}" destId="{3C00D5B3-54A6-48C6-9537-8EDE05332879}" srcOrd="2" destOrd="0" presId="urn:microsoft.com/office/officeart/2018/2/layout/IconVerticalSolidList"/>
    <dgm:cxn modelId="{099A39F5-1A86-476E-B96D-DB948CDDB0A7}" type="presParOf" srcId="{4D18AC30-627F-416F-A676-F196072E0457}" destId="{766EFF75-9AF4-4C50-A09C-0EDD0D4D3131}" srcOrd="3" destOrd="0" presId="urn:microsoft.com/office/officeart/2018/2/layout/IconVerticalSolidList"/>
    <dgm:cxn modelId="{85751188-7AF0-4BD9-9C45-9E2777DCF79C}" type="presParOf" srcId="{42F7DC88-E275-49DF-B8B7-B2147046D9C6}" destId="{7B0DA53E-018E-401B-A87D-FE08F77CEE40}" srcOrd="1" destOrd="0" presId="urn:microsoft.com/office/officeart/2018/2/layout/IconVerticalSolidList"/>
    <dgm:cxn modelId="{75C0E000-E4A1-43B5-B64D-8E510C9D7976}" type="presParOf" srcId="{42F7DC88-E275-49DF-B8B7-B2147046D9C6}" destId="{7C1E4273-B898-469A-BBDA-09E3DBEF4D0B}" srcOrd="2" destOrd="0" presId="urn:microsoft.com/office/officeart/2018/2/layout/IconVerticalSolidList"/>
    <dgm:cxn modelId="{ACD58C85-FD2A-4726-B0F3-C95C6922A4AB}" type="presParOf" srcId="{7C1E4273-B898-469A-BBDA-09E3DBEF4D0B}" destId="{B25DE195-035E-4F3F-A6F2-96A9641DCF49}" srcOrd="0" destOrd="0" presId="urn:microsoft.com/office/officeart/2018/2/layout/IconVerticalSolidList"/>
    <dgm:cxn modelId="{EA02809D-9B01-434E-8BAE-D43A2929EECC}" type="presParOf" srcId="{7C1E4273-B898-469A-BBDA-09E3DBEF4D0B}" destId="{6FABFA7D-509A-4767-A251-F1DCE4EEE9D4}" srcOrd="1" destOrd="0" presId="urn:microsoft.com/office/officeart/2018/2/layout/IconVerticalSolidList"/>
    <dgm:cxn modelId="{305D8B52-02A4-480B-A6F0-8DB8AC58FCDE}" type="presParOf" srcId="{7C1E4273-B898-469A-BBDA-09E3DBEF4D0B}" destId="{6BB5AA46-07E7-4031-ACE7-623B610C7328}" srcOrd="2" destOrd="0" presId="urn:microsoft.com/office/officeart/2018/2/layout/IconVerticalSolidList"/>
    <dgm:cxn modelId="{8A8D2279-6DC9-49F9-A88C-BD22E3EE6871}" type="presParOf" srcId="{7C1E4273-B898-469A-BBDA-09E3DBEF4D0B}" destId="{AF7EEA0E-9CDE-476D-B759-419B85ED5516}" srcOrd="3" destOrd="0" presId="urn:microsoft.com/office/officeart/2018/2/layout/IconVerticalSolidList"/>
    <dgm:cxn modelId="{4B810E96-0EC8-436D-AF0F-300B92644137}" type="presParOf" srcId="{42F7DC88-E275-49DF-B8B7-B2147046D9C6}" destId="{E8267156-CD69-4C1B-879A-EADF6993DDA7}" srcOrd="3" destOrd="0" presId="urn:microsoft.com/office/officeart/2018/2/layout/IconVerticalSolidList"/>
    <dgm:cxn modelId="{C70BBB9C-39F6-4A96-B5E8-030597F4A5F9}" type="presParOf" srcId="{42F7DC88-E275-49DF-B8B7-B2147046D9C6}" destId="{814F71C5-9596-449B-9EE8-EFDFC4E8D53B}" srcOrd="4" destOrd="0" presId="urn:microsoft.com/office/officeart/2018/2/layout/IconVerticalSolidList"/>
    <dgm:cxn modelId="{A1DFD3D9-BB4F-43BC-B805-E41CC2B2A902}" type="presParOf" srcId="{814F71C5-9596-449B-9EE8-EFDFC4E8D53B}" destId="{5522AA38-6C7C-4BEC-9F4E-76775E8C3EA6}" srcOrd="0" destOrd="0" presId="urn:microsoft.com/office/officeart/2018/2/layout/IconVerticalSolidList"/>
    <dgm:cxn modelId="{AFDFF781-B3C5-4833-A48A-91AD48ED6D20}" type="presParOf" srcId="{814F71C5-9596-449B-9EE8-EFDFC4E8D53B}" destId="{C9F76024-B329-415A-AA56-D314B818A233}" srcOrd="1" destOrd="0" presId="urn:microsoft.com/office/officeart/2018/2/layout/IconVerticalSolidList"/>
    <dgm:cxn modelId="{FAEDF910-74FE-4A8F-B87E-C558254D727D}" type="presParOf" srcId="{814F71C5-9596-449B-9EE8-EFDFC4E8D53B}" destId="{A1D3412C-D267-444A-BC9F-8810200D51DA}" srcOrd="2" destOrd="0" presId="urn:microsoft.com/office/officeart/2018/2/layout/IconVerticalSolidList"/>
    <dgm:cxn modelId="{EA8DAF84-C610-4BCC-BEB6-7F8A08FF4FA2}" type="presParOf" srcId="{814F71C5-9596-449B-9EE8-EFDFC4E8D53B}" destId="{D3314F79-3B57-46CA-9BFD-ED182AAF8C90}" srcOrd="3" destOrd="0" presId="urn:microsoft.com/office/officeart/2018/2/layout/IconVerticalSolidList"/>
    <dgm:cxn modelId="{81873E00-C8F2-4C6C-B176-74B89A9DAFB5}" type="presParOf" srcId="{42F7DC88-E275-49DF-B8B7-B2147046D9C6}" destId="{19FE7D96-FA7A-4BE8-B60D-45F2D56FE892}" srcOrd="5" destOrd="0" presId="urn:microsoft.com/office/officeart/2018/2/layout/IconVerticalSolidList"/>
    <dgm:cxn modelId="{DE5F4E64-542B-44E5-9747-F9FBF0BDC2A8}" type="presParOf" srcId="{42F7DC88-E275-49DF-B8B7-B2147046D9C6}" destId="{24AC70FF-444F-42FB-BAD1-A93E95333E9D}" srcOrd="6" destOrd="0" presId="urn:microsoft.com/office/officeart/2018/2/layout/IconVerticalSolidList"/>
    <dgm:cxn modelId="{ACD5A10E-4351-49FA-B735-CB547C90F8B3}" type="presParOf" srcId="{24AC70FF-444F-42FB-BAD1-A93E95333E9D}" destId="{C5C0830A-4695-4AD8-907A-23F128BCB2BB}" srcOrd="0" destOrd="0" presId="urn:microsoft.com/office/officeart/2018/2/layout/IconVerticalSolidList"/>
    <dgm:cxn modelId="{6C090C8E-E387-4F0E-BD15-8438AC57BCB4}" type="presParOf" srcId="{24AC70FF-444F-42FB-BAD1-A93E95333E9D}" destId="{5E5791EB-25C7-4C5D-8D51-33D35BEC23AA}" srcOrd="1" destOrd="0" presId="urn:microsoft.com/office/officeart/2018/2/layout/IconVerticalSolidList"/>
    <dgm:cxn modelId="{347427C8-7715-4A0D-AC00-28B7AC8FB2D1}" type="presParOf" srcId="{24AC70FF-444F-42FB-BAD1-A93E95333E9D}" destId="{711EC742-A29E-470B-9A8A-BBCE60EBC2F6}" srcOrd="2" destOrd="0" presId="urn:microsoft.com/office/officeart/2018/2/layout/IconVerticalSolidList"/>
    <dgm:cxn modelId="{B4262F49-F596-4946-A39E-CCC562A38569}" type="presParOf" srcId="{24AC70FF-444F-42FB-BAD1-A93E95333E9D}" destId="{9BD8167A-876D-42BE-BD2D-5E027A0123A1}" srcOrd="3" destOrd="0" presId="urn:microsoft.com/office/officeart/2018/2/layout/IconVerticalSolidList"/>
    <dgm:cxn modelId="{C79A4B98-5FB4-40E8-9AB6-1AD9D5AEA4AA}" type="presParOf" srcId="{42F7DC88-E275-49DF-B8B7-B2147046D9C6}" destId="{14085ACF-9E70-4011-9411-32EAB22BEA40}" srcOrd="7" destOrd="0" presId="urn:microsoft.com/office/officeart/2018/2/layout/IconVerticalSolidList"/>
    <dgm:cxn modelId="{0241CBD9-8A21-4745-BE53-A1C2F345D621}" type="presParOf" srcId="{42F7DC88-E275-49DF-B8B7-B2147046D9C6}" destId="{A863B8CE-B7B7-40CD-9FEF-895933DCB645}" srcOrd="8" destOrd="0" presId="urn:microsoft.com/office/officeart/2018/2/layout/IconVerticalSolidList"/>
    <dgm:cxn modelId="{7BB747E4-C0D6-4F32-8F4D-0184E415E292}" type="presParOf" srcId="{A863B8CE-B7B7-40CD-9FEF-895933DCB645}" destId="{0C4B506C-CDD6-4112-95D7-83F4E2BEC5C1}" srcOrd="0" destOrd="0" presId="urn:microsoft.com/office/officeart/2018/2/layout/IconVerticalSolidList"/>
    <dgm:cxn modelId="{0BB2A83A-A0F9-46EC-B785-B2F061CA6A1C}" type="presParOf" srcId="{A863B8CE-B7B7-40CD-9FEF-895933DCB645}" destId="{E7A352D6-43B5-4AE7-B30E-1898D51F979B}" srcOrd="1" destOrd="0" presId="urn:microsoft.com/office/officeart/2018/2/layout/IconVerticalSolidList"/>
    <dgm:cxn modelId="{886D7A34-4D33-4F42-BE86-833BDB9CD0F0}" type="presParOf" srcId="{A863B8CE-B7B7-40CD-9FEF-895933DCB645}" destId="{5171172C-B507-4DAB-9CC8-360A89DAA47C}" srcOrd="2" destOrd="0" presId="urn:microsoft.com/office/officeart/2018/2/layout/IconVerticalSolidList"/>
    <dgm:cxn modelId="{623CDB68-FA7A-4CE2-997C-E1B5E69A15FF}" type="presParOf" srcId="{A863B8CE-B7B7-40CD-9FEF-895933DCB645}" destId="{CB1DE35B-12DA-4935-9773-507B6B13354F}" srcOrd="3" destOrd="0" presId="urn:microsoft.com/office/officeart/2018/2/layout/IconVerticalSolidList"/>
    <dgm:cxn modelId="{E5DE9062-D97F-4070-9764-1F94E6477809}" type="presParOf" srcId="{42F7DC88-E275-49DF-B8B7-B2147046D9C6}" destId="{8389E0AF-2996-4DE8-B9BF-D073B2A669F1}" srcOrd="9" destOrd="0" presId="urn:microsoft.com/office/officeart/2018/2/layout/IconVerticalSolidList"/>
    <dgm:cxn modelId="{0CB2A7F0-41C9-43A4-8498-8F272BE5C1DD}" type="presParOf" srcId="{42F7DC88-E275-49DF-B8B7-B2147046D9C6}" destId="{D8594C90-C702-4383-AC34-5D450C1F0027}" srcOrd="10" destOrd="0" presId="urn:microsoft.com/office/officeart/2018/2/layout/IconVerticalSolidList"/>
    <dgm:cxn modelId="{54212125-879A-48BF-819E-ACE0837C6A1C}" type="presParOf" srcId="{D8594C90-C702-4383-AC34-5D450C1F0027}" destId="{A2202BAD-61D2-4EAA-88BA-77696C39006A}" srcOrd="0" destOrd="0" presId="urn:microsoft.com/office/officeart/2018/2/layout/IconVerticalSolidList"/>
    <dgm:cxn modelId="{B67EFDF4-9C9B-4D0F-9319-875E223B3E84}" type="presParOf" srcId="{D8594C90-C702-4383-AC34-5D450C1F0027}" destId="{1B7D833E-AE61-4BF0-A876-D4990A4E550E}" srcOrd="1" destOrd="0" presId="urn:microsoft.com/office/officeart/2018/2/layout/IconVerticalSolidList"/>
    <dgm:cxn modelId="{C19C42F9-1093-471F-A378-5851A56B799D}" type="presParOf" srcId="{D8594C90-C702-4383-AC34-5D450C1F0027}" destId="{9285A8CD-83B7-4C99-A69A-A168BF4AF0E7}" srcOrd="2" destOrd="0" presId="urn:microsoft.com/office/officeart/2018/2/layout/IconVerticalSolidList"/>
    <dgm:cxn modelId="{0262926A-B53D-42CD-86FB-9156A73413E4}" type="presParOf" srcId="{D8594C90-C702-4383-AC34-5D450C1F0027}" destId="{6CEAC21E-6D0F-42BD-AA87-D8FEBA5AA1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A482B81-D524-4323-A968-94F854FBF053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B93DC50-206E-4A5F-9AF9-4D767F251DC9}">
      <dgm:prSet/>
      <dgm:spPr/>
      <dgm:t>
        <a:bodyPr/>
        <a:lstStyle/>
        <a:p>
          <a:r>
            <a:rPr lang="en-US"/>
            <a:t>Change</a:t>
          </a:r>
        </a:p>
      </dgm:t>
    </dgm:pt>
    <dgm:pt modelId="{5B1C11D2-27B9-4033-99A2-1834D1F6E378}" type="parTrans" cxnId="{C56642D8-3F6B-4FAD-8482-40E7E136D795}">
      <dgm:prSet/>
      <dgm:spPr/>
      <dgm:t>
        <a:bodyPr/>
        <a:lstStyle/>
        <a:p>
          <a:endParaRPr lang="en-US"/>
        </a:p>
      </dgm:t>
    </dgm:pt>
    <dgm:pt modelId="{28972A73-E3FD-42AB-8711-95A43FBF6CEA}" type="sibTrans" cxnId="{C56642D8-3F6B-4FAD-8482-40E7E136D795}">
      <dgm:prSet/>
      <dgm:spPr/>
      <dgm:t>
        <a:bodyPr/>
        <a:lstStyle/>
        <a:p>
          <a:endParaRPr lang="en-US"/>
        </a:p>
      </dgm:t>
    </dgm:pt>
    <dgm:pt modelId="{2BE7AE3B-4D6B-4800-B2AA-30CFF4CD5E56}">
      <dgm:prSet/>
      <dgm:spPr/>
      <dgm:t>
        <a:bodyPr/>
        <a:lstStyle/>
        <a:p>
          <a:r>
            <a:rPr lang="en-US"/>
            <a:t>Change passwords immediately</a:t>
          </a:r>
        </a:p>
      </dgm:t>
    </dgm:pt>
    <dgm:pt modelId="{D039F53F-F1C3-4491-85FC-3632B2D2CC2B}" type="parTrans" cxnId="{4B578740-7E27-44A2-B68D-62BE7FFF5E81}">
      <dgm:prSet/>
      <dgm:spPr/>
      <dgm:t>
        <a:bodyPr/>
        <a:lstStyle/>
        <a:p>
          <a:endParaRPr lang="en-US"/>
        </a:p>
      </dgm:t>
    </dgm:pt>
    <dgm:pt modelId="{06165F6D-A36C-4F81-B3B6-894E06F1500B}" type="sibTrans" cxnId="{4B578740-7E27-44A2-B68D-62BE7FFF5E81}">
      <dgm:prSet/>
      <dgm:spPr/>
      <dgm:t>
        <a:bodyPr/>
        <a:lstStyle/>
        <a:p>
          <a:endParaRPr lang="en-US"/>
        </a:p>
      </dgm:t>
    </dgm:pt>
    <dgm:pt modelId="{19E3EB6A-9580-4FCB-BA97-9267F314B360}">
      <dgm:prSet/>
      <dgm:spPr/>
      <dgm:t>
        <a:bodyPr/>
        <a:lstStyle/>
        <a:p>
          <a:r>
            <a:rPr lang="en-US"/>
            <a:t>Contact</a:t>
          </a:r>
        </a:p>
      </dgm:t>
    </dgm:pt>
    <dgm:pt modelId="{491F0456-2381-481A-8EB8-E700BEE6AA4E}" type="parTrans" cxnId="{B308E024-EBF0-4604-AA33-77671246BE3A}">
      <dgm:prSet/>
      <dgm:spPr/>
      <dgm:t>
        <a:bodyPr/>
        <a:lstStyle/>
        <a:p>
          <a:endParaRPr lang="en-US"/>
        </a:p>
      </dgm:t>
    </dgm:pt>
    <dgm:pt modelId="{0CC12F80-658D-404E-9820-68E8D9FF7C6B}" type="sibTrans" cxnId="{B308E024-EBF0-4604-AA33-77671246BE3A}">
      <dgm:prSet/>
      <dgm:spPr/>
      <dgm:t>
        <a:bodyPr/>
        <a:lstStyle/>
        <a:p>
          <a:endParaRPr lang="en-US"/>
        </a:p>
      </dgm:t>
    </dgm:pt>
    <dgm:pt modelId="{D93CE120-EEA4-4128-855E-8E7B34B474E3}">
      <dgm:prSet/>
      <dgm:spPr/>
      <dgm:t>
        <a:bodyPr/>
        <a:lstStyle/>
        <a:p>
          <a:r>
            <a:rPr lang="en-US"/>
            <a:t>Contact your bank or credit card company</a:t>
          </a:r>
        </a:p>
      </dgm:t>
    </dgm:pt>
    <dgm:pt modelId="{7D090871-A304-4EA2-ACA5-855EAEF83C94}" type="parTrans" cxnId="{B28DBCF5-9C41-4DF4-8202-579CA22DFDA5}">
      <dgm:prSet/>
      <dgm:spPr/>
      <dgm:t>
        <a:bodyPr/>
        <a:lstStyle/>
        <a:p>
          <a:endParaRPr lang="en-US"/>
        </a:p>
      </dgm:t>
    </dgm:pt>
    <dgm:pt modelId="{449A81D2-3D43-4742-9604-3A288B1D0647}" type="sibTrans" cxnId="{B28DBCF5-9C41-4DF4-8202-579CA22DFDA5}">
      <dgm:prSet/>
      <dgm:spPr/>
      <dgm:t>
        <a:bodyPr/>
        <a:lstStyle/>
        <a:p>
          <a:endParaRPr lang="en-US"/>
        </a:p>
      </dgm:t>
    </dgm:pt>
    <dgm:pt modelId="{65C8EDBB-42CE-4874-A521-A179E97D7321}">
      <dgm:prSet/>
      <dgm:spPr/>
      <dgm:t>
        <a:bodyPr/>
        <a:lstStyle/>
        <a:p>
          <a:r>
            <a:rPr lang="en-US"/>
            <a:t>Monitor</a:t>
          </a:r>
        </a:p>
      </dgm:t>
    </dgm:pt>
    <dgm:pt modelId="{B1FC8FCC-5BA1-4329-B5D0-321C379C9FA3}" type="parTrans" cxnId="{C1D63AC7-B2ED-48D6-AD68-0BB17F31F0D9}">
      <dgm:prSet/>
      <dgm:spPr/>
      <dgm:t>
        <a:bodyPr/>
        <a:lstStyle/>
        <a:p>
          <a:endParaRPr lang="en-US"/>
        </a:p>
      </dgm:t>
    </dgm:pt>
    <dgm:pt modelId="{0F5866D2-5BC2-477A-84BB-10DAB0104D91}" type="sibTrans" cxnId="{C1D63AC7-B2ED-48D6-AD68-0BB17F31F0D9}">
      <dgm:prSet/>
      <dgm:spPr/>
      <dgm:t>
        <a:bodyPr/>
        <a:lstStyle/>
        <a:p>
          <a:endParaRPr lang="en-US"/>
        </a:p>
      </dgm:t>
    </dgm:pt>
    <dgm:pt modelId="{97354789-CD16-484A-8948-2969171E9973}">
      <dgm:prSet/>
      <dgm:spPr/>
      <dgm:t>
        <a:bodyPr/>
        <a:lstStyle/>
        <a:p>
          <a:r>
            <a:rPr lang="en-US"/>
            <a:t>Monitor your accounts for suspicious activity</a:t>
          </a:r>
        </a:p>
      </dgm:t>
    </dgm:pt>
    <dgm:pt modelId="{0A48F5C0-A9B8-491F-831A-622CC5DEF4CE}" type="parTrans" cxnId="{08EDF7A0-0836-42FF-91B2-64768AD51824}">
      <dgm:prSet/>
      <dgm:spPr/>
      <dgm:t>
        <a:bodyPr/>
        <a:lstStyle/>
        <a:p>
          <a:endParaRPr lang="en-US"/>
        </a:p>
      </dgm:t>
    </dgm:pt>
    <dgm:pt modelId="{97F457EE-66EA-4BB7-B57E-6EAE4DB1944B}" type="sibTrans" cxnId="{08EDF7A0-0836-42FF-91B2-64768AD51824}">
      <dgm:prSet/>
      <dgm:spPr/>
      <dgm:t>
        <a:bodyPr/>
        <a:lstStyle/>
        <a:p>
          <a:endParaRPr lang="en-US"/>
        </a:p>
      </dgm:t>
    </dgm:pt>
    <dgm:pt modelId="{2096F029-8728-4802-B6F9-08F415DEAD81}">
      <dgm:prSet/>
      <dgm:spPr/>
      <dgm:t>
        <a:bodyPr/>
        <a:lstStyle/>
        <a:p>
          <a:r>
            <a:rPr lang="en-US"/>
            <a:t>Report</a:t>
          </a:r>
        </a:p>
      </dgm:t>
    </dgm:pt>
    <dgm:pt modelId="{1B2C2596-C4C4-4D15-9EBA-0757D085DB65}" type="parTrans" cxnId="{652FA891-DFBB-4164-8559-7407F7572493}">
      <dgm:prSet/>
      <dgm:spPr/>
      <dgm:t>
        <a:bodyPr/>
        <a:lstStyle/>
        <a:p>
          <a:endParaRPr lang="en-US"/>
        </a:p>
      </dgm:t>
    </dgm:pt>
    <dgm:pt modelId="{52D858DB-95B7-4A0C-8894-CA336C4B9E76}" type="sibTrans" cxnId="{652FA891-DFBB-4164-8559-7407F7572493}">
      <dgm:prSet/>
      <dgm:spPr/>
      <dgm:t>
        <a:bodyPr/>
        <a:lstStyle/>
        <a:p>
          <a:endParaRPr lang="en-US"/>
        </a:p>
      </dgm:t>
    </dgm:pt>
    <dgm:pt modelId="{F29ADF4B-3EA3-48F8-BE1A-37299E85967E}">
      <dgm:prSet/>
      <dgm:spPr/>
      <dgm:t>
        <a:bodyPr/>
        <a:lstStyle/>
        <a:p>
          <a:r>
            <a:rPr lang="en-US"/>
            <a:t>Report the incident to IT or security team</a:t>
          </a:r>
        </a:p>
      </dgm:t>
    </dgm:pt>
    <dgm:pt modelId="{0928FC39-8E33-4462-A787-EE577A0E3761}" type="parTrans" cxnId="{6994356A-30FC-4169-98BD-EA1AF6A9ECD8}">
      <dgm:prSet/>
      <dgm:spPr/>
      <dgm:t>
        <a:bodyPr/>
        <a:lstStyle/>
        <a:p>
          <a:endParaRPr lang="en-US"/>
        </a:p>
      </dgm:t>
    </dgm:pt>
    <dgm:pt modelId="{4D0EB0AC-EE1E-48FD-AEE5-955FD01795BD}" type="sibTrans" cxnId="{6994356A-30FC-4169-98BD-EA1AF6A9ECD8}">
      <dgm:prSet/>
      <dgm:spPr/>
      <dgm:t>
        <a:bodyPr/>
        <a:lstStyle/>
        <a:p>
          <a:endParaRPr lang="en-US"/>
        </a:p>
      </dgm:t>
    </dgm:pt>
    <dgm:pt modelId="{E2B517F2-25A1-4237-BCF8-35B85F2F53A8}">
      <dgm:prSet/>
      <dgm:spPr/>
      <dgm:t>
        <a:bodyPr/>
        <a:lstStyle/>
        <a:p>
          <a:r>
            <a:rPr lang="en-US"/>
            <a:t>File</a:t>
          </a:r>
        </a:p>
      </dgm:t>
    </dgm:pt>
    <dgm:pt modelId="{B399C28A-5B70-4397-BC80-F55183B311E8}" type="parTrans" cxnId="{6C0A601E-C1F6-4AF2-A5EA-A9A9D222CB0A}">
      <dgm:prSet/>
      <dgm:spPr/>
      <dgm:t>
        <a:bodyPr/>
        <a:lstStyle/>
        <a:p>
          <a:endParaRPr lang="en-US"/>
        </a:p>
      </dgm:t>
    </dgm:pt>
    <dgm:pt modelId="{57FA19D1-6A4E-413A-89AC-AE6278E4BA25}" type="sibTrans" cxnId="{6C0A601E-C1F6-4AF2-A5EA-A9A9D222CB0A}">
      <dgm:prSet/>
      <dgm:spPr/>
      <dgm:t>
        <a:bodyPr/>
        <a:lstStyle/>
        <a:p>
          <a:endParaRPr lang="en-US"/>
        </a:p>
      </dgm:t>
    </dgm:pt>
    <dgm:pt modelId="{EF2B9741-6EEF-4BFD-AD44-B722D0A971ED}">
      <dgm:prSet/>
      <dgm:spPr/>
      <dgm:t>
        <a:bodyPr/>
        <a:lstStyle/>
        <a:p>
          <a:r>
            <a:rPr lang="en-US"/>
            <a:t>File a report with law enforcement if necessary</a:t>
          </a:r>
        </a:p>
      </dgm:t>
    </dgm:pt>
    <dgm:pt modelId="{105BA832-386E-4C9D-A226-829E834F995B}" type="parTrans" cxnId="{E3F5A095-3544-40D8-BE97-A5C538917ACA}">
      <dgm:prSet/>
      <dgm:spPr/>
      <dgm:t>
        <a:bodyPr/>
        <a:lstStyle/>
        <a:p>
          <a:endParaRPr lang="en-US"/>
        </a:p>
      </dgm:t>
    </dgm:pt>
    <dgm:pt modelId="{4FE8D820-496F-40CC-9F8F-ED8ABDADBDFE}" type="sibTrans" cxnId="{E3F5A095-3544-40D8-BE97-A5C538917ACA}">
      <dgm:prSet/>
      <dgm:spPr/>
      <dgm:t>
        <a:bodyPr/>
        <a:lstStyle/>
        <a:p>
          <a:endParaRPr lang="en-US"/>
        </a:p>
      </dgm:t>
    </dgm:pt>
    <dgm:pt modelId="{0C3B8FEB-2A8D-4FB7-8E09-1B5ED84B5620}" type="pres">
      <dgm:prSet presAssocID="{DA482B81-D524-4323-A968-94F854FBF053}" presName="Name0" presStyleCnt="0">
        <dgm:presLayoutVars>
          <dgm:dir/>
          <dgm:animLvl val="lvl"/>
          <dgm:resizeHandles val="exact"/>
        </dgm:presLayoutVars>
      </dgm:prSet>
      <dgm:spPr/>
    </dgm:pt>
    <dgm:pt modelId="{90DEFD8A-BC73-4C84-984D-FC4C0C2D9353}" type="pres">
      <dgm:prSet presAssocID="{E2B517F2-25A1-4237-BCF8-35B85F2F53A8}" presName="boxAndChildren" presStyleCnt="0"/>
      <dgm:spPr/>
    </dgm:pt>
    <dgm:pt modelId="{0EE2BD7E-CD0B-4E9F-BB53-8B4023D66213}" type="pres">
      <dgm:prSet presAssocID="{E2B517F2-25A1-4237-BCF8-35B85F2F53A8}" presName="parentTextBox" presStyleLbl="alignNode1" presStyleIdx="0" presStyleCnt="5"/>
      <dgm:spPr/>
    </dgm:pt>
    <dgm:pt modelId="{C688881D-B7F7-4282-8988-55B140C71205}" type="pres">
      <dgm:prSet presAssocID="{E2B517F2-25A1-4237-BCF8-35B85F2F53A8}" presName="descendantBox" presStyleLbl="bgAccFollowNode1" presStyleIdx="0" presStyleCnt="5"/>
      <dgm:spPr/>
    </dgm:pt>
    <dgm:pt modelId="{7EA04AF2-2DED-44DB-979D-6D7038D91B29}" type="pres">
      <dgm:prSet presAssocID="{52D858DB-95B7-4A0C-8894-CA336C4B9E76}" presName="sp" presStyleCnt="0"/>
      <dgm:spPr/>
    </dgm:pt>
    <dgm:pt modelId="{4F91F99F-35C5-4629-9303-A39CBF10E763}" type="pres">
      <dgm:prSet presAssocID="{2096F029-8728-4802-B6F9-08F415DEAD81}" presName="arrowAndChildren" presStyleCnt="0"/>
      <dgm:spPr/>
    </dgm:pt>
    <dgm:pt modelId="{15D3002E-DC80-40E4-922F-41FA329D9663}" type="pres">
      <dgm:prSet presAssocID="{2096F029-8728-4802-B6F9-08F415DEAD81}" presName="parentTextArrow" presStyleLbl="node1" presStyleIdx="0" presStyleCnt="0"/>
      <dgm:spPr/>
    </dgm:pt>
    <dgm:pt modelId="{C15C7EED-8EBA-45B2-AB82-D7F2CDD94119}" type="pres">
      <dgm:prSet presAssocID="{2096F029-8728-4802-B6F9-08F415DEAD81}" presName="arrow" presStyleLbl="alignNode1" presStyleIdx="1" presStyleCnt="5"/>
      <dgm:spPr/>
    </dgm:pt>
    <dgm:pt modelId="{5C365E34-B883-48BB-8C86-61C01FCBCC27}" type="pres">
      <dgm:prSet presAssocID="{2096F029-8728-4802-B6F9-08F415DEAD81}" presName="descendantArrow" presStyleLbl="bgAccFollowNode1" presStyleIdx="1" presStyleCnt="5"/>
      <dgm:spPr/>
    </dgm:pt>
    <dgm:pt modelId="{815E2827-1AA1-439E-BC68-079FD424E945}" type="pres">
      <dgm:prSet presAssocID="{0F5866D2-5BC2-477A-84BB-10DAB0104D91}" presName="sp" presStyleCnt="0"/>
      <dgm:spPr/>
    </dgm:pt>
    <dgm:pt modelId="{BE56AA6C-808D-44A3-9D2E-1CBD30EF0DC6}" type="pres">
      <dgm:prSet presAssocID="{65C8EDBB-42CE-4874-A521-A179E97D7321}" presName="arrowAndChildren" presStyleCnt="0"/>
      <dgm:spPr/>
    </dgm:pt>
    <dgm:pt modelId="{2C63F8AC-A6EE-4301-80B6-4555A60643CF}" type="pres">
      <dgm:prSet presAssocID="{65C8EDBB-42CE-4874-A521-A179E97D7321}" presName="parentTextArrow" presStyleLbl="node1" presStyleIdx="0" presStyleCnt="0"/>
      <dgm:spPr/>
    </dgm:pt>
    <dgm:pt modelId="{4A9D317F-75A3-49D3-BB9B-167A2631D21C}" type="pres">
      <dgm:prSet presAssocID="{65C8EDBB-42CE-4874-A521-A179E97D7321}" presName="arrow" presStyleLbl="alignNode1" presStyleIdx="2" presStyleCnt="5"/>
      <dgm:spPr/>
    </dgm:pt>
    <dgm:pt modelId="{F1C4993A-771F-4980-8437-789F4875741C}" type="pres">
      <dgm:prSet presAssocID="{65C8EDBB-42CE-4874-A521-A179E97D7321}" presName="descendantArrow" presStyleLbl="bgAccFollowNode1" presStyleIdx="2" presStyleCnt="5"/>
      <dgm:spPr/>
    </dgm:pt>
    <dgm:pt modelId="{3D5284BA-C648-499C-A19A-C6413ECF648B}" type="pres">
      <dgm:prSet presAssocID="{0CC12F80-658D-404E-9820-68E8D9FF7C6B}" presName="sp" presStyleCnt="0"/>
      <dgm:spPr/>
    </dgm:pt>
    <dgm:pt modelId="{A1BF2067-177C-47B7-9CAE-9EA5B35FCBAA}" type="pres">
      <dgm:prSet presAssocID="{19E3EB6A-9580-4FCB-BA97-9267F314B360}" presName="arrowAndChildren" presStyleCnt="0"/>
      <dgm:spPr/>
    </dgm:pt>
    <dgm:pt modelId="{DF20243E-4066-4D57-BCAA-E5CF43C929DB}" type="pres">
      <dgm:prSet presAssocID="{19E3EB6A-9580-4FCB-BA97-9267F314B360}" presName="parentTextArrow" presStyleLbl="node1" presStyleIdx="0" presStyleCnt="0"/>
      <dgm:spPr/>
    </dgm:pt>
    <dgm:pt modelId="{C14E4B58-6EF4-41B8-A327-B01CECD10767}" type="pres">
      <dgm:prSet presAssocID="{19E3EB6A-9580-4FCB-BA97-9267F314B360}" presName="arrow" presStyleLbl="alignNode1" presStyleIdx="3" presStyleCnt="5"/>
      <dgm:spPr/>
    </dgm:pt>
    <dgm:pt modelId="{6B193A00-D3E4-48C9-85BB-919657B12E08}" type="pres">
      <dgm:prSet presAssocID="{19E3EB6A-9580-4FCB-BA97-9267F314B360}" presName="descendantArrow" presStyleLbl="bgAccFollowNode1" presStyleIdx="3" presStyleCnt="5"/>
      <dgm:spPr/>
    </dgm:pt>
    <dgm:pt modelId="{1C2996C0-544B-4953-8C71-6B75AE11DCE9}" type="pres">
      <dgm:prSet presAssocID="{28972A73-E3FD-42AB-8711-95A43FBF6CEA}" presName="sp" presStyleCnt="0"/>
      <dgm:spPr/>
    </dgm:pt>
    <dgm:pt modelId="{36097CF0-77E2-410C-B8B3-650EA396703F}" type="pres">
      <dgm:prSet presAssocID="{2B93DC50-206E-4A5F-9AF9-4D767F251DC9}" presName="arrowAndChildren" presStyleCnt="0"/>
      <dgm:spPr/>
    </dgm:pt>
    <dgm:pt modelId="{1A51E89D-2F95-4FB5-B9ED-557EFD6AD408}" type="pres">
      <dgm:prSet presAssocID="{2B93DC50-206E-4A5F-9AF9-4D767F251DC9}" presName="parentTextArrow" presStyleLbl="node1" presStyleIdx="0" presStyleCnt="0"/>
      <dgm:spPr/>
    </dgm:pt>
    <dgm:pt modelId="{FCF039D0-3D58-4594-8EDC-7B3EAB53C54F}" type="pres">
      <dgm:prSet presAssocID="{2B93DC50-206E-4A5F-9AF9-4D767F251DC9}" presName="arrow" presStyleLbl="alignNode1" presStyleIdx="4" presStyleCnt="5"/>
      <dgm:spPr/>
    </dgm:pt>
    <dgm:pt modelId="{88E86018-6419-419A-B5D9-A022036951A0}" type="pres">
      <dgm:prSet presAssocID="{2B93DC50-206E-4A5F-9AF9-4D767F251DC9}" presName="descendantArrow" presStyleLbl="bgAccFollowNode1" presStyleIdx="4" presStyleCnt="5"/>
      <dgm:spPr/>
    </dgm:pt>
  </dgm:ptLst>
  <dgm:cxnLst>
    <dgm:cxn modelId="{5E4A6100-E4BE-4CC6-80C3-99EF9A63B4C5}" type="presOf" srcId="{EF2B9741-6EEF-4BFD-AD44-B722D0A971ED}" destId="{C688881D-B7F7-4282-8988-55B140C71205}" srcOrd="0" destOrd="0" presId="urn:microsoft.com/office/officeart/2016/7/layout/VerticalDownArrowProcess"/>
    <dgm:cxn modelId="{1C1D5A11-89B8-453B-88F9-55124F42C51F}" type="presOf" srcId="{65C8EDBB-42CE-4874-A521-A179E97D7321}" destId="{4A9D317F-75A3-49D3-BB9B-167A2631D21C}" srcOrd="1" destOrd="0" presId="urn:microsoft.com/office/officeart/2016/7/layout/VerticalDownArrowProcess"/>
    <dgm:cxn modelId="{F3CEDD1A-B175-457E-B5F7-70AEF94B90E2}" type="presOf" srcId="{E2B517F2-25A1-4237-BCF8-35B85F2F53A8}" destId="{0EE2BD7E-CD0B-4E9F-BB53-8B4023D66213}" srcOrd="0" destOrd="0" presId="urn:microsoft.com/office/officeart/2016/7/layout/VerticalDownArrowProcess"/>
    <dgm:cxn modelId="{6C0A601E-C1F6-4AF2-A5EA-A9A9D222CB0A}" srcId="{DA482B81-D524-4323-A968-94F854FBF053}" destId="{E2B517F2-25A1-4237-BCF8-35B85F2F53A8}" srcOrd="4" destOrd="0" parTransId="{B399C28A-5B70-4397-BC80-F55183B311E8}" sibTransId="{57FA19D1-6A4E-413A-89AC-AE6278E4BA25}"/>
    <dgm:cxn modelId="{B308E024-EBF0-4604-AA33-77671246BE3A}" srcId="{DA482B81-D524-4323-A968-94F854FBF053}" destId="{19E3EB6A-9580-4FCB-BA97-9267F314B360}" srcOrd="1" destOrd="0" parTransId="{491F0456-2381-481A-8EB8-E700BEE6AA4E}" sibTransId="{0CC12F80-658D-404E-9820-68E8D9FF7C6B}"/>
    <dgm:cxn modelId="{37C58D38-E472-4031-8FF7-BAC332B9142F}" type="presOf" srcId="{19E3EB6A-9580-4FCB-BA97-9267F314B360}" destId="{DF20243E-4066-4D57-BCAA-E5CF43C929DB}" srcOrd="0" destOrd="0" presId="urn:microsoft.com/office/officeart/2016/7/layout/VerticalDownArrowProcess"/>
    <dgm:cxn modelId="{4B578740-7E27-44A2-B68D-62BE7FFF5E81}" srcId="{2B93DC50-206E-4A5F-9AF9-4D767F251DC9}" destId="{2BE7AE3B-4D6B-4800-B2AA-30CFF4CD5E56}" srcOrd="0" destOrd="0" parTransId="{D039F53F-F1C3-4491-85FC-3632B2D2CC2B}" sibTransId="{06165F6D-A36C-4F81-B3B6-894E06F1500B}"/>
    <dgm:cxn modelId="{6994356A-30FC-4169-98BD-EA1AF6A9ECD8}" srcId="{2096F029-8728-4802-B6F9-08F415DEAD81}" destId="{F29ADF4B-3EA3-48F8-BE1A-37299E85967E}" srcOrd="0" destOrd="0" parTransId="{0928FC39-8E33-4462-A787-EE577A0E3761}" sibTransId="{4D0EB0AC-EE1E-48FD-AEE5-955FD01795BD}"/>
    <dgm:cxn modelId="{BC17AF4F-73F9-41A8-A0B0-F9336F820B92}" type="presOf" srcId="{2B93DC50-206E-4A5F-9AF9-4D767F251DC9}" destId="{1A51E89D-2F95-4FB5-B9ED-557EFD6AD408}" srcOrd="0" destOrd="0" presId="urn:microsoft.com/office/officeart/2016/7/layout/VerticalDownArrowProcess"/>
    <dgm:cxn modelId="{2F925A85-97AD-47C6-97C0-AECEC202F66A}" type="presOf" srcId="{DA482B81-D524-4323-A968-94F854FBF053}" destId="{0C3B8FEB-2A8D-4FB7-8E09-1B5ED84B5620}" srcOrd="0" destOrd="0" presId="urn:microsoft.com/office/officeart/2016/7/layout/VerticalDownArrowProcess"/>
    <dgm:cxn modelId="{9516CC8B-C9A5-4880-A3FD-DEA5A09024E7}" type="presOf" srcId="{2096F029-8728-4802-B6F9-08F415DEAD81}" destId="{15D3002E-DC80-40E4-922F-41FA329D9663}" srcOrd="0" destOrd="0" presId="urn:microsoft.com/office/officeart/2016/7/layout/VerticalDownArrowProcess"/>
    <dgm:cxn modelId="{652FA891-DFBB-4164-8559-7407F7572493}" srcId="{DA482B81-D524-4323-A968-94F854FBF053}" destId="{2096F029-8728-4802-B6F9-08F415DEAD81}" srcOrd="3" destOrd="0" parTransId="{1B2C2596-C4C4-4D15-9EBA-0757D085DB65}" sibTransId="{52D858DB-95B7-4A0C-8894-CA336C4B9E76}"/>
    <dgm:cxn modelId="{711A9B92-21F3-4777-A213-E295CC18D4D5}" type="presOf" srcId="{2B93DC50-206E-4A5F-9AF9-4D767F251DC9}" destId="{FCF039D0-3D58-4594-8EDC-7B3EAB53C54F}" srcOrd="1" destOrd="0" presId="urn:microsoft.com/office/officeart/2016/7/layout/VerticalDownArrowProcess"/>
    <dgm:cxn modelId="{E3F5A095-3544-40D8-BE97-A5C538917ACA}" srcId="{E2B517F2-25A1-4237-BCF8-35B85F2F53A8}" destId="{EF2B9741-6EEF-4BFD-AD44-B722D0A971ED}" srcOrd="0" destOrd="0" parTransId="{105BA832-386E-4C9D-A226-829E834F995B}" sibTransId="{4FE8D820-496F-40CC-9F8F-ED8ABDADBDFE}"/>
    <dgm:cxn modelId="{6C27D39F-CE9A-49E1-9018-53CF41852B73}" type="presOf" srcId="{19E3EB6A-9580-4FCB-BA97-9267F314B360}" destId="{C14E4B58-6EF4-41B8-A327-B01CECD10767}" srcOrd="1" destOrd="0" presId="urn:microsoft.com/office/officeart/2016/7/layout/VerticalDownArrowProcess"/>
    <dgm:cxn modelId="{08EDF7A0-0836-42FF-91B2-64768AD51824}" srcId="{65C8EDBB-42CE-4874-A521-A179E97D7321}" destId="{97354789-CD16-484A-8948-2969171E9973}" srcOrd="0" destOrd="0" parTransId="{0A48F5C0-A9B8-491F-831A-622CC5DEF4CE}" sibTransId="{97F457EE-66EA-4BB7-B57E-6EAE4DB1944B}"/>
    <dgm:cxn modelId="{04DA53B5-562E-4ED0-A661-17ECF24C0B82}" type="presOf" srcId="{D93CE120-EEA4-4128-855E-8E7B34B474E3}" destId="{6B193A00-D3E4-48C9-85BB-919657B12E08}" srcOrd="0" destOrd="0" presId="urn:microsoft.com/office/officeart/2016/7/layout/VerticalDownArrowProcess"/>
    <dgm:cxn modelId="{8DDB82BA-9938-4069-845E-78BB99595D36}" type="presOf" srcId="{97354789-CD16-484A-8948-2969171E9973}" destId="{F1C4993A-771F-4980-8437-789F4875741C}" srcOrd="0" destOrd="0" presId="urn:microsoft.com/office/officeart/2016/7/layout/VerticalDownArrowProcess"/>
    <dgm:cxn modelId="{FF53D0BF-0BD7-4EFE-BA9A-B9F734F8E60A}" type="presOf" srcId="{F29ADF4B-3EA3-48F8-BE1A-37299E85967E}" destId="{5C365E34-B883-48BB-8C86-61C01FCBCC27}" srcOrd="0" destOrd="0" presId="urn:microsoft.com/office/officeart/2016/7/layout/VerticalDownArrowProcess"/>
    <dgm:cxn modelId="{C1D63AC7-B2ED-48D6-AD68-0BB17F31F0D9}" srcId="{DA482B81-D524-4323-A968-94F854FBF053}" destId="{65C8EDBB-42CE-4874-A521-A179E97D7321}" srcOrd="2" destOrd="0" parTransId="{B1FC8FCC-5BA1-4329-B5D0-321C379C9FA3}" sibTransId="{0F5866D2-5BC2-477A-84BB-10DAB0104D91}"/>
    <dgm:cxn modelId="{C56642D8-3F6B-4FAD-8482-40E7E136D795}" srcId="{DA482B81-D524-4323-A968-94F854FBF053}" destId="{2B93DC50-206E-4A5F-9AF9-4D767F251DC9}" srcOrd="0" destOrd="0" parTransId="{5B1C11D2-27B9-4033-99A2-1834D1F6E378}" sibTransId="{28972A73-E3FD-42AB-8711-95A43FBF6CEA}"/>
    <dgm:cxn modelId="{E71511E9-8D0F-48FE-B03F-1F60EAA11916}" type="presOf" srcId="{2BE7AE3B-4D6B-4800-B2AA-30CFF4CD5E56}" destId="{88E86018-6419-419A-B5D9-A022036951A0}" srcOrd="0" destOrd="0" presId="urn:microsoft.com/office/officeart/2016/7/layout/VerticalDownArrowProcess"/>
    <dgm:cxn modelId="{B28DBCF5-9C41-4DF4-8202-579CA22DFDA5}" srcId="{19E3EB6A-9580-4FCB-BA97-9267F314B360}" destId="{D93CE120-EEA4-4128-855E-8E7B34B474E3}" srcOrd="0" destOrd="0" parTransId="{7D090871-A304-4EA2-ACA5-855EAEF83C94}" sibTransId="{449A81D2-3D43-4742-9604-3A288B1D0647}"/>
    <dgm:cxn modelId="{9F7EDDFA-ADB8-4182-BB36-ABB7E25647AC}" type="presOf" srcId="{65C8EDBB-42CE-4874-A521-A179E97D7321}" destId="{2C63F8AC-A6EE-4301-80B6-4555A60643CF}" srcOrd="0" destOrd="0" presId="urn:microsoft.com/office/officeart/2016/7/layout/VerticalDownArrowProcess"/>
    <dgm:cxn modelId="{8FFFD5FE-CDE2-4AAA-A5CE-D733036932C8}" type="presOf" srcId="{2096F029-8728-4802-B6F9-08F415DEAD81}" destId="{C15C7EED-8EBA-45B2-AB82-D7F2CDD94119}" srcOrd="1" destOrd="0" presId="urn:microsoft.com/office/officeart/2016/7/layout/VerticalDownArrowProcess"/>
    <dgm:cxn modelId="{F8D3A2F1-9138-4E93-AD2C-B2BEADEB3878}" type="presParOf" srcId="{0C3B8FEB-2A8D-4FB7-8E09-1B5ED84B5620}" destId="{90DEFD8A-BC73-4C84-984D-FC4C0C2D9353}" srcOrd="0" destOrd="0" presId="urn:microsoft.com/office/officeart/2016/7/layout/VerticalDownArrowProcess"/>
    <dgm:cxn modelId="{50765A8D-F904-44DC-9CC9-8593DF75F975}" type="presParOf" srcId="{90DEFD8A-BC73-4C84-984D-FC4C0C2D9353}" destId="{0EE2BD7E-CD0B-4E9F-BB53-8B4023D66213}" srcOrd="0" destOrd="0" presId="urn:microsoft.com/office/officeart/2016/7/layout/VerticalDownArrowProcess"/>
    <dgm:cxn modelId="{577B6F14-E2B7-46F0-9E12-EC67F51FC780}" type="presParOf" srcId="{90DEFD8A-BC73-4C84-984D-FC4C0C2D9353}" destId="{C688881D-B7F7-4282-8988-55B140C71205}" srcOrd="1" destOrd="0" presId="urn:microsoft.com/office/officeart/2016/7/layout/VerticalDownArrowProcess"/>
    <dgm:cxn modelId="{81D82A41-4429-453C-9DCF-52008BB612EF}" type="presParOf" srcId="{0C3B8FEB-2A8D-4FB7-8E09-1B5ED84B5620}" destId="{7EA04AF2-2DED-44DB-979D-6D7038D91B29}" srcOrd="1" destOrd="0" presId="urn:microsoft.com/office/officeart/2016/7/layout/VerticalDownArrowProcess"/>
    <dgm:cxn modelId="{6289A2D6-C382-42FE-A736-86AFC69F837F}" type="presParOf" srcId="{0C3B8FEB-2A8D-4FB7-8E09-1B5ED84B5620}" destId="{4F91F99F-35C5-4629-9303-A39CBF10E763}" srcOrd="2" destOrd="0" presId="urn:microsoft.com/office/officeart/2016/7/layout/VerticalDownArrowProcess"/>
    <dgm:cxn modelId="{6D23B36A-138D-435E-9239-FA8CB4632AA9}" type="presParOf" srcId="{4F91F99F-35C5-4629-9303-A39CBF10E763}" destId="{15D3002E-DC80-40E4-922F-41FA329D9663}" srcOrd="0" destOrd="0" presId="urn:microsoft.com/office/officeart/2016/7/layout/VerticalDownArrowProcess"/>
    <dgm:cxn modelId="{F50B0AE6-9F40-471D-A390-2E6697707664}" type="presParOf" srcId="{4F91F99F-35C5-4629-9303-A39CBF10E763}" destId="{C15C7EED-8EBA-45B2-AB82-D7F2CDD94119}" srcOrd="1" destOrd="0" presId="urn:microsoft.com/office/officeart/2016/7/layout/VerticalDownArrowProcess"/>
    <dgm:cxn modelId="{40B3324B-472C-45E5-B9AC-AB9D6A842BFA}" type="presParOf" srcId="{4F91F99F-35C5-4629-9303-A39CBF10E763}" destId="{5C365E34-B883-48BB-8C86-61C01FCBCC27}" srcOrd="2" destOrd="0" presId="urn:microsoft.com/office/officeart/2016/7/layout/VerticalDownArrowProcess"/>
    <dgm:cxn modelId="{0C5FBA38-288B-4CF8-B9B6-48036FA84CE9}" type="presParOf" srcId="{0C3B8FEB-2A8D-4FB7-8E09-1B5ED84B5620}" destId="{815E2827-1AA1-439E-BC68-079FD424E945}" srcOrd="3" destOrd="0" presId="urn:microsoft.com/office/officeart/2016/7/layout/VerticalDownArrowProcess"/>
    <dgm:cxn modelId="{CC3AF8CF-17F3-4570-9420-F991E59EE310}" type="presParOf" srcId="{0C3B8FEB-2A8D-4FB7-8E09-1B5ED84B5620}" destId="{BE56AA6C-808D-44A3-9D2E-1CBD30EF0DC6}" srcOrd="4" destOrd="0" presId="urn:microsoft.com/office/officeart/2016/7/layout/VerticalDownArrowProcess"/>
    <dgm:cxn modelId="{315A9D9E-24FD-402F-BF85-44251D19DBB8}" type="presParOf" srcId="{BE56AA6C-808D-44A3-9D2E-1CBD30EF0DC6}" destId="{2C63F8AC-A6EE-4301-80B6-4555A60643CF}" srcOrd="0" destOrd="0" presId="urn:microsoft.com/office/officeart/2016/7/layout/VerticalDownArrowProcess"/>
    <dgm:cxn modelId="{AB2B506D-8DA5-4689-A859-05A42B671C48}" type="presParOf" srcId="{BE56AA6C-808D-44A3-9D2E-1CBD30EF0DC6}" destId="{4A9D317F-75A3-49D3-BB9B-167A2631D21C}" srcOrd="1" destOrd="0" presId="urn:microsoft.com/office/officeart/2016/7/layout/VerticalDownArrowProcess"/>
    <dgm:cxn modelId="{1C9DB2B6-A726-4A35-992D-95B68CA01247}" type="presParOf" srcId="{BE56AA6C-808D-44A3-9D2E-1CBD30EF0DC6}" destId="{F1C4993A-771F-4980-8437-789F4875741C}" srcOrd="2" destOrd="0" presId="urn:microsoft.com/office/officeart/2016/7/layout/VerticalDownArrowProcess"/>
    <dgm:cxn modelId="{8935519D-4B84-4DB9-80E4-79900CFC7F0D}" type="presParOf" srcId="{0C3B8FEB-2A8D-4FB7-8E09-1B5ED84B5620}" destId="{3D5284BA-C648-499C-A19A-C6413ECF648B}" srcOrd="5" destOrd="0" presId="urn:microsoft.com/office/officeart/2016/7/layout/VerticalDownArrowProcess"/>
    <dgm:cxn modelId="{9750E865-027C-48DC-97CA-4253F59C836D}" type="presParOf" srcId="{0C3B8FEB-2A8D-4FB7-8E09-1B5ED84B5620}" destId="{A1BF2067-177C-47B7-9CAE-9EA5B35FCBAA}" srcOrd="6" destOrd="0" presId="urn:microsoft.com/office/officeart/2016/7/layout/VerticalDownArrowProcess"/>
    <dgm:cxn modelId="{D915E96B-48CD-48F9-9179-2EF3C0AB7EA1}" type="presParOf" srcId="{A1BF2067-177C-47B7-9CAE-9EA5B35FCBAA}" destId="{DF20243E-4066-4D57-BCAA-E5CF43C929DB}" srcOrd="0" destOrd="0" presId="urn:microsoft.com/office/officeart/2016/7/layout/VerticalDownArrowProcess"/>
    <dgm:cxn modelId="{E3D4F6C6-F731-4B40-85CD-BAFD46749F5E}" type="presParOf" srcId="{A1BF2067-177C-47B7-9CAE-9EA5B35FCBAA}" destId="{C14E4B58-6EF4-41B8-A327-B01CECD10767}" srcOrd="1" destOrd="0" presId="urn:microsoft.com/office/officeart/2016/7/layout/VerticalDownArrowProcess"/>
    <dgm:cxn modelId="{772F982A-B91B-4DD5-B962-0551BA7EC7F3}" type="presParOf" srcId="{A1BF2067-177C-47B7-9CAE-9EA5B35FCBAA}" destId="{6B193A00-D3E4-48C9-85BB-919657B12E08}" srcOrd="2" destOrd="0" presId="urn:microsoft.com/office/officeart/2016/7/layout/VerticalDownArrowProcess"/>
    <dgm:cxn modelId="{86675848-FA78-4FD4-A9DE-715F37975E3C}" type="presParOf" srcId="{0C3B8FEB-2A8D-4FB7-8E09-1B5ED84B5620}" destId="{1C2996C0-544B-4953-8C71-6B75AE11DCE9}" srcOrd="7" destOrd="0" presId="urn:microsoft.com/office/officeart/2016/7/layout/VerticalDownArrowProcess"/>
    <dgm:cxn modelId="{9726CC70-37AC-4DD0-8A89-78646E1E7F95}" type="presParOf" srcId="{0C3B8FEB-2A8D-4FB7-8E09-1B5ED84B5620}" destId="{36097CF0-77E2-410C-B8B3-650EA396703F}" srcOrd="8" destOrd="0" presId="urn:microsoft.com/office/officeart/2016/7/layout/VerticalDownArrowProcess"/>
    <dgm:cxn modelId="{741D3580-BF45-450C-B48C-260B07A60A79}" type="presParOf" srcId="{36097CF0-77E2-410C-B8B3-650EA396703F}" destId="{1A51E89D-2F95-4FB5-B9ED-557EFD6AD408}" srcOrd="0" destOrd="0" presId="urn:microsoft.com/office/officeart/2016/7/layout/VerticalDownArrowProcess"/>
    <dgm:cxn modelId="{F24A29ED-A373-4CEE-829B-C8C82C149F0F}" type="presParOf" srcId="{36097CF0-77E2-410C-B8B3-650EA396703F}" destId="{FCF039D0-3D58-4594-8EDC-7B3EAB53C54F}" srcOrd="1" destOrd="0" presId="urn:microsoft.com/office/officeart/2016/7/layout/VerticalDownArrowProcess"/>
    <dgm:cxn modelId="{FE887FA9-C4CE-49FB-8E2B-06B177001BF6}" type="presParOf" srcId="{36097CF0-77E2-410C-B8B3-650EA396703F}" destId="{88E86018-6419-419A-B5D9-A022036951A0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DF9012D-C78C-45FA-8737-3D14C3BE535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B86195-FB0A-4504-96A3-0BE0D5AB0C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Phishing is a serious threat, but awareness is key</a:t>
          </a:r>
        </a:p>
      </dgm:t>
    </dgm:pt>
    <dgm:pt modelId="{21EC53E9-3175-4814-BD3F-6177B6F3460F}" type="parTrans" cxnId="{B2FDF833-28F4-47D2-BE99-22B34286BF26}">
      <dgm:prSet/>
      <dgm:spPr/>
      <dgm:t>
        <a:bodyPr/>
        <a:lstStyle/>
        <a:p>
          <a:endParaRPr lang="en-US"/>
        </a:p>
      </dgm:t>
    </dgm:pt>
    <dgm:pt modelId="{048B1D28-C601-4776-A9D8-38BD506E5989}" type="sibTrans" cxnId="{B2FDF833-28F4-47D2-BE99-22B34286BF26}">
      <dgm:prSet/>
      <dgm:spPr/>
      <dgm:t>
        <a:bodyPr/>
        <a:lstStyle/>
        <a:p>
          <a:endParaRPr lang="en-US"/>
        </a:p>
      </dgm:t>
    </dgm:pt>
    <dgm:pt modelId="{764244BE-5C0C-4592-AF90-7D3EF3490C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Trust your instincts and verify before acting</a:t>
          </a:r>
        </a:p>
      </dgm:t>
    </dgm:pt>
    <dgm:pt modelId="{FF7296B0-98E5-44E3-8446-C6D905DF3040}" type="parTrans" cxnId="{4C5E3FE6-9A5E-4E24-911B-2139CC5249F6}">
      <dgm:prSet/>
      <dgm:spPr/>
      <dgm:t>
        <a:bodyPr/>
        <a:lstStyle/>
        <a:p>
          <a:endParaRPr lang="en-US"/>
        </a:p>
      </dgm:t>
    </dgm:pt>
    <dgm:pt modelId="{03B2729A-2452-41A0-97FD-457847206350}" type="sibTrans" cxnId="{4C5E3FE6-9A5E-4E24-911B-2139CC5249F6}">
      <dgm:prSet/>
      <dgm:spPr/>
      <dgm:t>
        <a:bodyPr/>
        <a:lstStyle/>
        <a:p>
          <a:endParaRPr lang="en-US"/>
        </a:p>
      </dgm:t>
    </dgm:pt>
    <dgm:pt modelId="{9FBB2069-B454-43C0-AFB6-526BCC4644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Protect yourself, your data, and your organization</a:t>
          </a:r>
        </a:p>
      </dgm:t>
    </dgm:pt>
    <dgm:pt modelId="{D94DCEE7-0851-46B2-AA66-B2994199203B}" type="parTrans" cxnId="{606B9F33-B8FA-4261-8349-3225EB693A09}">
      <dgm:prSet/>
      <dgm:spPr/>
      <dgm:t>
        <a:bodyPr/>
        <a:lstStyle/>
        <a:p>
          <a:endParaRPr lang="en-US"/>
        </a:p>
      </dgm:t>
    </dgm:pt>
    <dgm:pt modelId="{35FCC643-C9CF-4DDF-BB7B-7E670E40FCAF}" type="sibTrans" cxnId="{606B9F33-B8FA-4261-8349-3225EB693A09}">
      <dgm:prSet/>
      <dgm:spPr/>
      <dgm:t>
        <a:bodyPr/>
        <a:lstStyle/>
        <a:p>
          <a:endParaRPr lang="en-US"/>
        </a:p>
      </dgm:t>
    </dgm:pt>
    <dgm:pt modelId="{593F53CC-89F0-432B-A545-5D159CA8FA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Remember: If in doubt, reach out to IT support</a:t>
          </a:r>
        </a:p>
      </dgm:t>
    </dgm:pt>
    <dgm:pt modelId="{AF81D40E-D1A0-46B2-9A56-347D582CBF6C}" type="parTrans" cxnId="{70D43D28-9DE7-4718-B0F5-C7E2D06CB04F}">
      <dgm:prSet/>
      <dgm:spPr/>
      <dgm:t>
        <a:bodyPr/>
        <a:lstStyle/>
        <a:p>
          <a:endParaRPr lang="en-US"/>
        </a:p>
      </dgm:t>
    </dgm:pt>
    <dgm:pt modelId="{BB45ECB2-81DB-4D75-A38A-8B56991C6096}" type="sibTrans" cxnId="{70D43D28-9DE7-4718-B0F5-C7E2D06CB04F}">
      <dgm:prSet/>
      <dgm:spPr/>
      <dgm:t>
        <a:bodyPr/>
        <a:lstStyle/>
        <a:p>
          <a:endParaRPr lang="en-US"/>
        </a:p>
      </dgm:t>
    </dgm:pt>
    <dgm:pt modelId="{028E0FC2-F9E9-4311-8601-3FBA71FC8D74}" type="pres">
      <dgm:prSet presAssocID="{7DF9012D-C78C-45FA-8737-3D14C3BE5350}" presName="root" presStyleCnt="0">
        <dgm:presLayoutVars>
          <dgm:dir/>
          <dgm:resizeHandles val="exact"/>
        </dgm:presLayoutVars>
      </dgm:prSet>
      <dgm:spPr/>
    </dgm:pt>
    <dgm:pt modelId="{31661125-47C7-4897-9807-E11BA83AA922}" type="pres">
      <dgm:prSet presAssocID="{C7B86195-FB0A-4504-96A3-0BE0D5AB0CAD}" presName="compNode" presStyleCnt="0"/>
      <dgm:spPr/>
    </dgm:pt>
    <dgm:pt modelId="{97C93170-8F55-45ED-B5E1-78D7AE74AD1F}" type="pres">
      <dgm:prSet presAssocID="{C7B86195-FB0A-4504-96A3-0BE0D5AB0CAD}" presName="bgRect" presStyleLbl="bgShp" presStyleIdx="0" presStyleCnt="4"/>
      <dgm:spPr/>
    </dgm:pt>
    <dgm:pt modelId="{20BC6B8A-FB9F-4AFC-85B1-50759EF17A8F}" type="pres">
      <dgm:prSet presAssocID="{C7B86195-FB0A-4504-96A3-0BE0D5AB0CA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D5A2B0F2-DEB0-4E82-9A98-FCD849CA4F21}" type="pres">
      <dgm:prSet presAssocID="{C7B86195-FB0A-4504-96A3-0BE0D5AB0CAD}" presName="spaceRect" presStyleCnt="0"/>
      <dgm:spPr/>
    </dgm:pt>
    <dgm:pt modelId="{31114F48-871F-4B66-8623-3AB36B7CD3E0}" type="pres">
      <dgm:prSet presAssocID="{C7B86195-FB0A-4504-96A3-0BE0D5AB0CAD}" presName="parTx" presStyleLbl="revTx" presStyleIdx="0" presStyleCnt="4">
        <dgm:presLayoutVars>
          <dgm:chMax val="0"/>
          <dgm:chPref val="0"/>
        </dgm:presLayoutVars>
      </dgm:prSet>
      <dgm:spPr/>
    </dgm:pt>
    <dgm:pt modelId="{8EA91DDF-8F85-4CCB-895E-B177388438F4}" type="pres">
      <dgm:prSet presAssocID="{048B1D28-C601-4776-A9D8-38BD506E5989}" presName="sibTrans" presStyleCnt="0"/>
      <dgm:spPr/>
    </dgm:pt>
    <dgm:pt modelId="{C115CDE1-C64C-4D88-B1B5-E94866C54EE9}" type="pres">
      <dgm:prSet presAssocID="{764244BE-5C0C-4592-AF90-7D3EF3490CD4}" presName="compNode" presStyleCnt="0"/>
      <dgm:spPr/>
    </dgm:pt>
    <dgm:pt modelId="{7B973588-F099-4A6F-B1AC-6C16E48AF696}" type="pres">
      <dgm:prSet presAssocID="{764244BE-5C0C-4592-AF90-7D3EF3490CD4}" presName="bgRect" presStyleLbl="bgShp" presStyleIdx="1" presStyleCnt="4"/>
      <dgm:spPr/>
    </dgm:pt>
    <dgm:pt modelId="{2C020DED-7A89-4089-B271-CEF5B1BC3841}" type="pres">
      <dgm:prSet presAssocID="{764244BE-5C0C-4592-AF90-7D3EF3490CD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7B883C7A-3BA0-4FCA-BA3B-17D1CAF2E2B4}" type="pres">
      <dgm:prSet presAssocID="{764244BE-5C0C-4592-AF90-7D3EF3490CD4}" presName="spaceRect" presStyleCnt="0"/>
      <dgm:spPr/>
    </dgm:pt>
    <dgm:pt modelId="{7FFF943A-2BF3-473D-9033-D2FA2EBB4C25}" type="pres">
      <dgm:prSet presAssocID="{764244BE-5C0C-4592-AF90-7D3EF3490CD4}" presName="parTx" presStyleLbl="revTx" presStyleIdx="1" presStyleCnt="4">
        <dgm:presLayoutVars>
          <dgm:chMax val="0"/>
          <dgm:chPref val="0"/>
        </dgm:presLayoutVars>
      </dgm:prSet>
      <dgm:spPr/>
    </dgm:pt>
    <dgm:pt modelId="{8219F2E8-DE27-4366-A8BE-03C3682038B5}" type="pres">
      <dgm:prSet presAssocID="{03B2729A-2452-41A0-97FD-457847206350}" presName="sibTrans" presStyleCnt="0"/>
      <dgm:spPr/>
    </dgm:pt>
    <dgm:pt modelId="{840C3517-54B2-473F-8A71-4D6DA6C7E373}" type="pres">
      <dgm:prSet presAssocID="{9FBB2069-B454-43C0-AFB6-526BCC46446D}" presName="compNode" presStyleCnt="0"/>
      <dgm:spPr/>
    </dgm:pt>
    <dgm:pt modelId="{655D942E-488A-4416-B5AB-B7F87943A7AC}" type="pres">
      <dgm:prSet presAssocID="{9FBB2069-B454-43C0-AFB6-526BCC46446D}" presName="bgRect" presStyleLbl="bgShp" presStyleIdx="2" presStyleCnt="4"/>
      <dgm:spPr/>
    </dgm:pt>
    <dgm:pt modelId="{FD08C5DC-CC6C-4E90-8AE8-B803A8F3614F}" type="pres">
      <dgm:prSet presAssocID="{9FBB2069-B454-43C0-AFB6-526BCC4644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674B8DC-F060-4135-A45E-EFEB7588AD0D}" type="pres">
      <dgm:prSet presAssocID="{9FBB2069-B454-43C0-AFB6-526BCC46446D}" presName="spaceRect" presStyleCnt="0"/>
      <dgm:spPr/>
    </dgm:pt>
    <dgm:pt modelId="{D6E79EA2-B335-488F-B2D6-63871FB55053}" type="pres">
      <dgm:prSet presAssocID="{9FBB2069-B454-43C0-AFB6-526BCC46446D}" presName="parTx" presStyleLbl="revTx" presStyleIdx="2" presStyleCnt="4">
        <dgm:presLayoutVars>
          <dgm:chMax val="0"/>
          <dgm:chPref val="0"/>
        </dgm:presLayoutVars>
      </dgm:prSet>
      <dgm:spPr/>
    </dgm:pt>
    <dgm:pt modelId="{BD10776C-37FA-4B46-A68D-A4508ECD71F0}" type="pres">
      <dgm:prSet presAssocID="{35FCC643-C9CF-4DDF-BB7B-7E670E40FCAF}" presName="sibTrans" presStyleCnt="0"/>
      <dgm:spPr/>
    </dgm:pt>
    <dgm:pt modelId="{6B4E3622-926F-4996-9567-915CBAA35FE6}" type="pres">
      <dgm:prSet presAssocID="{593F53CC-89F0-432B-A545-5D159CA8FABB}" presName="compNode" presStyleCnt="0"/>
      <dgm:spPr/>
    </dgm:pt>
    <dgm:pt modelId="{38D98331-22FC-4A04-AE7F-28B2C9785DEC}" type="pres">
      <dgm:prSet presAssocID="{593F53CC-89F0-432B-A545-5D159CA8FABB}" presName="bgRect" presStyleLbl="bgShp" presStyleIdx="3" presStyleCnt="4"/>
      <dgm:spPr/>
    </dgm:pt>
    <dgm:pt modelId="{2C5E8D6A-0D7D-4DD5-BBA3-1191E070DAC4}" type="pres">
      <dgm:prSet presAssocID="{593F53CC-89F0-432B-A545-5D159CA8FAB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41320306-DB52-405C-86C3-DC8C9385E3CA}" type="pres">
      <dgm:prSet presAssocID="{593F53CC-89F0-432B-A545-5D159CA8FABB}" presName="spaceRect" presStyleCnt="0"/>
      <dgm:spPr/>
    </dgm:pt>
    <dgm:pt modelId="{7692ED25-2D27-47AD-8CA3-38DCAB6C745F}" type="pres">
      <dgm:prSet presAssocID="{593F53CC-89F0-432B-A545-5D159CA8FAB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3E3C503-B874-469A-9241-04CFF2A4A29E}" type="presOf" srcId="{7DF9012D-C78C-45FA-8737-3D14C3BE5350}" destId="{028E0FC2-F9E9-4311-8601-3FBA71FC8D74}" srcOrd="0" destOrd="0" presId="urn:microsoft.com/office/officeart/2018/2/layout/IconVerticalSolidList"/>
    <dgm:cxn modelId="{70D43D28-9DE7-4718-B0F5-C7E2D06CB04F}" srcId="{7DF9012D-C78C-45FA-8737-3D14C3BE5350}" destId="{593F53CC-89F0-432B-A545-5D159CA8FABB}" srcOrd="3" destOrd="0" parTransId="{AF81D40E-D1A0-46B2-9A56-347D582CBF6C}" sibTransId="{BB45ECB2-81DB-4D75-A38A-8B56991C6096}"/>
    <dgm:cxn modelId="{606B9F33-B8FA-4261-8349-3225EB693A09}" srcId="{7DF9012D-C78C-45FA-8737-3D14C3BE5350}" destId="{9FBB2069-B454-43C0-AFB6-526BCC46446D}" srcOrd="2" destOrd="0" parTransId="{D94DCEE7-0851-46B2-AA66-B2994199203B}" sibTransId="{35FCC643-C9CF-4DDF-BB7B-7E670E40FCAF}"/>
    <dgm:cxn modelId="{B2FDF833-28F4-47D2-BE99-22B34286BF26}" srcId="{7DF9012D-C78C-45FA-8737-3D14C3BE5350}" destId="{C7B86195-FB0A-4504-96A3-0BE0D5AB0CAD}" srcOrd="0" destOrd="0" parTransId="{21EC53E9-3175-4814-BD3F-6177B6F3460F}" sibTransId="{048B1D28-C601-4776-A9D8-38BD506E5989}"/>
    <dgm:cxn modelId="{B2F8FC68-ACD2-4C77-B658-FB44D93EBCD1}" type="presOf" srcId="{593F53CC-89F0-432B-A545-5D159CA8FABB}" destId="{7692ED25-2D27-47AD-8CA3-38DCAB6C745F}" srcOrd="0" destOrd="0" presId="urn:microsoft.com/office/officeart/2018/2/layout/IconVerticalSolidList"/>
    <dgm:cxn modelId="{C9E08550-9ADB-433C-A6C1-D1DDEF79BD6D}" type="presOf" srcId="{764244BE-5C0C-4592-AF90-7D3EF3490CD4}" destId="{7FFF943A-2BF3-473D-9033-D2FA2EBB4C25}" srcOrd="0" destOrd="0" presId="urn:microsoft.com/office/officeart/2018/2/layout/IconVerticalSolidList"/>
    <dgm:cxn modelId="{9FC3668B-FEEE-45E5-AD95-8321574E5BB0}" type="presOf" srcId="{9FBB2069-B454-43C0-AFB6-526BCC46446D}" destId="{D6E79EA2-B335-488F-B2D6-63871FB55053}" srcOrd="0" destOrd="0" presId="urn:microsoft.com/office/officeart/2018/2/layout/IconVerticalSolidList"/>
    <dgm:cxn modelId="{64121199-E9A9-4B9C-8CC0-844292951354}" type="presOf" srcId="{C7B86195-FB0A-4504-96A3-0BE0D5AB0CAD}" destId="{31114F48-871F-4B66-8623-3AB36B7CD3E0}" srcOrd="0" destOrd="0" presId="urn:microsoft.com/office/officeart/2018/2/layout/IconVerticalSolidList"/>
    <dgm:cxn modelId="{4C5E3FE6-9A5E-4E24-911B-2139CC5249F6}" srcId="{7DF9012D-C78C-45FA-8737-3D14C3BE5350}" destId="{764244BE-5C0C-4592-AF90-7D3EF3490CD4}" srcOrd="1" destOrd="0" parTransId="{FF7296B0-98E5-44E3-8446-C6D905DF3040}" sibTransId="{03B2729A-2452-41A0-97FD-457847206350}"/>
    <dgm:cxn modelId="{102CB5BD-0A0E-4B69-81F2-6F2E966FD092}" type="presParOf" srcId="{028E0FC2-F9E9-4311-8601-3FBA71FC8D74}" destId="{31661125-47C7-4897-9807-E11BA83AA922}" srcOrd="0" destOrd="0" presId="urn:microsoft.com/office/officeart/2018/2/layout/IconVerticalSolidList"/>
    <dgm:cxn modelId="{13D8FC31-C11E-4AC0-BE29-CDC44103D702}" type="presParOf" srcId="{31661125-47C7-4897-9807-E11BA83AA922}" destId="{97C93170-8F55-45ED-B5E1-78D7AE74AD1F}" srcOrd="0" destOrd="0" presId="urn:microsoft.com/office/officeart/2018/2/layout/IconVerticalSolidList"/>
    <dgm:cxn modelId="{FF123AE8-0C71-4667-9D21-10969471AD9C}" type="presParOf" srcId="{31661125-47C7-4897-9807-E11BA83AA922}" destId="{20BC6B8A-FB9F-4AFC-85B1-50759EF17A8F}" srcOrd="1" destOrd="0" presId="urn:microsoft.com/office/officeart/2018/2/layout/IconVerticalSolidList"/>
    <dgm:cxn modelId="{2E5EE858-AB27-4052-AC67-A8F69C8AE8F8}" type="presParOf" srcId="{31661125-47C7-4897-9807-E11BA83AA922}" destId="{D5A2B0F2-DEB0-4E82-9A98-FCD849CA4F21}" srcOrd="2" destOrd="0" presId="urn:microsoft.com/office/officeart/2018/2/layout/IconVerticalSolidList"/>
    <dgm:cxn modelId="{883E3415-6AE9-4418-8191-CC2D2AE2D4C9}" type="presParOf" srcId="{31661125-47C7-4897-9807-E11BA83AA922}" destId="{31114F48-871F-4B66-8623-3AB36B7CD3E0}" srcOrd="3" destOrd="0" presId="urn:microsoft.com/office/officeart/2018/2/layout/IconVerticalSolidList"/>
    <dgm:cxn modelId="{0DC67032-2067-44C9-89D5-A76EE8A3A852}" type="presParOf" srcId="{028E0FC2-F9E9-4311-8601-3FBA71FC8D74}" destId="{8EA91DDF-8F85-4CCB-895E-B177388438F4}" srcOrd="1" destOrd="0" presId="urn:microsoft.com/office/officeart/2018/2/layout/IconVerticalSolidList"/>
    <dgm:cxn modelId="{5827F862-6EFB-4602-8D04-13B9F5E9C3A9}" type="presParOf" srcId="{028E0FC2-F9E9-4311-8601-3FBA71FC8D74}" destId="{C115CDE1-C64C-4D88-B1B5-E94866C54EE9}" srcOrd="2" destOrd="0" presId="urn:microsoft.com/office/officeart/2018/2/layout/IconVerticalSolidList"/>
    <dgm:cxn modelId="{9D95DCE9-489E-4FE2-8ED2-0CAC36A148C0}" type="presParOf" srcId="{C115CDE1-C64C-4D88-B1B5-E94866C54EE9}" destId="{7B973588-F099-4A6F-B1AC-6C16E48AF696}" srcOrd="0" destOrd="0" presId="urn:microsoft.com/office/officeart/2018/2/layout/IconVerticalSolidList"/>
    <dgm:cxn modelId="{4A50C2F3-4E08-482B-ADA5-C80E1ED6165E}" type="presParOf" srcId="{C115CDE1-C64C-4D88-B1B5-E94866C54EE9}" destId="{2C020DED-7A89-4089-B271-CEF5B1BC3841}" srcOrd="1" destOrd="0" presId="urn:microsoft.com/office/officeart/2018/2/layout/IconVerticalSolidList"/>
    <dgm:cxn modelId="{E6AD4F32-A3F5-4B22-8285-C1310247BBD4}" type="presParOf" srcId="{C115CDE1-C64C-4D88-B1B5-E94866C54EE9}" destId="{7B883C7A-3BA0-4FCA-BA3B-17D1CAF2E2B4}" srcOrd="2" destOrd="0" presId="urn:microsoft.com/office/officeart/2018/2/layout/IconVerticalSolidList"/>
    <dgm:cxn modelId="{22CC6DEC-D649-46BB-AA38-43193A0071CD}" type="presParOf" srcId="{C115CDE1-C64C-4D88-B1B5-E94866C54EE9}" destId="{7FFF943A-2BF3-473D-9033-D2FA2EBB4C25}" srcOrd="3" destOrd="0" presId="urn:microsoft.com/office/officeart/2018/2/layout/IconVerticalSolidList"/>
    <dgm:cxn modelId="{D91C45BC-4C8C-4F07-B8FE-B6ED5B69727E}" type="presParOf" srcId="{028E0FC2-F9E9-4311-8601-3FBA71FC8D74}" destId="{8219F2E8-DE27-4366-A8BE-03C3682038B5}" srcOrd="3" destOrd="0" presId="urn:microsoft.com/office/officeart/2018/2/layout/IconVerticalSolidList"/>
    <dgm:cxn modelId="{0086C285-106A-4BE3-BCB7-9638CA1F423D}" type="presParOf" srcId="{028E0FC2-F9E9-4311-8601-3FBA71FC8D74}" destId="{840C3517-54B2-473F-8A71-4D6DA6C7E373}" srcOrd="4" destOrd="0" presId="urn:microsoft.com/office/officeart/2018/2/layout/IconVerticalSolidList"/>
    <dgm:cxn modelId="{FB3C53D4-EA63-4EC2-A4D2-DCB89AF36D74}" type="presParOf" srcId="{840C3517-54B2-473F-8A71-4D6DA6C7E373}" destId="{655D942E-488A-4416-B5AB-B7F87943A7AC}" srcOrd="0" destOrd="0" presId="urn:microsoft.com/office/officeart/2018/2/layout/IconVerticalSolidList"/>
    <dgm:cxn modelId="{331893C5-F71A-4EBF-90EF-7DE4E1E1F131}" type="presParOf" srcId="{840C3517-54B2-473F-8A71-4D6DA6C7E373}" destId="{FD08C5DC-CC6C-4E90-8AE8-B803A8F3614F}" srcOrd="1" destOrd="0" presId="urn:microsoft.com/office/officeart/2018/2/layout/IconVerticalSolidList"/>
    <dgm:cxn modelId="{12D18DE5-78BD-496F-A2EB-DB057F3F368B}" type="presParOf" srcId="{840C3517-54B2-473F-8A71-4D6DA6C7E373}" destId="{9674B8DC-F060-4135-A45E-EFEB7588AD0D}" srcOrd="2" destOrd="0" presId="urn:microsoft.com/office/officeart/2018/2/layout/IconVerticalSolidList"/>
    <dgm:cxn modelId="{9B1CE0C3-99D8-4292-8E81-3188AA935973}" type="presParOf" srcId="{840C3517-54B2-473F-8A71-4D6DA6C7E373}" destId="{D6E79EA2-B335-488F-B2D6-63871FB55053}" srcOrd="3" destOrd="0" presId="urn:microsoft.com/office/officeart/2018/2/layout/IconVerticalSolidList"/>
    <dgm:cxn modelId="{34A2E0CB-3102-4E5E-B571-668048BD0689}" type="presParOf" srcId="{028E0FC2-F9E9-4311-8601-3FBA71FC8D74}" destId="{BD10776C-37FA-4B46-A68D-A4508ECD71F0}" srcOrd="5" destOrd="0" presId="urn:microsoft.com/office/officeart/2018/2/layout/IconVerticalSolidList"/>
    <dgm:cxn modelId="{10D4C9ED-79F1-4861-B967-5465C38436EF}" type="presParOf" srcId="{028E0FC2-F9E9-4311-8601-3FBA71FC8D74}" destId="{6B4E3622-926F-4996-9567-915CBAA35FE6}" srcOrd="6" destOrd="0" presId="urn:microsoft.com/office/officeart/2018/2/layout/IconVerticalSolidList"/>
    <dgm:cxn modelId="{C70B17D0-A2D0-49E5-8D04-1463F7A1DBC1}" type="presParOf" srcId="{6B4E3622-926F-4996-9567-915CBAA35FE6}" destId="{38D98331-22FC-4A04-AE7F-28B2C9785DEC}" srcOrd="0" destOrd="0" presId="urn:microsoft.com/office/officeart/2018/2/layout/IconVerticalSolidList"/>
    <dgm:cxn modelId="{EF5F0976-6A6E-4609-BFE5-F9BA7E15572F}" type="presParOf" srcId="{6B4E3622-926F-4996-9567-915CBAA35FE6}" destId="{2C5E8D6A-0D7D-4DD5-BBA3-1191E070DAC4}" srcOrd="1" destOrd="0" presId="urn:microsoft.com/office/officeart/2018/2/layout/IconVerticalSolidList"/>
    <dgm:cxn modelId="{4FA4BF5F-A44E-44C3-A3DD-215702478FB2}" type="presParOf" srcId="{6B4E3622-926F-4996-9567-915CBAA35FE6}" destId="{41320306-DB52-405C-86C3-DC8C9385E3CA}" srcOrd="2" destOrd="0" presId="urn:microsoft.com/office/officeart/2018/2/layout/IconVerticalSolidList"/>
    <dgm:cxn modelId="{5C9A3542-3ECE-4A41-A04D-EA5439CEA81F}" type="presParOf" srcId="{6B4E3622-926F-4996-9567-915CBAA35FE6}" destId="{7692ED25-2D27-47AD-8CA3-38DCAB6C74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04499-9BFA-4941-B6E4-53490AA31658}">
      <dsp:nvSpPr>
        <dsp:cNvPr id="0" name=""/>
        <dsp:cNvSpPr/>
      </dsp:nvSpPr>
      <dsp:spPr>
        <a:xfrm>
          <a:off x="0" y="0"/>
          <a:ext cx="3979816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A cybercrime that uses disguised emails, websites, or messages</a:t>
          </a:r>
        </a:p>
      </dsp:txBody>
      <dsp:txXfrm>
        <a:off x="28038" y="28038"/>
        <a:ext cx="2865930" cy="901218"/>
      </dsp:txXfrm>
    </dsp:sp>
    <dsp:sp modelId="{D6A7D266-AA6C-4F69-923E-308617AFE150}">
      <dsp:nvSpPr>
        <dsp:cNvPr id="0" name=""/>
        <dsp:cNvSpPr/>
      </dsp:nvSpPr>
      <dsp:spPr>
        <a:xfrm>
          <a:off x="333309" y="1131347"/>
          <a:ext cx="3979816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Goal: Trick individuals into revealing sensitive information</a:t>
          </a:r>
        </a:p>
      </dsp:txBody>
      <dsp:txXfrm>
        <a:off x="361347" y="1159385"/>
        <a:ext cx="2968189" cy="901218"/>
      </dsp:txXfrm>
    </dsp:sp>
    <dsp:sp modelId="{7CBA760C-6603-4F08-A21A-D16BDEBD5A95}">
      <dsp:nvSpPr>
        <dsp:cNvPr id="0" name=""/>
        <dsp:cNvSpPr/>
      </dsp:nvSpPr>
      <dsp:spPr>
        <a:xfrm>
          <a:off x="661644" y="2262695"/>
          <a:ext cx="3979816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Can lead to identity theft, financial loss, and data breaches</a:t>
          </a:r>
        </a:p>
      </dsp:txBody>
      <dsp:txXfrm>
        <a:off x="689682" y="2290733"/>
        <a:ext cx="2973164" cy="901218"/>
      </dsp:txXfrm>
    </dsp:sp>
    <dsp:sp modelId="{3DDE80DE-656B-4148-9BEA-784A1827C246}">
      <dsp:nvSpPr>
        <dsp:cNvPr id="0" name=""/>
        <dsp:cNvSpPr/>
      </dsp:nvSpPr>
      <dsp:spPr>
        <a:xfrm>
          <a:off x="994954" y="3394043"/>
          <a:ext cx="3979816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Constantly evolving and becoming more sophisticated</a:t>
          </a:r>
        </a:p>
      </dsp:txBody>
      <dsp:txXfrm>
        <a:off x="1022992" y="3422081"/>
        <a:ext cx="2968189" cy="901218"/>
      </dsp:txXfrm>
    </dsp:sp>
    <dsp:sp modelId="{DB5DD3CD-9612-40A1-ABC7-E9033BAF2324}">
      <dsp:nvSpPr>
        <dsp:cNvPr id="0" name=""/>
        <dsp:cNvSpPr/>
      </dsp:nvSpPr>
      <dsp:spPr>
        <a:xfrm>
          <a:off x="3357575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497579" y="733200"/>
        <a:ext cx="342233" cy="468236"/>
      </dsp:txXfrm>
    </dsp:sp>
    <dsp:sp modelId="{B7D3DEF2-2DC1-4CFF-BD55-4EDF10385904}">
      <dsp:nvSpPr>
        <dsp:cNvPr id="0" name=""/>
        <dsp:cNvSpPr/>
      </dsp:nvSpPr>
      <dsp:spPr>
        <a:xfrm>
          <a:off x="3690885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830889" y="1864548"/>
        <a:ext cx="342233" cy="468236"/>
      </dsp:txXfrm>
    </dsp:sp>
    <dsp:sp modelId="{E8347784-0E7F-4BF4-A366-401A1EEA564F}">
      <dsp:nvSpPr>
        <dsp:cNvPr id="0" name=""/>
        <dsp:cNvSpPr/>
      </dsp:nvSpPr>
      <dsp:spPr>
        <a:xfrm>
          <a:off x="4019220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4159224" y="2995896"/>
        <a:ext cx="342233" cy="468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1A88C-DA5A-4ECC-B398-E62DB5C961C5}">
      <dsp:nvSpPr>
        <dsp:cNvPr id="0" name=""/>
        <dsp:cNvSpPr/>
      </dsp:nvSpPr>
      <dsp:spPr>
        <a:xfrm>
          <a:off x="1608055" y="32549"/>
          <a:ext cx="1758659" cy="1758659"/>
        </a:xfrm>
        <a:prstGeom prst="downArrow">
          <a:avLst>
            <a:gd name="adj1" fmla="val 50000"/>
            <a:gd name="adj2" fmla="val 3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1. Email Phishing</a:t>
          </a:r>
        </a:p>
      </dsp:txBody>
      <dsp:txXfrm>
        <a:off x="2047720" y="32549"/>
        <a:ext cx="879329" cy="1450894"/>
      </dsp:txXfrm>
    </dsp:sp>
    <dsp:sp modelId="{25CEA7E7-B5F4-469B-AF79-662B110CAE9C}">
      <dsp:nvSpPr>
        <dsp:cNvPr id="0" name=""/>
        <dsp:cNvSpPr/>
      </dsp:nvSpPr>
      <dsp:spPr>
        <a:xfrm rot="3600000">
          <a:off x="3214645" y="960114"/>
          <a:ext cx="1758659" cy="1758659"/>
        </a:xfrm>
        <a:prstGeom prst="downArrow">
          <a:avLst>
            <a:gd name="adj1" fmla="val 50000"/>
            <a:gd name="adj2" fmla="val 3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2. Spear Phishing</a:t>
          </a:r>
        </a:p>
      </dsp:txBody>
      <dsp:txXfrm rot="-5400000">
        <a:off x="3501794" y="1322837"/>
        <a:ext cx="1450894" cy="879329"/>
      </dsp:txXfrm>
    </dsp:sp>
    <dsp:sp modelId="{0431CFF2-ED7F-4C47-A900-55B693204279}">
      <dsp:nvSpPr>
        <dsp:cNvPr id="0" name=""/>
        <dsp:cNvSpPr/>
      </dsp:nvSpPr>
      <dsp:spPr>
        <a:xfrm rot="7200000">
          <a:off x="3214645" y="2815245"/>
          <a:ext cx="1758659" cy="1758659"/>
        </a:xfrm>
        <a:prstGeom prst="downArrow">
          <a:avLst>
            <a:gd name="adj1" fmla="val 50000"/>
            <a:gd name="adj2" fmla="val 3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3. Whaling</a:t>
          </a:r>
        </a:p>
      </dsp:txBody>
      <dsp:txXfrm rot="-5400000">
        <a:off x="3501794" y="3331851"/>
        <a:ext cx="1450894" cy="879329"/>
      </dsp:txXfrm>
    </dsp:sp>
    <dsp:sp modelId="{7831502B-16FD-45F9-9DE8-FF55E3FC7E0E}">
      <dsp:nvSpPr>
        <dsp:cNvPr id="0" name=""/>
        <dsp:cNvSpPr/>
      </dsp:nvSpPr>
      <dsp:spPr>
        <a:xfrm rot="10800000">
          <a:off x="1608055" y="3742810"/>
          <a:ext cx="1758659" cy="1758659"/>
        </a:xfrm>
        <a:prstGeom prst="downArrow">
          <a:avLst>
            <a:gd name="adj1" fmla="val 50000"/>
            <a:gd name="adj2" fmla="val 3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4. Smishing (SMS Phishing)</a:t>
          </a:r>
        </a:p>
      </dsp:txBody>
      <dsp:txXfrm rot="10800000">
        <a:off x="2047720" y="4050575"/>
        <a:ext cx="879329" cy="1450894"/>
      </dsp:txXfrm>
    </dsp:sp>
    <dsp:sp modelId="{53875C23-1C94-49BC-8B4F-92F3B5C1D794}">
      <dsp:nvSpPr>
        <dsp:cNvPr id="0" name=""/>
        <dsp:cNvSpPr/>
      </dsp:nvSpPr>
      <dsp:spPr>
        <a:xfrm rot="14400000">
          <a:off x="1465" y="2815245"/>
          <a:ext cx="1758659" cy="1758659"/>
        </a:xfrm>
        <a:prstGeom prst="downArrow">
          <a:avLst>
            <a:gd name="adj1" fmla="val 50000"/>
            <a:gd name="adj2" fmla="val 3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5. Vishing (Voice Phishing)</a:t>
          </a:r>
        </a:p>
      </dsp:txBody>
      <dsp:txXfrm rot="5400000">
        <a:off x="22082" y="3331851"/>
        <a:ext cx="1450894" cy="879329"/>
      </dsp:txXfrm>
    </dsp:sp>
    <dsp:sp modelId="{C7DA1583-4EF6-40DA-9481-4A7099994C58}">
      <dsp:nvSpPr>
        <dsp:cNvPr id="0" name=""/>
        <dsp:cNvSpPr/>
      </dsp:nvSpPr>
      <dsp:spPr>
        <a:xfrm rot="18000000">
          <a:off x="1465" y="960114"/>
          <a:ext cx="1758659" cy="1758659"/>
        </a:xfrm>
        <a:prstGeom prst="downArrow">
          <a:avLst>
            <a:gd name="adj1" fmla="val 50000"/>
            <a:gd name="adj2" fmla="val 3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6. Clone Phishing</a:t>
          </a:r>
        </a:p>
      </dsp:txBody>
      <dsp:txXfrm rot="5400000">
        <a:off x="22082" y="1322837"/>
        <a:ext cx="1450894" cy="8793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058407-6C50-4B23-8B0D-EC75B0ADACAE}">
      <dsp:nvSpPr>
        <dsp:cNvPr id="0" name=""/>
        <dsp:cNvSpPr/>
      </dsp:nvSpPr>
      <dsp:spPr>
        <a:xfrm>
          <a:off x="607" y="398649"/>
          <a:ext cx="2368360" cy="142101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Urgent or threatening language</a:t>
          </a:r>
        </a:p>
      </dsp:txBody>
      <dsp:txXfrm>
        <a:off x="607" y="398649"/>
        <a:ext cx="2368360" cy="1421016"/>
      </dsp:txXfrm>
    </dsp:sp>
    <dsp:sp modelId="{F90C38AD-1F7E-4B87-9BB2-C9066740CC26}">
      <dsp:nvSpPr>
        <dsp:cNvPr id="0" name=""/>
        <dsp:cNvSpPr/>
      </dsp:nvSpPr>
      <dsp:spPr>
        <a:xfrm>
          <a:off x="2605803" y="398649"/>
          <a:ext cx="2368360" cy="142101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Suspicious sender email address</a:t>
          </a:r>
        </a:p>
      </dsp:txBody>
      <dsp:txXfrm>
        <a:off x="2605803" y="398649"/>
        <a:ext cx="2368360" cy="1421016"/>
      </dsp:txXfrm>
    </dsp:sp>
    <dsp:sp modelId="{62C48F0E-38B5-4FBD-A3F1-F7DA98C8F28C}">
      <dsp:nvSpPr>
        <dsp:cNvPr id="0" name=""/>
        <dsp:cNvSpPr/>
      </dsp:nvSpPr>
      <dsp:spPr>
        <a:xfrm>
          <a:off x="607" y="2056501"/>
          <a:ext cx="2368360" cy="142101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Generic greetings</a:t>
          </a:r>
        </a:p>
      </dsp:txBody>
      <dsp:txXfrm>
        <a:off x="607" y="2056501"/>
        <a:ext cx="2368360" cy="1421016"/>
      </dsp:txXfrm>
    </dsp:sp>
    <dsp:sp modelId="{9049E2E9-B844-49F3-9038-2FCC0C8EBA33}">
      <dsp:nvSpPr>
        <dsp:cNvPr id="0" name=""/>
        <dsp:cNvSpPr/>
      </dsp:nvSpPr>
      <dsp:spPr>
        <a:xfrm>
          <a:off x="2605803" y="2056501"/>
          <a:ext cx="2368360" cy="142101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Requests for sensitive information</a:t>
          </a:r>
        </a:p>
      </dsp:txBody>
      <dsp:txXfrm>
        <a:off x="2605803" y="2056501"/>
        <a:ext cx="2368360" cy="1421016"/>
      </dsp:txXfrm>
    </dsp:sp>
    <dsp:sp modelId="{A9225018-7C47-4AA2-AC7E-B7EA9CDFBF78}">
      <dsp:nvSpPr>
        <dsp:cNvPr id="0" name=""/>
        <dsp:cNvSpPr/>
      </dsp:nvSpPr>
      <dsp:spPr>
        <a:xfrm>
          <a:off x="607" y="3714353"/>
          <a:ext cx="2368360" cy="142101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Unexpected attachments</a:t>
          </a:r>
        </a:p>
      </dsp:txBody>
      <dsp:txXfrm>
        <a:off x="607" y="3714353"/>
        <a:ext cx="2368360" cy="1421016"/>
      </dsp:txXfrm>
    </dsp:sp>
    <dsp:sp modelId="{D27CA6D9-D31F-4775-9983-53075A23F16D}">
      <dsp:nvSpPr>
        <dsp:cNvPr id="0" name=""/>
        <dsp:cNvSpPr/>
      </dsp:nvSpPr>
      <dsp:spPr>
        <a:xfrm>
          <a:off x="2605803" y="3714353"/>
          <a:ext cx="2368360" cy="142101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Spelling and grammatical errors</a:t>
          </a:r>
        </a:p>
      </dsp:txBody>
      <dsp:txXfrm>
        <a:off x="2605803" y="3714353"/>
        <a:ext cx="2368360" cy="14210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C9EC8-0A35-4F14-A56E-98CFA107E440}">
      <dsp:nvSpPr>
        <dsp:cNvPr id="0" name=""/>
        <dsp:cNvSpPr/>
      </dsp:nvSpPr>
      <dsp:spPr>
        <a:xfrm>
          <a:off x="0" y="0"/>
          <a:ext cx="3830573" cy="9961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Check the URL for misspellings or suspicious domains</a:t>
          </a:r>
        </a:p>
      </dsp:txBody>
      <dsp:txXfrm>
        <a:off x="29175" y="29175"/>
        <a:ext cx="2639133" cy="937773"/>
      </dsp:txXfrm>
    </dsp:sp>
    <dsp:sp modelId="{23080674-9E0F-4204-B8A1-E1EC4724B069}">
      <dsp:nvSpPr>
        <dsp:cNvPr id="0" name=""/>
        <dsp:cNvSpPr/>
      </dsp:nvSpPr>
      <dsp:spPr>
        <a:xfrm>
          <a:off x="286049" y="1134473"/>
          <a:ext cx="3830573" cy="9961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Look for 'https://' and the padlock icon</a:t>
          </a:r>
        </a:p>
      </dsp:txBody>
      <dsp:txXfrm>
        <a:off x="315224" y="1163648"/>
        <a:ext cx="2838694" cy="937773"/>
      </dsp:txXfrm>
    </dsp:sp>
    <dsp:sp modelId="{8B4AE2B7-521F-4C32-B9CB-DCFBED8AC138}">
      <dsp:nvSpPr>
        <dsp:cNvPr id="0" name=""/>
        <dsp:cNvSpPr/>
      </dsp:nvSpPr>
      <dsp:spPr>
        <a:xfrm>
          <a:off x="572098" y="2268947"/>
          <a:ext cx="3830573" cy="9961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Be wary of pop-up windows asking for credentials</a:t>
          </a:r>
        </a:p>
      </dsp:txBody>
      <dsp:txXfrm>
        <a:off x="601273" y="2298122"/>
        <a:ext cx="2838694" cy="937773"/>
      </dsp:txXfrm>
    </dsp:sp>
    <dsp:sp modelId="{7F0581EA-D085-4D30-8F1A-375D7FF67543}">
      <dsp:nvSpPr>
        <dsp:cNvPr id="0" name=""/>
        <dsp:cNvSpPr/>
      </dsp:nvSpPr>
      <dsp:spPr>
        <a:xfrm>
          <a:off x="858147" y="3403421"/>
          <a:ext cx="3830573" cy="9961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Verify the website's legitimacy through official channels</a:t>
          </a:r>
        </a:p>
      </dsp:txBody>
      <dsp:txXfrm>
        <a:off x="887322" y="3432596"/>
        <a:ext cx="2838694" cy="937773"/>
      </dsp:txXfrm>
    </dsp:sp>
    <dsp:sp modelId="{B9FCBCF8-5551-496F-BEBA-EA793512634A}">
      <dsp:nvSpPr>
        <dsp:cNvPr id="0" name=""/>
        <dsp:cNvSpPr/>
      </dsp:nvSpPr>
      <dsp:spPr>
        <a:xfrm>
          <a:off x="1144197" y="4537895"/>
          <a:ext cx="3830573" cy="9961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 bookmarks for frequently visited sites</a:t>
          </a:r>
        </a:p>
      </dsp:txBody>
      <dsp:txXfrm>
        <a:off x="1173372" y="4567070"/>
        <a:ext cx="2838694" cy="937773"/>
      </dsp:txXfrm>
    </dsp:sp>
    <dsp:sp modelId="{3F8C28D2-8FFB-4F62-ADE3-0CE3168F43CB}">
      <dsp:nvSpPr>
        <dsp:cNvPr id="0" name=""/>
        <dsp:cNvSpPr/>
      </dsp:nvSpPr>
      <dsp:spPr>
        <a:xfrm>
          <a:off x="3183093" y="727723"/>
          <a:ext cx="647480" cy="647480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328776" y="727723"/>
        <a:ext cx="356114" cy="487229"/>
      </dsp:txXfrm>
    </dsp:sp>
    <dsp:sp modelId="{CCE44FC3-5E10-4688-A17D-C976A7B26B5F}">
      <dsp:nvSpPr>
        <dsp:cNvPr id="0" name=""/>
        <dsp:cNvSpPr/>
      </dsp:nvSpPr>
      <dsp:spPr>
        <a:xfrm>
          <a:off x="3469142" y="1862197"/>
          <a:ext cx="647480" cy="647480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614825" y="1862197"/>
        <a:ext cx="356114" cy="487229"/>
      </dsp:txXfrm>
    </dsp:sp>
    <dsp:sp modelId="{36EBABD2-1152-4F89-A4CD-E63C711EDB1D}">
      <dsp:nvSpPr>
        <dsp:cNvPr id="0" name=""/>
        <dsp:cNvSpPr/>
      </dsp:nvSpPr>
      <dsp:spPr>
        <a:xfrm>
          <a:off x="3755192" y="2980069"/>
          <a:ext cx="647480" cy="647480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900875" y="2980069"/>
        <a:ext cx="356114" cy="487229"/>
      </dsp:txXfrm>
    </dsp:sp>
    <dsp:sp modelId="{11A93DD5-9D92-48F5-ABCE-457E1186C346}">
      <dsp:nvSpPr>
        <dsp:cNvPr id="0" name=""/>
        <dsp:cNvSpPr/>
      </dsp:nvSpPr>
      <dsp:spPr>
        <a:xfrm>
          <a:off x="4041241" y="4125611"/>
          <a:ext cx="647480" cy="647480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186924" y="4125611"/>
        <a:ext cx="356114" cy="4872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FB6417-EF99-4BE5-97FF-F087D6D8A8CC}">
      <dsp:nvSpPr>
        <dsp:cNvPr id="0" name=""/>
        <dsp:cNvSpPr/>
      </dsp:nvSpPr>
      <dsp:spPr>
        <a:xfrm>
          <a:off x="0" y="928448"/>
          <a:ext cx="4879971" cy="32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DDB61A-AAC7-48C6-90DC-7BCCE4C6A869}">
      <dsp:nvSpPr>
        <dsp:cNvPr id="0" name=""/>
        <dsp:cNvSpPr/>
      </dsp:nvSpPr>
      <dsp:spPr>
        <a:xfrm>
          <a:off x="243998" y="736568"/>
          <a:ext cx="3415979" cy="3837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116" tIns="0" rIns="129116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Impersonation of authority figures</a:t>
          </a:r>
        </a:p>
      </dsp:txBody>
      <dsp:txXfrm>
        <a:off x="262732" y="755302"/>
        <a:ext cx="3378511" cy="346292"/>
      </dsp:txXfrm>
    </dsp:sp>
    <dsp:sp modelId="{E0AF3371-7714-4597-8A6F-229C17DE2DF9}">
      <dsp:nvSpPr>
        <dsp:cNvPr id="0" name=""/>
        <dsp:cNvSpPr/>
      </dsp:nvSpPr>
      <dsp:spPr>
        <a:xfrm>
          <a:off x="0" y="1518128"/>
          <a:ext cx="4879971" cy="32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6CCC1-4B8F-4310-9484-2D6AED5284FA}">
      <dsp:nvSpPr>
        <dsp:cNvPr id="0" name=""/>
        <dsp:cNvSpPr/>
      </dsp:nvSpPr>
      <dsp:spPr>
        <a:xfrm>
          <a:off x="243998" y="1326249"/>
          <a:ext cx="3415979" cy="3837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116" tIns="0" rIns="129116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Creating a sense of urgency</a:t>
          </a:r>
        </a:p>
      </dsp:txBody>
      <dsp:txXfrm>
        <a:off x="262732" y="1344983"/>
        <a:ext cx="3378511" cy="346292"/>
      </dsp:txXfrm>
    </dsp:sp>
    <dsp:sp modelId="{B26DB64D-CF62-4C04-B095-E14169754C6A}">
      <dsp:nvSpPr>
        <dsp:cNvPr id="0" name=""/>
        <dsp:cNvSpPr/>
      </dsp:nvSpPr>
      <dsp:spPr>
        <a:xfrm>
          <a:off x="0" y="2107809"/>
          <a:ext cx="4879971" cy="32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E7B0C4-7972-4CF9-BAFC-AD32B6FF9C5C}">
      <dsp:nvSpPr>
        <dsp:cNvPr id="0" name=""/>
        <dsp:cNvSpPr/>
      </dsp:nvSpPr>
      <dsp:spPr>
        <a:xfrm>
          <a:off x="243998" y="1915929"/>
          <a:ext cx="3415979" cy="3837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116" tIns="0" rIns="129116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Exploiting fear or curiosity</a:t>
          </a:r>
        </a:p>
      </dsp:txBody>
      <dsp:txXfrm>
        <a:off x="262732" y="1934663"/>
        <a:ext cx="3378511" cy="346292"/>
      </dsp:txXfrm>
    </dsp:sp>
    <dsp:sp modelId="{33D3713F-DD4B-4C1C-9037-32BCA6DD2C0E}">
      <dsp:nvSpPr>
        <dsp:cNvPr id="0" name=""/>
        <dsp:cNvSpPr/>
      </dsp:nvSpPr>
      <dsp:spPr>
        <a:xfrm>
          <a:off x="0" y="2697489"/>
          <a:ext cx="4879971" cy="32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B7909E-5759-4DB3-B5B2-4F9499C26EE5}">
      <dsp:nvSpPr>
        <dsp:cNvPr id="0" name=""/>
        <dsp:cNvSpPr/>
      </dsp:nvSpPr>
      <dsp:spPr>
        <a:xfrm>
          <a:off x="243998" y="2505609"/>
          <a:ext cx="3415979" cy="3837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116" tIns="0" rIns="129116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Offering something too good to be true</a:t>
          </a:r>
        </a:p>
      </dsp:txBody>
      <dsp:txXfrm>
        <a:off x="262732" y="2524343"/>
        <a:ext cx="3378511" cy="346292"/>
      </dsp:txXfrm>
    </dsp:sp>
    <dsp:sp modelId="{DC1D30A2-3598-4A77-A861-ACBA0B2F3548}">
      <dsp:nvSpPr>
        <dsp:cNvPr id="0" name=""/>
        <dsp:cNvSpPr/>
      </dsp:nvSpPr>
      <dsp:spPr>
        <a:xfrm>
          <a:off x="0" y="3287169"/>
          <a:ext cx="4879971" cy="32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2691A-C93E-4EDA-B984-2509346B738E}">
      <dsp:nvSpPr>
        <dsp:cNvPr id="0" name=""/>
        <dsp:cNvSpPr/>
      </dsp:nvSpPr>
      <dsp:spPr>
        <a:xfrm>
          <a:off x="243998" y="3095289"/>
          <a:ext cx="3415979" cy="3837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116" tIns="0" rIns="129116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Pretexting (creating a fabricated scenario)</a:t>
          </a:r>
        </a:p>
      </dsp:txBody>
      <dsp:txXfrm>
        <a:off x="262732" y="3114023"/>
        <a:ext cx="3378511" cy="3462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DFD18A-BA28-4168-9B65-B73C9AB6EA08}">
      <dsp:nvSpPr>
        <dsp:cNvPr id="0" name=""/>
        <dsp:cNvSpPr/>
      </dsp:nvSpPr>
      <dsp:spPr>
        <a:xfrm>
          <a:off x="0" y="1407"/>
          <a:ext cx="5217173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A30FE-14E8-49BE-A2C4-80708AE0DD80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6EFF75-9AF4-4C50-A09C-0EDD0D4D3131}">
      <dsp:nvSpPr>
        <dsp:cNvPr id="0" name=""/>
        <dsp:cNvSpPr/>
      </dsp:nvSpPr>
      <dsp:spPr>
        <a:xfrm>
          <a:off x="692764" y="1407"/>
          <a:ext cx="4524408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Be skeptical of unsolicited messages</a:t>
          </a:r>
        </a:p>
      </dsp:txBody>
      <dsp:txXfrm>
        <a:off x="692764" y="1407"/>
        <a:ext cx="4524408" cy="599796"/>
      </dsp:txXfrm>
    </dsp:sp>
    <dsp:sp modelId="{B25DE195-035E-4F3F-A6F2-96A9641DCF49}">
      <dsp:nvSpPr>
        <dsp:cNvPr id="0" name=""/>
        <dsp:cNvSpPr/>
      </dsp:nvSpPr>
      <dsp:spPr>
        <a:xfrm>
          <a:off x="0" y="751152"/>
          <a:ext cx="5217173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ABFA7D-509A-4767-A251-F1DCE4EEE9D4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EEA0E-9CDE-476D-B759-419B85ED5516}">
      <dsp:nvSpPr>
        <dsp:cNvPr id="0" name=""/>
        <dsp:cNvSpPr/>
      </dsp:nvSpPr>
      <dsp:spPr>
        <a:xfrm>
          <a:off x="692764" y="751152"/>
          <a:ext cx="4524408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Don't click on suspicious links or download attachments</a:t>
          </a:r>
        </a:p>
      </dsp:txBody>
      <dsp:txXfrm>
        <a:off x="692764" y="751152"/>
        <a:ext cx="4524408" cy="599796"/>
      </dsp:txXfrm>
    </dsp:sp>
    <dsp:sp modelId="{5522AA38-6C7C-4BEC-9F4E-76775E8C3EA6}">
      <dsp:nvSpPr>
        <dsp:cNvPr id="0" name=""/>
        <dsp:cNvSpPr/>
      </dsp:nvSpPr>
      <dsp:spPr>
        <a:xfrm>
          <a:off x="0" y="1500898"/>
          <a:ext cx="5217173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F76024-B329-415A-AA56-D314B818A233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14F79-3B57-46CA-9BFD-ED182AAF8C90}">
      <dsp:nvSpPr>
        <dsp:cNvPr id="0" name=""/>
        <dsp:cNvSpPr/>
      </dsp:nvSpPr>
      <dsp:spPr>
        <a:xfrm>
          <a:off x="692764" y="1500898"/>
          <a:ext cx="4524408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 strong, unique passwords and enable 2FA</a:t>
          </a:r>
        </a:p>
      </dsp:txBody>
      <dsp:txXfrm>
        <a:off x="692764" y="1500898"/>
        <a:ext cx="4524408" cy="599796"/>
      </dsp:txXfrm>
    </dsp:sp>
    <dsp:sp modelId="{C5C0830A-4695-4AD8-907A-23F128BCB2BB}">
      <dsp:nvSpPr>
        <dsp:cNvPr id="0" name=""/>
        <dsp:cNvSpPr/>
      </dsp:nvSpPr>
      <dsp:spPr>
        <a:xfrm>
          <a:off x="0" y="2250643"/>
          <a:ext cx="5217173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5791EB-25C7-4C5D-8D51-33D35BEC23AA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8167A-876D-42BE-BD2D-5E027A0123A1}">
      <dsp:nvSpPr>
        <dsp:cNvPr id="0" name=""/>
        <dsp:cNvSpPr/>
      </dsp:nvSpPr>
      <dsp:spPr>
        <a:xfrm>
          <a:off x="692764" y="2250643"/>
          <a:ext cx="4524408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Keep software and systems updated</a:t>
          </a:r>
        </a:p>
      </dsp:txBody>
      <dsp:txXfrm>
        <a:off x="692764" y="2250643"/>
        <a:ext cx="4524408" cy="599796"/>
      </dsp:txXfrm>
    </dsp:sp>
    <dsp:sp modelId="{0C4B506C-CDD6-4112-95D7-83F4E2BEC5C1}">
      <dsp:nvSpPr>
        <dsp:cNvPr id="0" name=""/>
        <dsp:cNvSpPr/>
      </dsp:nvSpPr>
      <dsp:spPr>
        <a:xfrm>
          <a:off x="0" y="3000388"/>
          <a:ext cx="5217173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A352D6-43B5-4AE7-B30E-1898D51F979B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1DE35B-12DA-4935-9773-507B6B13354F}">
      <dsp:nvSpPr>
        <dsp:cNvPr id="0" name=""/>
        <dsp:cNvSpPr/>
      </dsp:nvSpPr>
      <dsp:spPr>
        <a:xfrm>
          <a:off x="692764" y="3000388"/>
          <a:ext cx="4524408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Educate yourself and stay informed about new threats</a:t>
          </a:r>
        </a:p>
      </dsp:txBody>
      <dsp:txXfrm>
        <a:off x="692764" y="3000388"/>
        <a:ext cx="4524408" cy="599796"/>
      </dsp:txXfrm>
    </dsp:sp>
    <dsp:sp modelId="{A2202BAD-61D2-4EAA-88BA-77696C39006A}">
      <dsp:nvSpPr>
        <dsp:cNvPr id="0" name=""/>
        <dsp:cNvSpPr/>
      </dsp:nvSpPr>
      <dsp:spPr>
        <a:xfrm>
          <a:off x="0" y="3750134"/>
          <a:ext cx="5217173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7D833E-AE61-4BF0-A876-D4990A4E550E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AC21E-6D0F-42BD-AA87-D8FEBA5AA17F}">
      <dsp:nvSpPr>
        <dsp:cNvPr id="0" name=""/>
        <dsp:cNvSpPr/>
      </dsp:nvSpPr>
      <dsp:spPr>
        <a:xfrm>
          <a:off x="692764" y="3750134"/>
          <a:ext cx="4524408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Report suspected phishing attempts</a:t>
          </a:r>
        </a:p>
      </dsp:txBody>
      <dsp:txXfrm>
        <a:off x="692764" y="3750134"/>
        <a:ext cx="4524408" cy="5997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E2BD7E-CD0B-4E9F-BB53-8B4023D66213}">
      <dsp:nvSpPr>
        <dsp:cNvPr id="0" name=""/>
        <dsp:cNvSpPr/>
      </dsp:nvSpPr>
      <dsp:spPr>
        <a:xfrm>
          <a:off x="0" y="3736288"/>
          <a:ext cx="1304293" cy="612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761" tIns="149352" rIns="92761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File</a:t>
          </a:r>
        </a:p>
      </dsp:txBody>
      <dsp:txXfrm>
        <a:off x="0" y="3736288"/>
        <a:ext cx="1304293" cy="612969"/>
      </dsp:txXfrm>
    </dsp:sp>
    <dsp:sp modelId="{C688881D-B7F7-4282-8988-55B140C71205}">
      <dsp:nvSpPr>
        <dsp:cNvPr id="0" name=""/>
        <dsp:cNvSpPr/>
      </dsp:nvSpPr>
      <dsp:spPr>
        <a:xfrm>
          <a:off x="1304293" y="3736288"/>
          <a:ext cx="3912879" cy="6129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72" tIns="177800" rIns="79372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File a report with law enforcement if necessary</a:t>
          </a:r>
        </a:p>
      </dsp:txBody>
      <dsp:txXfrm>
        <a:off x="1304293" y="3736288"/>
        <a:ext cx="3912879" cy="612969"/>
      </dsp:txXfrm>
    </dsp:sp>
    <dsp:sp modelId="{C15C7EED-8EBA-45B2-AB82-D7F2CDD94119}">
      <dsp:nvSpPr>
        <dsp:cNvPr id="0" name=""/>
        <dsp:cNvSpPr/>
      </dsp:nvSpPr>
      <dsp:spPr>
        <a:xfrm rot="10800000">
          <a:off x="0" y="2802736"/>
          <a:ext cx="1304293" cy="94274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761" tIns="149352" rIns="92761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Report</a:t>
          </a:r>
        </a:p>
      </dsp:txBody>
      <dsp:txXfrm rot="-10800000">
        <a:off x="0" y="2802736"/>
        <a:ext cx="1304293" cy="612785"/>
      </dsp:txXfrm>
    </dsp:sp>
    <dsp:sp modelId="{5C365E34-B883-48BB-8C86-61C01FCBCC27}">
      <dsp:nvSpPr>
        <dsp:cNvPr id="0" name=""/>
        <dsp:cNvSpPr/>
      </dsp:nvSpPr>
      <dsp:spPr>
        <a:xfrm>
          <a:off x="1304293" y="2802736"/>
          <a:ext cx="3912879" cy="6127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72" tIns="177800" rIns="79372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Report the incident to IT or security team</a:t>
          </a:r>
        </a:p>
      </dsp:txBody>
      <dsp:txXfrm>
        <a:off x="1304293" y="2802736"/>
        <a:ext cx="3912879" cy="612785"/>
      </dsp:txXfrm>
    </dsp:sp>
    <dsp:sp modelId="{4A9D317F-75A3-49D3-BB9B-167A2631D21C}">
      <dsp:nvSpPr>
        <dsp:cNvPr id="0" name=""/>
        <dsp:cNvSpPr/>
      </dsp:nvSpPr>
      <dsp:spPr>
        <a:xfrm rot="10800000">
          <a:off x="0" y="1869184"/>
          <a:ext cx="1304293" cy="94274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761" tIns="149352" rIns="92761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Monitor</a:t>
          </a:r>
        </a:p>
      </dsp:txBody>
      <dsp:txXfrm rot="-10800000">
        <a:off x="0" y="1869184"/>
        <a:ext cx="1304293" cy="612785"/>
      </dsp:txXfrm>
    </dsp:sp>
    <dsp:sp modelId="{F1C4993A-771F-4980-8437-789F4875741C}">
      <dsp:nvSpPr>
        <dsp:cNvPr id="0" name=""/>
        <dsp:cNvSpPr/>
      </dsp:nvSpPr>
      <dsp:spPr>
        <a:xfrm>
          <a:off x="1304293" y="1869184"/>
          <a:ext cx="3912879" cy="6127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72" tIns="177800" rIns="79372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Monitor your accounts for suspicious activity</a:t>
          </a:r>
        </a:p>
      </dsp:txBody>
      <dsp:txXfrm>
        <a:off x="1304293" y="1869184"/>
        <a:ext cx="3912879" cy="612785"/>
      </dsp:txXfrm>
    </dsp:sp>
    <dsp:sp modelId="{C14E4B58-6EF4-41B8-A327-B01CECD10767}">
      <dsp:nvSpPr>
        <dsp:cNvPr id="0" name=""/>
        <dsp:cNvSpPr/>
      </dsp:nvSpPr>
      <dsp:spPr>
        <a:xfrm rot="10800000">
          <a:off x="0" y="935632"/>
          <a:ext cx="1304293" cy="94274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761" tIns="149352" rIns="92761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Contact</a:t>
          </a:r>
        </a:p>
      </dsp:txBody>
      <dsp:txXfrm rot="-10800000">
        <a:off x="0" y="935632"/>
        <a:ext cx="1304293" cy="612785"/>
      </dsp:txXfrm>
    </dsp:sp>
    <dsp:sp modelId="{6B193A00-D3E4-48C9-85BB-919657B12E08}">
      <dsp:nvSpPr>
        <dsp:cNvPr id="0" name=""/>
        <dsp:cNvSpPr/>
      </dsp:nvSpPr>
      <dsp:spPr>
        <a:xfrm>
          <a:off x="1304293" y="935632"/>
          <a:ext cx="3912879" cy="6127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72" tIns="177800" rIns="79372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Contact your bank or credit card company</a:t>
          </a:r>
        </a:p>
      </dsp:txBody>
      <dsp:txXfrm>
        <a:off x="1304293" y="935632"/>
        <a:ext cx="3912879" cy="612785"/>
      </dsp:txXfrm>
    </dsp:sp>
    <dsp:sp modelId="{FCF039D0-3D58-4594-8EDC-7B3EAB53C54F}">
      <dsp:nvSpPr>
        <dsp:cNvPr id="0" name=""/>
        <dsp:cNvSpPr/>
      </dsp:nvSpPr>
      <dsp:spPr>
        <a:xfrm rot="10800000">
          <a:off x="0" y="2080"/>
          <a:ext cx="1304293" cy="94274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761" tIns="149352" rIns="92761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Change</a:t>
          </a:r>
        </a:p>
      </dsp:txBody>
      <dsp:txXfrm rot="-10800000">
        <a:off x="0" y="2080"/>
        <a:ext cx="1304293" cy="612785"/>
      </dsp:txXfrm>
    </dsp:sp>
    <dsp:sp modelId="{88E86018-6419-419A-B5D9-A022036951A0}">
      <dsp:nvSpPr>
        <dsp:cNvPr id="0" name=""/>
        <dsp:cNvSpPr/>
      </dsp:nvSpPr>
      <dsp:spPr>
        <a:xfrm>
          <a:off x="1304293" y="2080"/>
          <a:ext cx="3912879" cy="6127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72" tIns="177800" rIns="79372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Change passwords immediately</a:t>
          </a:r>
        </a:p>
      </dsp:txBody>
      <dsp:txXfrm>
        <a:off x="1304293" y="2080"/>
        <a:ext cx="3912879" cy="6127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C93170-8F55-45ED-B5E1-78D7AE74AD1F}">
      <dsp:nvSpPr>
        <dsp:cNvPr id="0" name=""/>
        <dsp:cNvSpPr/>
      </dsp:nvSpPr>
      <dsp:spPr>
        <a:xfrm>
          <a:off x="0" y="1805"/>
          <a:ext cx="5217173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BC6B8A-FB9F-4AFC-85B1-50759EF17A8F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14F48-871F-4B66-8623-3AB36B7CD3E0}">
      <dsp:nvSpPr>
        <dsp:cNvPr id="0" name=""/>
        <dsp:cNvSpPr/>
      </dsp:nvSpPr>
      <dsp:spPr>
        <a:xfrm>
          <a:off x="1057183" y="1805"/>
          <a:ext cx="4159989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Phishing is a serious threat, but awareness is key</a:t>
          </a:r>
        </a:p>
      </dsp:txBody>
      <dsp:txXfrm>
        <a:off x="1057183" y="1805"/>
        <a:ext cx="4159989" cy="915310"/>
      </dsp:txXfrm>
    </dsp:sp>
    <dsp:sp modelId="{7B973588-F099-4A6F-B1AC-6C16E48AF696}">
      <dsp:nvSpPr>
        <dsp:cNvPr id="0" name=""/>
        <dsp:cNvSpPr/>
      </dsp:nvSpPr>
      <dsp:spPr>
        <a:xfrm>
          <a:off x="0" y="1145944"/>
          <a:ext cx="5217173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020DED-7A89-4089-B271-CEF5B1BC3841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F943A-2BF3-473D-9033-D2FA2EBB4C25}">
      <dsp:nvSpPr>
        <dsp:cNvPr id="0" name=""/>
        <dsp:cNvSpPr/>
      </dsp:nvSpPr>
      <dsp:spPr>
        <a:xfrm>
          <a:off x="1057183" y="1145944"/>
          <a:ext cx="4159989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Trust your instincts and verify before acting</a:t>
          </a:r>
        </a:p>
      </dsp:txBody>
      <dsp:txXfrm>
        <a:off x="1057183" y="1145944"/>
        <a:ext cx="4159989" cy="915310"/>
      </dsp:txXfrm>
    </dsp:sp>
    <dsp:sp modelId="{655D942E-488A-4416-B5AB-B7F87943A7AC}">
      <dsp:nvSpPr>
        <dsp:cNvPr id="0" name=""/>
        <dsp:cNvSpPr/>
      </dsp:nvSpPr>
      <dsp:spPr>
        <a:xfrm>
          <a:off x="0" y="2290082"/>
          <a:ext cx="5217173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08C5DC-CC6C-4E90-8AE8-B803A8F3614F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79EA2-B335-488F-B2D6-63871FB55053}">
      <dsp:nvSpPr>
        <dsp:cNvPr id="0" name=""/>
        <dsp:cNvSpPr/>
      </dsp:nvSpPr>
      <dsp:spPr>
        <a:xfrm>
          <a:off x="1057183" y="2290082"/>
          <a:ext cx="4159989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Protect yourself, your data, and your organization</a:t>
          </a:r>
        </a:p>
      </dsp:txBody>
      <dsp:txXfrm>
        <a:off x="1057183" y="2290082"/>
        <a:ext cx="4159989" cy="915310"/>
      </dsp:txXfrm>
    </dsp:sp>
    <dsp:sp modelId="{38D98331-22FC-4A04-AE7F-28B2C9785DEC}">
      <dsp:nvSpPr>
        <dsp:cNvPr id="0" name=""/>
        <dsp:cNvSpPr/>
      </dsp:nvSpPr>
      <dsp:spPr>
        <a:xfrm>
          <a:off x="0" y="3434221"/>
          <a:ext cx="5217173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5E8D6A-0D7D-4DD5-BBA3-1191E070DAC4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92ED25-2D27-47AD-8CA3-38DCAB6C745F}">
      <dsp:nvSpPr>
        <dsp:cNvPr id="0" name=""/>
        <dsp:cNvSpPr/>
      </dsp:nvSpPr>
      <dsp:spPr>
        <a:xfrm>
          <a:off x="1057183" y="3434221"/>
          <a:ext cx="4159989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Remember: If in doubt, reach out to IT support</a:t>
          </a:r>
        </a:p>
      </dsp:txBody>
      <dsp:txXfrm>
        <a:off x="1057183" y="3434221"/>
        <a:ext cx="4159989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DF19-DBE8-58AF-51DA-30BDD4498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98253-C016-8372-8176-2E51ED34D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B212F-18FE-7858-DD36-EA7C7632A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4F10-5472-4E0B-A5B0-9D23328D044B}" type="datetimeFigureOut">
              <a:rPr lang="en-PK" smtClean="0"/>
              <a:t>12/07/2024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400B5-A4A4-0AA5-7DD4-C6B14672C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8BCDB-550D-D1BF-0202-34D4ACDC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D838-F8A5-4C25-91E4-E52B50E33CD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3697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8FD6C-0820-91C2-590D-6485548F7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E0D51-175B-325D-887B-2B69B6366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EAC12-74E3-881A-DD0E-CFC169A83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4F10-5472-4E0B-A5B0-9D23328D044B}" type="datetimeFigureOut">
              <a:rPr lang="en-PK" smtClean="0"/>
              <a:t>12/07/2024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CF19D-7AA6-8EBC-3375-71B4DF8D8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696DF-317F-5878-C62D-1583C0F62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D838-F8A5-4C25-91E4-E52B50E33CD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7688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A050BD-6E0A-E2C9-5AE8-33F20341F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FEF7F-1D8E-FD8F-4319-B506E764B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B8814-F6A7-9971-94EC-7C8E9E13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4F10-5472-4E0B-A5B0-9D23328D044B}" type="datetimeFigureOut">
              <a:rPr lang="en-PK" smtClean="0"/>
              <a:t>12/07/2024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0B4C9-CA71-D19E-56C7-CF74820D9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49310-0A3C-A484-7234-D2108B61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D838-F8A5-4C25-91E4-E52B50E33CD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79372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85415-AA50-7556-D104-5723DEB0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985CC-2A60-6656-5843-348C84266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1675A-605B-25C4-F840-406ABBA52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4F10-5472-4E0B-A5B0-9D23328D044B}" type="datetimeFigureOut">
              <a:rPr lang="en-PK" smtClean="0"/>
              <a:t>12/07/2024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A4837-CFE9-3FA2-3E37-3C07F11E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43935-E4E4-1B50-413A-6F0F287C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D838-F8A5-4C25-91E4-E52B50E33CD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3462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B982-35DB-18DB-1D95-970416D52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4376C-C3F0-24D0-4178-AEADE614E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AC10E-BA9B-3DBF-E587-6B060062C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4F10-5472-4E0B-A5B0-9D23328D044B}" type="datetimeFigureOut">
              <a:rPr lang="en-PK" smtClean="0"/>
              <a:t>12/07/2024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B459C-9562-F4C5-72D9-64CA44877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49A07-ED04-1DB0-48A2-1E99896BD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D838-F8A5-4C25-91E4-E52B50E33CD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7158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674E-38EE-036E-A513-58A360CBD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ABF74-1D8B-466A-9BBA-30510FD5D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9A39B-0535-5E87-F1E5-3791C228D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4F10-5472-4E0B-A5B0-9D23328D044B}" type="datetimeFigureOut">
              <a:rPr lang="en-PK" smtClean="0"/>
              <a:t>12/07/2024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D7435-3E16-EBB1-9840-CD900991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17B1D-39C1-B328-4AEB-931DC78C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D838-F8A5-4C25-91E4-E52B50E33CD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2961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2BD4-5A68-593D-8D3A-9E11FC7A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88991-B171-5D02-EAF9-283A0897F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166E9-6328-31ED-F13C-7F9706906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9B7CA-A432-6B9B-DC6B-A878732D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4F10-5472-4E0B-A5B0-9D23328D044B}" type="datetimeFigureOut">
              <a:rPr lang="en-PK" smtClean="0"/>
              <a:t>12/07/2024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9FD6B-A7ED-7BAF-02C9-824A0A65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9436F-629B-34A9-50E7-1B1A4686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D838-F8A5-4C25-91E4-E52B50E33CD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4981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AD99-168A-EEDE-FFE3-0DF135851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73C78-CC37-703E-93C1-7A05EB4F1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140DF-F32A-29C7-BC71-96030EC82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EF852-EDEA-A444-0B2B-25C4511B7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62164F-629D-3547-0370-2A0FCAB8D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3DE98E-570D-7FE0-0360-7B9A4B2C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4F10-5472-4E0B-A5B0-9D23328D044B}" type="datetimeFigureOut">
              <a:rPr lang="en-PK" smtClean="0"/>
              <a:t>12/07/2024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1F7993-F338-B9B7-9581-24E1DAC2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86C2B0-CB62-41FA-7E50-B4795D84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D838-F8A5-4C25-91E4-E52B50E33CD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474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99AE8-CBEF-F04D-F9C3-CECA6C50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0A840-3400-3F5D-65F2-6A2F1C77E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4F10-5472-4E0B-A5B0-9D23328D044B}" type="datetimeFigureOut">
              <a:rPr lang="en-PK" smtClean="0"/>
              <a:t>12/07/2024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2A444-961F-8FEB-EF09-E0E3E0E3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17503-ED6F-3DC3-FC25-C4B1E823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D838-F8A5-4C25-91E4-E52B50E33CD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1200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691D2A-3A89-70F7-3E1D-D4206A90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4F10-5472-4E0B-A5B0-9D23328D044B}" type="datetimeFigureOut">
              <a:rPr lang="en-PK" smtClean="0"/>
              <a:t>12/07/2024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72B132-18D0-9FC5-35D2-F1D561FD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252A1-8C4C-8099-EB2D-CFA397B9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D838-F8A5-4C25-91E4-E52B50E33CD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8261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9683-5AE2-F3CD-5934-ABBC39D6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2CB39-9FF4-C1B9-34BD-A979ACC73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ABA87-6E2E-FDB5-7D4C-38933D990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F6E44-0429-DE3C-FC9A-3BC2B62FB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4F10-5472-4E0B-A5B0-9D23328D044B}" type="datetimeFigureOut">
              <a:rPr lang="en-PK" smtClean="0"/>
              <a:t>12/07/2024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F4514-06DD-7EAF-F40B-EA1D2B00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30334-6771-A703-B212-FC76DABFB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D838-F8A5-4C25-91E4-E52B50E33CD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612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5E8DB-7B5B-72AA-A89E-DDAB4A7B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346014-B73D-5A3B-939E-FE79678A4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07F54-5326-31AA-4B66-F2DA796B0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DB5B9-9BDC-BF56-2800-F76685CFD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4F10-5472-4E0B-A5B0-9D23328D044B}" type="datetimeFigureOut">
              <a:rPr lang="en-PK" smtClean="0"/>
              <a:t>12/07/2024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AF7A2-A87C-141C-3BAF-7360D997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75F89-AFAA-C366-5BA7-44AAD653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D838-F8A5-4C25-91E4-E52B50E33CD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6723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4EFCE-DCA0-B495-9D2E-E2774DAA6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2E155-C8D5-0FBD-8710-6B7D7AE5B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88D59-6B71-34A6-833F-30727720D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324F10-5472-4E0B-A5B0-9D23328D044B}" type="datetimeFigureOut">
              <a:rPr lang="en-PK" smtClean="0"/>
              <a:t>12/07/2024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0812E-726C-8190-786B-1EC657005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D513E-F094-E51A-EFBC-3C8783B69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9FD838-F8A5-4C25-91E4-E52B50E33CD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8363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9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20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EB5F14-5014-49D1-B590-9E2B7721C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D2B953D-3D65-4BA7-80E6-139390790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0604" y="147284"/>
            <a:ext cx="4314573" cy="431457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CA0A0B8-0ABD-4C1D-8BDE-4D94C94FD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FF2923AC-40BC-4610-B6BD-AECABAF6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A188E6-9899-40AA-9648-7B9BEAF52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81974" y="1174396"/>
            <a:ext cx="5290997" cy="5290997"/>
            <a:chOff x="1881974" y="1174396"/>
            <a:chExt cx="5290997" cy="529099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10D3957-AAB5-4037-A58C-20FF0E226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4478242-FDA7-48D1-A53E-3E0EDB2A7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F47059C0-3CD3-44C5-9FBC-C5CEA6D94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254" y="1065353"/>
            <a:ext cx="5290997" cy="529099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2BCBE-84A8-326F-B1ED-72A07F24A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2763" y="1893347"/>
            <a:ext cx="4079551" cy="2877632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Phishing Awareness Protecting Yourself Online</a:t>
            </a:r>
            <a:endParaRPr lang="en-PK" sz="5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EBE12-57BE-2F95-4582-F1ECDF23B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2763" y="4863054"/>
            <a:ext cx="4079551" cy="81160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Stay Safe from Cyber Threats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8A6A50F-EF16-474F-9BD1-2D663EBEA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bg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AA37927-0235-4A56-8680-D7B36716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D5F1B50-7A4C-4505-93E5-35FB75146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5E4C78B-9B58-FED4-DDC8-97D555D20FC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500" y="1024180"/>
            <a:ext cx="2560781" cy="2560781"/>
          </a:xfrm>
          <a:prstGeom prst="rect">
            <a:avLst/>
          </a:prstGeom>
        </p:spPr>
      </p:pic>
      <p:grpSp>
        <p:nvGrpSpPr>
          <p:cNvPr id="30" name="Graphic 185">
            <a:extLst>
              <a:ext uri="{FF2B5EF4-FFF2-40B4-BE49-F238E27FC236}">
                <a16:creationId xmlns:a16="http://schemas.microsoft.com/office/drawing/2014/main" id="{4717BE92-F93B-41D0-A644-64F6E524C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76418" y="4140693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CA26306-9FAA-4D01-957F-3E9B25A25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A458C4D-E6E4-42CA-BC7C-301BFBAA7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CDA802E-5743-4261-84A2-D9D8F19A3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FCFC560-017D-4F70-ADE9-00A770915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65F55DD-D975-452E-9674-461DBDBDE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D245B05D-DA60-40E2-8A0A-B078C91D7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01FD61C-FC3A-43C0-9641-28B0C1A5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EFF399-C49B-138A-58A1-04001E732A37}"/>
              </a:ext>
            </a:extLst>
          </p:cNvPr>
          <p:cNvSpPr txBox="1"/>
          <p:nvPr/>
        </p:nvSpPr>
        <p:spPr>
          <a:xfrm>
            <a:off x="7023372" y="5237026"/>
            <a:ext cx="5168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       Muhammad Dilawar Akram</a:t>
            </a:r>
          </a:p>
          <a:p>
            <a:r>
              <a:rPr lang="en-US" sz="2400" dirty="0">
                <a:solidFill>
                  <a:schemeClr val="bg1"/>
                </a:solidFill>
              </a:rPr>
              <a:t>(Cyber Security Intern @ CodeAlpha)</a:t>
            </a:r>
            <a:endParaRPr lang="en-PK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146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erial view of a highway near the ocean">
            <a:extLst>
              <a:ext uri="{FF2B5EF4-FFF2-40B4-BE49-F238E27FC236}">
                <a16:creationId xmlns:a16="http://schemas.microsoft.com/office/drawing/2014/main" id="{435EAEDE-DBB6-9785-B3D8-144D5967A0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0024" b="23309"/>
          <a:stretch/>
        </p:blipFill>
        <p:spPr>
          <a:xfrm>
            <a:off x="735178" y="339891"/>
            <a:ext cx="10786262" cy="53931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7FC735-79C3-0BAA-AC5B-E59116424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173" y="630936"/>
            <a:ext cx="7315200" cy="270201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74615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22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98104"/>
            <a:ext cx="4288094" cy="42880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212D1D-5D72-69D9-E7C9-C00791A21DEB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2" r="14674"/>
          <a:stretch/>
        </p:blipFill>
        <p:spPr>
          <a:xfrm>
            <a:off x="2869471" y="941357"/>
            <a:ext cx="2601592" cy="2601587"/>
          </a:xfrm>
          <a:prstGeom prst="rect">
            <a:avLst/>
          </a:prstGeom>
        </p:spPr>
      </p:pic>
      <p:grpSp>
        <p:nvGrpSpPr>
          <p:cNvPr id="232" name="Group 231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1848" y="2813300"/>
            <a:ext cx="3757487" cy="3757487"/>
            <a:chOff x="1881974" y="1174396"/>
            <a:chExt cx="5290997" cy="5290997"/>
          </a:xfrm>
        </p:grpSpPr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5" name="Oval 234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350" y="2762501"/>
            <a:ext cx="3744592" cy="374459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6EABC-8555-0959-A9E3-60860FE2D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91" y="3404608"/>
            <a:ext cx="3520789" cy="26660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Phishing?</a:t>
            </a:r>
          </a:p>
        </p:txBody>
      </p:sp>
      <p:grpSp>
        <p:nvGrpSpPr>
          <p:cNvPr id="236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39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4" y="4748270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212" name="Content Placeholder 2">
            <a:extLst>
              <a:ext uri="{FF2B5EF4-FFF2-40B4-BE49-F238E27FC236}">
                <a16:creationId xmlns:a16="http://schemas.microsoft.com/office/drawing/2014/main" id="{8C81DC36-0264-41A7-D101-2B77EACE68B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32074616"/>
              </p:ext>
            </p:extLst>
          </p:nvPr>
        </p:nvGraphicFramePr>
        <p:xfrm>
          <a:off x="6477270" y="1130846"/>
          <a:ext cx="497477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613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0FFE7E-E64F-AE19-97B4-BEBB65FB01D7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713" y="3622969"/>
            <a:ext cx="3634674" cy="2180804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A656E-975F-6E8E-59BC-0CA95FABC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Types of Phishing Attacks</a:t>
            </a:r>
          </a:p>
        </p:txBody>
      </p:sp>
      <p:grpSp>
        <p:nvGrpSpPr>
          <p:cNvPr id="62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7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49" name="Content Placeholder 2">
            <a:extLst>
              <a:ext uri="{FF2B5EF4-FFF2-40B4-BE49-F238E27FC236}">
                <a16:creationId xmlns:a16="http://schemas.microsoft.com/office/drawing/2014/main" id="{D0A23DB9-AC5E-E454-8264-700CBCA6111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57432572"/>
              </p:ext>
            </p:extLst>
          </p:nvPr>
        </p:nvGraphicFramePr>
        <p:xfrm>
          <a:off x="6477270" y="685805"/>
          <a:ext cx="4974771" cy="5534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248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blue envelope with a fishing hook&#10;&#10;Description automatically generated">
            <a:extLst>
              <a:ext uri="{FF2B5EF4-FFF2-40B4-BE49-F238E27FC236}">
                <a16:creationId xmlns:a16="http://schemas.microsoft.com/office/drawing/2014/main" id="{5419A2A9-380B-816C-62CE-7BAF95733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713" y="3504016"/>
            <a:ext cx="3634674" cy="241871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B1EAE-BC91-DB42-6210-309EE692E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Recognizing Phishing Emails</a:t>
            </a:r>
          </a:p>
        </p:txBody>
      </p:sp>
      <p:grpSp>
        <p:nvGrpSpPr>
          <p:cNvPr id="34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87C7AB-1E62-6DA5-F8E5-96D482DC97F9}"/>
              </a:ext>
            </a:extLst>
          </p:cNvPr>
          <p:cNvSpPr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5D93B3C-1F25-AE07-3721-6343BFBDF3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1875539"/>
              </p:ext>
            </p:extLst>
          </p:nvPr>
        </p:nvGraphicFramePr>
        <p:xfrm>
          <a:off x="6477270" y="685805"/>
          <a:ext cx="4974771" cy="5534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2003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140BF7-FF70-ABD7-DA4A-5C4A5B898AF2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454" y="3104705"/>
            <a:ext cx="3409192" cy="3217333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A9C58-B822-60B4-9AA9-87FD517E7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Identifying Fake Websites</a:t>
            </a:r>
          </a:p>
        </p:txBody>
      </p:sp>
      <p:grpSp>
        <p:nvGrpSpPr>
          <p:cNvPr id="62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7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1B235050-8753-3B8C-4450-F7B184DF611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55346846"/>
              </p:ext>
            </p:extLst>
          </p:nvPr>
        </p:nvGraphicFramePr>
        <p:xfrm>
          <a:off x="6477270" y="685805"/>
          <a:ext cx="4974771" cy="5534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137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A54CC2-57C1-A756-95DB-53AC62BEC5C4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9" r="8883"/>
          <a:stretch/>
        </p:blipFill>
        <p:spPr>
          <a:xfrm>
            <a:off x="2603189" y="3104705"/>
            <a:ext cx="3543198" cy="3217333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89C6B508-0B2C-4D80-99F6-BC8C9C693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A54034F-F9B1-4048-9AEF-C7AB99053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583F029-E06B-49B5-9779-2E8CEFD77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009642-4576-A51D-2792-5A0CAC04E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Social Engineering Tactics</a:t>
            </a:r>
          </a:p>
        </p:txBody>
      </p:sp>
      <p:grpSp>
        <p:nvGrpSpPr>
          <p:cNvPr id="62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17004"/>
            <a:ext cx="1370098" cy="508993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6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1" name="Graphic 4">
            <a:extLst>
              <a:ext uri="{FF2B5EF4-FFF2-40B4-BE49-F238E27FC236}">
                <a16:creationId xmlns:a16="http://schemas.microsoft.com/office/drawing/2014/main" id="{DDFA5A3F-B050-4826-ACB4-F634DD12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45D7489-248E-4EB2-A887-30A9C396E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B6BF832-C29A-4992-8772-6B33118C5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5E06C84D-D026-40FC-A1FB-0482450B6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2D9620B-AA48-430C-BACC-01BF1B128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C7842E4-3E00-4846-B285-345F6B324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120E203-7898-4AE9-A9E5-F5C364415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6A5C8C3-E77D-410A-8D95-0B15B8E61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8E9CE1FB-B266-47D2-A0AC-79D1DDBAA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8862FCB-5370-44C9-803F-017FF893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1EC218E-7E2A-4304-96EA-1A7AA046E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904051-0B1B-4340-8A1F-FC345A500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8D8B68CD-1F5B-4E19-A474-4290A7386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219F1BA-F2AD-4C0B-B881-AF7702BFA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49" name="Content Placeholder 2">
            <a:extLst>
              <a:ext uri="{FF2B5EF4-FFF2-40B4-BE49-F238E27FC236}">
                <a16:creationId xmlns:a16="http://schemas.microsoft.com/office/drawing/2014/main" id="{6CE006BF-7C0A-EE7B-6739-8CF9FD010B1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70044467"/>
              </p:ext>
            </p:extLst>
          </p:nvPr>
        </p:nvGraphicFramePr>
        <p:xfrm>
          <a:off x="6572070" y="1130846"/>
          <a:ext cx="487997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9950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CB43AD-2F35-5233-FAB0-8E6E80691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Best Practices to Avoid Phishing</a:t>
            </a:r>
          </a:p>
        </p:txBody>
      </p:sp>
      <p:sp>
        <p:nvSpPr>
          <p:cNvPr id="37" name="Graphic 212">
            <a:extLst>
              <a:ext uri="{FF2B5EF4-FFF2-40B4-BE49-F238E27FC236}">
                <a16:creationId xmlns:a16="http://schemas.microsoft.com/office/drawing/2014/main" id="{52D7FCC1-2D52-49CE-A986-EE6E0CA64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9" name="Graphic 212">
            <a:extLst>
              <a:ext uri="{FF2B5EF4-FFF2-40B4-BE49-F238E27FC236}">
                <a16:creationId xmlns:a16="http://schemas.microsoft.com/office/drawing/2014/main" id="{28C3CACD-E5A7-4AAC-AE47-75CF7D30F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aphicFrame>
        <p:nvGraphicFramePr>
          <p:cNvPr id="391" name="Content Placeholder 2">
            <a:extLst>
              <a:ext uri="{FF2B5EF4-FFF2-40B4-BE49-F238E27FC236}">
                <a16:creationId xmlns:a16="http://schemas.microsoft.com/office/drawing/2014/main" id="{C00EC4A4-9954-840C-4D3B-D57901711C1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97462578"/>
              </p:ext>
            </p:extLst>
          </p:nvPr>
        </p:nvGraphicFramePr>
        <p:xfrm>
          <a:off x="946520" y="1747592"/>
          <a:ext cx="521717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3A35C15A-135A-4FD3-BA11-A046CFA39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26111"/>
            <a:ext cx="1598829" cy="531293"/>
            <a:chOff x="6491531" y="1420258"/>
            <a:chExt cx="1598829" cy="531293"/>
          </a:xfrm>
          <a:solidFill>
            <a:schemeClr val="bg1"/>
          </a:solidFill>
        </p:grpSpPr>
        <p:grpSp>
          <p:nvGrpSpPr>
            <p:cNvPr id="42" name="Graphic 190">
              <a:extLst>
                <a:ext uri="{FF2B5EF4-FFF2-40B4-BE49-F238E27FC236}">
                  <a16:creationId xmlns:a16="http://schemas.microsoft.com/office/drawing/2014/main" id="{61E65A99-85A2-448D-AA1F-7690BD01A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A127EC05-3250-408F-8F9F-A73F8B9B1D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6D9B8D4-23BB-4CD2-A0FF-95423AFEB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43" name="Graphic 190">
              <a:extLst>
                <a:ext uri="{FF2B5EF4-FFF2-40B4-BE49-F238E27FC236}">
                  <a16:creationId xmlns:a16="http://schemas.microsoft.com/office/drawing/2014/main" id="{91DC38B0-ED19-4BAC-A009-485461F23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1A2C10C3-E625-41E2-8047-2AE4A87F3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0F0340A9-BD8A-4ABB-9AC1-7A14DF22E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304F44-CFC4-436F-984D-D458C7E5E221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021" y="2637819"/>
            <a:ext cx="3555043" cy="1582363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03AF83E4-4DE2-499C-9F36-0279E7E4F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52524"/>
            <a:ext cx="1443404" cy="1443428"/>
            <a:chOff x="10154385" y="4452524"/>
            <a:chExt cx="1443404" cy="1443428"/>
          </a:xfrm>
          <a:solidFill>
            <a:schemeClr val="bg1"/>
          </a:solidFill>
        </p:grpSpPr>
        <p:grpSp>
          <p:nvGrpSpPr>
            <p:cNvPr id="50" name="Graphic 4">
              <a:extLst>
                <a:ext uri="{FF2B5EF4-FFF2-40B4-BE49-F238E27FC236}">
                  <a16:creationId xmlns:a16="http://schemas.microsoft.com/office/drawing/2014/main" id="{0B09EB4D-4323-43F4-9970-42885A83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BA9C6284-1137-47FE-9471-23CA824947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A00A6D3C-23F9-41D9-B891-14D8E2E98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8F8D96F5-1ED7-4891-8D8B-A24E72DA7C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0E9A3A72-EC37-423D-B309-A6487A86C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EBE630AB-13C0-44A2-80CA-C07483E934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B7768337-3D65-4FE5-8E1A-D79219E0A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968E4331-550E-4929-ACE8-D2ED2D6EA3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768D8817-CAEE-45BB-820E-A67C68D480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350A8C31-0139-4ABD-967A-139738E88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9855AEE1-1C1C-4832-8B4C-042F59E02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A41C5A32-BD0A-4457-9CF7-97467FA2B7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93C14A20-2E3C-49F8-AF55-C384FEB95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DB167719-0D82-4ABF-9BC8-B073A8474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660582DE-E250-4561-9298-E4FADEB9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820B635A-6E81-4D8A-98A3-141E57A6FF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3909A0ED-D070-4792-A2EE-CCEB6BA63C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4619A19C-3B55-4085-8668-458999628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87D16772-2B59-486E-BE47-65D591C088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1D6A06B8-1E4A-497F-B977-F78E5D7D00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55BC53AD-5249-4FB1-AB74-3F71AAEB5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36F8561A-874A-48BB-BCC2-07F002ED4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BA6B1B8F-9695-447F-BF2F-9010D40A0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454192F9-26C5-4212-BA60-CADA662AF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BFBDA013-4858-422E-AE7A-614BF71FB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42BA261C-0C75-431D-9FD5-2C3AA241B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0F8709D9-2655-4A39-9228-BCFCBF4122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9653F80B-5CF7-45EF-889B-FD0AAF483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2A1DA86A-7442-4897-88A4-EDD18A01C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39623279-A4CE-49AC-B5FA-CD224324BE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EB9D8B4D-1BE5-4CD9-A592-D0D3D76911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769A47A3-F5B7-4BF0-B920-21A62F96F7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6E5DCDE9-48A4-41BA-987D-CC72C62B36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0F51F840-3DBF-444E-BC79-718416C51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2DFD2B64-98D0-4E59-AE1F-693872F36D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CF09CB65-8B7E-426C-A3FE-DD20196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43149294-A5BC-4E62-A167-3CD55E05B3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DB99FCDF-C9A0-40F7-ABDE-7247B2238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0CE59751-EC07-43C1-A5F5-AF5D30EBBE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4573CCF2-67F2-4BD1-A01C-1D064B908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1C60C662-612D-485A-A50D-E938C6E49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0048F63C-A2BB-4D89-9649-91EC2045C0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1C29F96C-43D4-4F0F-A76D-4CED9C610C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B660107F-776B-455F-AC78-225F21B81D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EB1DB332-7265-477D-9A04-EDB3799DE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EBBEFE2D-1654-40D8-A838-45728A168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190211E2-64DF-4171-811B-B8A0CD87B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5F7CDCE8-8B48-4859-BDFE-FCB7BC6F58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B770A8C4-614E-4295-A937-718CC61B25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A699ADB6-675C-44B0-B96E-EDD7AC1F9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64875E98-2AA1-4001-90EA-2F3D9E017E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5BEC7219-356F-4141-B57B-8BCD85BF77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564D4AAB-BB2C-4A77-BB45-94EEC66CD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CE9CF29A-81CA-4A03-8B04-55F5668826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52FEFF22-7798-4730-9C0B-EC7EAFCD01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00149276-D167-4D2B-93F1-FD2958302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E7DC22D5-A39C-4789-A952-D891488772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7BA51EF1-15F0-4193-AB83-F8C8A64D6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3FB75ADB-F020-4C56-91C6-9AB462985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DBCE5CDF-BBF6-4E67-8CCE-9482D7EB4F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2138BABC-E51C-4F80-972E-CF44385C1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96B0C850-272E-4B08-8779-B872DCAA3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2EEE54AF-B9C2-494D-9E02-2F67FEF7A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D21349A4-F7C9-492C-A658-EA9F7538B6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D88D1ED8-AC07-4621-9933-E10CE6122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6FD21FCD-1DA9-45C2-9AB5-548EE0E6E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C8BDD8CA-1442-470F-A5D3-FC8A87A10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3B8DF094-690E-4C13-8284-7A7C97441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FE0B926C-A114-444D-BA51-FECE28B03C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00BDE6CC-5F54-4752-ACC4-E3BCF2BEE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6E28F857-CCD8-4222-84C0-A0B415E7BD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CD2687E0-0214-44E6-8BB1-34F6B7BA8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7F1236AA-FC17-487E-83B1-D71BCB2A87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623384AA-72EF-4BCF-9137-194440583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1BD81D1B-2270-4FBE-B437-F0DBB8DDF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6411E268-F8CA-4C78-82ED-DDCF28B0B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D48F8732-5205-4843-A2EB-3E0EB18F9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DC5966DA-8E1A-43FF-A1A4-C6879B4564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E3BEFD3E-662F-4B38-859E-093A14241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06C52F63-F17B-4356-A3AE-9707D93D29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85706A28-0822-4064-AD3E-2A1F4E1C9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348A813F-1672-44DB-A207-F3494E7C28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6FC8AEBA-4BD5-4BB0-B004-A8B06B6A41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71ED8D8F-0325-426C-9257-1A5048211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0FF054DF-85C2-466A-9D64-EB6D95AA8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2D01FA60-E77D-41EE-8228-CFB979E3D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AC8D6F02-E0C8-4EF5-9D41-E75C16C16E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BD111AAF-4EE4-4A89-84D2-4201F035D7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E8F4C133-3F54-4715-A7D6-4261B9A998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0BAA2E6B-E393-45EA-8AE6-A775AA69CC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7DB4F953-9FE8-4B8D-A62B-CB20A7037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9D918AF2-85FB-436F-99DB-622B07664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1F078C58-0893-4D64-B685-BCB70CAC6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AEDA3784-7618-477C-A8B0-36FA393D6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0AC49727-CA00-439E-82D4-B446B7896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6B67B441-65C8-4A53-968B-C56CB4086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94CEDDB5-CC85-4A9E-A73C-85D7B714F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80BF7883-770D-4CA2-BE01-C5F4B102B9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7DF07BC6-9560-430C-86FA-AFA6F7DF0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9B085920-7744-44C8-AF91-D2F16C997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22308C0A-08FC-4AAA-87B2-1E57033E4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AB727BDA-993C-4BB5-8CED-8D50C55F7A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1BB192D1-56DC-4342-911C-7D80A9084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337ADC5A-E225-4E91-B940-2DD15330E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0D170CF5-349D-4588-8AD3-373D47A4E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297A6982-5B80-4376-A9D2-C11E9B0843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0B14F779-546D-4011-8459-2E8E34C505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35AE6943-22C6-405D-A071-F8EC29DAB0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2464DBFD-1DA1-456F-8427-CF66CD4C8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C9CA1114-00C4-448B-BF9A-9D70C709B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2101A885-A4A8-4AFE-9905-E510D58C84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661E165D-4826-43AD-AD75-1C965A71A0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C1F2231A-5945-44AF-95E4-6D14529C8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1998F14A-698C-4220-92B8-2EC10C356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496E0BBF-D595-4DAE-91C6-4EB179C693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E31F1BC0-CB0A-4386-BE5E-7972AFB050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B1575BDE-4CFA-4FAD-9F64-692A6DBFF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9D32D2E3-5D5B-4751-A477-A26860AC17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92009233-25F1-4029-B170-318CBBA00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CCBFA5E5-8384-4D58-BD73-BA36E23E8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3ACBBAC3-185E-4C28-81AB-C9BE2A88D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225AF996-F3FB-4AF2-B954-BDF79069E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E10B0127-17D3-4B62-8708-9558A79455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A36A9D1B-B750-446F-99FF-E3280E32A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C078DB92-DE53-4BEC-BBD4-B5966EAA16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7334AD7D-F850-4E92-89F9-49EE6E3AA7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14D983A3-96A9-4BB8-90D5-93B0E625F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43A1FFE3-BB5F-4455-B23F-DA56AE791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C34E69E0-4115-4CAA-86FB-1D5A8830D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E5707C7C-BEB2-4920-9D44-8AF218FFB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D95D2E5E-6D1E-43FC-A231-E28A08296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DB511D52-FE0D-4F8D-AC2F-6806904C67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E4D31CC7-D38B-4566-A6F9-5CB84EEAAD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48116577-FA2A-434D-83D4-213A1497D2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02288414-AA9B-4065-A506-AE5ED2ABC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92EAF5E5-70A0-4FE6-B906-6BCF9C49F7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3DA12971-2CD2-4DE8-8B05-8B11B5614B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B9486073-CABC-45A3-B442-5959E5CE6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3EEB7953-85A2-4391-931C-CE88AC053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1BF2EBC9-4A08-4A35-8C75-15E51BA0AB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1686BEF1-7F1A-40F6-BC3F-24221ACECC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5D2D2281-DA3F-41A6-B56E-2EE507826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B1EBA419-056B-478C-A25C-B349F4DDD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3DE38383-61B3-4E4E-B781-1C7DA04D65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F62AD048-154B-4830-A46F-263BA35AA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636A730F-15EE-440C-84B5-0541AE9546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31AF286F-6D0E-447F-B4D1-24729E0D62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36F64061-98E4-477D-BABF-CC6BA8D676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1C601616-D38B-4ED2-BD55-F5AEA36AB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E0593B16-48EE-41A8-B4AF-E03A74CBB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26B2406B-8A3A-4381-8D69-1178F16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DF1F792D-BA16-4D8F-99C3-E5E6959A51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AA77D5AF-6FFE-4577-BC40-BA19023071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08F16A01-2EE8-4E4F-83CD-2000577D1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18ACB7FF-8D64-44A2-8571-7DB441D97E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E15E0D81-20B6-4D4C-9B7C-4D5A01B6AA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8F687395-0ADA-4504-B6D0-D55493AB66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94D99C3F-4701-403D-A69E-EE345B0E41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0C6D9CF1-A535-4742-B2CF-B61ADC55E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E9EB265F-CF4E-4485-88F1-AE3CE1BE3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9B354D37-6517-4AF4-8195-9A7B43D20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2A3087FA-3C5B-4898-9FE2-633DAA0B7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C8D7AB32-147E-4110-ABBE-7F1FB689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542ED17E-A6FC-4BC6-B7FE-EF9BC5B151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4610CFBC-B173-4CBE-BBD7-7E859FCAB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7578019C-8AAF-4A81-84C4-155EB43FA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46936191-0661-4BD8-9A61-D00FAC97DF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F7BC1D8F-F88B-4A19-B640-8DCC73992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47D77817-943A-4D8A-82EE-C309FC9FF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BF86E220-D031-40B7-B3A2-0C723E3A91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51" name="Graphic 4">
              <a:extLst>
                <a:ext uri="{FF2B5EF4-FFF2-40B4-BE49-F238E27FC236}">
                  <a16:creationId xmlns:a16="http://schemas.microsoft.com/office/drawing/2014/main" id="{226E1D80-1BFB-4A13-8F3C-94D54398C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3DCC1C21-CB11-4506-90E4-37DCD97AF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68177170-8FD3-4752-B1DB-0186ADF9B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CAA5FB4-9073-4612-99F5-95E1C6D067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DE021324-18DD-4114-8992-9652707C1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6ECBC33B-D8EB-4804-9EA3-57C07B57C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D03927C7-0E45-4B61-844A-4A626FDF6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C6AF6E8-E748-47F7-B35C-567D5FBA6C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1EC671E5-B299-470C-9C7A-A50106E51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7410EBDF-623D-41EF-82A4-9FB938A7B6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6F866F8-B429-471B-9C2B-051BDCBAF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883B4FBD-06C8-4D5D-B0D9-755E4CD1A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E3FD149-0B2F-4DA0-9721-59B9FEE8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4D26DB48-036E-4616-BA8B-C606A7B58B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8D6F6275-06AB-4316-B8C4-927E53487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8E8CABF3-9C76-46A0-8DE9-F055C94A9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01A12ED9-6299-4ABD-9827-DD52FE22B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C0ADA37A-E396-4F92-AB19-D6994E0DD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A96001A-BD0F-4CF9-A22B-545ED4F86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BD9ACB13-4C6C-4347-9F65-1309B33A1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1F17BE4A-72F8-4529-8558-E62103AEA7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806708C3-D03F-4605-8C6F-AE8EDA08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520ADFA-68AE-4CE4-913A-F070A2817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C6C63AD-C87A-403E-ADB5-4EDD034438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9370EAC6-89F0-4826-90D1-E55C33447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B61DD4-AB7B-417A-AE96-B1D9CBAC10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4AD18D2-11BA-4192-9845-206C033F3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85892E2D-483A-4C0A-87C7-6FFA2EB5E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A4037ACD-005D-4907-942F-D565AF6C8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AA8FD84E-39BE-456B-84C5-E03698AAC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B2FC47C2-6EF5-4D17-8703-527F28609C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D29BC8A-00E1-481E-8BA4-1AA7F4AA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5AF6ABE5-726A-495B-A832-3851CB911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F8E250A7-0600-440B-BEBC-61B2D4D7B1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CC36BEB1-881D-4496-AD7F-1CC4B46FA5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371DFE25-AF37-409C-B032-5F47D7150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39AF97A7-FC44-49BF-ABD1-59DB48B89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939D792-9C64-48CF-8607-C7873A563A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2F69E48F-45D8-4A8A-A101-5DF775A539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EE47C3F3-8AC5-414F-8E20-25DA306C5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09CB222-24C1-414A-B56E-EA3617D05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7FC26844-A93E-4C55-8619-F58615B4A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3EA8BA8A-4848-4084-A841-501CECF28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4BC148C-3116-4C75-89DF-2BF348429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91F3F7CB-7B69-49A3-A09E-D20648831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58072F8C-2347-472F-9D9A-F5511BA40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22C76E0-8D4F-4788-9856-B1AB15B209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63A9EC23-E263-4098-AC45-E628E1A297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B72211D0-3733-443C-999F-6CE736381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CEC069AD-6364-4585-A8F1-931648A1B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39361719-49F1-40E3-9ABA-2FE9D78364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737F2D47-03EF-4AE6-ABB9-36506DF5A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2554F257-3BD2-493C-A5F1-FCC2C64C3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4D297D55-4523-4CE1-9A0F-3EA6B27F7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605D1D96-783B-407F-BF8C-B0773589E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95D03B3C-A55A-4738-A6FF-8F2DA5B99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D41CE56E-C4C8-427A-9E82-C1EEF78E84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2359086-D108-47DE-B6EA-0BEE1835D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6FA49818-F2EA-427C-B93C-15E320DA1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E435C1E1-0D80-4B30-8CAC-C6EDE1DE7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30FCB137-01B0-4770-AFC3-003DF7897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7D03298B-8D34-487C-9DF0-DB9AC8307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4698B28F-FFEF-44BA-B657-E59F80990F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900A4B40-BCFB-46E4-AE4F-FCC5C6509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914CE6AE-7FAB-4A5D-8EA2-861CAF598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FF0F3D4A-D39F-48EE-934D-C73834DC5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09B630BB-5848-4C72-9F5A-FC8EBE7A6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F662A334-5814-480B-861F-17661B60F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DC0FC730-550F-42A2-AE79-EEA30B11C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03054F4A-43DC-46A1-89D0-87DA8F3157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5F66EF36-2C9F-49B2-B972-1BA82C8F36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47955EF8-6501-4579-B85F-DE5C0815FF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E0BA4174-EBEB-40DA-8B1D-6A7851E38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50512C7C-98D6-45AD-8CA4-1BEB01262D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416CB557-0CE9-4015-A920-C6766A066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EA7B3B4-3BF2-4B69-B300-5D86CCB0A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D887DF00-5D34-4A8B-9A84-C40D336238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EADE921C-83B0-4521-916F-E7EC5CFDAD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5CEDA6FA-EB55-47AE-A005-BF546085C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9DAC0C40-EF50-4632-B781-ACDAE95AF3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582AAB43-E3D9-4272-8809-5F70B3020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28C7D300-E0BD-4C12-92B1-0801266F02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CCA3ED35-2344-4402-B61B-3932E6945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949146BF-06FF-41BB-BDD3-B80BABB3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393A6A5F-F75B-4BBC-AADC-A84DA758EE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77B21059-EA9B-4329-968B-81F7966D2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F9C99F-41B4-4789-934B-8BF03EA94E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C180277F-7E18-4896-AE91-960B379D2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C95FE437-DA37-44C9-B975-96C6DD9DE0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A2A5369E-5DB7-4854-BBEC-D043F3A5F2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B6B0D6D9-913A-4804-83B5-5A9858F57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29B4FACF-EF13-4EFA-86D3-D5B2B6703A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7BD767A9-D2A3-4942-B654-34DDDFD60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C97F02F-13B9-4D7E-B916-BC8713CC0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99C0654B-0803-40FA-BF28-D8EA65F58C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D44F31B6-3657-4241-A94E-EEDBFF0C9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3557624B-3CCB-43DA-998B-B1EC599C7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75B0CCD4-215D-456D-808C-F96ABB74D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FE4E038E-23E6-43BE-9A3B-523A28DF7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A686F1FD-4135-414B-8575-ED97CC8DB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36FBC8D5-B3FE-4E26-8B4F-5D5668A8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33A60C97-778A-4251-A66B-49769F0C2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0CC04E3B-2AC3-4A7B-A425-DDABEA8AF3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CEF7D0E1-459C-4A15-9F05-545F6430B6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D5797445-BFB3-4EB2-8B44-4BF2C9E915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E27FB1FC-477D-45B3-82B0-0F4936469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D94CF442-4FF2-41B3-8870-097DBAF46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A24927C8-A42E-4B8D-84A4-50A58968B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5379CB96-0D3A-4582-8650-A909955BA3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31F84F2-CE93-4841-9AA6-BC9E35579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D1BED9D2-07EF-452E-AFA1-9A1E80AE24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2C75A1A5-0A11-42EA-AF4E-FF52721258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275A1C7-FA96-4BBB-A7EF-A7ED02814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8CA8B3B4-73BE-41D5-900B-42FBF6AA7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0264B0D-E150-4641-BBB1-58080670EE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CC2D199-EF36-4077-A50C-D9FC99331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C6DCCA13-7F75-46F9-97B3-A9DA4C217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56C76EEB-75A4-418F-9FE0-CC513BC3C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E952CEF-EC1B-4714-8900-D2DFAEF30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2B899198-ADCC-4613-957B-7A40B17B15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5581AF7F-95DB-4163-B608-C04A61FB92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5616F834-835A-42B4-B51B-5AD285E283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EF598AFA-5F8F-4191-8881-1DE91BB2B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6623A080-F2C6-4664-B99C-99A9C287B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30E7091-D82F-490A-8F32-DE8745212E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B340B39-E421-434F-AF1A-DAD7E7802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6C2ED568-9809-4A18-A06A-87018A987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A6C26F4B-6369-4557-B6D4-A1B448B127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42CEA830-FB77-4EA5-9BAB-64B6F500F3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E5A9B88C-3ADF-40D8-9E9B-42439F8520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C9DEE2F-0410-4B1A-BED8-D1371CE8B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8A66E75A-959E-436D-B1F1-DBD1E460E1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35526DB-3749-43FA-84BA-E73EE1D1D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6503C90B-19EF-4925-A08A-AE40956A2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B98692DC-F401-45BC-ABC7-421F3391C3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8629B1A4-7BFC-4F45-9FAD-BB035C4E4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A2F92592-AB8B-4732-BEE7-3E2B830EA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9C3644DC-02D1-43FF-8ED1-0ECBBA4B3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4DC12AE3-E70C-4CD8-9A74-7567F99C46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0E0DDE12-8B48-4D21-8863-06298ED8B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C611F1DE-AF40-48FC-8A1E-0A175D439E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34C2CAED-22FC-4450-8BBC-7811F7DF9B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F89E6B45-A41C-4735-A7F5-E4EFD5DCFD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44BFE35C-5487-42E8-AC30-01FC1E4F5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3575E1A5-C3CB-4081-A394-36172B7DB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C9C6DF24-803A-44A1-B29A-B90297D39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22A7B096-566C-4312-AF19-D9A3B6BC0E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8B429767-12DD-4020-BC3E-9944CF36F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FF510776-417B-4B74-9082-ED3915450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FEF51D3D-E951-49CE-BCE4-D444BEF6B2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B27BA73E-E784-4961-884D-F507DDE38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2849019E-0178-4A1C-A5D8-DC3DFC572B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0B49676D-9D41-4B2D-8FF9-69AC31CFD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6BDFE3E8-9647-4400-B019-8EDD4E688B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EDD57B95-ED61-4561-9ADF-38126BADCE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3744F230-BFBA-41B0-9FE2-481D1EAFFF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32022D3-12E0-4BC1-8085-D6CBF3CDD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D1AED37F-874A-4B21-A522-FEBCB38F4C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5BB466E2-3497-4A3B-8777-FAA0AAEE2B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A924D178-36E4-4E29-86E8-7716F3B4A7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D0DF84E5-BB3D-4120-8FD3-98ECDA31BB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E5B29635-10AC-481E-A2DE-80E9DE6128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AAB430CA-3259-463F-85F9-B6E180323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8EF18909-FC9F-4845-B1DC-027E82B21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EFCE2389-D574-49C1-89EB-D8C730888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D44B35A5-5216-45FC-8F0F-D80E383B4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9470F10A-F708-41AA-A910-5C288B3556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CD73E13B-910B-40D2-B53F-6614C098B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8267FC95-0200-40B3-B043-D33BEA60D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9F14022C-37CD-4CDD-ACD1-86161EF001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2782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96F395-86B6-405F-BD08-7321FB2D8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to Do If You're a Victim</a:t>
            </a:r>
          </a:p>
        </p:txBody>
      </p:sp>
      <p:sp>
        <p:nvSpPr>
          <p:cNvPr id="13" name="Graphic 212">
            <a:extLst>
              <a:ext uri="{FF2B5EF4-FFF2-40B4-BE49-F238E27FC236}">
                <a16:creationId xmlns:a16="http://schemas.microsoft.com/office/drawing/2014/main" id="{52D7FCC1-2D52-49CE-A986-EE6E0CA64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" name="Graphic 212">
            <a:extLst>
              <a:ext uri="{FF2B5EF4-FFF2-40B4-BE49-F238E27FC236}">
                <a16:creationId xmlns:a16="http://schemas.microsoft.com/office/drawing/2014/main" id="{28C3CACD-E5A7-4AAC-AE47-75CF7D30F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aphicFrame>
        <p:nvGraphicFramePr>
          <p:cNvPr id="369" name="Content Placeholder 2">
            <a:extLst>
              <a:ext uri="{FF2B5EF4-FFF2-40B4-BE49-F238E27FC236}">
                <a16:creationId xmlns:a16="http://schemas.microsoft.com/office/drawing/2014/main" id="{93A36027-A81F-7484-B404-2727692A66EB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946520" y="1747592"/>
          <a:ext cx="521717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3A35C15A-135A-4FD3-BA11-A046CFA39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26111"/>
            <a:ext cx="1598829" cy="531293"/>
            <a:chOff x="6491531" y="1420258"/>
            <a:chExt cx="1598829" cy="531293"/>
          </a:xfrm>
          <a:solidFill>
            <a:schemeClr val="bg1"/>
          </a:solidFill>
        </p:grpSpPr>
        <p:grpSp>
          <p:nvGrpSpPr>
            <p:cNvPr id="18" name="Graphic 190">
              <a:extLst>
                <a:ext uri="{FF2B5EF4-FFF2-40B4-BE49-F238E27FC236}">
                  <a16:creationId xmlns:a16="http://schemas.microsoft.com/office/drawing/2014/main" id="{61E65A99-85A2-448D-AA1F-7690BD01A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127EC05-3250-408F-8F9F-A73F8B9B1D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6D9B8D4-23BB-4CD2-A0FF-95423AFEB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9" name="Graphic 190">
              <a:extLst>
                <a:ext uri="{FF2B5EF4-FFF2-40B4-BE49-F238E27FC236}">
                  <a16:creationId xmlns:a16="http://schemas.microsoft.com/office/drawing/2014/main" id="{91DC38B0-ED19-4BAC-A009-485461F23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A2C10C3-E625-41E2-8047-2AE4A87F3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F0340A9-BD8A-4ABB-9AC1-7A14DF22E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5C9CF3-A383-37A5-3CE7-8F33E187C022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021" y="2321179"/>
            <a:ext cx="3555043" cy="2215642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03AF83E4-4DE2-499C-9F36-0279E7E4F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52524"/>
            <a:ext cx="1443404" cy="1443428"/>
            <a:chOff x="10154385" y="4452524"/>
            <a:chExt cx="1443404" cy="1443428"/>
          </a:xfrm>
          <a:solidFill>
            <a:schemeClr val="bg1"/>
          </a:solidFill>
        </p:grpSpPr>
        <p:grpSp>
          <p:nvGrpSpPr>
            <p:cNvPr id="26" name="Graphic 4">
              <a:extLst>
                <a:ext uri="{FF2B5EF4-FFF2-40B4-BE49-F238E27FC236}">
                  <a16:creationId xmlns:a16="http://schemas.microsoft.com/office/drawing/2014/main" id="{0B09EB4D-4323-43F4-9970-42885A83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BA9C6284-1137-47FE-9471-23CA824947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A00A6D3C-23F9-41D9-B891-14D8E2E98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8F8D96F5-1ED7-4891-8D8B-A24E72DA7C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0E9A3A72-EC37-423D-B309-A6487A86C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BE630AB-13C0-44A2-80CA-C07483E934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7768337-3D65-4FE5-8E1A-D79219E0A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968E4331-550E-4929-ACE8-D2ED2D6EA3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768D8817-CAEE-45BB-820E-A67C68D480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50A8C31-0139-4ABD-967A-139738E88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9855AEE1-1C1C-4832-8B4C-042F59E02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A41C5A32-BD0A-4457-9CF7-97467FA2B7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93C14A20-2E3C-49F8-AF55-C384FEB95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B167719-0D82-4ABF-9BC8-B073A8474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60582DE-E250-4561-9298-E4FADEB9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820B635A-6E81-4D8A-98A3-141E57A6FF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3909A0ED-D070-4792-A2EE-CCEB6BA63C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4619A19C-3B55-4085-8668-458999628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87D16772-2B59-486E-BE47-65D591C088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1D6A06B8-1E4A-497F-B977-F78E5D7D00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55BC53AD-5249-4FB1-AB74-3F71AAEB5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36F8561A-874A-48BB-BCC2-07F002ED4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BA6B1B8F-9695-447F-BF2F-9010D40A0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454192F9-26C5-4212-BA60-CADA662AF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BFBDA013-4858-422E-AE7A-614BF71FB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2BA261C-0C75-431D-9FD5-2C3AA241B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0F8709D9-2655-4A39-9228-BCFCBF4122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9653F80B-5CF7-45EF-889B-FD0AAF483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2A1DA86A-7442-4897-88A4-EDD18A01C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9623279-A4CE-49AC-B5FA-CD224324BE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EB9D8B4D-1BE5-4CD9-A592-D0D3D76911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769A47A3-F5B7-4BF0-B920-21A62F96F7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6E5DCDE9-48A4-41BA-987D-CC72C62B36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0F51F840-3DBF-444E-BC79-718416C51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2DFD2B64-98D0-4E59-AE1F-693872F36D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F09CB65-8B7E-426C-A3FE-DD20196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43149294-A5BC-4E62-A167-3CD55E05B3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DB99FCDF-C9A0-40F7-ABDE-7247B2238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0CE59751-EC07-43C1-A5F5-AF5D30EBBE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4573CCF2-67F2-4BD1-A01C-1D064B908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1C60C662-612D-485A-A50D-E938C6E49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0048F63C-A2BB-4D89-9649-91EC2045C0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1C29F96C-43D4-4F0F-A76D-4CED9C610C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B660107F-776B-455F-AC78-225F21B81D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EB1DB332-7265-477D-9A04-EDB3799DE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EBBEFE2D-1654-40D8-A838-45728A168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190211E2-64DF-4171-811B-B8A0CD87B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5F7CDCE8-8B48-4859-BDFE-FCB7BC6F58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B770A8C4-614E-4295-A937-718CC61B25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A699ADB6-675C-44B0-B96E-EDD7AC1F9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64875E98-2AA1-4001-90EA-2F3D9E017E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5BEC7219-356F-4141-B57B-8BCD85BF77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564D4AAB-BB2C-4A77-BB45-94EEC66CD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CE9CF29A-81CA-4A03-8B04-55F5668826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52FEFF22-7798-4730-9C0B-EC7EAFCD01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00149276-D167-4D2B-93F1-FD2958302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E7DC22D5-A39C-4789-A952-D891488772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7BA51EF1-15F0-4193-AB83-F8C8A64D6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3FB75ADB-F020-4C56-91C6-9AB462985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DBCE5CDF-BBF6-4E67-8CCE-9482D7EB4F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2138BABC-E51C-4F80-972E-CF44385C1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96B0C850-272E-4B08-8779-B872DCAA3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EEE54AF-B9C2-494D-9E02-2F67FEF7A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D21349A4-F7C9-492C-A658-EA9F7538B6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D88D1ED8-AC07-4621-9933-E10CE6122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6FD21FCD-1DA9-45C2-9AB5-548EE0E6E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C8BDD8CA-1442-470F-A5D3-FC8A87A10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3B8DF094-690E-4C13-8284-7A7C97441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FE0B926C-A114-444D-BA51-FECE28B03C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00BDE6CC-5F54-4752-ACC4-E3BCF2BEE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6E28F857-CCD8-4222-84C0-A0B415E7BD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CD2687E0-0214-44E6-8BB1-34F6B7BA8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7F1236AA-FC17-487E-83B1-D71BCB2A87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623384AA-72EF-4BCF-9137-194440583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1BD81D1B-2270-4FBE-B437-F0DBB8DDF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6411E268-F8CA-4C78-82ED-DDCF28B0B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D48F8732-5205-4843-A2EB-3E0EB18F9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DC5966DA-8E1A-43FF-A1A4-C6879B4564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E3BEFD3E-662F-4B38-859E-093A14241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06C52F63-F17B-4356-A3AE-9707D93D29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85706A28-0822-4064-AD3E-2A1F4E1C9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348A813F-1672-44DB-A207-F3494E7C28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6FC8AEBA-4BD5-4BB0-B004-A8B06B6A41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71ED8D8F-0325-426C-9257-1A5048211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0FF054DF-85C2-466A-9D64-EB6D95AA8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2D01FA60-E77D-41EE-8228-CFB979E3D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AC8D6F02-E0C8-4EF5-9D41-E75C16C16E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BD111AAF-4EE4-4A89-84D2-4201F035D7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E8F4C133-3F54-4715-A7D6-4261B9A998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0BAA2E6B-E393-45EA-8AE6-A775AA69CC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7DB4F953-9FE8-4B8D-A62B-CB20A7037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9D918AF2-85FB-436F-99DB-622B07664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1F078C58-0893-4D64-B685-BCB70CAC6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AEDA3784-7618-477C-A8B0-36FA393D6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0AC49727-CA00-439E-82D4-B446B7896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6B67B441-65C8-4A53-968B-C56CB4086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94CEDDB5-CC85-4A9E-A73C-85D7B714F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80BF7883-770D-4CA2-BE01-C5F4B102B9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7DF07BC6-9560-430C-86FA-AFA6F7DF0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9B085920-7744-44C8-AF91-D2F16C997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22308C0A-08FC-4AAA-87B2-1E57033E4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AB727BDA-993C-4BB5-8CED-8D50C55F7A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1BB192D1-56DC-4342-911C-7D80A9084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337ADC5A-E225-4E91-B940-2DD15330E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0D170CF5-349D-4588-8AD3-373D47A4E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297A6982-5B80-4376-A9D2-C11E9B0843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0B14F779-546D-4011-8459-2E8E34C505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35AE6943-22C6-405D-A071-F8EC29DAB0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2464DBFD-1DA1-456F-8427-CF66CD4C8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C9CA1114-00C4-448B-BF9A-9D70C709B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2101A885-A4A8-4AFE-9905-E510D58C84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661E165D-4826-43AD-AD75-1C965A71A0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C1F2231A-5945-44AF-95E4-6D14529C8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1998F14A-698C-4220-92B8-2EC10C356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496E0BBF-D595-4DAE-91C6-4EB179C693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E31F1BC0-CB0A-4386-BE5E-7972AFB050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B1575BDE-4CFA-4FAD-9F64-692A6DBFF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9D32D2E3-5D5B-4751-A477-A26860AC17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92009233-25F1-4029-B170-318CBBA00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CCBFA5E5-8384-4D58-BD73-BA36E23E8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3ACBBAC3-185E-4C28-81AB-C9BE2A88D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225AF996-F3FB-4AF2-B954-BDF79069E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E10B0127-17D3-4B62-8708-9558A79455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A36A9D1B-B750-446F-99FF-E3280E32A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C078DB92-DE53-4BEC-BBD4-B5966EAA16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7334AD7D-F850-4E92-89F9-49EE6E3AA7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14D983A3-96A9-4BB8-90D5-93B0E625F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43A1FFE3-BB5F-4455-B23F-DA56AE791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C34E69E0-4115-4CAA-86FB-1D5A8830D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E5707C7C-BEB2-4920-9D44-8AF218FFB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D95D2E5E-6D1E-43FC-A231-E28A08296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DB511D52-FE0D-4F8D-AC2F-6806904C67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E4D31CC7-D38B-4566-A6F9-5CB84EEAAD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48116577-FA2A-434D-83D4-213A1497D2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02288414-AA9B-4065-A506-AE5ED2ABC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92EAF5E5-70A0-4FE6-B906-6BCF9C49F7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3DA12971-2CD2-4DE8-8B05-8B11B5614B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B9486073-CABC-45A3-B442-5959E5CE6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3EEB7953-85A2-4391-931C-CE88AC053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1BF2EBC9-4A08-4A35-8C75-15E51BA0AB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1686BEF1-7F1A-40F6-BC3F-24221ACECC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5D2D2281-DA3F-41A6-B56E-2EE507826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B1EBA419-056B-478C-A25C-B349F4DDD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3DE38383-61B3-4E4E-B781-1C7DA04D65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F62AD048-154B-4830-A46F-263BA35AA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636A730F-15EE-440C-84B5-0541AE9546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31AF286F-6D0E-447F-B4D1-24729E0D62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36F64061-98E4-477D-BABF-CC6BA8D676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1C601616-D38B-4ED2-BD55-F5AEA36AB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E0593B16-48EE-41A8-B4AF-E03A74CBB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26B2406B-8A3A-4381-8D69-1178F16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DF1F792D-BA16-4D8F-99C3-E5E6959A51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AA77D5AF-6FFE-4577-BC40-BA19023071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08F16A01-2EE8-4E4F-83CD-2000577D1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18ACB7FF-8D64-44A2-8571-7DB441D97E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E15E0D81-20B6-4D4C-9B7C-4D5A01B6AA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8F687395-0ADA-4504-B6D0-D55493AB66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94D99C3F-4701-403D-A69E-EE345B0E41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0C6D9CF1-A535-4742-B2CF-B61ADC55E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E9EB265F-CF4E-4485-88F1-AE3CE1BE3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9B354D37-6517-4AF4-8195-9A7B43D20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2A3087FA-3C5B-4898-9FE2-633DAA0B7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C8D7AB32-147E-4110-ABBE-7F1FB689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542ED17E-A6FC-4BC6-B7FE-EF9BC5B151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4610CFBC-B173-4CBE-BBD7-7E859FCAB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7578019C-8AAF-4A81-84C4-155EB43FA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46936191-0661-4BD8-9A61-D00FAC97DF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F7BC1D8F-F88B-4A19-B640-8DCC73992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47D77817-943A-4D8A-82EE-C309FC9FF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BF86E220-D031-40B7-B3A2-0C723E3A91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7" name="Graphic 4">
              <a:extLst>
                <a:ext uri="{FF2B5EF4-FFF2-40B4-BE49-F238E27FC236}">
                  <a16:creationId xmlns:a16="http://schemas.microsoft.com/office/drawing/2014/main" id="{226E1D80-1BFB-4A13-8F3C-94D54398C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DCC1C21-CB11-4506-90E4-37DCD97AF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8177170-8FD3-4752-B1DB-0186ADF9B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CAA5FB4-9073-4612-99F5-95E1C6D067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E021324-18DD-4114-8992-9652707C1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ECBC33B-D8EB-4804-9EA3-57C07B57C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03927C7-0E45-4B61-844A-4A626FDF6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C6AF6E8-E748-47F7-B35C-567D5FBA6C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EC671E5-B299-470C-9C7A-A50106E51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7410EBDF-623D-41EF-82A4-9FB938A7B6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B6F866F8-B429-471B-9C2B-051BDCBAF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883B4FBD-06C8-4D5D-B0D9-755E4CD1A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E3FD149-0B2F-4DA0-9721-59B9FEE8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4D26DB48-036E-4616-BA8B-C606A7B58B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8D6F6275-06AB-4316-B8C4-927E53487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8E8CABF3-9C76-46A0-8DE9-F055C94A9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1A12ED9-6299-4ABD-9827-DD52FE22B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C0ADA37A-E396-4F92-AB19-D6994E0DD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6A96001A-BD0F-4CF9-A22B-545ED4F86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BD9ACB13-4C6C-4347-9F65-1309B33A1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F17BE4A-72F8-4529-8558-E62103AEA7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06708C3-D03F-4605-8C6F-AE8EDA08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520ADFA-68AE-4CE4-913A-F070A2817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C6C63AD-C87A-403E-ADB5-4EDD034438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370EAC6-89F0-4826-90D1-E55C33447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1FB61DD4-AB7B-417A-AE96-B1D9CBAC10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B4AD18D2-11BA-4192-9845-206C033F3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5892E2D-483A-4C0A-87C7-6FFA2EB5E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A4037ACD-005D-4907-942F-D565AF6C8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AA8FD84E-39BE-456B-84C5-E03698AAC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B2FC47C2-6EF5-4D17-8703-527F28609C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DD29BC8A-00E1-481E-8BA4-1AA7F4AA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5AF6ABE5-726A-495B-A832-3851CB911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F8E250A7-0600-440B-BEBC-61B2D4D7B1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CC36BEB1-881D-4496-AD7F-1CC4B46FA5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71DFE25-AF37-409C-B032-5F47D7150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9AF97A7-FC44-49BF-ABD1-59DB48B89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3939D792-9C64-48CF-8607-C7873A563A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F69E48F-45D8-4A8A-A101-5DF775A539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E47C3F3-8AC5-414F-8E20-25DA306C5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F09CB222-24C1-414A-B56E-EA3617D05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7FC26844-A93E-4C55-8619-F58615B4A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3EA8BA8A-4848-4084-A841-501CECF28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4BC148C-3116-4C75-89DF-2BF348429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91F3F7CB-7B69-49A3-A09E-D20648831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8072F8C-2347-472F-9D9A-F5511BA40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322C76E0-8D4F-4788-9856-B1AB15B209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63A9EC23-E263-4098-AC45-E628E1A297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72211D0-3733-443C-999F-6CE736381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EC069AD-6364-4585-A8F1-931648A1B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39361719-49F1-40E3-9ABA-2FE9D78364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37F2D47-03EF-4AE6-ABB9-36506DF5A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2554F257-3BD2-493C-A5F1-FCC2C64C3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4D297D55-4523-4CE1-9A0F-3EA6B27F7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605D1D96-783B-407F-BF8C-B0773589E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95D03B3C-A55A-4738-A6FF-8F2DA5B99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D41CE56E-C4C8-427A-9E82-C1EEF78E84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72359086-D108-47DE-B6EA-0BEE1835D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6FA49818-F2EA-427C-B93C-15E320DA1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E435C1E1-0D80-4B30-8CAC-C6EDE1DE7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30FCB137-01B0-4770-AFC3-003DF7897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D03298B-8D34-487C-9DF0-DB9AC8307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4698B28F-FFEF-44BA-B657-E59F80990F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00A4B40-BCFB-46E4-AE4F-FCC5C6509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914CE6AE-7FAB-4A5D-8EA2-861CAF598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F0F3D4A-D39F-48EE-934D-C73834DC5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09B630BB-5848-4C72-9F5A-FC8EBE7A6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662A334-5814-480B-861F-17661B60F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DC0FC730-550F-42A2-AE79-EEA30B11C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03054F4A-43DC-46A1-89D0-87DA8F3157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5F66EF36-2C9F-49B2-B972-1BA82C8F36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47955EF8-6501-4579-B85F-DE5C0815FF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E0BA4174-EBEB-40DA-8B1D-6A7851E38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50512C7C-98D6-45AD-8CA4-1BEB01262D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416CB557-0CE9-4015-A920-C6766A066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5EA7B3B4-3BF2-4B69-B300-5D86CCB0A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D887DF00-5D34-4A8B-9A84-C40D336238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EADE921C-83B0-4521-916F-E7EC5CFDAD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5CEDA6FA-EB55-47AE-A005-BF546085C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9DAC0C40-EF50-4632-B781-ACDAE95AF3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582AAB43-E3D9-4272-8809-5F70B3020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28C7D300-E0BD-4C12-92B1-0801266F02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CCA3ED35-2344-4402-B61B-3932E6945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49146BF-06FF-41BB-BDD3-B80BABB3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393A6A5F-F75B-4BBC-AADC-A84DA758EE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77B21059-EA9B-4329-968B-81F7966D2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BFF9C99F-41B4-4789-934B-8BF03EA94E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C180277F-7E18-4896-AE91-960B379D2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C95FE437-DA37-44C9-B975-96C6DD9DE0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A2A5369E-5DB7-4854-BBEC-D043F3A5F2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B6B0D6D9-913A-4804-83B5-5A9858F57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29B4FACF-EF13-4EFA-86D3-D5B2B6703A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BD767A9-D2A3-4942-B654-34DDDFD60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0C97F02F-13B9-4D7E-B916-BC8713CC0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99C0654B-0803-40FA-BF28-D8EA65F58C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D44F31B6-3657-4241-A94E-EEDBFF0C9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3557624B-3CCB-43DA-998B-B1EC599C7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75B0CCD4-215D-456D-808C-F96ABB74D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FE4E038E-23E6-43BE-9A3B-523A28DF7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A686F1FD-4135-414B-8575-ED97CC8DB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36FBC8D5-B3FE-4E26-8B4F-5D5668A8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33A60C97-778A-4251-A66B-49769F0C2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CC04E3B-2AC3-4A7B-A425-DDABEA8AF3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CEF7D0E1-459C-4A15-9F05-545F6430B6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D5797445-BFB3-4EB2-8B44-4BF2C9E915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E27FB1FC-477D-45B3-82B0-0F4936469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D94CF442-4FF2-41B3-8870-097DBAF46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A24927C8-A42E-4B8D-84A4-50A58968B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379CB96-0D3A-4582-8650-A909955BA3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531F84F2-CE93-4841-9AA6-BC9E35579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D1BED9D2-07EF-452E-AFA1-9A1E80AE24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2C75A1A5-0A11-42EA-AF4E-FF52721258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4275A1C7-FA96-4BBB-A7EF-A7ED02814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CA8B3B4-73BE-41D5-900B-42FBF6AA7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B0264B0D-E150-4641-BBB1-58080670EE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BCC2D199-EF36-4077-A50C-D9FC99331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C6DCCA13-7F75-46F9-97B3-A9DA4C217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56C76EEB-75A4-418F-9FE0-CC513BC3C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1E952CEF-EC1B-4714-8900-D2DFAEF30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2B899198-ADCC-4613-957B-7A40B17B15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5581AF7F-95DB-4163-B608-C04A61FB92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5616F834-835A-42B4-B51B-5AD285E283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EF598AFA-5F8F-4191-8881-1DE91BB2B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6623A080-F2C6-4664-B99C-99A9C287B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330E7091-D82F-490A-8F32-DE8745212E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2B340B39-E421-434F-AF1A-DAD7E7802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6C2ED568-9809-4A18-A06A-87018A987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6C26F4B-6369-4557-B6D4-A1B448B127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42CEA830-FB77-4EA5-9BAB-64B6F500F3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E5A9B88C-3ADF-40D8-9E9B-42439F8520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CC9DEE2F-0410-4B1A-BED8-D1371CE8B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8A66E75A-959E-436D-B1F1-DBD1E460E1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B35526DB-3749-43FA-84BA-E73EE1D1D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6503C90B-19EF-4925-A08A-AE40956A2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B98692DC-F401-45BC-ABC7-421F3391C3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8629B1A4-7BFC-4F45-9FAD-BB035C4E4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A2F92592-AB8B-4732-BEE7-3E2B830EA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9C3644DC-02D1-43FF-8ED1-0ECBBA4B3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4DC12AE3-E70C-4CD8-9A74-7567F99C46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0E0DDE12-8B48-4D21-8863-06298ED8B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C611F1DE-AF40-48FC-8A1E-0A175D439E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34C2CAED-22FC-4450-8BBC-7811F7DF9B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F89E6B45-A41C-4735-A7F5-E4EFD5DCFD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44BFE35C-5487-42E8-AC30-01FC1E4F5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3575E1A5-C3CB-4081-A394-36172B7DB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C9C6DF24-803A-44A1-B29A-B90297D39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22A7B096-566C-4312-AF19-D9A3B6BC0E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8B429767-12DD-4020-BC3E-9944CF36F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FF510776-417B-4B74-9082-ED3915450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FEF51D3D-E951-49CE-BCE4-D444BEF6B2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B27BA73E-E784-4961-884D-F507DDE38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2849019E-0178-4A1C-A5D8-DC3DFC572B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0B49676D-9D41-4B2D-8FF9-69AC31CFD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6BDFE3E8-9647-4400-B019-8EDD4E688B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EDD57B95-ED61-4561-9ADF-38126BADCE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3744F230-BFBA-41B0-9FE2-481D1EAFFF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C32022D3-12E0-4BC1-8085-D6CBF3CDD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D1AED37F-874A-4B21-A522-FEBCB38F4C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5BB466E2-3497-4A3B-8777-FAA0AAEE2B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A924D178-36E4-4E29-86E8-7716F3B4A7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D0DF84E5-BB3D-4120-8FD3-98ECDA31BB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E5B29635-10AC-481E-A2DE-80E9DE6128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AAB430CA-3259-463F-85F9-B6E180323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8EF18909-FC9F-4845-B1DC-027E82B21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EFCE2389-D574-49C1-89EB-D8C730888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D44B35A5-5216-45FC-8F0F-D80E383B4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9470F10A-F708-41AA-A910-5C288B3556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CD73E13B-910B-40D2-B53F-6614C098B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8267FC95-0200-40B3-B043-D33BEA60D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F14022C-37CD-4CDD-ACD1-86161EF001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060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A2495D-CEEB-19FF-7A59-5E9B5D54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Stay Vigilant, Stay Safe</a:t>
            </a:r>
          </a:p>
        </p:txBody>
      </p:sp>
      <p:grpSp>
        <p:nvGrpSpPr>
          <p:cNvPr id="12" name="Graphic 38">
            <a:extLst>
              <a:ext uri="{FF2B5EF4-FFF2-40B4-BE49-F238E27FC236}">
                <a16:creationId xmlns:a16="http://schemas.microsoft.com/office/drawing/2014/main" id="{9742E72B-7FDB-4BC3-84CE-9A8675647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975545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E41CB4E-1ACC-413B-9806-FF276C0F0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9B54E44-06C0-461C-A803-0F535321A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09645E15-CD1B-4EAA-B2F2-D41E53CA4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571069-A359-469A-98CD-9458DBAA0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06F81-AAC1-7239-141C-17EA9ED78D9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293" y="2433588"/>
            <a:ext cx="3555043" cy="1990824"/>
          </a:xfrm>
          <a:prstGeom prst="rect">
            <a:avLst/>
          </a:prstGeom>
        </p:spPr>
      </p:pic>
      <p:grpSp>
        <p:nvGrpSpPr>
          <p:cNvPr id="20" name="Graphic 4">
            <a:extLst>
              <a:ext uri="{FF2B5EF4-FFF2-40B4-BE49-F238E27FC236}">
                <a16:creationId xmlns:a16="http://schemas.microsoft.com/office/drawing/2014/main" id="{A61BDD87-32CE-4DE2-AAE1-62C2F4793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4903343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F0F3645-6645-44FD-A4C7-06D41C099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5458736-D4A2-40D4-9420-C40AEB2AB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68FA6A4-209B-443A-9CF2-FFDC90EC3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EB0A6C9-E0F4-403E-8FB7-5FF4F1F64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DA5950E-75DA-4E34-99EB-898254870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F609E6F-709D-42D6-8E54-91E37E2B1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C4707FB-9E68-4EBA-A4E0-4516F1506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799771A-5CA8-4CCE-B4F5-FE8C20379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61D636C-9A38-466B-BD92-39795F493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99F3BD6-49A2-4D64-A3C0-8EFCEF9D9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ABC753B-C028-4FCD-9D53-2BDBB2644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A8F316F-3B46-4F37-AB8C-E6936830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636F8A8-BD35-4E0B-901B-1589A0534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35" name="Text Placeholder 2">
            <a:extLst>
              <a:ext uri="{FF2B5EF4-FFF2-40B4-BE49-F238E27FC236}">
                <a16:creationId xmlns:a16="http://schemas.microsoft.com/office/drawing/2014/main" id="{AA5FA445-2324-4457-6F7B-50D045B816CB}"/>
              </a:ext>
            </a:extLst>
          </p:cNvPr>
          <p:cNvGraphicFramePr/>
          <p:nvPr/>
        </p:nvGraphicFramePr>
        <p:xfrm>
          <a:off x="5956783" y="1747592"/>
          <a:ext cx="521717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602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332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Phishing Awareness Protecting Yourself Online</vt:lpstr>
      <vt:lpstr>What is Phishing?</vt:lpstr>
      <vt:lpstr>Types of Phishing Attacks</vt:lpstr>
      <vt:lpstr>Recognizing Phishing Emails</vt:lpstr>
      <vt:lpstr>Identifying Fake Websites</vt:lpstr>
      <vt:lpstr>Social Engineering Tactics</vt:lpstr>
      <vt:lpstr>Best Practices to Avoid Phishing</vt:lpstr>
      <vt:lpstr>What to Do If You're a Victim</vt:lpstr>
      <vt:lpstr>Stay Vigilant, Stay Safe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DILAWAR AKRAM</dc:creator>
  <cp:lastModifiedBy>MUHAMMAD DILAWAR AKRAM</cp:lastModifiedBy>
  <cp:revision>4</cp:revision>
  <dcterms:created xsi:type="dcterms:W3CDTF">2024-07-10T11:22:22Z</dcterms:created>
  <dcterms:modified xsi:type="dcterms:W3CDTF">2024-07-12T09:55:39Z</dcterms:modified>
</cp:coreProperties>
</file>