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49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20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9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5AF5-AB39-4478-8676-19B4D64656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99DD85-47F7-4190-A748-560293A0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998-BD50-4160-D01D-AC9AAC76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13" y="443950"/>
            <a:ext cx="10246303" cy="38099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PROJECT</a:t>
            </a: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Administration Application</a:t>
            </a:r>
            <a:br>
              <a:rPr lang="en-US" dirty="0">
                <a:latin typeface="Aharoni" panose="020F0502020204030204" pitchFamily="2" charset="-79"/>
                <a:cs typeface="Aharoni" panose="020F0502020204030204" pitchFamily="2" charset="-79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7BECA-E0D6-E592-60EC-8F2FB1700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817" y="4797285"/>
            <a:ext cx="5612396" cy="161676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Dilawar Akram     22-CS-31</a:t>
            </a:r>
          </a:p>
          <a:p>
            <a:pPr algn="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Adil                       22-CS-48</a:t>
            </a:r>
          </a:p>
        </p:txBody>
      </p:sp>
    </p:spTree>
    <p:extLst>
      <p:ext uri="{BB962C8B-B14F-4D97-AF65-F5344CB8AC3E}">
        <p14:creationId xmlns:p14="http://schemas.microsoft.com/office/powerpoint/2010/main" val="321047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FDAA-BEA3-C591-136B-A74F7F7B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in this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7E96-47A9-055E-A0C4-E5451FE1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72144"/>
            <a:ext cx="8915400" cy="3639077"/>
          </a:xfrm>
        </p:spPr>
        <p:txBody>
          <a:bodyPr/>
          <a:lstStyle/>
          <a:p>
            <a:r>
              <a:rPr lang="en-US" sz="2400" dirty="0"/>
              <a:t>Introduction to the project.</a:t>
            </a:r>
          </a:p>
          <a:p>
            <a:r>
              <a:rPr lang="en-US" sz="2400" dirty="0"/>
              <a:t>Key Features of the application.</a:t>
            </a:r>
          </a:p>
          <a:p>
            <a:r>
              <a:rPr lang="en-US" sz="2400" dirty="0"/>
              <a:t>Class Diagram.</a:t>
            </a:r>
          </a:p>
          <a:p>
            <a:r>
              <a:rPr lang="en-US" sz="2400" dirty="0"/>
              <a:t>Class Diagram Explanation</a:t>
            </a:r>
          </a:p>
          <a:p>
            <a:r>
              <a:rPr lang="en-US" sz="2400" dirty="0"/>
              <a:t>Code Explanation</a:t>
            </a:r>
          </a:p>
          <a:p>
            <a:r>
              <a:rPr lang="en-US" sz="2400" dirty="0"/>
              <a:t>Input Validation</a:t>
            </a:r>
          </a:p>
          <a:p>
            <a:r>
              <a:rPr lang="en-US" sz="2400" dirty="0"/>
              <a:t>Storing the Data in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0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2AED-2C83-EB34-D408-5BED3C2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9D69-853C-9B5C-DF4C-A26F8301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99855"/>
            <a:ext cx="8915400" cy="3782289"/>
          </a:xfrm>
        </p:spPr>
        <p:txBody>
          <a:bodyPr>
            <a:normAutofit/>
          </a:bodyPr>
          <a:lstStyle/>
          <a:p>
            <a:r>
              <a:rPr lang="en-US" sz="2000" dirty="0"/>
              <a:t>In this project we have created an email administration application using Java programming language.</a:t>
            </a:r>
          </a:p>
          <a:p>
            <a:r>
              <a:rPr lang="en-US" sz="2000" dirty="0"/>
              <a:t>We have completely used the object-oriented programming approach in this project.</a:t>
            </a:r>
          </a:p>
          <a:p>
            <a:r>
              <a:rPr lang="en-US" sz="2000" dirty="0"/>
              <a:t>We have created this application for an IT company that has professionals in web development, app development, system programming, and graphic designing.</a:t>
            </a:r>
          </a:p>
          <a:p>
            <a:r>
              <a:rPr lang="en-US" sz="2000" dirty="0"/>
              <a:t>This application will create an email and a random password for employees of the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7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1F2F-5AD7-A528-2B46-088F73C6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2CF6-B35D-F633-E030-48A3E7D5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the class diagram of this </a:t>
            </a:r>
            <a:r>
              <a:rPr lang="en-US"/>
              <a:t>complete application.</a:t>
            </a:r>
          </a:p>
        </p:txBody>
      </p:sp>
    </p:spTree>
    <p:extLst>
      <p:ext uri="{BB962C8B-B14F-4D97-AF65-F5344CB8AC3E}">
        <p14:creationId xmlns:p14="http://schemas.microsoft.com/office/powerpoint/2010/main" val="6927532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134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Century Gothic</vt:lpstr>
      <vt:lpstr>Times New Roman</vt:lpstr>
      <vt:lpstr>Wingdings 3</vt:lpstr>
      <vt:lpstr>Wisp</vt:lpstr>
      <vt:lpstr>OBJECT-ORIENTED PROGRAMMING PROJECT   Email Administration Application </vt:lpstr>
      <vt:lpstr>Key Features in this Presentation </vt:lpstr>
      <vt:lpstr>Introduction to the project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DILAWAR AKRAM</dc:creator>
  <cp:lastModifiedBy>MUHAMMAD DILAWAR AKRAM</cp:lastModifiedBy>
  <cp:revision>3</cp:revision>
  <dcterms:created xsi:type="dcterms:W3CDTF">2023-06-27T15:46:04Z</dcterms:created>
  <dcterms:modified xsi:type="dcterms:W3CDTF">2023-06-28T10:24:54Z</dcterms:modified>
</cp:coreProperties>
</file>