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lear Sans Regular" panose="020B0604020202020204" charset="0"/>
      <p:regular r:id="rId15"/>
    </p:embeddedFon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1452" y="8681346"/>
            <a:ext cx="18790904" cy="1883814"/>
            <a:chOff x="0" y="0"/>
            <a:chExt cx="203112231" cy="20362283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202967446" cy="20217503"/>
            </a:xfrm>
            <a:custGeom>
              <a:avLst/>
              <a:gdLst/>
              <a:ahLst/>
              <a:cxnLst/>
              <a:rect l="l" t="t" r="r" b="b"/>
              <a:pathLst>
                <a:path w="202967446" h="20217503">
                  <a:moveTo>
                    <a:pt x="0" y="0"/>
                  </a:moveTo>
                  <a:lnTo>
                    <a:pt x="202967446" y="0"/>
                  </a:lnTo>
                  <a:lnTo>
                    <a:pt x="202967446" y="20217503"/>
                  </a:lnTo>
                  <a:lnTo>
                    <a:pt x="0" y="20217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03112229" cy="20362283"/>
            </a:xfrm>
            <a:custGeom>
              <a:avLst/>
              <a:gdLst/>
              <a:ahLst/>
              <a:cxnLst/>
              <a:rect l="l" t="t" r="r" b="b"/>
              <a:pathLst>
                <a:path w="203112229" h="20362283">
                  <a:moveTo>
                    <a:pt x="202967456" y="20217504"/>
                  </a:moveTo>
                  <a:lnTo>
                    <a:pt x="203112229" y="20217504"/>
                  </a:lnTo>
                  <a:lnTo>
                    <a:pt x="203112229" y="20362283"/>
                  </a:lnTo>
                  <a:lnTo>
                    <a:pt x="202967456" y="20362283"/>
                  </a:lnTo>
                  <a:lnTo>
                    <a:pt x="202967456" y="202175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217504"/>
                  </a:lnTo>
                  <a:lnTo>
                    <a:pt x="0" y="20217504"/>
                  </a:lnTo>
                  <a:lnTo>
                    <a:pt x="0" y="144780"/>
                  </a:lnTo>
                  <a:close/>
                  <a:moveTo>
                    <a:pt x="0" y="20217504"/>
                  </a:moveTo>
                  <a:lnTo>
                    <a:pt x="144780" y="20217504"/>
                  </a:lnTo>
                  <a:lnTo>
                    <a:pt x="144780" y="20362283"/>
                  </a:lnTo>
                  <a:lnTo>
                    <a:pt x="0" y="20362283"/>
                  </a:lnTo>
                  <a:lnTo>
                    <a:pt x="0" y="20217504"/>
                  </a:lnTo>
                  <a:close/>
                  <a:moveTo>
                    <a:pt x="202967456" y="144780"/>
                  </a:moveTo>
                  <a:lnTo>
                    <a:pt x="203112229" y="144780"/>
                  </a:lnTo>
                  <a:lnTo>
                    <a:pt x="203112229" y="20217504"/>
                  </a:lnTo>
                  <a:lnTo>
                    <a:pt x="202967456" y="20217504"/>
                  </a:lnTo>
                  <a:lnTo>
                    <a:pt x="202967456" y="144780"/>
                  </a:lnTo>
                  <a:close/>
                  <a:moveTo>
                    <a:pt x="144780" y="20217504"/>
                  </a:moveTo>
                  <a:lnTo>
                    <a:pt x="202967456" y="20217504"/>
                  </a:lnTo>
                  <a:lnTo>
                    <a:pt x="202967456" y="20362283"/>
                  </a:lnTo>
                  <a:lnTo>
                    <a:pt x="144780" y="20362283"/>
                  </a:lnTo>
                  <a:lnTo>
                    <a:pt x="144780" y="20217504"/>
                  </a:lnTo>
                  <a:close/>
                  <a:moveTo>
                    <a:pt x="202967456" y="0"/>
                  </a:moveTo>
                  <a:lnTo>
                    <a:pt x="203112229" y="0"/>
                  </a:lnTo>
                  <a:lnTo>
                    <a:pt x="203112229" y="144780"/>
                  </a:lnTo>
                  <a:lnTo>
                    <a:pt x="202967456" y="144780"/>
                  </a:lnTo>
                  <a:lnTo>
                    <a:pt x="20296745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2967456" y="0"/>
                  </a:lnTo>
                  <a:lnTo>
                    <a:pt x="20296745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4000" y="296432"/>
            <a:ext cx="8342844" cy="840396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9209722"/>
            <a:ext cx="7831393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Clear Sans Regular"/>
              </a:rPr>
              <a:t>НМТ-483907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59057" y="2245188"/>
            <a:ext cx="11970735" cy="4309861"/>
            <a:chOff x="0" y="0"/>
            <a:chExt cx="15960980" cy="5746482"/>
          </a:xfrm>
        </p:grpSpPr>
        <p:sp>
          <p:nvSpPr>
            <p:cNvPr id="8" name="TextBox 8"/>
            <p:cNvSpPr txBox="1"/>
            <p:nvPr/>
          </p:nvSpPr>
          <p:spPr>
            <a:xfrm>
              <a:off x="0" y="4376450"/>
              <a:ext cx="14472778" cy="1370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27"/>
                </a:lnSpc>
              </a:pPr>
              <a:r>
                <a:rPr lang="en-US" sz="2457">
                  <a:solidFill>
                    <a:srgbClr val="000000"/>
                  </a:solidFill>
                  <a:latin typeface="Clear Sans Regular"/>
                </a:rPr>
                <a:t>Студент: Болотов Александр Александрович</a:t>
              </a:r>
            </a:p>
            <a:p>
              <a:pPr>
                <a:lnSpc>
                  <a:spcPts val="2727"/>
                </a:lnSpc>
              </a:pPr>
              <a:r>
                <a:rPr lang="en-US" sz="2457">
                  <a:solidFill>
                    <a:srgbClr val="000000"/>
                  </a:solidFill>
                  <a:latin typeface="Arimo"/>
                </a:rPr>
                <a:t>Научный руководитель: Девятых Евгений Андреевич</a:t>
              </a:r>
            </a:p>
            <a:p>
              <a:pPr>
                <a:lnSpc>
                  <a:spcPts val="2598"/>
                </a:lnSpc>
              </a:pPr>
              <a:endParaRPr lang="en-US" sz="2457">
                <a:solidFill>
                  <a:srgbClr val="000000"/>
                </a:solidFill>
                <a:latin typeface="Arim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2973"/>
              <a:ext cx="15960980" cy="2261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57"/>
                </a:lnSpc>
              </a:pPr>
              <a:r>
                <a:rPr lang="en-US" sz="6393">
                  <a:solidFill>
                    <a:srgbClr val="000000"/>
                  </a:solidFill>
                  <a:latin typeface="Clear Sans Regular Bold"/>
                </a:rPr>
                <a:t>Конференция ТИМ'2022</a:t>
              </a:r>
            </a:p>
            <a:p>
              <a:pPr>
                <a:lnSpc>
                  <a:spcPts val="6457"/>
                </a:lnSpc>
              </a:pPr>
              <a:endParaRPr lang="en-US" sz="6393">
                <a:solidFill>
                  <a:srgbClr val="000000"/>
                </a:solidFill>
                <a:latin typeface="Clear Sans Regula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14472778" cy="1353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3"/>
                </a:lnSpc>
              </a:pPr>
              <a:r>
                <a:rPr lang="en-US" sz="3276" spc="170">
                  <a:solidFill>
                    <a:srgbClr val="000000"/>
                  </a:solidFill>
                  <a:latin typeface="Clear Sans Regular"/>
                </a:rPr>
                <a:t>ИНФОРМАЦИОННЫЕ СИСТЕМЫ И ТЕХНОЛОГИИ В МЕТАЛЛУРГИИ</a:t>
              </a:r>
            </a:p>
            <a:p>
              <a:pPr algn="ctr">
                <a:lnSpc>
                  <a:spcPts val="1167"/>
                </a:lnSpc>
              </a:pPr>
              <a:endParaRPr lang="en-US" sz="3276" spc="170">
                <a:solidFill>
                  <a:srgbClr val="000000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A26E32-136C-F25D-0BD2-9D0B0F3D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D3822D-190E-617B-DF95-7BC83D2B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163101" y="9239250"/>
            <a:ext cx="195969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29E98D-3230-BAF5-9482-3A821599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FC6F091-FE41-8D6F-688B-34E14F75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D0121A-E6A7-9C15-C74B-5D14EC0C9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B9A32A-13E9-E807-A911-BD14FE24E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61F3EC-41F8-F9A4-9040-B959CFDE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Произвольный</PresentationFormat>
  <Paragraphs>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Clear Sans Regular</vt:lpstr>
      <vt:lpstr>Clear Sans Regular Bold</vt:lpstr>
      <vt:lpstr>Arial</vt:lpstr>
      <vt:lpstr>Arimo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Кремовый и Оранжевый Иллюстрация Тезис Бланк Образование Презентация</dc:title>
  <cp:lastModifiedBy>Болотов Александр Александрович</cp:lastModifiedBy>
  <cp:revision>5</cp:revision>
  <dcterms:created xsi:type="dcterms:W3CDTF">2006-08-16T00:00:00Z</dcterms:created>
  <dcterms:modified xsi:type="dcterms:W3CDTF">2022-05-19T18:27:38Z</dcterms:modified>
  <dc:identifier>DAFA2Lswxas</dc:identifier>
</cp:coreProperties>
</file>