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27" y="72"/>
      </p:cViewPr>
      <p:guideLst>
        <p:guide orient="horz" pos="21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147483647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5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6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  <p:sp>
        <p:nvSpPr>
          <p:cNvPr id="6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title" idx="2147483647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idx="2147483647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idx="2147483647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 idx="2147483647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7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 idx="2147483647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35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37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3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 idx="2147483647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4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52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/>
              <a:t>2024/6/22</a:t>
            </a:fld>
            <a:endParaRPr lang="zh-CN" altLang="en-US" dirty="0"/>
          </a:p>
        </p:txBody>
      </p:sp>
      <p:sp>
        <p:nvSpPr>
          <p:cNvPr id="5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/>
              <a:t>‹#›</a:t>
            </a:fld>
            <a:endParaRPr lang="zh-CN" altLang="en-US"/>
          </a:p>
        </p:txBody>
      </p:sp>
      <p:sp>
        <p:nvSpPr>
          <p:cNvPr id="56" name="标题 8"/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竖排标题 1"/>
          <p:cNvSpPr>
            <a:spLocks noGrp="1"/>
          </p:cNvSpPr>
          <p:nvPr>
            <p:ph type="title" orient="vert" idx="2147483647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5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 idx="2147483647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/>
              <a:t>2024/6/22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4257675" y="1985010"/>
            <a:ext cx="1150620" cy="1135380"/>
            <a:chOff x="2317" y="3411"/>
            <a:chExt cx="1812" cy="1788"/>
          </a:xfrm>
        </p:grpSpPr>
        <p:sp>
          <p:nvSpPr>
            <p:cNvPr id="3" name="椭圆 3"/>
            <p:cNvSpPr>
              <a:spLocks noChangeAspect="1"/>
            </p:cNvSpPr>
            <p:nvPr/>
          </p:nvSpPr>
          <p:spPr>
            <a:xfrm>
              <a:off x="2317" y="3411"/>
              <a:ext cx="1813" cy="1789"/>
            </a:xfrm>
            <a:prstGeom prst="ellipse">
              <a:avLst/>
            </a:prstGeom>
            <a:solidFill>
              <a:srgbClr val="E590E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5"/>
            <p:cNvSpPr/>
            <p:nvPr/>
          </p:nvSpPr>
          <p:spPr>
            <a:xfrm>
              <a:off x="2799" y="4017"/>
              <a:ext cx="345" cy="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6"/>
            <p:cNvSpPr/>
            <p:nvPr/>
          </p:nvSpPr>
          <p:spPr>
            <a:xfrm rot="660000">
              <a:off x="2873" y="4142"/>
              <a:ext cx="198" cy="274"/>
            </a:xfrm>
            <a:prstGeom prst="ellipse">
              <a:avLst/>
            </a:prstGeom>
            <a:solidFill>
              <a:srgbClr val="3393F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7"/>
            <p:cNvSpPr/>
            <p:nvPr/>
          </p:nvSpPr>
          <p:spPr>
            <a:xfrm>
              <a:off x="3299" y="4068"/>
              <a:ext cx="323" cy="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8"/>
            <p:cNvSpPr/>
            <p:nvPr/>
          </p:nvSpPr>
          <p:spPr>
            <a:xfrm rot="540000">
              <a:off x="3350" y="4164"/>
              <a:ext cx="220" cy="282"/>
            </a:xfrm>
            <a:prstGeom prst="ellipse">
              <a:avLst/>
            </a:prstGeom>
            <a:solidFill>
              <a:srgbClr val="3393F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4" y="4549"/>
              <a:ext cx="532" cy="1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27" y="332720"/>
            <a:ext cx="3701925" cy="3729036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431540" y="548640"/>
            <a:ext cx="3343910" cy="3326130"/>
            <a:chOff x="11641" y="751"/>
            <a:chExt cx="5266" cy="5238"/>
          </a:xfrm>
        </p:grpSpPr>
        <p:sp>
          <p:nvSpPr>
            <p:cNvPr id="11" name="矩形 10"/>
            <p:cNvSpPr/>
            <p:nvPr/>
          </p:nvSpPr>
          <p:spPr>
            <a:xfrm>
              <a:off x="11641" y="751"/>
              <a:ext cx="5266" cy="5239"/>
            </a:xfrm>
            <a:prstGeom prst="rect">
              <a:avLst/>
            </a:prstGeom>
            <a:solidFill>
              <a:srgbClr val="EFF347">
                <a:alpha val="100000"/>
              </a:srgbClr>
            </a:solidFill>
            <a:ln w="0"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弦形 4"/>
            <p:cNvSpPr/>
            <p:nvPr/>
          </p:nvSpPr>
          <p:spPr>
            <a:xfrm rot="17760000">
              <a:off x="13244" y="2588"/>
              <a:ext cx="778" cy="1026"/>
            </a:xfrm>
            <a:prstGeom prst="chord">
              <a:avLst>
                <a:gd name="adj1" fmla="val 3519576"/>
                <a:gd name="adj2" fmla="val 15834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弦形 5"/>
            <p:cNvSpPr/>
            <p:nvPr/>
          </p:nvSpPr>
          <p:spPr>
            <a:xfrm>
              <a:off x="13342" y="2798"/>
              <a:ext cx="675" cy="561"/>
            </a:xfrm>
            <a:prstGeom prst="chord">
              <a:avLst>
                <a:gd name="adj1" fmla="val 21272091"/>
                <a:gd name="adj2" fmla="val 12110993"/>
              </a:avLst>
            </a:prstGeom>
            <a:solidFill>
              <a:srgbClr val="FF3B0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弦形 6"/>
            <p:cNvSpPr/>
            <p:nvPr/>
          </p:nvSpPr>
          <p:spPr>
            <a:xfrm rot="17760000">
              <a:off x="14698" y="2715"/>
              <a:ext cx="852" cy="1026"/>
            </a:xfrm>
            <a:prstGeom prst="chord">
              <a:avLst>
                <a:gd name="adj1" fmla="val 3645210"/>
                <a:gd name="adj2" fmla="val 156731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弦形 7"/>
            <p:cNvSpPr/>
            <p:nvPr/>
          </p:nvSpPr>
          <p:spPr>
            <a:xfrm>
              <a:off x="14767" y="2798"/>
              <a:ext cx="647" cy="698"/>
            </a:xfrm>
            <a:prstGeom prst="chord">
              <a:avLst>
                <a:gd name="adj1" fmla="val 364446"/>
                <a:gd name="adj2" fmla="val 11345416"/>
              </a:avLst>
            </a:prstGeom>
            <a:solidFill>
              <a:srgbClr val="FF3B0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76F61FC1-19FC-498A-FA43-AA52BAC9EB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8F37C8-50F0-3886-1B92-DD47C773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12" y="1223492"/>
            <a:ext cx="3276913" cy="310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9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F26D24-B7CA-0106-8C07-A4FA0E8B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67" y="1073239"/>
            <a:ext cx="3719030" cy="37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0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73D8C0-2A0D-C755-3B46-6906247A4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69" y="1124755"/>
            <a:ext cx="4284034" cy="401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3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JiY2IzNzFlYmMyNmQ3MzY5MzE0NzZhZDU5NmYwMz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清扬 龙</cp:lastModifiedBy>
  <cp:revision>2</cp:revision>
  <dcterms:created xsi:type="dcterms:W3CDTF">2024-06-19T10:52:05Z</dcterms:created>
  <dcterms:modified xsi:type="dcterms:W3CDTF">2024-06-22T15:13:58Z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1CF0C89D0CD141FA8C77A1D78640E940_12</vt:lpwstr>
  </property>
  <property fmtid="{D5CDD505-2E9C-101B-9397-08002B2CF9AE}" pid="3" name="KSOProductBuildVer">
    <vt:lpwstr>2052-12.1.0.16929</vt:lpwstr>
  </property>
</Properties>
</file>