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347" r:id="rId3"/>
    <p:sldId id="256" r:id="rId4"/>
    <p:sldId id="257" r:id="rId5"/>
    <p:sldId id="258" r:id="rId6"/>
    <p:sldId id="259" r:id="rId7"/>
  </p:sldIdLst>
  <p:sldSz cx="9144000" cy="6858000" type="screen4x3"/>
  <p:notesSz cx="7077075" cy="9051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FF66"/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napToGrid="0">
      <p:cViewPr varScale="1">
        <p:scale>
          <a:sx n="105" d="100"/>
          <a:sy n="105" d="100"/>
        </p:scale>
        <p:origin x="2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6705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99488"/>
            <a:ext cx="30670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8599488"/>
            <a:ext cx="30670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pPr>
              <a:defRPr/>
            </a:pPr>
            <a:fld id="{C58AFB26-3BFD-4E73-8B93-381DB2D02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025" y="0"/>
            <a:ext cx="306705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6350" y="679450"/>
            <a:ext cx="4524375" cy="3394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4298950"/>
            <a:ext cx="5191125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99488"/>
            <a:ext cx="30670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025" y="8599488"/>
            <a:ext cx="30670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1C4876C2-A852-4886-9488-40E4A10E2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新細明體" pitchFamily="18" charset="-12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52BE39-ACC1-4D56-B753-C88F5E93DDC7}" type="slidenum">
              <a:rPr lang="en-US" smtClean="0">
                <a:ea typeface="新細明體" pitchFamily="18" charset="-120"/>
              </a:rPr>
              <a:pPr/>
              <a:t>1</a:t>
            </a:fld>
            <a:endParaRPr lang="en-US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52F08-5E3B-4071-BA13-505CB33A77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52F08-5E3B-4071-BA13-505CB33A77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52F08-5E3B-4071-BA13-505CB33A77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52F08-5E3B-4071-BA13-505CB33A77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9D95B-0641-451F-A505-586C82CB4AC0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6AB9A-79DA-47BC-9088-BF74948A2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D02F5-F188-4704-9821-E5C372748B61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A3B4F-AA68-40AE-A3CB-F2B7296D6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6D527-76E4-4524-823F-8856FFA70CC6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EFDCE-0779-491C-A336-DEA77C0ED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C0103-1942-4942-B9F0-104A94676358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FE30E-1916-4CCF-BBF6-1AEF2CE10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0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8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6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9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7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D58BC-34FE-47BB-B177-8397EF5A6EA7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D667F-8B19-4D9A-882A-45AC90109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75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02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3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1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D4EF2-F998-4951-B1BE-ED4082E15FE0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8D4B0-B28C-4891-A5F3-ABF87E225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D84A-0286-4334-B97E-CA8A9FBBF7A8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BC76E-514E-4B93-890D-C3C905D79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A1828-890F-4429-B7C0-C4AB13C7CD46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A41DF-E4C2-4668-A7A7-C09A92127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4A6E4-0CE7-4BA9-B745-69D23E15A7AC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1D3B3-6AD4-4317-A7CF-A1763FF22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67E69-B57E-4007-B28E-9BF317C2EE04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496E9-9DB4-4778-8FD0-E591641CD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F1E0-51A0-406B-AD8F-45353B41B9B6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B82F0-E4E3-4CC2-8AEF-0CB2FEA0D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61B84-421A-4AA4-8EC2-A09EE42796A0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C9D30-AB66-4825-B241-919F7B266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pPr>
              <a:defRPr/>
            </a:pPr>
            <a:fld id="{751899FC-6346-45AF-8C9C-84B7C01B2906}" type="datetime1">
              <a:rPr lang="en-US"/>
              <a:pPr>
                <a:defRPr/>
              </a:pPr>
              <a:t>2/18/2021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</a:defRPr>
            </a:lvl1pPr>
          </a:lstStyle>
          <a:p>
            <a:pPr>
              <a:defRPr/>
            </a:pPr>
            <a:r>
              <a:rPr lang="en-US"/>
              <a:t>Octavia I. Camps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</a:defRPr>
            </a:lvl1pPr>
          </a:lstStyle>
          <a:p>
            <a:pPr>
              <a:defRPr/>
            </a:pPr>
            <a:fld id="{C70A7B34-785B-4551-AB15-6C023C63D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8610600" y="6516688"/>
          <a:ext cx="5334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685714" imgH="438095" progId="">
                  <p:embed/>
                </p:oleObj>
              </mc:Choice>
              <mc:Fallback>
                <p:oleObj name="Clip" r:id="rId14" imgW="685714" imgH="438095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6516688"/>
                        <a:ext cx="5334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CD4F-3D86-4798-969B-5E00FC1F8C1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6119-4771-4093-BF72-1D05E372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_MyFiles\courses\ee555sp10\Demos\Demo5\PS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685800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_MyFiles\courses\ee555sp10\Demos\Demo5\PSU-Sk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"/>
            <a:ext cx="25146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472983" y="3124200"/>
            <a:ext cx="26696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“penn256” image</a:t>
            </a:r>
          </a:p>
        </p:txBody>
      </p:sp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5084208" y="3148053"/>
            <a:ext cx="3224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   skeleton?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5AD3E-0E87-46B3-B851-EEF788741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04" y="4023852"/>
            <a:ext cx="24384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E33796-143F-49FB-B8D6-E175C5C6D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622" y="5311878"/>
            <a:ext cx="26696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“bear” image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Documents\ee555_11spring\assignments\figures\proj2-A.jpg"/>
          <p:cNvPicPr>
            <a:picLocks noChangeAspect="1" noChangeArrowheads="1"/>
          </p:cNvPicPr>
          <p:nvPr/>
        </p:nvPicPr>
        <p:blipFill>
          <a:blip r:embed="rId3" cstate="print"/>
          <a:srcRect l="1174" t="4455" r="52812" b="52343"/>
          <a:stretch>
            <a:fillRect/>
          </a:stretch>
        </p:blipFill>
        <p:spPr bwMode="auto">
          <a:xfrm>
            <a:off x="1524000" y="457200"/>
            <a:ext cx="6038155" cy="59739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“match1”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1066800"/>
            <a:ext cx="1219200" cy="17526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5867400" y="1295400"/>
            <a:ext cx="990600" cy="228600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0" y="914400"/>
            <a:ext cx="18288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Rectangle (MBR)  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Bounding box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19FA5-CE16-4899-B22F-5158AF68D721}"/>
              </a:ext>
            </a:extLst>
          </p:cNvPr>
          <p:cNvSpPr txBox="1"/>
          <p:nvPr/>
        </p:nvSpPr>
        <p:spPr>
          <a:xfrm>
            <a:off x="7464490" y="3377682"/>
            <a:ext cx="167951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4 separate images!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Documents\ee555_11spring\assignments\figures\proj2-A.jpg"/>
          <p:cNvPicPr>
            <a:picLocks noChangeAspect="1" noChangeArrowheads="1"/>
          </p:cNvPicPr>
          <p:nvPr/>
        </p:nvPicPr>
        <p:blipFill>
          <a:blip r:embed="rId3" cstate="print"/>
          <a:srcRect l="21125" t="5568" r="62200" b="75731"/>
          <a:stretch>
            <a:fillRect/>
          </a:stretch>
        </p:blipFill>
        <p:spPr bwMode="auto">
          <a:xfrm>
            <a:off x="1600200" y="1371600"/>
            <a:ext cx="2187858" cy="25855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0" y="2286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Sub-Image for the “spade”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121920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Little bigger than MBR? (local knowledge)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Make all sub-images the “same” size?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Documents\ee555_11spring\assignments\figures\proj2-A.jpg"/>
          <p:cNvPicPr>
            <a:picLocks noChangeAspect="1" noChangeArrowheads="1"/>
          </p:cNvPicPr>
          <p:nvPr/>
        </p:nvPicPr>
        <p:blipFill>
          <a:blip r:embed="rId3" cstate="print"/>
          <a:srcRect l="51638" t="4455" r="2347" b="52343"/>
          <a:stretch>
            <a:fillRect/>
          </a:stretch>
        </p:blipFill>
        <p:spPr bwMode="auto">
          <a:xfrm>
            <a:off x="1676400" y="381000"/>
            <a:ext cx="6023196" cy="595916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“match3”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6172200"/>
            <a:ext cx="7162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Won’t have  “perfect” matches with “match1”?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Documents\ee555_11spring\assignments\figures\proj2-A.jpg"/>
          <p:cNvPicPr>
            <a:picLocks noChangeAspect="1" noChangeArrowheads="1"/>
          </p:cNvPicPr>
          <p:nvPr/>
        </p:nvPicPr>
        <p:blipFill>
          <a:blip r:embed="rId3" cstate="print"/>
          <a:srcRect l="2347" t="53457" r="52812" b="2227"/>
          <a:stretch>
            <a:fillRect/>
          </a:stretch>
        </p:blipFill>
        <p:spPr bwMode="auto">
          <a:xfrm>
            <a:off x="1905000" y="457200"/>
            <a:ext cx="5870306" cy="611299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“shadow1”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24000" y="2743200"/>
            <a:ext cx="8382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3124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</a:defRPr>
        </a:defPPr>
      </a:lstStyle>
    </a:lnDef>
    <a:txDef>
      <a:spPr>
        <a:solidFill>
          <a:schemeClr val="tx1"/>
        </a:solidFill>
      </a:spPr>
      <a:bodyPr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79</Words>
  <Application>Microsoft Office PowerPoint</Application>
  <PresentationFormat>On-screen Show (4:3)</PresentationFormat>
  <Paragraphs>22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Default Design</vt:lpstr>
      <vt:lpstr>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I: Introduction</dc:title>
  <dc:creator>Preferred Customer</dc:creator>
  <cp:lastModifiedBy>Dad</cp:lastModifiedBy>
  <cp:revision>68</cp:revision>
  <cp:lastPrinted>1999-10-20T13:12:37Z</cp:lastPrinted>
  <dcterms:created xsi:type="dcterms:W3CDTF">1999-09-27T12:57:27Z</dcterms:created>
  <dcterms:modified xsi:type="dcterms:W3CDTF">2021-02-18T19:58:08Z</dcterms:modified>
</cp:coreProperties>
</file>