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9" r:id="rId4"/>
    <p:sldMasterId id="2147483721" r:id="rId5"/>
    <p:sldMasterId id="2147483762" r:id="rId6"/>
    <p:sldMasterId id="2147483769" r:id="rId7"/>
  </p:sldMasterIdLst>
  <p:notesMasterIdLst>
    <p:notesMasterId r:id="rId18"/>
  </p:notesMasterIdLst>
  <p:handoutMasterIdLst>
    <p:handoutMasterId r:id="rId19"/>
  </p:handoutMasterIdLst>
  <p:sldIdLst>
    <p:sldId id="310" r:id="rId8"/>
    <p:sldId id="427" r:id="rId9"/>
    <p:sldId id="381" r:id="rId10"/>
    <p:sldId id="422" r:id="rId11"/>
    <p:sldId id="429" r:id="rId12"/>
    <p:sldId id="434" r:id="rId13"/>
    <p:sldId id="430" r:id="rId14"/>
    <p:sldId id="431" r:id="rId15"/>
    <p:sldId id="433" r:id="rId16"/>
    <p:sldId id="347" r:id="rId17"/>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2">
          <p15:clr>
            <a:srgbClr val="A4A3A4"/>
          </p15:clr>
        </p15:guide>
        <p15:guide id="2" pos="2879">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6CCFF6"/>
    <a:srgbClr val="66FF66"/>
    <a:srgbClr val="FFFFFF"/>
    <a:srgbClr val="4E84C4"/>
    <a:srgbClr val="3333CC"/>
    <a:srgbClr val="8080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4547" autoAdjust="0"/>
    <p:restoredTop sz="96661" autoAdjust="0"/>
  </p:normalViewPr>
  <p:slideViewPr>
    <p:cSldViewPr snapToGrid="0">
      <p:cViewPr>
        <p:scale>
          <a:sx n="88" d="100"/>
          <a:sy n="88" d="100"/>
        </p:scale>
        <p:origin x="-1123" y="-77"/>
      </p:cViewPr>
      <p:guideLst>
        <p:guide orient="horz" pos="2162"/>
        <p:guide pos="287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dirty="0">
                <a:latin typeface="Arial" charset="0"/>
              </a:defRPr>
            </a:lvl1pPr>
          </a:lstStyle>
          <a:p>
            <a:pPr>
              <a:defRPr/>
            </a:pPr>
            <a:endParaRPr lang="en-AU" dirty="0"/>
          </a:p>
        </p:txBody>
      </p:sp>
      <p:sp>
        <p:nvSpPr>
          <p:cNvPr id="419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defRPr>
            </a:lvl1pPr>
          </a:lstStyle>
          <a:p>
            <a:pPr>
              <a:defRPr/>
            </a:pPr>
            <a:endParaRPr lang="en-AU" dirty="0"/>
          </a:p>
        </p:txBody>
      </p:sp>
      <p:sp>
        <p:nvSpPr>
          <p:cNvPr id="419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dirty="0">
                <a:latin typeface="Arial" charset="0"/>
              </a:defRPr>
            </a:lvl1pPr>
          </a:lstStyle>
          <a:p>
            <a:pPr>
              <a:defRPr/>
            </a:pPr>
            <a:endParaRPr lang="en-AU" dirty="0"/>
          </a:p>
        </p:txBody>
      </p:sp>
      <p:sp>
        <p:nvSpPr>
          <p:cNvPr id="419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AC6C235-9104-4B0C-9D81-9FD8DB8625FE}" type="slidenum">
              <a:rPr lang="en-AU"/>
              <a:pPr>
                <a:defRPr/>
              </a:pPr>
              <a:t>‹#›</a:t>
            </a:fld>
            <a:endParaRPr lang="en-AU" dirty="0"/>
          </a:p>
        </p:txBody>
      </p:sp>
    </p:spTree>
    <p:extLst>
      <p:ext uri="{BB962C8B-B14F-4D97-AF65-F5344CB8AC3E}">
        <p14:creationId xmlns="" xmlns:p14="http://schemas.microsoft.com/office/powerpoint/2010/main" val="2936842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dirty="0">
                <a:latin typeface="Arial" charset="0"/>
              </a:defRPr>
            </a:lvl1pPr>
          </a:lstStyle>
          <a:p>
            <a:pPr>
              <a:defRPr/>
            </a:pPr>
            <a:endParaRPr lang="en-AU" dirty="0"/>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defRPr>
            </a:lvl1pPr>
          </a:lstStyle>
          <a:p>
            <a:pPr>
              <a:defRPr/>
            </a:pPr>
            <a:endParaRPr lang="en-AU" dirty="0"/>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dirty="0">
                <a:latin typeface="Arial" charset="0"/>
              </a:defRPr>
            </a:lvl1pPr>
          </a:lstStyle>
          <a:p>
            <a:pPr>
              <a:defRPr/>
            </a:pPr>
            <a:endParaRPr lang="en-AU" dirty="0"/>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B340006-25EB-4824-9369-E4BDF8B71C84}" type="slidenum">
              <a:rPr lang="en-AU"/>
              <a:pPr>
                <a:defRPr/>
              </a:pPr>
              <a:t>‹#›</a:t>
            </a:fld>
            <a:endParaRPr lang="en-AU" dirty="0"/>
          </a:p>
        </p:txBody>
      </p:sp>
    </p:spTree>
    <p:extLst>
      <p:ext uri="{BB962C8B-B14F-4D97-AF65-F5344CB8AC3E}">
        <p14:creationId xmlns="" xmlns:p14="http://schemas.microsoft.com/office/powerpoint/2010/main" val="3962227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dirty="0" smtClean="0"/>
          </a:p>
        </p:txBody>
      </p:sp>
      <p:sp>
        <p:nvSpPr>
          <p:cNvPr id="40964" name="Slide Number Placeholder 3"/>
          <p:cNvSpPr>
            <a:spLocks noGrp="1"/>
          </p:cNvSpPr>
          <p:nvPr>
            <p:ph type="sldNum" sz="quarter" idx="5"/>
          </p:nvPr>
        </p:nvSpPr>
        <p:spPr>
          <a:noFill/>
        </p:spPr>
        <p:txBody>
          <a:bodyPr/>
          <a:lstStyle/>
          <a:p>
            <a:fld id="{06DD6B45-4584-4F0C-956E-DF81AAFBCC4C}" type="slidenum">
              <a:rPr lang="en-AU" smtClean="0"/>
              <a:pPr/>
              <a:t>0</a:t>
            </a:fld>
            <a:endParaRPr lang="en-AU" dirty="0" smtClean="0"/>
          </a:p>
        </p:txBody>
      </p:sp>
    </p:spTree>
    <p:extLst>
      <p:ext uri="{BB962C8B-B14F-4D97-AF65-F5344CB8AC3E}">
        <p14:creationId xmlns="" xmlns:p14="http://schemas.microsoft.com/office/powerpoint/2010/main" val="84331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2A9A9785-0B05-450E-B019-398CD227D00B}" type="slidenum">
              <a:rPr lang="en-US" smtClean="0"/>
              <a:pPr/>
              <a:t>2</a:t>
            </a:fld>
            <a:endParaRPr lang="en-US" smtClean="0"/>
          </a:p>
        </p:txBody>
      </p:sp>
    </p:spTree>
    <p:extLst>
      <p:ext uri="{BB962C8B-B14F-4D97-AF65-F5344CB8AC3E}">
        <p14:creationId xmlns="" xmlns:p14="http://schemas.microsoft.com/office/powerpoint/2010/main" val="4207969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dirty="0" smtClean="0"/>
          </a:p>
        </p:txBody>
      </p:sp>
      <p:sp>
        <p:nvSpPr>
          <p:cNvPr id="68612" name="Slide Number Placeholder 3"/>
          <p:cNvSpPr>
            <a:spLocks noGrp="1"/>
          </p:cNvSpPr>
          <p:nvPr>
            <p:ph type="sldNum" sz="quarter" idx="5"/>
          </p:nvPr>
        </p:nvSpPr>
        <p:spPr>
          <a:noFill/>
        </p:spPr>
        <p:txBody>
          <a:bodyPr/>
          <a:lstStyle/>
          <a:p>
            <a:fld id="{7E8AE1A5-ADC8-4E1B-AAAF-B2EF709EDEDC}" type="slidenum">
              <a:rPr lang="en-US" smtClean="0"/>
              <a:pPr/>
              <a:t>3</a:t>
            </a:fld>
            <a:endParaRPr lang="en-US" dirty="0" smtClean="0"/>
          </a:p>
        </p:txBody>
      </p:sp>
    </p:spTree>
    <p:extLst>
      <p:ext uri="{BB962C8B-B14F-4D97-AF65-F5344CB8AC3E}">
        <p14:creationId xmlns="" xmlns:p14="http://schemas.microsoft.com/office/powerpoint/2010/main" val="126090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p>
        </p:txBody>
      </p:sp>
      <p:sp>
        <p:nvSpPr>
          <p:cNvPr id="43012" name="Slide Number Placeholder 3"/>
          <p:cNvSpPr>
            <a:spLocks noGrp="1"/>
          </p:cNvSpPr>
          <p:nvPr>
            <p:ph type="sldNum" sz="quarter" idx="5"/>
          </p:nvPr>
        </p:nvSpPr>
        <p:spPr>
          <a:noFill/>
        </p:spPr>
        <p:txBody>
          <a:bodyPr/>
          <a:lstStyle/>
          <a:p>
            <a:fld id="{2A9A9785-0B05-450E-B019-398CD227D00B}" type="slidenum">
              <a:rPr lang="en-US" smtClean="0"/>
              <a:pPr/>
              <a:t>4</a:t>
            </a:fld>
            <a:endParaRPr lang="en-US" dirty="0" smtClean="0"/>
          </a:p>
        </p:txBody>
      </p:sp>
    </p:spTree>
    <p:extLst>
      <p:ext uri="{BB962C8B-B14F-4D97-AF65-F5344CB8AC3E}">
        <p14:creationId xmlns="" xmlns:p14="http://schemas.microsoft.com/office/powerpoint/2010/main" val="377855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p>
        </p:txBody>
      </p:sp>
      <p:sp>
        <p:nvSpPr>
          <p:cNvPr id="43012" name="Slide Number Placeholder 3"/>
          <p:cNvSpPr>
            <a:spLocks noGrp="1"/>
          </p:cNvSpPr>
          <p:nvPr>
            <p:ph type="sldNum" sz="quarter" idx="5"/>
          </p:nvPr>
        </p:nvSpPr>
        <p:spPr>
          <a:noFill/>
        </p:spPr>
        <p:txBody>
          <a:bodyPr/>
          <a:lstStyle/>
          <a:p>
            <a:fld id="{2A9A9785-0B05-450E-B019-398CD227D00B}" type="slidenum">
              <a:rPr lang="en-US" smtClean="0"/>
              <a:pPr/>
              <a:t>6</a:t>
            </a:fld>
            <a:endParaRPr lang="en-US" dirty="0" smtClean="0"/>
          </a:p>
        </p:txBody>
      </p:sp>
    </p:spTree>
    <p:extLst>
      <p:ext uri="{BB962C8B-B14F-4D97-AF65-F5344CB8AC3E}">
        <p14:creationId xmlns="" xmlns:p14="http://schemas.microsoft.com/office/powerpoint/2010/main" val="114418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GCP coverslide template">
    <p:bg>
      <p:bgPr>
        <a:solidFill>
          <a:srgbClr val="FFFFFF"/>
        </a:solidFill>
        <a:effectLst/>
      </p:bgPr>
    </p:bg>
    <p:spTree>
      <p:nvGrpSpPr>
        <p:cNvPr id="1" name=""/>
        <p:cNvGrpSpPr/>
        <p:nvPr/>
      </p:nvGrpSpPr>
      <p:grpSpPr>
        <a:xfrm>
          <a:off x="0" y="0"/>
          <a:ext cx="0" cy="0"/>
          <a:chOff x="0" y="0"/>
          <a:chExt cx="0" cy="0"/>
        </a:xfrm>
      </p:grpSpPr>
      <p:grpSp>
        <p:nvGrpSpPr>
          <p:cNvPr id="4" name="Group 28"/>
          <p:cNvGrpSpPr>
            <a:grpSpLocks/>
          </p:cNvGrpSpPr>
          <p:nvPr userDrawn="1"/>
        </p:nvGrpSpPr>
        <p:grpSpPr bwMode="auto">
          <a:xfrm>
            <a:off x="0" y="0"/>
            <a:ext cx="9144000" cy="6867525"/>
            <a:chOff x="0" y="0"/>
            <a:chExt cx="9144000" cy="6867144"/>
          </a:xfrm>
        </p:grpSpPr>
        <p:sp>
          <p:nvSpPr>
            <p:cNvPr id="5" name="Rectangle 4"/>
            <p:cNvSpPr/>
            <p:nvPr userDrawn="1"/>
          </p:nvSpPr>
          <p:spPr bwMode="auto">
            <a:xfrm>
              <a:off x="0" y="0"/>
              <a:ext cx="9144000" cy="6867144"/>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p>
          </p:txBody>
        </p:sp>
        <p:sp>
          <p:nvSpPr>
            <p:cNvPr id="6" name="Rectangle 23"/>
            <p:cNvSpPr>
              <a:spLocks noChangeArrowheads="1"/>
            </p:cNvSpPr>
            <p:nvPr userDrawn="1"/>
          </p:nvSpPr>
          <p:spPr bwMode="auto">
            <a:xfrm>
              <a:off x="0" y="1974740"/>
              <a:ext cx="9144000" cy="850853"/>
            </a:xfrm>
            <a:prstGeom prst="rect">
              <a:avLst/>
            </a:prstGeom>
            <a:gradFill rotWithShape="0">
              <a:gsLst>
                <a:gs pos="0">
                  <a:srgbClr val="0067AC"/>
                </a:gs>
                <a:gs pos="100000">
                  <a:srgbClr val="0067AC"/>
                </a:gs>
              </a:gsLst>
              <a:lin ang="5400000" scaled="1"/>
            </a:gradFill>
            <a:ln w="12700" algn="ctr">
              <a:noFill/>
              <a:round/>
              <a:headEnd/>
              <a:tailEnd/>
            </a:ln>
          </p:spPr>
          <p:txBody>
            <a:bodyPr wrap="none" anchor="ctr"/>
            <a:lstStyle/>
            <a:p>
              <a:pPr algn="ctr"/>
              <a:endParaRPr lang="en-US" dirty="0"/>
            </a:p>
          </p:txBody>
        </p:sp>
        <p:grpSp>
          <p:nvGrpSpPr>
            <p:cNvPr id="7" name="Group 4"/>
            <p:cNvGrpSpPr>
              <a:grpSpLocks noChangeAspect="1"/>
            </p:cNvGrpSpPr>
            <p:nvPr userDrawn="1"/>
          </p:nvGrpSpPr>
          <p:grpSpPr bwMode="auto">
            <a:xfrm>
              <a:off x="8183563" y="430213"/>
              <a:ext cx="485775" cy="423862"/>
              <a:chOff x="5155" y="271"/>
              <a:chExt cx="306" cy="267"/>
            </a:xfrm>
          </p:grpSpPr>
          <p:sp>
            <p:nvSpPr>
              <p:cNvPr id="18" name="AutoShape 3"/>
              <p:cNvSpPr>
                <a:spLocks noChangeAspect="1" noChangeArrowheads="1" noTextEdit="1"/>
              </p:cNvSpPr>
              <p:nvPr userDrawn="1"/>
            </p:nvSpPr>
            <p:spPr bwMode="auto">
              <a:xfrm>
                <a:off x="5155" y="271"/>
                <a:ext cx="306" cy="267"/>
              </a:xfrm>
              <a:prstGeom prst="rect">
                <a:avLst/>
              </a:prstGeom>
              <a:noFill/>
              <a:ln w="9525">
                <a:noFill/>
                <a:miter lim="800000"/>
                <a:headEnd/>
                <a:tailEnd/>
              </a:ln>
            </p:spPr>
            <p:txBody>
              <a:bodyPr/>
              <a:lstStyle/>
              <a:p>
                <a:endParaRPr lang="en-GB" dirty="0"/>
              </a:p>
            </p:txBody>
          </p:sp>
          <p:sp>
            <p:nvSpPr>
              <p:cNvPr id="19" name="Freeform 5"/>
              <p:cNvSpPr>
                <a:spLocks noEditPoints="1"/>
              </p:cNvSpPr>
              <p:nvPr userDrawn="1"/>
            </p:nvSpPr>
            <p:spPr bwMode="auto">
              <a:xfrm>
                <a:off x="5155" y="271"/>
                <a:ext cx="306" cy="267"/>
              </a:xfrm>
              <a:custGeom>
                <a:avLst/>
                <a:gdLst>
                  <a:gd name="T0" fmla="*/ 9535 w 16218"/>
                  <a:gd name="T1" fmla="*/ 97 h 14151"/>
                  <a:gd name="T2" fmla="*/ 11283 w 16218"/>
                  <a:gd name="T3" fmla="*/ 585 h 14151"/>
                  <a:gd name="T4" fmla="*/ 12683 w 16218"/>
                  <a:gd name="T5" fmla="*/ 1381 h 14151"/>
                  <a:gd name="T6" fmla="*/ 13693 w 16218"/>
                  <a:gd name="T7" fmla="*/ 2414 h 14151"/>
                  <a:gd name="T8" fmla="*/ 11694 w 16218"/>
                  <a:gd name="T9" fmla="*/ 2279 h 14151"/>
                  <a:gd name="T10" fmla="*/ 9285 w 16218"/>
                  <a:gd name="T11" fmla="*/ 2025 h 14151"/>
                  <a:gd name="T12" fmla="*/ 8623 w 16218"/>
                  <a:gd name="T13" fmla="*/ 2063 h 14151"/>
                  <a:gd name="T14" fmla="*/ 8389 w 16218"/>
                  <a:gd name="T15" fmla="*/ 2317 h 14151"/>
                  <a:gd name="T16" fmla="*/ 7829 w 16218"/>
                  <a:gd name="T17" fmla="*/ 8077 h 14151"/>
                  <a:gd name="T18" fmla="*/ 7808 w 16218"/>
                  <a:gd name="T19" fmla="*/ 2236 h 14151"/>
                  <a:gd name="T20" fmla="*/ 7536 w 16218"/>
                  <a:gd name="T21" fmla="*/ 2042 h 14151"/>
                  <a:gd name="T22" fmla="*/ 6428 w 16218"/>
                  <a:gd name="T23" fmla="*/ 2063 h 14151"/>
                  <a:gd name="T24" fmla="*/ 3785 w 16218"/>
                  <a:gd name="T25" fmla="*/ 2414 h 14151"/>
                  <a:gd name="T26" fmla="*/ 2720 w 16218"/>
                  <a:gd name="T27" fmla="*/ 2139 h 14151"/>
                  <a:gd name="T28" fmla="*/ 3823 w 16218"/>
                  <a:gd name="T29" fmla="*/ 1147 h 14151"/>
                  <a:gd name="T30" fmla="*/ 5322 w 16218"/>
                  <a:gd name="T31" fmla="*/ 428 h 14151"/>
                  <a:gd name="T32" fmla="*/ 7129 w 16218"/>
                  <a:gd name="T33" fmla="*/ 38 h 14151"/>
                  <a:gd name="T34" fmla="*/ 3903 w 16218"/>
                  <a:gd name="T35" fmla="*/ 10102 h 14151"/>
                  <a:gd name="T36" fmla="*/ 1939 w 16218"/>
                  <a:gd name="T37" fmla="*/ 10102 h 14151"/>
                  <a:gd name="T38" fmla="*/ 0 w 16218"/>
                  <a:gd name="T39" fmla="*/ 10102 h 14151"/>
                  <a:gd name="T40" fmla="*/ 2737 w 16218"/>
                  <a:gd name="T41" fmla="*/ 14151 h 14151"/>
                  <a:gd name="T42" fmla="*/ 5066 w 16218"/>
                  <a:gd name="T43" fmla="*/ 14151 h 14151"/>
                  <a:gd name="T44" fmla="*/ 5885 w 16218"/>
                  <a:gd name="T45" fmla="*/ 10102 h 14151"/>
                  <a:gd name="T46" fmla="*/ 6721 w 16218"/>
                  <a:gd name="T47" fmla="*/ 14151 h 14151"/>
                  <a:gd name="T48" fmla="*/ 11325 w 16218"/>
                  <a:gd name="T49" fmla="*/ 10102 h 14151"/>
                  <a:gd name="T50" fmla="*/ 9382 w 16218"/>
                  <a:gd name="T51" fmla="*/ 10102 h 14151"/>
                  <a:gd name="T52" fmla="*/ 7905 w 16218"/>
                  <a:gd name="T53" fmla="*/ 11270 h 14151"/>
                  <a:gd name="T54" fmla="*/ 10642 w 16218"/>
                  <a:gd name="T55" fmla="*/ 11270 h 14151"/>
                  <a:gd name="T56" fmla="*/ 11402 w 16218"/>
                  <a:gd name="T57" fmla="*/ 14151 h 14151"/>
                  <a:gd name="T58" fmla="*/ 14236 w 16218"/>
                  <a:gd name="T59" fmla="*/ 10102 h 14151"/>
                  <a:gd name="T60" fmla="*/ 13829 w 16218"/>
                  <a:gd name="T61" fmla="*/ 11720 h 14151"/>
                  <a:gd name="T62" fmla="*/ 14198 w 16218"/>
                  <a:gd name="T63" fmla="*/ 3854 h 14151"/>
                  <a:gd name="T64" fmla="*/ 14025 w 16218"/>
                  <a:gd name="T65" fmla="*/ 5002 h 14151"/>
                  <a:gd name="T66" fmla="*/ 13303 w 16218"/>
                  <a:gd name="T67" fmla="*/ 6150 h 14151"/>
                  <a:gd name="T68" fmla="*/ 12080 w 16218"/>
                  <a:gd name="T69" fmla="*/ 7103 h 14151"/>
                  <a:gd name="T70" fmla="*/ 10506 w 16218"/>
                  <a:gd name="T71" fmla="*/ 7747 h 14151"/>
                  <a:gd name="T72" fmla="*/ 9208 w 16218"/>
                  <a:gd name="T73" fmla="*/ 3563 h 14151"/>
                  <a:gd name="T74" fmla="*/ 9264 w 16218"/>
                  <a:gd name="T75" fmla="*/ 3075 h 14151"/>
                  <a:gd name="T76" fmla="*/ 9497 w 16218"/>
                  <a:gd name="T77" fmla="*/ 2842 h 14151"/>
                  <a:gd name="T78" fmla="*/ 10799 w 16218"/>
                  <a:gd name="T79" fmla="*/ 2881 h 14151"/>
                  <a:gd name="T80" fmla="*/ 12993 w 16218"/>
                  <a:gd name="T81" fmla="*/ 3172 h 14151"/>
                  <a:gd name="T82" fmla="*/ 5728 w 16218"/>
                  <a:gd name="T83" fmla="*/ 7769 h 14151"/>
                  <a:gd name="T84" fmla="*/ 4138 w 16218"/>
                  <a:gd name="T85" fmla="*/ 7103 h 14151"/>
                  <a:gd name="T86" fmla="*/ 2911 w 16218"/>
                  <a:gd name="T87" fmla="*/ 6150 h 14151"/>
                  <a:gd name="T88" fmla="*/ 2172 w 16218"/>
                  <a:gd name="T89" fmla="*/ 5002 h 14151"/>
                  <a:gd name="T90" fmla="*/ 1999 w 16218"/>
                  <a:gd name="T91" fmla="*/ 3854 h 14151"/>
                  <a:gd name="T92" fmla="*/ 2639 w 16218"/>
                  <a:gd name="T93" fmla="*/ 3270 h 14151"/>
                  <a:gd name="T94" fmla="*/ 4854 w 16218"/>
                  <a:gd name="T95" fmla="*/ 2939 h 14151"/>
                  <a:gd name="T96" fmla="*/ 6641 w 16218"/>
                  <a:gd name="T97" fmla="*/ 2804 h 14151"/>
                  <a:gd name="T98" fmla="*/ 6933 w 16218"/>
                  <a:gd name="T99" fmla="*/ 2978 h 14151"/>
                  <a:gd name="T100" fmla="*/ 7032 w 16218"/>
                  <a:gd name="T101" fmla="*/ 3406 h 14151"/>
                  <a:gd name="T102" fmla="*/ 6157 w 16218"/>
                  <a:gd name="T103" fmla="*/ 7882 h 141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218" h="14151">
                    <a:moveTo>
                      <a:pt x="8101" y="0"/>
                    </a:moveTo>
                    <a:lnTo>
                      <a:pt x="8606" y="0"/>
                    </a:lnTo>
                    <a:lnTo>
                      <a:pt x="9072" y="38"/>
                    </a:lnTo>
                    <a:lnTo>
                      <a:pt x="9535" y="97"/>
                    </a:lnTo>
                    <a:lnTo>
                      <a:pt x="10001" y="174"/>
                    </a:lnTo>
                    <a:lnTo>
                      <a:pt x="10451" y="310"/>
                    </a:lnTo>
                    <a:lnTo>
                      <a:pt x="10859" y="428"/>
                    </a:lnTo>
                    <a:lnTo>
                      <a:pt x="11283" y="585"/>
                    </a:lnTo>
                    <a:lnTo>
                      <a:pt x="11653" y="742"/>
                    </a:lnTo>
                    <a:lnTo>
                      <a:pt x="12043" y="932"/>
                    </a:lnTo>
                    <a:lnTo>
                      <a:pt x="12373" y="1147"/>
                    </a:lnTo>
                    <a:lnTo>
                      <a:pt x="12683" y="1381"/>
                    </a:lnTo>
                    <a:lnTo>
                      <a:pt x="12976" y="1614"/>
                    </a:lnTo>
                    <a:lnTo>
                      <a:pt x="13248" y="1868"/>
                    </a:lnTo>
                    <a:lnTo>
                      <a:pt x="13481" y="2139"/>
                    </a:lnTo>
                    <a:lnTo>
                      <a:pt x="13693" y="2414"/>
                    </a:lnTo>
                    <a:lnTo>
                      <a:pt x="13867" y="2707"/>
                    </a:lnTo>
                    <a:lnTo>
                      <a:pt x="13128" y="2550"/>
                    </a:lnTo>
                    <a:lnTo>
                      <a:pt x="12412" y="2414"/>
                    </a:lnTo>
                    <a:lnTo>
                      <a:pt x="11694" y="2279"/>
                    </a:lnTo>
                    <a:lnTo>
                      <a:pt x="11011" y="2199"/>
                    </a:lnTo>
                    <a:lnTo>
                      <a:pt x="10370" y="2122"/>
                    </a:lnTo>
                    <a:lnTo>
                      <a:pt x="9790" y="2063"/>
                    </a:lnTo>
                    <a:lnTo>
                      <a:pt x="9285" y="2025"/>
                    </a:lnTo>
                    <a:lnTo>
                      <a:pt x="8895" y="2025"/>
                    </a:lnTo>
                    <a:lnTo>
                      <a:pt x="8796" y="2025"/>
                    </a:lnTo>
                    <a:lnTo>
                      <a:pt x="8703" y="2042"/>
                    </a:lnTo>
                    <a:lnTo>
                      <a:pt x="8623" y="2063"/>
                    </a:lnTo>
                    <a:lnTo>
                      <a:pt x="8546" y="2122"/>
                    </a:lnTo>
                    <a:lnTo>
                      <a:pt x="8470" y="2181"/>
                    </a:lnTo>
                    <a:lnTo>
                      <a:pt x="8427" y="2236"/>
                    </a:lnTo>
                    <a:lnTo>
                      <a:pt x="8389" y="2317"/>
                    </a:lnTo>
                    <a:lnTo>
                      <a:pt x="8389" y="2414"/>
                    </a:lnTo>
                    <a:lnTo>
                      <a:pt x="8389" y="2588"/>
                    </a:lnTo>
                    <a:lnTo>
                      <a:pt x="8389" y="8077"/>
                    </a:lnTo>
                    <a:lnTo>
                      <a:pt x="7829" y="8077"/>
                    </a:lnTo>
                    <a:lnTo>
                      <a:pt x="7845" y="2588"/>
                    </a:lnTo>
                    <a:lnTo>
                      <a:pt x="7845" y="2414"/>
                    </a:lnTo>
                    <a:lnTo>
                      <a:pt x="7829" y="2317"/>
                    </a:lnTo>
                    <a:lnTo>
                      <a:pt x="7808" y="2236"/>
                    </a:lnTo>
                    <a:lnTo>
                      <a:pt x="7732" y="2181"/>
                    </a:lnTo>
                    <a:lnTo>
                      <a:pt x="7672" y="2122"/>
                    </a:lnTo>
                    <a:lnTo>
                      <a:pt x="7612" y="2063"/>
                    </a:lnTo>
                    <a:lnTo>
                      <a:pt x="7536" y="2042"/>
                    </a:lnTo>
                    <a:lnTo>
                      <a:pt x="7418" y="2025"/>
                    </a:lnTo>
                    <a:lnTo>
                      <a:pt x="7341" y="2025"/>
                    </a:lnTo>
                    <a:lnTo>
                      <a:pt x="6913" y="2025"/>
                    </a:lnTo>
                    <a:lnTo>
                      <a:pt x="6428" y="2063"/>
                    </a:lnTo>
                    <a:lnTo>
                      <a:pt x="5848" y="2122"/>
                    </a:lnTo>
                    <a:lnTo>
                      <a:pt x="5207" y="2199"/>
                    </a:lnTo>
                    <a:lnTo>
                      <a:pt x="4507" y="2296"/>
                    </a:lnTo>
                    <a:lnTo>
                      <a:pt x="3785" y="2414"/>
                    </a:lnTo>
                    <a:lnTo>
                      <a:pt x="3047" y="2550"/>
                    </a:lnTo>
                    <a:lnTo>
                      <a:pt x="2351" y="2707"/>
                    </a:lnTo>
                    <a:lnTo>
                      <a:pt x="2504" y="2431"/>
                    </a:lnTo>
                    <a:lnTo>
                      <a:pt x="2720" y="2139"/>
                    </a:lnTo>
                    <a:lnTo>
                      <a:pt x="2949" y="1868"/>
                    </a:lnTo>
                    <a:lnTo>
                      <a:pt x="3225" y="1614"/>
                    </a:lnTo>
                    <a:lnTo>
                      <a:pt x="3497" y="1381"/>
                    </a:lnTo>
                    <a:lnTo>
                      <a:pt x="3823" y="1147"/>
                    </a:lnTo>
                    <a:lnTo>
                      <a:pt x="4175" y="932"/>
                    </a:lnTo>
                    <a:lnTo>
                      <a:pt x="4524" y="742"/>
                    </a:lnTo>
                    <a:lnTo>
                      <a:pt x="4930" y="585"/>
                    </a:lnTo>
                    <a:lnTo>
                      <a:pt x="5322" y="428"/>
                    </a:lnTo>
                    <a:lnTo>
                      <a:pt x="5749" y="310"/>
                    </a:lnTo>
                    <a:lnTo>
                      <a:pt x="6195" y="174"/>
                    </a:lnTo>
                    <a:lnTo>
                      <a:pt x="6641" y="97"/>
                    </a:lnTo>
                    <a:lnTo>
                      <a:pt x="7129" y="38"/>
                    </a:lnTo>
                    <a:lnTo>
                      <a:pt x="7612" y="0"/>
                    </a:lnTo>
                    <a:lnTo>
                      <a:pt x="8101" y="0"/>
                    </a:lnTo>
                    <a:close/>
                    <a:moveTo>
                      <a:pt x="3903" y="11270"/>
                    </a:moveTo>
                    <a:lnTo>
                      <a:pt x="3903" y="10102"/>
                    </a:lnTo>
                    <a:lnTo>
                      <a:pt x="3399" y="10102"/>
                    </a:lnTo>
                    <a:lnTo>
                      <a:pt x="2911" y="10102"/>
                    </a:lnTo>
                    <a:lnTo>
                      <a:pt x="2428" y="10102"/>
                    </a:lnTo>
                    <a:lnTo>
                      <a:pt x="1939" y="10102"/>
                    </a:lnTo>
                    <a:lnTo>
                      <a:pt x="1456" y="10102"/>
                    </a:lnTo>
                    <a:lnTo>
                      <a:pt x="951" y="10102"/>
                    </a:lnTo>
                    <a:lnTo>
                      <a:pt x="483" y="10102"/>
                    </a:lnTo>
                    <a:lnTo>
                      <a:pt x="0" y="10102"/>
                    </a:lnTo>
                    <a:lnTo>
                      <a:pt x="0" y="11270"/>
                    </a:lnTo>
                    <a:lnTo>
                      <a:pt x="1124" y="11270"/>
                    </a:lnTo>
                    <a:lnTo>
                      <a:pt x="1124" y="14151"/>
                    </a:lnTo>
                    <a:lnTo>
                      <a:pt x="2737" y="14151"/>
                    </a:lnTo>
                    <a:lnTo>
                      <a:pt x="2737" y="11270"/>
                    </a:lnTo>
                    <a:lnTo>
                      <a:pt x="3903" y="11270"/>
                    </a:lnTo>
                    <a:close/>
                    <a:moveTo>
                      <a:pt x="5885" y="11720"/>
                    </a:moveTo>
                    <a:lnTo>
                      <a:pt x="5066" y="14151"/>
                    </a:lnTo>
                    <a:lnTo>
                      <a:pt x="3497" y="14151"/>
                    </a:lnTo>
                    <a:lnTo>
                      <a:pt x="5050" y="10102"/>
                    </a:lnTo>
                    <a:lnTo>
                      <a:pt x="5479" y="10102"/>
                    </a:lnTo>
                    <a:lnTo>
                      <a:pt x="5885" y="10102"/>
                    </a:lnTo>
                    <a:lnTo>
                      <a:pt x="6331" y="10102"/>
                    </a:lnTo>
                    <a:lnTo>
                      <a:pt x="6760" y="10102"/>
                    </a:lnTo>
                    <a:lnTo>
                      <a:pt x="8291" y="14151"/>
                    </a:lnTo>
                    <a:lnTo>
                      <a:pt x="6721" y="14151"/>
                    </a:lnTo>
                    <a:lnTo>
                      <a:pt x="5885" y="11720"/>
                    </a:lnTo>
                    <a:close/>
                    <a:moveTo>
                      <a:pt x="11809" y="11270"/>
                    </a:moveTo>
                    <a:lnTo>
                      <a:pt x="11809" y="10102"/>
                    </a:lnTo>
                    <a:lnTo>
                      <a:pt x="11325" y="10102"/>
                    </a:lnTo>
                    <a:lnTo>
                      <a:pt x="10820" y="10102"/>
                    </a:lnTo>
                    <a:lnTo>
                      <a:pt x="10333" y="10102"/>
                    </a:lnTo>
                    <a:lnTo>
                      <a:pt x="9848" y="10102"/>
                    </a:lnTo>
                    <a:lnTo>
                      <a:pt x="9382" y="10102"/>
                    </a:lnTo>
                    <a:lnTo>
                      <a:pt x="8895" y="10102"/>
                    </a:lnTo>
                    <a:lnTo>
                      <a:pt x="8389" y="10102"/>
                    </a:lnTo>
                    <a:lnTo>
                      <a:pt x="7905" y="10102"/>
                    </a:lnTo>
                    <a:lnTo>
                      <a:pt x="7905" y="11270"/>
                    </a:lnTo>
                    <a:lnTo>
                      <a:pt x="9051" y="11270"/>
                    </a:lnTo>
                    <a:lnTo>
                      <a:pt x="9051" y="14151"/>
                    </a:lnTo>
                    <a:lnTo>
                      <a:pt x="10642" y="14151"/>
                    </a:lnTo>
                    <a:lnTo>
                      <a:pt x="10642" y="11270"/>
                    </a:lnTo>
                    <a:lnTo>
                      <a:pt x="11809" y="11270"/>
                    </a:lnTo>
                    <a:close/>
                    <a:moveTo>
                      <a:pt x="13829" y="11720"/>
                    </a:moveTo>
                    <a:lnTo>
                      <a:pt x="12993" y="14151"/>
                    </a:lnTo>
                    <a:lnTo>
                      <a:pt x="11402" y="14151"/>
                    </a:lnTo>
                    <a:lnTo>
                      <a:pt x="12955" y="10102"/>
                    </a:lnTo>
                    <a:lnTo>
                      <a:pt x="13384" y="10102"/>
                    </a:lnTo>
                    <a:lnTo>
                      <a:pt x="13829" y="10102"/>
                    </a:lnTo>
                    <a:lnTo>
                      <a:pt x="14236" y="10102"/>
                    </a:lnTo>
                    <a:lnTo>
                      <a:pt x="14665" y="10102"/>
                    </a:lnTo>
                    <a:lnTo>
                      <a:pt x="16218" y="14151"/>
                    </a:lnTo>
                    <a:lnTo>
                      <a:pt x="14644" y="14151"/>
                    </a:lnTo>
                    <a:lnTo>
                      <a:pt x="13829" y="11720"/>
                    </a:lnTo>
                    <a:close/>
                    <a:moveTo>
                      <a:pt x="14122" y="3346"/>
                    </a:moveTo>
                    <a:lnTo>
                      <a:pt x="14160" y="3524"/>
                    </a:lnTo>
                    <a:lnTo>
                      <a:pt x="14177" y="3698"/>
                    </a:lnTo>
                    <a:lnTo>
                      <a:pt x="14198" y="3854"/>
                    </a:lnTo>
                    <a:lnTo>
                      <a:pt x="14198" y="4028"/>
                    </a:lnTo>
                    <a:lnTo>
                      <a:pt x="14177" y="4359"/>
                    </a:lnTo>
                    <a:lnTo>
                      <a:pt x="14122" y="4671"/>
                    </a:lnTo>
                    <a:lnTo>
                      <a:pt x="14025" y="5002"/>
                    </a:lnTo>
                    <a:lnTo>
                      <a:pt x="13889" y="5316"/>
                    </a:lnTo>
                    <a:lnTo>
                      <a:pt x="13714" y="5603"/>
                    </a:lnTo>
                    <a:lnTo>
                      <a:pt x="13519" y="5879"/>
                    </a:lnTo>
                    <a:lnTo>
                      <a:pt x="13303" y="6150"/>
                    </a:lnTo>
                    <a:lnTo>
                      <a:pt x="13014" y="6404"/>
                    </a:lnTo>
                    <a:lnTo>
                      <a:pt x="12742" y="6659"/>
                    </a:lnTo>
                    <a:lnTo>
                      <a:pt x="12429" y="6891"/>
                    </a:lnTo>
                    <a:lnTo>
                      <a:pt x="12080" y="7103"/>
                    </a:lnTo>
                    <a:lnTo>
                      <a:pt x="11733" y="7281"/>
                    </a:lnTo>
                    <a:lnTo>
                      <a:pt x="11342" y="7455"/>
                    </a:lnTo>
                    <a:lnTo>
                      <a:pt x="10914" y="7628"/>
                    </a:lnTo>
                    <a:lnTo>
                      <a:pt x="10506" y="7747"/>
                    </a:lnTo>
                    <a:lnTo>
                      <a:pt x="10061" y="7882"/>
                    </a:lnTo>
                    <a:lnTo>
                      <a:pt x="9246" y="3931"/>
                    </a:lnTo>
                    <a:lnTo>
                      <a:pt x="9225" y="3757"/>
                    </a:lnTo>
                    <a:lnTo>
                      <a:pt x="9208" y="3563"/>
                    </a:lnTo>
                    <a:lnTo>
                      <a:pt x="9208" y="3406"/>
                    </a:lnTo>
                    <a:lnTo>
                      <a:pt x="9208" y="3232"/>
                    </a:lnTo>
                    <a:lnTo>
                      <a:pt x="9225" y="3152"/>
                    </a:lnTo>
                    <a:lnTo>
                      <a:pt x="9264" y="3075"/>
                    </a:lnTo>
                    <a:lnTo>
                      <a:pt x="9301" y="3016"/>
                    </a:lnTo>
                    <a:lnTo>
                      <a:pt x="9344" y="2956"/>
                    </a:lnTo>
                    <a:lnTo>
                      <a:pt x="9421" y="2901"/>
                    </a:lnTo>
                    <a:lnTo>
                      <a:pt x="9497" y="2842"/>
                    </a:lnTo>
                    <a:lnTo>
                      <a:pt x="9577" y="2821"/>
                    </a:lnTo>
                    <a:lnTo>
                      <a:pt x="9692" y="2804"/>
                    </a:lnTo>
                    <a:lnTo>
                      <a:pt x="10256" y="2821"/>
                    </a:lnTo>
                    <a:lnTo>
                      <a:pt x="10799" y="2881"/>
                    </a:lnTo>
                    <a:lnTo>
                      <a:pt x="11342" y="2939"/>
                    </a:lnTo>
                    <a:lnTo>
                      <a:pt x="11907" y="2999"/>
                    </a:lnTo>
                    <a:lnTo>
                      <a:pt x="12450" y="3075"/>
                    </a:lnTo>
                    <a:lnTo>
                      <a:pt x="12993" y="3172"/>
                    </a:lnTo>
                    <a:lnTo>
                      <a:pt x="13579" y="3249"/>
                    </a:lnTo>
                    <a:lnTo>
                      <a:pt x="14122" y="3346"/>
                    </a:lnTo>
                    <a:close/>
                    <a:moveTo>
                      <a:pt x="6157" y="7882"/>
                    </a:moveTo>
                    <a:lnTo>
                      <a:pt x="5728" y="7769"/>
                    </a:lnTo>
                    <a:lnTo>
                      <a:pt x="5283" y="7628"/>
                    </a:lnTo>
                    <a:lnTo>
                      <a:pt x="4876" y="7476"/>
                    </a:lnTo>
                    <a:lnTo>
                      <a:pt x="4485" y="7281"/>
                    </a:lnTo>
                    <a:lnTo>
                      <a:pt x="4138" y="7103"/>
                    </a:lnTo>
                    <a:lnTo>
                      <a:pt x="3785" y="6891"/>
                    </a:lnTo>
                    <a:lnTo>
                      <a:pt x="3476" y="6659"/>
                    </a:lnTo>
                    <a:lnTo>
                      <a:pt x="3183" y="6425"/>
                    </a:lnTo>
                    <a:lnTo>
                      <a:pt x="2911" y="6150"/>
                    </a:lnTo>
                    <a:lnTo>
                      <a:pt x="2678" y="5896"/>
                    </a:lnTo>
                    <a:lnTo>
                      <a:pt x="2486" y="5603"/>
                    </a:lnTo>
                    <a:lnTo>
                      <a:pt x="2329" y="5316"/>
                    </a:lnTo>
                    <a:lnTo>
                      <a:pt x="2172" y="5002"/>
                    </a:lnTo>
                    <a:lnTo>
                      <a:pt x="2096" y="4671"/>
                    </a:lnTo>
                    <a:lnTo>
                      <a:pt x="2036" y="4359"/>
                    </a:lnTo>
                    <a:lnTo>
                      <a:pt x="1999" y="4028"/>
                    </a:lnTo>
                    <a:lnTo>
                      <a:pt x="1999" y="3854"/>
                    </a:lnTo>
                    <a:lnTo>
                      <a:pt x="2036" y="3698"/>
                    </a:lnTo>
                    <a:lnTo>
                      <a:pt x="2058" y="3524"/>
                    </a:lnTo>
                    <a:lnTo>
                      <a:pt x="2096" y="3346"/>
                    </a:lnTo>
                    <a:lnTo>
                      <a:pt x="2639" y="3270"/>
                    </a:lnTo>
                    <a:lnTo>
                      <a:pt x="3204" y="3172"/>
                    </a:lnTo>
                    <a:lnTo>
                      <a:pt x="3747" y="3075"/>
                    </a:lnTo>
                    <a:lnTo>
                      <a:pt x="4311" y="2999"/>
                    </a:lnTo>
                    <a:lnTo>
                      <a:pt x="4854" y="2939"/>
                    </a:lnTo>
                    <a:lnTo>
                      <a:pt x="5436" y="2881"/>
                    </a:lnTo>
                    <a:lnTo>
                      <a:pt x="5983" y="2821"/>
                    </a:lnTo>
                    <a:lnTo>
                      <a:pt x="6543" y="2804"/>
                    </a:lnTo>
                    <a:lnTo>
                      <a:pt x="6641" y="2804"/>
                    </a:lnTo>
                    <a:lnTo>
                      <a:pt x="6760" y="2821"/>
                    </a:lnTo>
                    <a:lnTo>
                      <a:pt x="6815" y="2842"/>
                    </a:lnTo>
                    <a:lnTo>
                      <a:pt x="6874" y="2918"/>
                    </a:lnTo>
                    <a:lnTo>
                      <a:pt x="6933" y="2978"/>
                    </a:lnTo>
                    <a:lnTo>
                      <a:pt x="6954" y="3036"/>
                    </a:lnTo>
                    <a:lnTo>
                      <a:pt x="7010" y="3135"/>
                    </a:lnTo>
                    <a:lnTo>
                      <a:pt x="7032" y="3210"/>
                    </a:lnTo>
                    <a:lnTo>
                      <a:pt x="7032" y="3406"/>
                    </a:lnTo>
                    <a:lnTo>
                      <a:pt x="7032" y="3584"/>
                    </a:lnTo>
                    <a:lnTo>
                      <a:pt x="7010" y="3774"/>
                    </a:lnTo>
                    <a:lnTo>
                      <a:pt x="6972" y="3931"/>
                    </a:lnTo>
                    <a:lnTo>
                      <a:pt x="6157" y="7882"/>
                    </a:lnTo>
                    <a:close/>
                  </a:path>
                </a:pathLst>
              </a:custGeom>
              <a:solidFill>
                <a:srgbClr val="FEFEFE"/>
              </a:solidFill>
              <a:ln w="9525">
                <a:noFill/>
                <a:round/>
                <a:headEnd/>
                <a:tailEnd/>
              </a:ln>
            </p:spPr>
            <p:txBody>
              <a:bodyPr/>
              <a:lstStyle/>
              <a:p>
                <a:endParaRPr lang="en-GB" dirty="0"/>
              </a:p>
            </p:txBody>
          </p:sp>
        </p:grpSp>
        <p:grpSp>
          <p:nvGrpSpPr>
            <p:cNvPr id="8" name="Group 8"/>
            <p:cNvGrpSpPr>
              <a:grpSpLocks noChangeAspect="1"/>
            </p:cNvGrpSpPr>
            <p:nvPr userDrawn="1"/>
          </p:nvGrpSpPr>
          <p:grpSpPr bwMode="auto">
            <a:xfrm>
              <a:off x="420688" y="430213"/>
              <a:ext cx="3262312" cy="376237"/>
              <a:chOff x="265" y="271"/>
              <a:chExt cx="2055" cy="237"/>
            </a:xfrm>
          </p:grpSpPr>
          <p:sp>
            <p:nvSpPr>
              <p:cNvPr id="13" name="AutoShape 7"/>
              <p:cNvSpPr>
                <a:spLocks noChangeAspect="1" noChangeArrowheads="1" noTextEdit="1"/>
              </p:cNvSpPr>
              <p:nvPr userDrawn="1"/>
            </p:nvSpPr>
            <p:spPr bwMode="auto">
              <a:xfrm>
                <a:off x="265" y="271"/>
                <a:ext cx="2055" cy="237"/>
              </a:xfrm>
              <a:prstGeom prst="rect">
                <a:avLst/>
              </a:prstGeom>
              <a:noFill/>
              <a:ln w="9525">
                <a:noFill/>
                <a:miter lim="800000"/>
                <a:headEnd/>
                <a:tailEnd/>
              </a:ln>
            </p:spPr>
            <p:txBody>
              <a:bodyPr/>
              <a:lstStyle/>
              <a:p>
                <a:endParaRPr lang="en-GB" dirty="0"/>
              </a:p>
            </p:txBody>
          </p:sp>
          <p:sp>
            <p:nvSpPr>
              <p:cNvPr id="14" name="Freeform 9"/>
              <p:cNvSpPr>
                <a:spLocks noEditPoints="1"/>
              </p:cNvSpPr>
              <p:nvPr userDrawn="1"/>
            </p:nvSpPr>
            <p:spPr bwMode="auto">
              <a:xfrm>
                <a:off x="1380" y="271"/>
                <a:ext cx="462" cy="80"/>
              </a:xfrm>
              <a:custGeom>
                <a:avLst/>
                <a:gdLst>
                  <a:gd name="T0" fmla="*/ 3516 w 3696"/>
                  <a:gd name="T1" fmla="*/ 636 h 640"/>
                  <a:gd name="T2" fmla="*/ 3630 w 3696"/>
                  <a:gd name="T3" fmla="*/ 590 h 640"/>
                  <a:gd name="T4" fmla="*/ 3696 w 3696"/>
                  <a:gd name="T5" fmla="*/ 453 h 640"/>
                  <a:gd name="T6" fmla="*/ 3621 w 3696"/>
                  <a:gd name="T7" fmla="*/ 312 h 640"/>
                  <a:gd name="T8" fmla="*/ 3446 w 3696"/>
                  <a:gd name="T9" fmla="*/ 223 h 640"/>
                  <a:gd name="T10" fmla="*/ 3419 w 3696"/>
                  <a:gd name="T11" fmla="*/ 147 h 640"/>
                  <a:gd name="T12" fmla="*/ 3494 w 3696"/>
                  <a:gd name="T13" fmla="*/ 94 h 640"/>
                  <a:gd name="T14" fmla="*/ 3671 w 3696"/>
                  <a:gd name="T15" fmla="*/ 31 h 640"/>
                  <a:gd name="T16" fmla="*/ 3451 w 3696"/>
                  <a:gd name="T17" fmla="*/ 7 h 640"/>
                  <a:gd name="T18" fmla="*/ 3305 w 3696"/>
                  <a:gd name="T19" fmla="*/ 142 h 640"/>
                  <a:gd name="T20" fmla="*/ 3360 w 3696"/>
                  <a:gd name="T21" fmla="*/ 298 h 640"/>
                  <a:gd name="T22" fmla="*/ 3538 w 3696"/>
                  <a:gd name="T23" fmla="*/ 391 h 640"/>
                  <a:gd name="T24" fmla="*/ 3581 w 3696"/>
                  <a:gd name="T25" fmla="*/ 470 h 640"/>
                  <a:gd name="T26" fmla="*/ 3516 w 3696"/>
                  <a:gd name="T27" fmla="*/ 539 h 640"/>
                  <a:gd name="T28" fmla="*/ 3331 w 3696"/>
                  <a:gd name="T29" fmla="*/ 514 h 640"/>
                  <a:gd name="T30" fmla="*/ 3221 w 3696"/>
                  <a:gd name="T31" fmla="*/ 536 h 640"/>
                  <a:gd name="T32" fmla="*/ 2640 w 3696"/>
                  <a:gd name="T33" fmla="*/ 543 h 640"/>
                  <a:gd name="T34" fmla="*/ 2506 w 3696"/>
                  <a:gd name="T35" fmla="*/ 526 h 640"/>
                  <a:gd name="T36" fmla="*/ 2423 w 3696"/>
                  <a:gd name="T37" fmla="*/ 452 h 640"/>
                  <a:gd name="T38" fmla="*/ 2393 w 3696"/>
                  <a:gd name="T39" fmla="*/ 281 h 640"/>
                  <a:gd name="T40" fmla="*/ 2438 w 3696"/>
                  <a:gd name="T41" fmla="*/ 167 h 640"/>
                  <a:gd name="T42" fmla="*/ 2542 w 3696"/>
                  <a:gd name="T43" fmla="*/ 102 h 640"/>
                  <a:gd name="T44" fmla="*/ 2730 w 3696"/>
                  <a:gd name="T45" fmla="*/ 118 h 640"/>
                  <a:gd name="T46" fmla="*/ 2570 w 3696"/>
                  <a:gd name="T47" fmla="*/ 2 h 640"/>
                  <a:gd name="T48" fmla="*/ 2403 w 3696"/>
                  <a:gd name="T49" fmla="*/ 59 h 640"/>
                  <a:gd name="T50" fmla="*/ 2296 w 3696"/>
                  <a:gd name="T51" fmla="*/ 189 h 640"/>
                  <a:gd name="T52" fmla="*/ 2276 w 3696"/>
                  <a:gd name="T53" fmla="*/ 379 h 640"/>
                  <a:gd name="T54" fmla="*/ 2336 w 3696"/>
                  <a:gd name="T55" fmla="*/ 533 h 640"/>
                  <a:gd name="T56" fmla="*/ 2471 w 3696"/>
                  <a:gd name="T57" fmla="*/ 622 h 640"/>
                  <a:gd name="T58" fmla="*/ 2688 w 3696"/>
                  <a:gd name="T59" fmla="*/ 631 h 640"/>
                  <a:gd name="T60" fmla="*/ 1778 w 3696"/>
                  <a:gd name="T61" fmla="*/ 630 h 640"/>
                  <a:gd name="T62" fmla="*/ 1719 w 3696"/>
                  <a:gd name="T63" fmla="*/ 517 h 640"/>
                  <a:gd name="T64" fmla="*/ 1449 w 3696"/>
                  <a:gd name="T65" fmla="*/ 10 h 640"/>
                  <a:gd name="T66" fmla="*/ 1211 w 3696"/>
                  <a:gd name="T67" fmla="*/ 97 h 640"/>
                  <a:gd name="T68" fmla="*/ 1282 w 3696"/>
                  <a:gd name="T69" fmla="*/ 178 h 640"/>
                  <a:gd name="T70" fmla="*/ 1233 w 3696"/>
                  <a:gd name="T71" fmla="*/ 276 h 640"/>
                  <a:gd name="T72" fmla="*/ 1091 w 3696"/>
                  <a:gd name="T73" fmla="*/ 374 h 640"/>
                  <a:gd name="T74" fmla="*/ 1235 w 3696"/>
                  <a:gd name="T75" fmla="*/ 414 h 640"/>
                  <a:gd name="T76" fmla="*/ 1298 w 3696"/>
                  <a:gd name="T77" fmla="*/ 620 h 640"/>
                  <a:gd name="T78" fmla="*/ 1364 w 3696"/>
                  <a:gd name="T79" fmla="*/ 435 h 640"/>
                  <a:gd name="T80" fmla="*/ 1284 w 3696"/>
                  <a:gd name="T81" fmla="*/ 337 h 640"/>
                  <a:gd name="T82" fmla="*/ 1376 w 3696"/>
                  <a:gd name="T83" fmla="*/ 257 h 640"/>
                  <a:gd name="T84" fmla="*/ 1375 w 3696"/>
                  <a:gd name="T85" fmla="*/ 94 h 640"/>
                  <a:gd name="T86" fmla="*/ 1265 w 3696"/>
                  <a:gd name="T87" fmla="*/ 17 h 640"/>
                  <a:gd name="T88" fmla="*/ 996 w 3696"/>
                  <a:gd name="T89" fmla="*/ 14 h 640"/>
                  <a:gd name="T90" fmla="*/ 880 w 3696"/>
                  <a:gd name="T91" fmla="*/ 536 h 640"/>
                  <a:gd name="T92" fmla="*/ 118 w 3696"/>
                  <a:gd name="T93" fmla="*/ 636 h 640"/>
                  <a:gd name="T94" fmla="*/ 303 w 3696"/>
                  <a:gd name="T95" fmla="*/ 612 h 640"/>
                  <a:gd name="T96" fmla="*/ 388 w 3696"/>
                  <a:gd name="T97" fmla="*/ 526 h 640"/>
                  <a:gd name="T98" fmla="*/ 374 w 3696"/>
                  <a:gd name="T99" fmla="*/ 354 h 640"/>
                  <a:gd name="T100" fmla="*/ 190 w 3696"/>
                  <a:gd name="T101" fmla="*/ 247 h 640"/>
                  <a:gd name="T102" fmla="*/ 125 w 3696"/>
                  <a:gd name="T103" fmla="*/ 177 h 640"/>
                  <a:gd name="T104" fmla="*/ 163 w 3696"/>
                  <a:gd name="T105" fmla="*/ 107 h 640"/>
                  <a:gd name="T106" fmla="*/ 317 w 3696"/>
                  <a:gd name="T107" fmla="*/ 108 h 640"/>
                  <a:gd name="T108" fmla="*/ 255 w 3696"/>
                  <a:gd name="T109" fmla="*/ 1 h 640"/>
                  <a:gd name="T110" fmla="*/ 44 w 3696"/>
                  <a:gd name="T111" fmla="*/ 77 h 640"/>
                  <a:gd name="T112" fmla="*/ 28 w 3696"/>
                  <a:gd name="T113" fmla="*/ 253 h 640"/>
                  <a:gd name="T114" fmla="*/ 179 w 3696"/>
                  <a:gd name="T115" fmla="*/ 358 h 640"/>
                  <a:gd name="T116" fmla="*/ 284 w 3696"/>
                  <a:gd name="T117" fmla="*/ 437 h 640"/>
                  <a:gd name="T118" fmla="*/ 260 w 3696"/>
                  <a:gd name="T119" fmla="*/ 523 h 640"/>
                  <a:gd name="T120" fmla="*/ 112 w 3696"/>
                  <a:gd name="T121" fmla="*/ 539 h 6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6" h="640">
                    <a:moveTo>
                      <a:pt x="3292" y="600"/>
                    </a:moveTo>
                    <a:lnTo>
                      <a:pt x="3306" y="608"/>
                    </a:lnTo>
                    <a:lnTo>
                      <a:pt x="3324" y="615"/>
                    </a:lnTo>
                    <a:lnTo>
                      <a:pt x="3343" y="620"/>
                    </a:lnTo>
                    <a:lnTo>
                      <a:pt x="3365" y="628"/>
                    </a:lnTo>
                    <a:lnTo>
                      <a:pt x="3386" y="633"/>
                    </a:lnTo>
                    <a:lnTo>
                      <a:pt x="3411" y="636"/>
                    </a:lnTo>
                    <a:lnTo>
                      <a:pt x="3436" y="639"/>
                    </a:lnTo>
                    <a:lnTo>
                      <a:pt x="3459" y="640"/>
                    </a:lnTo>
                    <a:lnTo>
                      <a:pt x="3489" y="639"/>
                    </a:lnTo>
                    <a:lnTo>
                      <a:pt x="3516" y="636"/>
                    </a:lnTo>
                    <a:lnTo>
                      <a:pt x="3529" y="634"/>
                    </a:lnTo>
                    <a:lnTo>
                      <a:pt x="3540" y="631"/>
                    </a:lnTo>
                    <a:lnTo>
                      <a:pt x="3553" y="628"/>
                    </a:lnTo>
                    <a:lnTo>
                      <a:pt x="3563" y="623"/>
                    </a:lnTo>
                    <a:lnTo>
                      <a:pt x="3575" y="620"/>
                    </a:lnTo>
                    <a:lnTo>
                      <a:pt x="3586" y="616"/>
                    </a:lnTo>
                    <a:lnTo>
                      <a:pt x="3595" y="612"/>
                    </a:lnTo>
                    <a:lnTo>
                      <a:pt x="3605" y="607"/>
                    </a:lnTo>
                    <a:lnTo>
                      <a:pt x="3612" y="602"/>
                    </a:lnTo>
                    <a:lnTo>
                      <a:pt x="3623" y="596"/>
                    </a:lnTo>
                    <a:lnTo>
                      <a:pt x="3630" y="590"/>
                    </a:lnTo>
                    <a:lnTo>
                      <a:pt x="3638" y="583"/>
                    </a:lnTo>
                    <a:lnTo>
                      <a:pt x="3644" y="577"/>
                    </a:lnTo>
                    <a:lnTo>
                      <a:pt x="3651" y="570"/>
                    </a:lnTo>
                    <a:lnTo>
                      <a:pt x="3659" y="563"/>
                    </a:lnTo>
                    <a:lnTo>
                      <a:pt x="3663" y="556"/>
                    </a:lnTo>
                    <a:lnTo>
                      <a:pt x="3673" y="540"/>
                    </a:lnTo>
                    <a:lnTo>
                      <a:pt x="3681" y="526"/>
                    </a:lnTo>
                    <a:lnTo>
                      <a:pt x="3687" y="507"/>
                    </a:lnTo>
                    <a:lnTo>
                      <a:pt x="3693" y="490"/>
                    </a:lnTo>
                    <a:lnTo>
                      <a:pt x="3695" y="471"/>
                    </a:lnTo>
                    <a:lnTo>
                      <a:pt x="3696" y="453"/>
                    </a:lnTo>
                    <a:lnTo>
                      <a:pt x="3695" y="437"/>
                    </a:lnTo>
                    <a:lnTo>
                      <a:pt x="3693" y="421"/>
                    </a:lnTo>
                    <a:lnTo>
                      <a:pt x="3688" y="407"/>
                    </a:lnTo>
                    <a:lnTo>
                      <a:pt x="3685" y="392"/>
                    </a:lnTo>
                    <a:lnTo>
                      <a:pt x="3680" y="379"/>
                    </a:lnTo>
                    <a:lnTo>
                      <a:pt x="3673" y="367"/>
                    </a:lnTo>
                    <a:lnTo>
                      <a:pt x="3665" y="354"/>
                    </a:lnTo>
                    <a:lnTo>
                      <a:pt x="3656" y="344"/>
                    </a:lnTo>
                    <a:lnTo>
                      <a:pt x="3645" y="332"/>
                    </a:lnTo>
                    <a:lnTo>
                      <a:pt x="3634" y="321"/>
                    </a:lnTo>
                    <a:lnTo>
                      <a:pt x="3621" y="312"/>
                    </a:lnTo>
                    <a:lnTo>
                      <a:pt x="3606" y="303"/>
                    </a:lnTo>
                    <a:lnTo>
                      <a:pt x="3591" y="294"/>
                    </a:lnTo>
                    <a:lnTo>
                      <a:pt x="3573" y="286"/>
                    </a:lnTo>
                    <a:lnTo>
                      <a:pt x="3555" y="277"/>
                    </a:lnTo>
                    <a:lnTo>
                      <a:pt x="3534" y="269"/>
                    </a:lnTo>
                    <a:lnTo>
                      <a:pt x="3507" y="257"/>
                    </a:lnTo>
                    <a:lnTo>
                      <a:pt x="3482" y="247"/>
                    </a:lnTo>
                    <a:lnTo>
                      <a:pt x="3472" y="241"/>
                    </a:lnTo>
                    <a:lnTo>
                      <a:pt x="3461" y="235"/>
                    </a:lnTo>
                    <a:lnTo>
                      <a:pt x="3453" y="230"/>
                    </a:lnTo>
                    <a:lnTo>
                      <a:pt x="3446" y="223"/>
                    </a:lnTo>
                    <a:lnTo>
                      <a:pt x="3439" y="219"/>
                    </a:lnTo>
                    <a:lnTo>
                      <a:pt x="3433" y="213"/>
                    </a:lnTo>
                    <a:lnTo>
                      <a:pt x="3427" y="205"/>
                    </a:lnTo>
                    <a:lnTo>
                      <a:pt x="3423" y="199"/>
                    </a:lnTo>
                    <a:lnTo>
                      <a:pt x="3420" y="192"/>
                    </a:lnTo>
                    <a:lnTo>
                      <a:pt x="3419" y="184"/>
                    </a:lnTo>
                    <a:lnTo>
                      <a:pt x="3416" y="177"/>
                    </a:lnTo>
                    <a:lnTo>
                      <a:pt x="3416" y="167"/>
                    </a:lnTo>
                    <a:lnTo>
                      <a:pt x="3416" y="162"/>
                    </a:lnTo>
                    <a:lnTo>
                      <a:pt x="3417" y="154"/>
                    </a:lnTo>
                    <a:lnTo>
                      <a:pt x="3419" y="147"/>
                    </a:lnTo>
                    <a:lnTo>
                      <a:pt x="3422" y="141"/>
                    </a:lnTo>
                    <a:lnTo>
                      <a:pt x="3425" y="135"/>
                    </a:lnTo>
                    <a:lnTo>
                      <a:pt x="3431" y="128"/>
                    </a:lnTo>
                    <a:lnTo>
                      <a:pt x="3436" y="121"/>
                    </a:lnTo>
                    <a:lnTo>
                      <a:pt x="3442" y="117"/>
                    </a:lnTo>
                    <a:lnTo>
                      <a:pt x="3448" y="112"/>
                    </a:lnTo>
                    <a:lnTo>
                      <a:pt x="3455" y="107"/>
                    </a:lnTo>
                    <a:lnTo>
                      <a:pt x="3463" y="103"/>
                    </a:lnTo>
                    <a:lnTo>
                      <a:pt x="3474" y="100"/>
                    </a:lnTo>
                    <a:lnTo>
                      <a:pt x="3484" y="97"/>
                    </a:lnTo>
                    <a:lnTo>
                      <a:pt x="3494" y="94"/>
                    </a:lnTo>
                    <a:lnTo>
                      <a:pt x="3507" y="94"/>
                    </a:lnTo>
                    <a:lnTo>
                      <a:pt x="3520" y="94"/>
                    </a:lnTo>
                    <a:lnTo>
                      <a:pt x="3539" y="94"/>
                    </a:lnTo>
                    <a:lnTo>
                      <a:pt x="3560" y="96"/>
                    </a:lnTo>
                    <a:lnTo>
                      <a:pt x="3577" y="100"/>
                    </a:lnTo>
                    <a:lnTo>
                      <a:pt x="3595" y="104"/>
                    </a:lnTo>
                    <a:lnTo>
                      <a:pt x="3609" y="108"/>
                    </a:lnTo>
                    <a:lnTo>
                      <a:pt x="3623" y="113"/>
                    </a:lnTo>
                    <a:lnTo>
                      <a:pt x="3634" y="118"/>
                    </a:lnTo>
                    <a:lnTo>
                      <a:pt x="3643" y="121"/>
                    </a:lnTo>
                    <a:lnTo>
                      <a:pt x="3671" y="31"/>
                    </a:lnTo>
                    <a:lnTo>
                      <a:pt x="3659" y="25"/>
                    </a:lnTo>
                    <a:lnTo>
                      <a:pt x="3643" y="20"/>
                    </a:lnTo>
                    <a:lnTo>
                      <a:pt x="3627" y="14"/>
                    </a:lnTo>
                    <a:lnTo>
                      <a:pt x="3609" y="9"/>
                    </a:lnTo>
                    <a:lnTo>
                      <a:pt x="3590" y="6"/>
                    </a:lnTo>
                    <a:lnTo>
                      <a:pt x="3568" y="3"/>
                    </a:lnTo>
                    <a:lnTo>
                      <a:pt x="3547" y="1"/>
                    </a:lnTo>
                    <a:lnTo>
                      <a:pt x="3522" y="0"/>
                    </a:lnTo>
                    <a:lnTo>
                      <a:pt x="3497" y="1"/>
                    </a:lnTo>
                    <a:lnTo>
                      <a:pt x="3474" y="4"/>
                    </a:lnTo>
                    <a:lnTo>
                      <a:pt x="3451" y="7"/>
                    </a:lnTo>
                    <a:lnTo>
                      <a:pt x="3431" y="14"/>
                    </a:lnTo>
                    <a:lnTo>
                      <a:pt x="3411" y="22"/>
                    </a:lnTo>
                    <a:lnTo>
                      <a:pt x="3394" y="30"/>
                    </a:lnTo>
                    <a:lnTo>
                      <a:pt x="3377" y="40"/>
                    </a:lnTo>
                    <a:lnTo>
                      <a:pt x="3362" y="51"/>
                    </a:lnTo>
                    <a:lnTo>
                      <a:pt x="3348" y="64"/>
                    </a:lnTo>
                    <a:lnTo>
                      <a:pt x="3336" y="77"/>
                    </a:lnTo>
                    <a:lnTo>
                      <a:pt x="3327" y="92"/>
                    </a:lnTo>
                    <a:lnTo>
                      <a:pt x="3316" y="108"/>
                    </a:lnTo>
                    <a:lnTo>
                      <a:pt x="3310" y="123"/>
                    </a:lnTo>
                    <a:lnTo>
                      <a:pt x="3305" y="142"/>
                    </a:lnTo>
                    <a:lnTo>
                      <a:pt x="3302" y="159"/>
                    </a:lnTo>
                    <a:lnTo>
                      <a:pt x="3302" y="179"/>
                    </a:lnTo>
                    <a:lnTo>
                      <a:pt x="3302" y="194"/>
                    </a:lnTo>
                    <a:lnTo>
                      <a:pt x="3304" y="211"/>
                    </a:lnTo>
                    <a:lnTo>
                      <a:pt x="3308" y="225"/>
                    </a:lnTo>
                    <a:lnTo>
                      <a:pt x="3313" y="239"/>
                    </a:lnTo>
                    <a:lnTo>
                      <a:pt x="3321" y="253"/>
                    </a:lnTo>
                    <a:lnTo>
                      <a:pt x="3329" y="264"/>
                    </a:lnTo>
                    <a:lnTo>
                      <a:pt x="3338" y="276"/>
                    </a:lnTo>
                    <a:lnTo>
                      <a:pt x="3348" y="288"/>
                    </a:lnTo>
                    <a:lnTo>
                      <a:pt x="3360" y="298"/>
                    </a:lnTo>
                    <a:lnTo>
                      <a:pt x="3372" y="310"/>
                    </a:lnTo>
                    <a:lnTo>
                      <a:pt x="3385" y="318"/>
                    </a:lnTo>
                    <a:lnTo>
                      <a:pt x="3401" y="328"/>
                    </a:lnTo>
                    <a:lnTo>
                      <a:pt x="3416" y="335"/>
                    </a:lnTo>
                    <a:lnTo>
                      <a:pt x="3434" y="344"/>
                    </a:lnTo>
                    <a:lnTo>
                      <a:pt x="3451" y="351"/>
                    </a:lnTo>
                    <a:lnTo>
                      <a:pt x="3471" y="358"/>
                    </a:lnTo>
                    <a:lnTo>
                      <a:pt x="3497" y="369"/>
                    </a:lnTo>
                    <a:lnTo>
                      <a:pt x="3521" y="380"/>
                    </a:lnTo>
                    <a:lnTo>
                      <a:pt x="3529" y="385"/>
                    </a:lnTo>
                    <a:lnTo>
                      <a:pt x="3538" y="391"/>
                    </a:lnTo>
                    <a:lnTo>
                      <a:pt x="3548" y="396"/>
                    </a:lnTo>
                    <a:lnTo>
                      <a:pt x="3555" y="403"/>
                    </a:lnTo>
                    <a:lnTo>
                      <a:pt x="3561" y="408"/>
                    </a:lnTo>
                    <a:lnTo>
                      <a:pt x="3566" y="417"/>
                    </a:lnTo>
                    <a:lnTo>
                      <a:pt x="3570" y="422"/>
                    </a:lnTo>
                    <a:lnTo>
                      <a:pt x="3573" y="429"/>
                    </a:lnTo>
                    <a:lnTo>
                      <a:pt x="3575" y="437"/>
                    </a:lnTo>
                    <a:lnTo>
                      <a:pt x="3577" y="444"/>
                    </a:lnTo>
                    <a:lnTo>
                      <a:pt x="3581" y="453"/>
                    </a:lnTo>
                    <a:lnTo>
                      <a:pt x="3581" y="461"/>
                    </a:lnTo>
                    <a:lnTo>
                      <a:pt x="3581" y="470"/>
                    </a:lnTo>
                    <a:lnTo>
                      <a:pt x="3577" y="480"/>
                    </a:lnTo>
                    <a:lnTo>
                      <a:pt x="3575" y="488"/>
                    </a:lnTo>
                    <a:lnTo>
                      <a:pt x="3572" y="496"/>
                    </a:lnTo>
                    <a:lnTo>
                      <a:pt x="3568" y="503"/>
                    </a:lnTo>
                    <a:lnTo>
                      <a:pt x="3563" y="510"/>
                    </a:lnTo>
                    <a:lnTo>
                      <a:pt x="3558" y="517"/>
                    </a:lnTo>
                    <a:lnTo>
                      <a:pt x="3551" y="523"/>
                    </a:lnTo>
                    <a:lnTo>
                      <a:pt x="3544" y="528"/>
                    </a:lnTo>
                    <a:lnTo>
                      <a:pt x="3534" y="532"/>
                    </a:lnTo>
                    <a:lnTo>
                      <a:pt x="3526" y="536"/>
                    </a:lnTo>
                    <a:lnTo>
                      <a:pt x="3516" y="539"/>
                    </a:lnTo>
                    <a:lnTo>
                      <a:pt x="3505" y="542"/>
                    </a:lnTo>
                    <a:lnTo>
                      <a:pt x="3492" y="544"/>
                    </a:lnTo>
                    <a:lnTo>
                      <a:pt x="3481" y="545"/>
                    </a:lnTo>
                    <a:lnTo>
                      <a:pt x="3468" y="545"/>
                    </a:lnTo>
                    <a:lnTo>
                      <a:pt x="3446" y="545"/>
                    </a:lnTo>
                    <a:lnTo>
                      <a:pt x="3424" y="542"/>
                    </a:lnTo>
                    <a:lnTo>
                      <a:pt x="3405" y="539"/>
                    </a:lnTo>
                    <a:lnTo>
                      <a:pt x="3383" y="534"/>
                    </a:lnTo>
                    <a:lnTo>
                      <a:pt x="3366" y="528"/>
                    </a:lnTo>
                    <a:lnTo>
                      <a:pt x="3348" y="522"/>
                    </a:lnTo>
                    <a:lnTo>
                      <a:pt x="3331" y="514"/>
                    </a:lnTo>
                    <a:lnTo>
                      <a:pt x="3316" y="506"/>
                    </a:lnTo>
                    <a:lnTo>
                      <a:pt x="3292" y="600"/>
                    </a:lnTo>
                    <a:close/>
                    <a:moveTo>
                      <a:pt x="3192" y="262"/>
                    </a:moveTo>
                    <a:lnTo>
                      <a:pt x="2959" y="262"/>
                    </a:lnTo>
                    <a:lnTo>
                      <a:pt x="2959" y="104"/>
                    </a:lnTo>
                    <a:lnTo>
                      <a:pt x="3207" y="104"/>
                    </a:lnTo>
                    <a:lnTo>
                      <a:pt x="3207" y="10"/>
                    </a:lnTo>
                    <a:lnTo>
                      <a:pt x="2845" y="10"/>
                    </a:lnTo>
                    <a:lnTo>
                      <a:pt x="2845" y="630"/>
                    </a:lnTo>
                    <a:lnTo>
                      <a:pt x="3221" y="630"/>
                    </a:lnTo>
                    <a:lnTo>
                      <a:pt x="3221" y="536"/>
                    </a:lnTo>
                    <a:lnTo>
                      <a:pt x="2959" y="536"/>
                    </a:lnTo>
                    <a:lnTo>
                      <a:pt x="2959" y="354"/>
                    </a:lnTo>
                    <a:lnTo>
                      <a:pt x="3192" y="354"/>
                    </a:lnTo>
                    <a:lnTo>
                      <a:pt x="3192" y="262"/>
                    </a:lnTo>
                    <a:close/>
                    <a:moveTo>
                      <a:pt x="2731" y="522"/>
                    </a:moveTo>
                    <a:lnTo>
                      <a:pt x="2717" y="527"/>
                    </a:lnTo>
                    <a:lnTo>
                      <a:pt x="2705" y="531"/>
                    </a:lnTo>
                    <a:lnTo>
                      <a:pt x="2691" y="535"/>
                    </a:lnTo>
                    <a:lnTo>
                      <a:pt x="2674" y="538"/>
                    </a:lnTo>
                    <a:lnTo>
                      <a:pt x="2659" y="541"/>
                    </a:lnTo>
                    <a:lnTo>
                      <a:pt x="2640" y="543"/>
                    </a:lnTo>
                    <a:lnTo>
                      <a:pt x="2625" y="544"/>
                    </a:lnTo>
                    <a:lnTo>
                      <a:pt x="2608" y="544"/>
                    </a:lnTo>
                    <a:lnTo>
                      <a:pt x="2593" y="544"/>
                    </a:lnTo>
                    <a:lnTo>
                      <a:pt x="2583" y="543"/>
                    </a:lnTo>
                    <a:lnTo>
                      <a:pt x="2571" y="542"/>
                    </a:lnTo>
                    <a:lnTo>
                      <a:pt x="2558" y="540"/>
                    </a:lnTo>
                    <a:lnTo>
                      <a:pt x="2547" y="538"/>
                    </a:lnTo>
                    <a:lnTo>
                      <a:pt x="2537" y="536"/>
                    </a:lnTo>
                    <a:lnTo>
                      <a:pt x="2525" y="533"/>
                    </a:lnTo>
                    <a:lnTo>
                      <a:pt x="2515" y="529"/>
                    </a:lnTo>
                    <a:lnTo>
                      <a:pt x="2506" y="526"/>
                    </a:lnTo>
                    <a:lnTo>
                      <a:pt x="2497" y="521"/>
                    </a:lnTo>
                    <a:lnTo>
                      <a:pt x="2486" y="516"/>
                    </a:lnTo>
                    <a:lnTo>
                      <a:pt x="2478" y="510"/>
                    </a:lnTo>
                    <a:lnTo>
                      <a:pt x="2471" y="504"/>
                    </a:lnTo>
                    <a:lnTo>
                      <a:pt x="2462" y="498"/>
                    </a:lnTo>
                    <a:lnTo>
                      <a:pt x="2454" y="491"/>
                    </a:lnTo>
                    <a:lnTo>
                      <a:pt x="2447" y="485"/>
                    </a:lnTo>
                    <a:lnTo>
                      <a:pt x="2440" y="477"/>
                    </a:lnTo>
                    <a:lnTo>
                      <a:pt x="2435" y="469"/>
                    </a:lnTo>
                    <a:lnTo>
                      <a:pt x="2430" y="461"/>
                    </a:lnTo>
                    <a:lnTo>
                      <a:pt x="2423" y="452"/>
                    </a:lnTo>
                    <a:lnTo>
                      <a:pt x="2417" y="443"/>
                    </a:lnTo>
                    <a:lnTo>
                      <a:pt x="2413" y="433"/>
                    </a:lnTo>
                    <a:lnTo>
                      <a:pt x="2409" y="424"/>
                    </a:lnTo>
                    <a:lnTo>
                      <a:pt x="2405" y="414"/>
                    </a:lnTo>
                    <a:lnTo>
                      <a:pt x="2399" y="392"/>
                    </a:lnTo>
                    <a:lnTo>
                      <a:pt x="2394" y="371"/>
                    </a:lnTo>
                    <a:lnTo>
                      <a:pt x="2393" y="346"/>
                    </a:lnTo>
                    <a:lnTo>
                      <a:pt x="2391" y="321"/>
                    </a:lnTo>
                    <a:lnTo>
                      <a:pt x="2391" y="308"/>
                    </a:lnTo>
                    <a:lnTo>
                      <a:pt x="2393" y="295"/>
                    </a:lnTo>
                    <a:lnTo>
                      <a:pt x="2393" y="281"/>
                    </a:lnTo>
                    <a:lnTo>
                      <a:pt x="2396" y="269"/>
                    </a:lnTo>
                    <a:lnTo>
                      <a:pt x="2398" y="257"/>
                    </a:lnTo>
                    <a:lnTo>
                      <a:pt x="2400" y="245"/>
                    </a:lnTo>
                    <a:lnTo>
                      <a:pt x="2403" y="235"/>
                    </a:lnTo>
                    <a:lnTo>
                      <a:pt x="2406" y="223"/>
                    </a:lnTo>
                    <a:lnTo>
                      <a:pt x="2411" y="213"/>
                    </a:lnTo>
                    <a:lnTo>
                      <a:pt x="2415" y="203"/>
                    </a:lnTo>
                    <a:lnTo>
                      <a:pt x="2422" y="193"/>
                    </a:lnTo>
                    <a:lnTo>
                      <a:pt x="2427" y="184"/>
                    </a:lnTo>
                    <a:lnTo>
                      <a:pt x="2432" y="176"/>
                    </a:lnTo>
                    <a:lnTo>
                      <a:pt x="2438" y="167"/>
                    </a:lnTo>
                    <a:lnTo>
                      <a:pt x="2444" y="159"/>
                    </a:lnTo>
                    <a:lnTo>
                      <a:pt x="2451" y="152"/>
                    </a:lnTo>
                    <a:lnTo>
                      <a:pt x="2461" y="145"/>
                    </a:lnTo>
                    <a:lnTo>
                      <a:pt x="2467" y="139"/>
                    </a:lnTo>
                    <a:lnTo>
                      <a:pt x="2476" y="132"/>
                    </a:lnTo>
                    <a:lnTo>
                      <a:pt x="2483" y="126"/>
                    </a:lnTo>
                    <a:lnTo>
                      <a:pt x="2492" y="121"/>
                    </a:lnTo>
                    <a:lnTo>
                      <a:pt x="2503" y="117"/>
                    </a:lnTo>
                    <a:lnTo>
                      <a:pt x="2511" y="112"/>
                    </a:lnTo>
                    <a:lnTo>
                      <a:pt x="2520" y="109"/>
                    </a:lnTo>
                    <a:lnTo>
                      <a:pt x="2542" y="102"/>
                    </a:lnTo>
                    <a:lnTo>
                      <a:pt x="2562" y="98"/>
                    </a:lnTo>
                    <a:lnTo>
                      <a:pt x="2586" y="94"/>
                    </a:lnTo>
                    <a:lnTo>
                      <a:pt x="2609" y="94"/>
                    </a:lnTo>
                    <a:lnTo>
                      <a:pt x="2627" y="94"/>
                    </a:lnTo>
                    <a:lnTo>
                      <a:pt x="2645" y="96"/>
                    </a:lnTo>
                    <a:lnTo>
                      <a:pt x="2662" y="98"/>
                    </a:lnTo>
                    <a:lnTo>
                      <a:pt x="2676" y="101"/>
                    </a:lnTo>
                    <a:lnTo>
                      <a:pt x="2692" y="105"/>
                    </a:lnTo>
                    <a:lnTo>
                      <a:pt x="2705" y="109"/>
                    </a:lnTo>
                    <a:lnTo>
                      <a:pt x="2717" y="113"/>
                    </a:lnTo>
                    <a:lnTo>
                      <a:pt x="2730" y="118"/>
                    </a:lnTo>
                    <a:lnTo>
                      <a:pt x="2753" y="28"/>
                    </a:lnTo>
                    <a:lnTo>
                      <a:pt x="2743" y="24"/>
                    </a:lnTo>
                    <a:lnTo>
                      <a:pt x="2732" y="20"/>
                    </a:lnTo>
                    <a:lnTo>
                      <a:pt x="2715" y="12"/>
                    </a:lnTo>
                    <a:lnTo>
                      <a:pt x="2699" y="9"/>
                    </a:lnTo>
                    <a:lnTo>
                      <a:pt x="2677" y="6"/>
                    </a:lnTo>
                    <a:lnTo>
                      <a:pt x="2656" y="3"/>
                    </a:lnTo>
                    <a:lnTo>
                      <a:pt x="2630" y="1"/>
                    </a:lnTo>
                    <a:lnTo>
                      <a:pt x="2603" y="0"/>
                    </a:lnTo>
                    <a:lnTo>
                      <a:pt x="2586" y="1"/>
                    </a:lnTo>
                    <a:lnTo>
                      <a:pt x="2570" y="2"/>
                    </a:lnTo>
                    <a:lnTo>
                      <a:pt x="2552" y="4"/>
                    </a:lnTo>
                    <a:lnTo>
                      <a:pt x="2536" y="6"/>
                    </a:lnTo>
                    <a:lnTo>
                      <a:pt x="2518" y="9"/>
                    </a:lnTo>
                    <a:lnTo>
                      <a:pt x="2503" y="12"/>
                    </a:lnTo>
                    <a:lnTo>
                      <a:pt x="2486" y="17"/>
                    </a:lnTo>
                    <a:lnTo>
                      <a:pt x="2471" y="23"/>
                    </a:lnTo>
                    <a:lnTo>
                      <a:pt x="2458" y="29"/>
                    </a:lnTo>
                    <a:lnTo>
                      <a:pt x="2442" y="35"/>
                    </a:lnTo>
                    <a:lnTo>
                      <a:pt x="2430" y="42"/>
                    </a:lnTo>
                    <a:lnTo>
                      <a:pt x="2414" y="50"/>
                    </a:lnTo>
                    <a:lnTo>
                      <a:pt x="2403" y="59"/>
                    </a:lnTo>
                    <a:lnTo>
                      <a:pt x="2391" y="68"/>
                    </a:lnTo>
                    <a:lnTo>
                      <a:pt x="2377" y="77"/>
                    </a:lnTo>
                    <a:lnTo>
                      <a:pt x="2366" y="87"/>
                    </a:lnTo>
                    <a:lnTo>
                      <a:pt x="2355" y="99"/>
                    </a:lnTo>
                    <a:lnTo>
                      <a:pt x="2344" y="110"/>
                    </a:lnTo>
                    <a:lnTo>
                      <a:pt x="2335" y="121"/>
                    </a:lnTo>
                    <a:lnTo>
                      <a:pt x="2326" y="135"/>
                    </a:lnTo>
                    <a:lnTo>
                      <a:pt x="2318" y="148"/>
                    </a:lnTo>
                    <a:lnTo>
                      <a:pt x="2311" y="162"/>
                    </a:lnTo>
                    <a:lnTo>
                      <a:pt x="2303" y="176"/>
                    </a:lnTo>
                    <a:lnTo>
                      <a:pt x="2296" y="189"/>
                    </a:lnTo>
                    <a:lnTo>
                      <a:pt x="2291" y="205"/>
                    </a:lnTo>
                    <a:lnTo>
                      <a:pt x="2286" y="222"/>
                    </a:lnTo>
                    <a:lnTo>
                      <a:pt x="2281" y="238"/>
                    </a:lnTo>
                    <a:lnTo>
                      <a:pt x="2279" y="255"/>
                    </a:lnTo>
                    <a:lnTo>
                      <a:pt x="2276" y="272"/>
                    </a:lnTo>
                    <a:lnTo>
                      <a:pt x="2274" y="290"/>
                    </a:lnTo>
                    <a:lnTo>
                      <a:pt x="2272" y="308"/>
                    </a:lnTo>
                    <a:lnTo>
                      <a:pt x="2272" y="328"/>
                    </a:lnTo>
                    <a:lnTo>
                      <a:pt x="2272" y="345"/>
                    </a:lnTo>
                    <a:lnTo>
                      <a:pt x="2274" y="362"/>
                    </a:lnTo>
                    <a:lnTo>
                      <a:pt x="2276" y="379"/>
                    </a:lnTo>
                    <a:lnTo>
                      <a:pt x="2277" y="394"/>
                    </a:lnTo>
                    <a:lnTo>
                      <a:pt x="2281" y="412"/>
                    </a:lnTo>
                    <a:lnTo>
                      <a:pt x="2284" y="426"/>
                    </a:lnTo>
                    <a:lnTo>
                      <a:pt x="2288" y="441"/>
                    </a:lnTo>
                    <a:lnTo>
                      <a:pt x="2293" y="456"/>
                    </a:lnTo>
                    <a:lnTo>
                      <a:pt x="2298" y="469"/>
                    </a:lnTo>
                    <a:lnTo>
                      <a:pt x="2305" y="483"/>
                    </a:lnTo>
                    <a:lnTo>
                      <a:pt x="2313" y="496"/>
                    </a:lnTo>
                    <a:lnTo>
                      <a:pt x="2320" y="508"/>
                    </a:lnTo>
                    <a:lnTo>
                      <a:pt x="2328" y="521"/>
                    </a:lnTo>
                    <a:lnTo>
                      <a:pt x="2336" y="533"/>
                    </a:lnTo>
                    <a:lnTo>
                      <a:pt x="2347" y="543"/>
                    </a:lnTo>
                    <a:lnTo>
                      <a:pt x="2357" y="555"/>
                    </a:lnTo>
                    <a:lnTo>
                      <a:pt x="2366" y="564"/>
                    </a:lnTo>
                    <a:lnTo>
                      <a:pt x="2377" y="573"/>
                    </a:lnTo>
                    <a:lnTo>
                      <a:pt x="2389" y="582"/>
                    </a:lnTo>
                    <a:lnTo>
                      <a:pt x="2401" y="592"/>
                    </a:lnTo>
                    <a:lnTo>
                      <a:pt x="2414" y="598"/>
                    </a:lnTo>
                    <a:lnTo>
                      <a:pt x="2428" y="605"/>
                    </a:lnTo>
                    <a:lnTo>
                      <a:pt x="2442" y="611"/>
                    </a:lnTo>
                    <a:lnTo>
                      <a:pt x="2455" y="617"/>
                    </a:lnTo>
                    <a:lnTo>
                      <a:pt x="2471" y="622"/>
                    </a:lnTo>
                    <a:lnTo>
                      <a:pt x="2485" y="628"/>
                    </a:lnTo>
                    <a:lnTo>
                      <a:pt x="2503" y="631"/>
                    </a:lnTo>
                    <a:lnTo>
                      <a:pt x="2518" y="634"/>
                    </a:lnTo>
                    <a:lnTo>
                      <a:pt x="2536" y="636"/>
                    </a:lnTo>
                    <a:lnTo>
                      <a:pt x="2552" y="638"/>
                    </a:lnTo>
                    <a:lnTo>
                      <a:pt x="2571" y="639"/>
                    </a:lnTo>
                    <a:lnTo>
                      <a:pt x="2589" y="640"/>
                    </a:lnTo>
                    <a:lnTo>
                      <a:pt x="2616" y="639"/>
                    </a:lnTo>
                    <a:lnTo>
                      <a:pt x="2640" y="637"/>
                    </a:lnTo>
                    <a:lnTo>
                      <a:pt x="2664" y="634"/>
                    </a:lnTo>
                    <a:lnTo>
                      <a:pt x="2688" y="631"/>
                    </a:lnTo>
                    <a:lnTo>
                      <a:pt x="2706" y="628"/>
                    </a:lnTo>
                    <a:lnTo>
                      <a:pt x="2724" y="620"/>
                    </a:lnTo>
                    <a:lnTo>
                      <a:pt x="2738" y="616"/>
                    </a:lnTo>
                    <a:lnTo>
                      <a:pt x="2748" y="611"/>
                    </a:lnTo>
                    <a:lnTo>
                      <a:pt x="2731" y="522"/>
                    </a:lnTo>
                    <a:close/>
                    <a:moveTo>
                      <a:pt x="2061" y="10"/>
                    </a:moveTo>
                    <a:lnTo>
                      <a:pt x="2061" y="630"/>
                    </a:lnTo>
                    <a:lnTo>
                      <a:pt x="2174" y="630"/>
                    </a:lnTo>
                    <a:lnTo>
                      <a:pt x="2174" y="10"/>
                    </a:lnTo>
                    <a:lnTo>
                      <a:pt x="2061" y="10"/>
                    </a:lnTo>
                    <a:close/>
                    <a:moveTo>
                      <a:pt x="1778" y="630"/>
                    </a:moveTo>
                    <a:lnTo>
                      <a:pt x="1994" y="10"/>
                    </a:lnTo>
                    <a:lnTo>
                      <a:pt x="1873" y="10"/>
                    </a:lnTo>
                    <a:lnTo>
                      <a:pt x="1782" y="294"/>
                    </a:lnTo>
                    <a:lnTo>
                      <a:pt x="1773" y="321"/>
                    </a:lnTo>
                    <a:lnTo>
                      <a:pt x="1765" y="350"/>
                    </a:lnTo>
                    <a:lnTo>
                      <a:pt x="1756" y="378"/>
                    </a:lnTo>
                    <a:lnTo>
                      <a:pt x="1749" y="407"/>
                    </a:lnTo>
                    <a:lnTo>
                      <a:pt x="1740" y="434"/>
                    </a:lnTo>
                    <a:lnTo>
                      <a:pt x="1732" y="462"/>
                    </a:lnTo>
                    <a:lnTo>
                      <a:pt x="1726" y="490"/>
                    </a:lnTo>
                    <a:lnTo>
                      <a:pt x="1719" y="517"/>
                    </a:lnTo>
                    <a:lnTo>
                      <a:pt x="1717" y="517"/>
                    </a:lnTo>
                    <a:lnTo>
                      <a:pt x="1712" y="490"/>
                    </a:lnTo>
                    <a:lnTo>
                      <a:pt x="1704" y="461"/>
                    </a:lnTo>
                    <a:lnTo>
                      <a:pt x="1697" y="433"/>
                    </a:lnTo>
                    <a:lnTo>
                      <a:pt x="1690" y="405"/>
                    </a:lnTo>
                    <a:lnTo>
                      <a:pt x="1683" y="378"/>
                    </a:lnTo>
                    <a:lnTo>
                      <a:pt x="1675" y="349"/>
                    </a:lnTo>
                    <a:lnTo>
                      <a:pt x="1665" y="320"/>
                    </a:lnTo>
                    <a:lnTo>
                      <a:pt x="1656" y="292"/>
                    </a:lnTo>
                    <a:lnTo>
                      <a:pt x="1572" y="10"/>
                    </a:lnTo>
                    <a:lnTo>
                      <a:pt x="1449" y="10"/>
                    </a:lnTo>
                    <a:lnTo>
                      <a:pt x="1649" y="630"/>
                    </a:lnTo>
                    <a:lnTo>
                      <a:pt x="1778" y="630"/>
                    </a:lnTo>
                    <a:close/>
                    <a:moveTo>
                      <a:pt x="1091" y="97"/>
                    </a:moveTo>
                    <a:lnTo>
                      <a:pt x="1102" y="94"/>
                    </a:lnTo>
                    <a:lnTo>
                      <a:pt x="1119" y="92"/>
                    </a:lnTo>
                    <a:lnTo>
                      <a:pt x="1137" y="92"/>
                    </a:lnTo>
                    <a:lnTo>
                      <a:pt x="1163" y="90"/>
                    </a:lnTo>
                    <a:lnTo>
                      <a:pt x="1175" y="92"/>
                    </a:lnTo>
                    <a:lnTo>
                      <a:pt x="1189" y="92"/>
                    </a:lnTo>
                    <a:lnTo>
                      <a:pt x="1201" y="94"/>
                    </a:lnTo>
                    <a:lnTo>
                      <a:pt x="1211" y="97"/>
                    </a:lnTo>
                    <a:lnTo>
                      <a:pt x="1223" y="100"/>
                    </a:lnTo>
                    <a:lnTo>
                      <a:pt x="1233" y="105"/>
                    </a:lnTo>
                    <a:lnTo>
                      <a:pt x="1242" y="109"/>
                    </a:lnTo>
                    <a:lnTo>
                      <a:pt x="1250" y="115"/>
                    </a:lnTo>
                    <a:lnTo>
                      <a:pt x="1257" y="121"/>
                    </a:lnTo>
                    <a:lnTo>
                      <a:pt x="1265" y="129"/>
                    </a:lnTo>
                    <a:lnTo>
                      <a:pt x="1270" y="137"/>
                    </a:lnTo>
                    <a:lnTo>
                      <a:pt x="1275" y="146"/>
                    </a:lnTo>
                    <a:lnTo>
                      <a:pt x="1279" y="155"/>
                    </a:lnTo>
                    <a:lnTo>
                      <a:pt x="1281" y="167"/>
                    </a:lnTo>
                    <a:lnTo>
                      <a:pt x="1282" y="178"/>
                    </a:lnTo>
                    <a:lnTo>
                      <a:pt x="1282" y="189"/>
                    </a:lnTo>
                    <a:lnTo>
                      <a:pt x="1282" y="201"/>
                    </a:lnTo>
                    <a:lnTo>
                      <a:pt x="1281" y="212"/>
                    </a:lnTo>
                    <a:lnTo>
                      <a:pt x="1279" y="222"/>
                    </a:lnTo>
                    <a:lnTo>
                      <a:pt x="1275" y="232"/>
                    </a:lnTo>
                    <a:lnTo>
                      <a:pt x="1270" y="241"/>
                    </a:lnTo>
                    <a:lnTo>
                      <a:pt x="1265" y="250"/>
                    </a:lnTo>
                    <a:lnTo>
                      <a:pt x="1257" y="257"/>
                    </a:lnTo>
                    <a:lnTo>
                      <a:pt x="1250" y="264"/>
                    </a:lnTo>
                    <a:lnTo>
                      <a:pt x="1242" y="271"/>
                    </a:lnTo>
                    <a:lnTo>
                      <a:pt x="1233" y="276"/>
                    </a:lnTo>
                    <a:lnTo>
                      <a:pt x="1222" y="280"/>
                    </a:lnTo>
                    <a:lnTo>
                      <a:pt x="1211" y="285"/>
                    </a:lnTo>
                    <a:lnTo>
                      <a:pt x="1199" y="288"/>
                    </a:lnTo>
                    <a:lnTo>
                      <a:pt x="1186" y="291"/>
                    </a:lnTo>
                    <a:lnTo>
                      <a:pt x="1172" y="292"/>
                    </a:lnTo>
                    <a:lnTo>
                      <a:pt x="1160" y="292"/>
                    </a:lnTo>
                    <a:lnTo>
                      <a:pt x="1091" y="292"/>
                    </a:lnTo>
                    <a:lnTo>
                      <a:pt x="1091" y="97"/>
                    </a:lnTo>
                    <a:close/>
                    <a:moveTo>
                      <a:pt x="979" y="630"/>
                    </a:moveTo>
                    <a:lnTo>
                      <a:pt x="1091" y="630"/>
                    </a:lnTo>
                    <a:lnTo>
                      <a:pt x="1091" y="374"/>
                    </a:lnTo>
                    <a:lnTo>
                      <a:pt x="1150" y="374"/>
                    </a:lnTo>
                    <a:lnTo>
                      <a:pt x="1161" y="376"/>
                    </a:lnTo>
                    <a:lnTo>
                      <a:pt x="1172" y="378"/>
                    </a:lnTo>
                    <a:lnTo>
                      <a:pt x="1181" y="379"/>
                    </a:lnTo>
                    <a:lnTo>
                      <a:pt x="1192" y="381"/>
                    </a:lnTo>
                    <a:lnTo>
                      <a:pt x="1200" y="384"/>
                    </a:lnTo>
                    <a:lnTo>
                      <a:pt x="1208" y="388"/>
                    </a:lnTo>
                    <a:lnTo>
                      <a:pt x="1214" y="393"/>
                    </a:lnTo>
                    <a:lnTo>
                      <a:pt x="1222" y="400"/>
                    </a:lnTo>
                    <a:lnTo>
                      <a:pt x="1229" y="407"/>
                    </a:lnTo>
                    <a:lnTo>
                      <a:pt x="1235" y="414"/>
                    </a:lnTo>
                    <a:lnTo>
                      <a:pt x="1240" y="423"/>
                    </a:lnTo>
                    <a:lnTo>
                      <a:pt x="1245" y="432"/>
                    </a:lnTo>
                    <a:lnTo>
                      <a:pt x="1248" y="444"/>
                    </a:lnTo>
                    <a:lnTo>
                      <a:pt x="1252" y="456"/>
                    </a:lnTo>
                    <a:lnTo>
                      <a:pt x="1257" y="469"/>
                    </a:lnTo>
                    <a:lnTo>
                      <a:pt x="1260" y="485"/>
                    </a:lnTo>
                    <a:lnTo>
                      <a:pt x="1274" y="536"/>
                    </a:lnTo>
                    <a:lnTo>
                      <a:pt x="1284" y="578"/>
                    </a:lnTo>
                    <a:lnTo>
                      <a:pt x="1289" y="596"/>
                    </a:lnTo>
                    <a:lnTo>
                      <a:pt x="1293" y="610"/>
                    </a:lnTo>
                    <a:lnTo>
                      <a:pt x="1298" y="620"/>
                    </a:lnTo>
                    <a:lnTo>
                      <a:pt x="1303" y="630"/>
                    </a:lnTo>
                    <a:lnTo>
                      <a:pt x="1419" y="630"/>
                    </a:lnTo>
                    <a:lnTo>
                      <a:pt x="1415" y="618"/>
                    </a:lnTo>
                    <a:lnTo>
                      <a:pt x="1408" y="604"/>
                    </a:lnTo>
                    <a:lnTo>
                      <a:pt x="1403" y="584"/>
                    </a:lnTo>
                    <a:lnTo>
                      <a:pt x="1397" y="564"/>
                    </a:lnTo>
                    <a:lnTo>
                      <a:pt x="1391" y="539"/>
                    </a:lnTo>
                    <a:lnTo>
                      <a:pt x="1384" y="514"/>
                    </a:lnTo>
                    <a:lnTo>
                      <a:pt x="1378" y="487"/>
                    </a:lnTo>
                    <a:lnTo>
                      <a:pt x="1369" y="457"/>
                    </a:lnTo>
                    <a:lnTo>
                      <a:pt x="1364" y="435"/>
                    </a:lnTo>
                    <a:lnTo>
                      <a:pt x="1355" y="415"/>
                    </a:lnTo>
                    <a:lnTo>
                      <a:pt x="1348" y="397"/>
                    </a:lnTo>
                    <a:lnTo>
                      <a:pt x="1338" y="381"/>
                    </a:lnTo>
                    <a:lnTo>
                      <a:pt x="1331" y="373"/>
                    </a:lnTo>
                    <a:lnTo>
                      <a:pt x="1326" y="367"/>
                    </a:lnTo>
                    <a:lnTo>
                      <a:pt x="1320" y="361"/>
                    </a:lnTo>
                    <a:lnTo>
                      <a:pt x="1314" y="354"/>
                    </a:lnTo>
                    <a:lnTo>
                      <a:pt x="1307" y="349"/>
                    </a:lnTo>
                    <a:lnTo>
                      <a:pt x="1300" y="345"/>
                    </a:lnTo>
                    <a:lnTo>
                      <a:pt x="1291" y="342"/>
                    </a:lnTo>
                    <a:lnTo>
                      <a:pt x="1284" y="337"/>
                    </a:lnTo>
                    <a:lnTo>
                      <a:pt x="1284" y="335"/>
                    </a:lnTo>
                    <a:lnTo>
                      <a:pt x="1293" y="330"/>
                    </a:lnTo>
                    <a:lnTo>
                      <a:pt x="1306" y="326"/>
                    </a:lnTo>
                    <a:lnTo>
                      <a:pt x="1316" y="319"/>
                    </a:lnTo>
                    <a:lnTo>
                      <a:pt x="1326" y="313"/>
                    </a:lnTo>
                    <a:lnTo>
                      <a:pt x="1335" y="305"/>
                    </a:lnTo>
                    <a:lnTo>
                      <a:pt x="1345" y="298"/>
                    </a:lnTo>
                    <a:lnTo>
                      <a:pt x="1354" y="289"/>
                    </a:lnTo>
                    <a:lnTo>
                      <a:pt x="1362" y="279"/>
                    </a:lnTo>
                    <a:lnTo>
                      <a:pt x="1369" y="269"/>
                    </a:lnTo>
                    <a:lnTo>
                      <a:pt x="1376" y="257"/>
                    </a:lnTo>
                    <a:lnTo>
                      <a:pt x="1382" y="247"/>
                    </a:lnTo>
                    <a:lnTo>
                      <a:pt x="1387" y="235"/>
                    </a:lnTo>
                    <a:lnTo>
                      <a:pt x="1391" y="222"/>
                    </a:lnTo>
                    <a:lnTo>
                      <a:pt x="1394" y="208"/>
                    </a:lnTo>
                    <a:lnTo>
                      <a:pt x="1396" y="194"/>
                    </a:lnTo>
                    <a:lnTo>
                      <a:pt x="1396" y="180"/>
                    </a:lnTo>
                    <a:lnTo>
                      <a:pt x="1395" y="160"/>
                    </a:lnTo>
                    <a:lnTo>
                      <a:pt x="1393" y="142"/>
                    </a:lnTo>
                    <a:lnTo>
                      <a:pt x="1388" y="123"/>
                    </a:lnTo>
                    <a:lnTo>
                      <a:pt x="1383" y="108"/>
                    </a:lnTo>
                    <a:lnTo>
                      <a:pt x="1375" y="94"/>
                    </a:lnTo>
                    <a:lnTo>
                      <a:pt x="1365" y="79"/>
                    </a:lnTo>
                    <a:lnTo>
                      <a:pt x="1355" y="67"/>
                    </a:lnTo>
                    <a:lnTo>
                      <a:pt x="1343" y="55"/>
                    </a:lnTo>
                    <a:lnTo>
                      <a:pt x="1335" y="48"/>
                    </a:lnTo>
                    <a:lnTo>
                      <a:pt x="1326" y="43"/>
                    </a:lnTo>
                    <a:lnTo>
                      <a:pt x="1317" y="38"/>
                    </a:lnTo>
                    <a:lnTo>
                      <a:pt x="1308" y="33"/>
                    </a:lnTo>
                    <a:lnTo>
                      <a:pt x="1297" y="28"/>
                    </a:lnTo>
                    <a:lnTo>
                      <a:pt x="1287" y="24"/>
                    </a:lnTo>
                    <a:lnTo>
                      <a:pt x="1277" y="22"/>
                    </a:lnTo>
                    <a:lnTo>
                      <a:pt x="1265" y="17"/>
                    </a:lnTo>
                    <a:lnTo>
                      <a:pt x="1240" y="12"/>
                    </a:lnTo>
                    <a:lnTo>
                      <a:pt x="1213" y="7"/>
                    </a:lnTo>
                    <a:lnTo>
                      <a:pt x="1182" y="6"/>
                    </a:lnTo>
                    <a:lnTo>
                      <a:pt x="1152" y="5"/>
                    </a:lnTo>
                    <a:lnTo>
                      <a:pt x="1127" y="5"/>
                    </a:lnTo>
                    <a:lnTo>
                      <a:pt x="1102" y="6"/>
                    </a:lnTo>
                    <a:lnTo>
                      <a:pt x="1080" y="7"/>
                    </a:lnTo>
                    <a:lnTo>
                      <a:pt x="1057" y="9"/>
                    </a:lnTo>
                    <a:lnTo>
                      <a:pt x="1035" y="11"/>
                    </a:lnTo>
                    <a:lnTo>
                      <a:pt x="1016" y="12"/>
                    </a:lnTo>
                    <a:lnTo>
                      <a:pt x="996" y="14"/>
                    </a:lnTo>
                    <a:lnTo>
                      <a:pt x="979" y="20"/>
                    </a:lnTo>
                    <a:lnTo>
                      <a:pt x="979" y="630"/>
                    </a:lnTo>
                    <a:close/>
                    <a:moveTo>
                      <a:pt x="854" y="262"/>
                    </a:moveTo>
                    <a:lnTo>
                      <a:pt x="617" y="262"/>
                    </a:lnTo>
                    <a:lnTo>
                      <a:pt x="617" y="104"/>
                    </a:lnTo>
                    <a:lnTo>
                      <a:pt x="866" y="104"/>
                    </a:lnTo>
                    <a:lnTo>
                      <a:pt x="866" y="10"/>
                    </a:lnTo>
                    <a:lnTo>
                      <a:pt x="505" y="10"/>
                    </a:lnTo>
                    <a:lnTo>
                      <a:pt x="505" y="630"/>
                    </a:lnTo>
                    <a:lnTo>
                      <a:pt x="880" y="630"/>
                    </a:lnTo>
                    <a:lnTo>
                      <a:pt x="880" y="536"/>
                    </a:lnTo>
                    <a:lnTo>
                      <a:pt x="617" y="536"/>
                    </a:lnTo>
                    <a:lnTo>
                      <a:pt x="617" y="354"/>
                    </a:lnTo>
                    <a:lnTo>
                      <a:pt x="854" y="354"/>
                    </a:lnTo>
                    <a:lnTo>
                      <a:pt x="854" y="262"/>
                    </a:lnTo>
                    <a:close/>
                    <a:moveTo>
                      <a:pt x="0" y="600"/>
                    </a:moveTo>
                    <a:lnTo>
                      <a:pt x="14" y="608"/>
                    </a:lnTo>
                    <a:lnTo>
                      <a:pt x="32" y="615"/>
                    </a:lnTo>
                    <a:lnTo>
                      <a:pt x="50" y="620"/>
                    </a:lnTo>
                    <a:lnTo>
                      <a:pt x="73" y="628"/>
                    </a:lnTo>
                    <a:lnTo>
                      <a:pt x="94" y="633"/>
                    </a:lnTo>
                    <a:lnTo>
                      <a:pt x="118" y="636"/>
                    </a:lnTo>
                    <a:lnTo>
                      <a:pt x="144" y="639"/>
                    </a:lnTo>
                    <a:lnTo>
                      <a:pt x="167" y="640"/>
                    </a:lnTo>
                    <a:lnTo>
                      <a:pt x="196" y="639"/>
                    </a:lnTo>
                    <a:lnTo>
                      <a:pt x="224" y="636"/>
                    </a:lnTo>
                    <a:lnTo>
                      <a:pt x="236" y="634"/>
                    </a:lnTo>
                    <a:lnTo>
                      <a:pt x="248" y="631"/>
                    </a:lnTo>
                    <a:lnTo>
                      <a:pt x="261" y="628"/>
                    </a:lnTo>
                    <a:lnTo>
                      <a:pt x="273" y="623"/>
                    </a:lnTo>
                    <a:lnTo>
                      <a:pt x="282" y="620"/>
                    </a:lnTo>
                    <a:lnTo>
                      <a:pt x="294" y="616"/>
                    </a:lnTo>
                    <a:lnTo>
                      <a:pt x="303" y="612"/>
                    </a:lnTo>
                    <a:lnTo>
                      <a:pt x="312" y="607"/>
                    </a:lnTo>
                    <a:lnTo>
                      <a:pt x="321" y="602"/>
                    </a:lnTo>
                    <a:lnTo>
                      <a:pt x="331" y="596"/>
                    </a:lnTo>
                    <a:lnTo>
                      <a:pt x="339" y="590"/>
                    </a:lnTo>
                    <a:lnTo>
                      <a:pt x="346" y="583"/>
                    </a:lnTo>
                    <a:lnTo>
                      <a:pt x="352" y="577"/>
                    </a:lnTo>
                    <a:lnTo>
                      <a:pt x="358" y="570"/>
                    </a:lnTo>
                    <a:lnTo>
                      <a:pt x="366" y="563"/>
                    </a:lnTo>
                    <a:lnTo>
                      <a:pt x="372" y="556"/>
                    </a:lnTo>
                    <a:lnTo>
                      <a:pt x="381" y="540"/>
                    </a:lnTo>
                    <a:lnTo>
                      <a:pt x="388" y="526"/>
                    </a:lnTo>
                    <a:lnTo>
                      <a:pt x="394" y="507"/>
                    </a:lnTo>
                    <a:lnTo>
                      <a:pt x="400" y="490"/>
                    </a:lnTo>
                    <a:lnTo>
                      <a:pt x="403" y="471"/>
                    </a:lnTo>
                    <a:lnTo>
                      <a:pt x="404" y="453"/>
                    </a:lnTo>
                    <a:lnTo>
                      <a:pt x="403" y="437"/>
                    </a:lnTo>
                    <a:lnTo>
                      <a:pt x="401" y="421"/>
                    </a:lnTo>
                    <a:lnTo>
                      <a:pt x="397" y="407"/>
                    </a:lnTo>
                    <a:lnTo>
                      <a:pt x="393" y="392"/>
                    </a:lnTo>
                    <a:lnTo>
                      <a:pt x="388" y="379"/>
                    </a:lnTo>
                    <a:lnTo>
                      <a:pt x="381" y="367"/>
                    </a:lnTo>
                    <a:lnTo>
                      <a:pt x="374" y="354"/>
                    </a:lnTo>
                    <a:lnTo>
                      <a:pt x="364" y="344"/>
                    </a:lnTo>
                    <a:lnTo>
                      <a:pt x="353" y="332"/>
                    </a:lnTo>
                    <a:lnTo>
                      <a:pt x="342" y="321"/>
                    </a:lnTo>
                    <a:lnTo>
                      <a:pt x="329" y="312"/>
                    </a:lnTo>
                    <a:lnTo>
                      <a:pt x="313" y="303"/>
                    </a:lnTo>
                    <a:lnTo>
                      <a:pt x="299" y="294"/>
                    </a:lnTo>
                    <a:lnTo>
                      <a:pt x="281" y="286"/>
                    </a:lnTo>
                    <a:lnTo>
                      <a:pt x="263" y="277"/>
                    </a:lnTo>
                    <a:lnTo>
                      <a:pt x="243" y="269"/>
                    </a:lnTo>
                    <a:lnTo>
                      <a:pt x="216" y="257"/>
                    </a:lnTo>
                    <a:lnTo>
                      <a:pt x="190" y="247"/>
                    </a:lnTo>
                    <a:lnTo>
                      <a:pt x="180" y="241"/>
                    </a:lnTo>
                    <a:lnTo>
                      <a:pt x="169" y="235"/>
                    </a:lnTo>
                    <a:lnTo>
                      <a:pt x="161" y="230"/>
                    </a:lnTo>
                    <a:lnTo>
                      <a:pt x="153" y="223"/>
                    </a:lnTo>
                    <a:lnTo>
                      <a:pt x="146" y="219"/>
                    </a:lnTo>
                    <a:lnTo>
                      <a:pt x="142" y="213"/>
                    </a:lnTo>
                    <a:lnTo>
                      <a:pt x="135" y="205"/>
                    </a:lnTo>
                    <a:lnTo>
                      <a:pt x="131" y="199"/>
                    </a:lnTo>
                    <a:lnTo>
                      <a:pt x="128" y="192"/>
                    </a:lnTo>
                    <a:lnTo>
                      <a:pt x="126" y="184"/>
                    </a:lnTo>
                    <a:lnTo>
                      <a:pt x="125" y="177"/>
                    </a:lnTo>
                    <a:lnTo>
                      <a:pt x="125" y="167"/>
                    </a:lnTo>
                    <a:lnTo>
                      <a:pt x="125" y="162"/>
                    </a:lnTo>
                    <a:lnTo>
                      <a:pt x="126" y="154"/>
                    </a:lnTo>
                    <a:lnTo>
                      <a:pt x="128" y="147"/>
                    </a:lnTo>
                    <a:lnTo>
                      <a:pt x="130" y="141"/>
                    </a:lnTo>
                    <a:lnTo>
                      <a:pt x="134" y="135"/>
                    </a:lnTo>
                    <a:lnTo>
                      <a:pt x="138" y="128"/>
                    </a:lnTo>
                    <a:lnTo>
                      <a:pt x="144" y="121"/>
                    </a:lnTo>
                    <a:lnTo>
                      <a:pt x="149" y="117"/>
                    </a:lnTo>
                    <a:lnTo>
                      <a:pt x="156" y="112"/>
                    </a:lnTo>
                    <a:lnTo>
                      <a:pt x="163" y="107"/>
                    </a:lnTo>
                    <a:lnTo>
                      <a:pt x="171" y="103"/>
                    </a:lnTo>
                    <a:lnTo>
                      <a:pt x="182" y="100"/>
                    </a:lnTo>
                    <a:lnTo>
                      <a:pt x="192" y="97"/>
                    </a:lnTo>
                    <a:lnTo>
                      <a:pt x="202" y="94"/>
                    </a:lnTo>
                    <a:lnTo>
                      <a:pt x="216" y="94"/>
                    </a:lnTo>
                    <a:lnTo>
                      <a:pt x="227" y="94"/>
                    </a:lnTo>
                    <a:lnTo>
                      <a:pt x="248" y="94"/>
                    </a:lnTo>
                    <a:lnTo>
                      <a:pt x="268" y="96"/>
                    </a:lnTo>
                    <a:lnTo>
                      <a:pt x="285" y="100"/>
                    </a:lnTo>
                    <a:lnTo>
                      <a:pt x="303" y="104"/>
                    </a:lnTo>
                    <a:lnTo>
                      <a:pt x="317" y="108"/>
                    </a:lnTo>
                    <a:lnTo>
                      <a:pt x="332" y="113"/>
                    </a:lnTo>
                    <a:lnTo>
                      <a:pt x="342" y="118"/>
                    </a:lnTo>
                    <a:lnTo>
                      <a:pt x="351" y="121"/>
                    </a:lnTo>
                    <a:lnTo>
                      <a:pt x="378" y="31"/>
                    </a:lnTo>
                    <a:lnTo>
                      <a:pt x="367" y="25"/>
                    </a:lnTo>
                    <a:lnTo>
                      <a:pt x="351" y="20"/>
                    </a:lnTo>
                    <a:lnTo>
                      <a:pt x="336" y="14"/>
                    </a:lnTo>
                    <a:lnTo>
                      <a:pt x="316" y="9"/>
                    </a:lnTo>
                    <a:lnTo>
                      <a:pt x="299" y="6"/>
                    </a:lnTo>
                    <a:lnTo>
                      <a:pt x="276" y="3"/>
                    </a:lnTo>
                    <a:lnTo>
                      <a:pt x="255" y="1"/>
                    </a:lnTo>
                    <a:lnTo>
                      <a:pt x="229" y="0"/>
                    </a:lnTo>
                    <a:lnTo>
                      <a:pt x="204" y="1"/>
                    </a:lnTo>
                    <a:lnTo>
                      <a:pt x="183" y="4"/>
                    </a:lnTo>
                    <a:lnTo>
                      <a:pt x="159" y="7"/>
                    </a:lnTo>
                    <a:lnTo>
                      <a:pt x="138" y="14"/>
                    </a:lnTo>
                    <a:lnTo>
                      <a:pt x="119" y="22"/>
                    </a:lnTo>
                    <a:lnTo>
                      <a:pt x="101" y="30"/>
                    </a:lnTo>
                    <a:lnTo>
                      <a:pt x="84" y="40"/>
                    </a:lnTo>
                    <a:lnTo>
                      <a:pt x="71" y="51"/>
                    </a:lnTo>
                    <a:lnTo>
                      <a:pt x="56" y="64"/>
                    </a:lnTo>
                    <a:lnTo>
                      <a:pt x="44" y="77"/>
                    </a:lnTo>
                    <a:lnTo>
                      <a:pt x="34" y="92"/>
                    </a:lnTo>
                    <a:lnTo>
                      <a:pt x="26" y="108"/>
                    </a:lnTo>
                    <a:lnTo>
                      <a:pt x="18" y="123"/>
                    </a:lnTo>
                    <a:lnTo>
                      <a:pt x="14" y="142"/>
                    </a:lnTo>
                    <a:lnTo>
                      <a:pt x="11" y="159"/>
                    </a:lnTo>
                    <a:lnTo>
                      <a:pt x="10" y="179"/>
                    </a:lnTo>
                    <a:lnTo>
                      <a:pt x="11" y="194"/>
                    </a:lnTo>
                    <a:lnTo>
                      <a:pt x="13" y="211"/>
                    </a:lnTo>
                    <a:lnTo>
                      <a:pt x="16" y="225"/>
                    </a:lnTo>
                    <a:lnTo>
                      <a:pt x="21" y="239"/>
                    </a:lnTo>
                    <a:lnTo>
                      <a:pt x="28" y="253"/>
                    </a:lnTo>
                    <a:lnTo>
                      <a:pt x="36" y="264"/>
                    </a:lnTo>
                    <a:lnTo>
                      <a:pt x="45" y="276"/>
                    </a:lnTo>
                    <a:lnTo>
                      <a:pt x="55" y="288"/>
                    </a:lnTo>
                    <a:lnTo>
                      <a:pt x="68" y="298"/>
                    </a:lnTo>
                    <a:lnTo>
                      <a:pt x="80" y="310"/>
                    </a:lnTo>
                    <a:lnTo>
                      <a:pt x="93" y="318"/>
                    </a:lnTo>
                    <a:lnTo>
                      <a:pt x="110" y="328"/>
                    </a:lnTo>
                    <a:lnTo>
                      <a:pt x="124" y="335"/>
                    </a:lnTo>
                    <a:lnTo>
                      <a:pt x="143" y="344"/>
                    </a:lnTo>
                    <a:lnTo>
                      <a:pt x="159" y="351"/>
                    </a:lnTo>
                    <a:lnTo>
                      <a:pt x="179" y="358"/>
                    </a:lnTo>
                    <a:lnTo>
                      <a:pt x="205" y="369"/>
                    </a:lnTo>
                    <a:lnTo>
                      <a:pt x="229" y="380"/>
                    </a:lnTo>
                    <a:lnTo>
                      <a:pt x="238" y="385"/>
                    </a:lnTo>
                    <a:lnTo>
                      <a:pt x="247" y="391"/>
                    </a:lnTo>
                    <a:lnTo>
                      <a:pt x="256" y="396"/>
                    </a:lnTo>
                    <a:lnTo>
                      <a:pt x="263" y="403"/>
                    </a:lnTo>
                    <a:lnTo>
                      <a:pt x="268" y="408"/>
                    </a:lnTo>
                    <a:lnTo>
                      <a:pt x="273" y="417"/>
                    </a:lnTo>
                    <a:lnTo>
                      <a:pt x="278" y="422"/>
                    </a:lnTo>
                    <a:lnTo>
                      <a:pt x="281" y="429"/>
                    </a:lnTo>
                    <a:lnTo>
                      <a:pt x="284" y="437"/>
                    </a:lnTo>
                    <a:lnTo>
                      <a:pt x="287" y="444"/>
                    </a:lnTo>
                    <a:lnTo>
                      <a:pt x="288" y="453"/>
                    </a:lnTo>
                    <a:lnTo>
                      <a:pt x="288" y="461"/>
                    </a:lnTo>
                    <a:lnTo>
                      <a:pt x="288" y="470"/>
                    </a:lnTo>
                    <a:lnTo>
                      <a:pt x="285" y="480"/>
                    </a:lnTo>
                    <a:lnTo>
                      <a:pt x="283" y="488"/>
                    </a:lnTo>
                    <a:lnTo>
                      <a:pt x="280" y="496"/>
                    </a:lnTo>
                    <a:lnTo>
                      <a:pt x="276" y="503"/>
                    </a:lnTo>
                    <a:lnTo>
                      <a:pt x="271" y="510"/>
                    </a:lnTo>
                    <a:lnTo>
                      <a:pt x="266" y="517"/>
                    </a:lnTo>
                    <a:lnTo>
                      <a:pt x="260" y="523"/>
                    </a:lnTo>
                    <a:lnTo>
                      <a:pt x="251" y="528"/>
                    </a:lnTo>
                    <a:lnTo>
                      <a:pt x="242" y="532"/>
                    </a:lnTo>
                    <a:lnTo>
                      <a:pt x="234" y="536"/>
                    </a:lnTo>
                    <a:lnTo>
                      <a:pt x="224" y="539"/>
                    </a:lnTo>
                    <a:lnTo>
                      <a:pt x="213" y="542"/>
                    </a:lnTo>
                    <a:lnTo>
                      <a:pt x="200" y="544"/>
                    </a:lnTo>
                    <a:lnTo>
                      <a:pt x="188" y="545"/>
                    </a:lnTo>
                    <a:lnTo>
                      <a:pt x="175" y="545"/>
                    </a:lnTo>
                    <a:lnTo>
                      <a:pt x="154" y="545"/>
                    </a:lnTo>
                    <a:lnTo>
                      <a:pt x="132" y="542"/>
                    </a:lnTo>
                    <a:lnTo>
                      <a:pt x="112" y="539"/>
                    </a:lnTo>
                    <a:lnTo>
                      <a:pt x="92" y="534"/>
                    </a:lnTo>
                    <a:lnTo>
                      <a:pt x="75" y="528"/>
                    </a:lnTo>
                    <a:lnTo>
                      <a:pt x="56" y="522"/>
                    </a:lnTo>
                    <a:lnTo>
                      <a:pt x="40" y="514"/>
                    </a:lnTo>
                    <a:lnTo>
                      <a:pt x="26" y="506"/>
                    </a:lnTo>
                    <a:lnTo>
                      <a:pt x="0" y="600"/>
                    </a:lnTo>
                    <a:close/>
                  </a:path>
                </a:pathLst>
              </a:custGeom>
              <a:solidFill>
                <a:srgbClr val="FEFEFE"/>
              </a:solidFill>
              <a:ln w="9525">
                <a:noFill/>
                <a:round/>
                <a:headEnd/>
                <a:tailEnd/>
              </a:ln>
            </p:spPr>
            <p:txBody>
              <a:bodyPr/>
              <a:lstStyle/>
              <a:p>
                <a:endParaRPr lang="en-GB" dirty="0"/>
              </a:p>
            </p:txBody>
          </p:sp>
          <p:sp>
            <p:nvSpPr>
              <p:cNvPr id="15" name="Freeform 10"/>
              <p:cNvSpPr>
                <a:spLocks noEditPoints="1"/>
              </p:cNvSpPr>
              <p:nvPr userDrawn="1"/>
            </p:nvSpPr>
            <p:spPr bwMode="auto">
              <a:xfrm>
                <a:off x="615" y="271"/>
                <a:ext cx="737" cy="80"/>
              </a:xfrm>
              <a:custGeom>
                <a:avLst/>
                <a:gdLst>
                  <a:gd name="T0" fmla="*/ 5508 w 5896"/>
                  <a:gd name="T1" fmla="*/ 10 h 640"/>
                  <a:gd name="T2" fmla="*/ 5171 w 5896"/>
                  <a:gd name="T3" fmla="*/ 543 h 640"/>
                  <a:gd name="T4" fmla="*/ 5032 w 5896"/>
                  <a:gd name="T5" fmla="*/ 477 h 640"/>
                  <a:gd name="T6" fmla="*/ 4984 w 5896"/>
                  <a:gd name="T7" fmla="*/ 269 h 640"/>
                  <a:gd name="T8" fmla="*/ 5066 w 5896"/>
                  <a:gd name="T9" fmla="*/ 132 h 640"/>
                  <a:gd name="T10" fmla="*/ 5296 w 5896"/>
                  <a:gd name="T11" fmla="*/ 109 h 640"/>
                  <a:gd name="T12" fmla="*/ 5125 w 5896"/>
                  <a:gd name="T13" fmla="*/ 6 h 640"/>
                  <a:gd name="T14" fmla="*/ 4927 w 5896"/>
                  <a:gd name="T15" fmla="*/ 121 h 640"/>
                  <a:gd name="T16" fmla="*/ 4864 w 5896"/>
                  <a:gd name="T17" fmla="*/ 362 h 640"/>
                  <a:gd name="T18" fmla="*/ 4958 w 5896"/>
                  <a:gd name="T19" fmla="*/ 564 h 640"/>
                  <a:gd name="T20" fmla="*/ 5178 w 5896"/>
                  <a:gd name="T21" fmla="*/ 640 h 640"/>
                  <a:gd name="T22" fmla="*/ 4375 w 5896"/>
                  <a:gd name="T23" fmla="*/ 269 h 640"/>
                  <a:gd name="T24" fmla="*/ 4763 w 5896"/>
                  <a:gd name="T25" fmla="*/ 630 h 640"/>
                  <a:gd name="T26" fmla="*/ 4633 w 5896"/>
                  <a:gd name="T27" fmla="*/ 407 h 640"/>
                  <a:gd name="T28" fmla="*/ 3906 w 5896"/>
                  <a:gd name="T29" fmla="*/ 100 h 640"/>
                  <a:gd name="T30" fmla="*/ 3811 w 5896"/>
                  <a:gd name="T31" fmla="*/ 455 h 640"/>
                  <a:gd name="T32" fmla="*/ 3022 w 5896"/>
                  <a:gd name="T33" fmla="*/ 10 h 640"/>
                  <a:gd name="T34" fmla="*/ 2325 w 5896"/>
                  <a:gd name="T35" fmla="*/ 527 h 640"/>
                  <a:gd name="T36" fmla="*/ 2456 w 5896"/>
                  <a:gd name="T37" fmla="*/ 633 h 640"/>
                  <a:gd name="T38" fmla="*/ 2664 w 5896"/>
                  <a:gd name="T39" fmla="*/ 609 h 640"/>
                  <a:gd name="T40" fmla="*/ 2768 w 5896"/>
                  <a:gd name="T41" fmla="*/ 460 h 640"/>
                  <a:gd name="T42" fmla="*/ 2646 w 5896"/>
                  <a:gd name="T43" fmla="*/ 480 h 640"/>
                  <a:gd name="T44" fmla="*/ 2471 w 5896"/>
                  <a:gd name="T45" fmla="*/ 532 h 640"/>
                  <a:gd name="T46" fmla="*/ 1804 w 5896"/>
                  <a:gd name="T47" fmla="*/ 608 h 640"/>
                  <a:gd name="T48" fmla="*/ 2083 w 5896"/>
                  <a:gd name="T49" fmla="*/ 616 h 640"/>
                  <a:gd name="T50" fmla="*/ 2193 w 5896"/>
                  <a:gd name="T51" fmla="*/ 471 h 640"/>
                  <a:gd name="T52" fmla="*/ 2071 w 5896"/>
                  <a:gd name="T53" fmla="*/ 286 h 640"/>
                  <a:gd name="T54" fmla="*/ 1915 w 5896"/>
                  <a:gd name="T55" fmla="*/ 177 h 640"/>
                  <a:gd name="T56" fmla="*/ 1992 w 5896"/>
                  <a:gd name="T57" fmla="*/ 94 h 640"/>
                  <a:gd name="T58" fmla="*/ 2107 w 5896"/>
                  <a:gd name="T59" fmla="*/ 9 h 640"/>
                  <a:gd name="T60" fmla="*/ 1824 w 5896"/>
                  <a:gd name="T61" fmla="*/ 92 h 640"/>
                  <a:gd name="T62" fmla="*/ 1870 w 5896"/>
                  <a:gd name="T63" fmla="*/ 310 h 640"/>
                  <a:gd name="T64" fmla="*/ 2068 w 5896"/>
                  <a:gd name="T65" fmla="*/ 422 h 640"/>
                  <a:gd name="T66" fmla="*/ 2032 w 5896"/>
                  <a:gd name="T67" fmla="*/ 532 h 640"/>
                  <a:gd name="T68" fmla="*/ 1790 w 5896"/>
                  <a:gd name="T69" fmla="*/ 600 h 640"/>
                  <a:gd name="T70" fmla="*/ 1349 w 5896"/>
                  <a:gd name="T71" fmla="*/ 251 h 640"/>
                  <a:gd name="T72" fmla="*/ 1587 w 5896"/>
                  <a:gd name="T73" fmla="*/ 421 h 640"/>
                  <a:gd name="T74" fmla="*/ 1301 w 5896"/>
                  <a:gd name="T75" fmla="*/ 630 h 640"/>
                  <a:gd name="T76" fmla="*/ 679 w 5896"/>
                  <a:gd name="T77" fmla="*/ 482 h 640"/>
                  <a:gd name="T78" fmla="*/ 669 w 5896"/>
                  <a:gd name="T79" fmla="*/ 177 h 640"/>
                  <a:gd name="T80" fmla="*/ 808 w 5896"/>
                  <a:gd name="T81" fmla="*/ 90 h 640"/>
                  <a:gd name="T82" fmla="*/ 944 w 5896"/>
                  <a:gd name="T83" fmla="*/ 177 h 640"/>
                  <a:gd name="T84" fmla="*/ 934 w 5896"/>
                  <a:gd name="T85" fmla="*/ 482 h 640"/>
                  <a:gd name="T86" fmla="*/ 804 w 5896"/>
                  <a:gd name="T87" fmla="*/ 549 h 640"/>
                  <a:gd name="T88" fmla="*/ 994 w 5896"/>
                  <a:gd name="T89" fmla="*/ 574 h 640"/>
                  <a:gd name="T90" fmla="*/ 1094 w 5896"/>
                  <a:gd name="T91" fmla="*/ 369 h 640"/>
                  <a:gd name="T92" fmla="*/ 1054 w 5896"/>
                  <a:gd name="T93" fmla="*/ 137 h 640"/>
                  <a:gd name="T94" fmla="*/ 891 w 5896"/>
                  <a:gd name="T95" fmla="*/ 9 h 640"/>
                  <a:gd name="T96" fmla="*/ 666 w 5896"/>
                  <a:gd name="T97" fmla="*/ 37 h 640"/>
                  <a:gd name="T98" fmla="*/ 531 w 5896"/>
                  <a:gd name="T99" fmla="*/ 208 h 640"/>
                  <a:gd name="T100" fmla="*/ 535 w 5896"/>
                  <a:gd name="T101" fmla="*/ 451 h 640"/>
                  <a:gd name="T102" fmla="*/ 670 w 5896"/>
                  <a:gd name="T103" fmla="*/ 610 h 640"/>
                  <a:gd name="T104" fmla="*/ 403 w 5896"/>
                  <a:gd name="T105" fmla="*/ 538 h 640"/>
                  <a:gd name="T106" fmla="*/ 216 w 5896"/>
                  <a:gd name="T107" fmla="*/ 516 h 640"/>
                  <a:gd name="T108" fmla="*/ 123 w 5896"/>
                  <a:gd name="T109" fmla="*/ 371 h 640"/>
                  <a:gd name="T110" fmla="*/ 160 w 5896"/>
                  <a:gd name="T111" fmla="*/ 176 h 640"/>
                  <a:gd name="T112" fmla="*/ 337 w 5896"/>
                  <a:gd name="T113" fmla="*/ 94 h 640"/>
                  <a:gd name="T114" fmla="*/ 383 w 5896"/>
                  <a:gd name="T115" fmla="*/ 3 h 640"/>
                  <a:gd name="T116" fmla="*/ 130 w 5896"/>
                  <a:gd name="T117" fmla="*/ 59 h 640"/>
                  <a:gd name="T118" fmla="*/ 6 w 5896"/>
                  <a:gd name="T119" fmla="*/ 255 h 640"/>
                  <a:gd name="T120" fmla="*/ 41 w 5896"/>
                  <a:gd name="T121" fmla="*/ 496 h 640"/>
                  <a:gd name="T122" fmla="*/ 215 w 5896"/>
                  <a:gd name="T123" fmla="*/ 628 h 640"/>
                  <a:gd name="T124" fmla="*/ 458 w 5896"/>
                  <a:gd name="T125" fmla="*/ 522 h 6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6" h="640">
                    <a:moveTo>
                      <a:pt x="5688" y="630"/>
                    </a:moveTo>
                    <a:lnTo>
                      <a:pt x="5688" y="369"/>
                    </a:lnTo>
                    <a:lnTo>
                      <a:pt x="5896" y="10"/>
                    </a:lnTo>
                    <a:lnTo>
                      <a:pt x="5766" y="10"/>
                    </a:lnTo>
                    <a:lnTo>
                      <a:pt x="5693" y="168"/>
                    </a:lnTo>
                    <a:lnTo>
                      <a:pt x="5678" y="201"/>
                    </a:lnTo>
                    <a:lnTo>
                      <a:pt x="5664" y="232"/>
                    </a:lnTo>
                    <a:lnTo>
                      <a:pt x="5651" y="262"/>
                    </a:lnTo>
                    <a:lnTo>
                      <a:pt x="5639" y="292"/>
                    </a:lnTo>
                    <a:lnTo>
                      <a:pt x="5638" y="292"/>
                    </a:lnTo>
                    <a:lnTo>
                      <a:pt x="5624" y="261"/>
                    </a:lnTo>
                    <a:lnTo>
                      <a:pt x="5612" y="232"/>
                    </a:lnTo>
                    <a:lnTo>
                      <a:pt x="5599" y="201"/>
                    </a:lnTo>
                    <a:lnTo>
                      <a:pt x="5583" y="169"/>
                    </a:lnTo>
                    <a:lnTo>
                      <a:pt x="5508" y="10"/>
                    </a:lnTo>
                    <a:lnTo>
                      <a:pt x="5380" y="10"/>
                    </a:lnTo>
                    <a:lnTo>
                      <a:pt x="5576" y="371"/>
                    </a:lnTo>
                    <a:lnTo>
                      <a:pt x="5576" y="630"/>
                    </a:lnTo>
                    <a:lnTo>
                      <a:pt x="5688" y="630"/>
                    </a:lnTo>
                    <a:close/>
                    <a:moveTo>
                      <a:pt x="5320" y="522"/>
                    </a:moveTo>
                    <a:lnTo>
                      <a:pt x="5308" y="527"/>
                    </a:lnTo>
                    <a:lnTo>
                      <a:pt x="5296" y="531"/>
                    </a:lnTo>
                    <a:lnTo>
                      <a:pt x="5279" y="535"/>
                    </a:lnTo>
                    <a:lnTo>
                      <a:pt x="5265" y="538"/>
                    </a:lnTo>
                    <a:lnTo>
                      <a:pt x="5247" y="541"/>
                    </a:lnTo>
                    <a:lnTo>
                      <a:pt x="5232" y="543"/>
                    </a:lnTo>
                    <a:lnTo>
                      <a:pt x="5213" y="544"/>
                    </a:lnTo>
                    <a:lnTo>
                      <a:pt x="5196" y="544"/>
                    </a:lnTo>
                    <a:lnTo>
                      <a:pt x="5185" y="544"/>
                    </a:lnTo>
                    <a:lnTo>
                      <a:pt x="5171" y="543"/>
                    </a:lnTo>
                    <a:lnTo>
                      <a:pt x="5159" y="542"/>
                    </a:lnTo>
                    <a:lnTo>
                      <a:pt x="5149" y="540"/>
                    </a:lnTo>
                    <a:lnTo>
                      <a:pt x="5136" y="538"/>
                    </a:lnTo>
                    <a:lnTo>
                      <a:pt x="5127" y="536"/>
                    </a:lnTo>
                    <a:lnTo>
                      <a:pt x="5116" y="533"/>
                    </a:lnTo>
                    <a:lnTo>
                      <a:pt x="5107" y="529"/>
                    </a:lnTo>
                    <a:lnTo>
                      <a:pt x="5095" y="526"/>
                    </a:lnTo>
                    <a:lnTo>
                      <a:pt x="5086" y="521"/>
                    </a:lnTo>
                    <a:lnTo>
                      <a:pt x="5078" y="516"/>
                    </a:lnTo>
                    <a:lnTo>
                      <a:pt x="5070" y="510"/>
                    </a:lnTo>
                    <a:lnTo>
                      <a:pt x="5059" y="504"/>
                    </a:lnTo>
                    <a:lnTo>
                      <a:pt x="5052" y="498"/>
                    </a:lnTo>
                    <a:lnTo>
                      <a:pt x="5045" y="491"/>
                    </a:lnTo>
                    <a:lnTo>
                      <a:pt x="5039" y="485"/>
                    </a:lnTo>
                    <a:lnTo>
                      <a:pt x="5032" y="477"/>
                    </a:lnTo>
                    <a:lnTo>
                      <a:pt x="5024" y="469"/>
                    </a:lnTo>
                    <a:lnTo>
                      <a:pt x="5018" y="461"/>
                    </a:lnTo>
                    <a:lnTo>
                      <a:pt x="5013" y="452"/>
                    </a:lnTo>
                    <a:lnTo>
                      <a:pt x="5008" y="443"/>
                    </a:lnTo>
                    <a:lnTo>
                      <a:pt x="5004" y="433"/>
                    </a:lnTo>
                    <a:lnTo>
                      <a:pt x="5000" y="424"/>
                    </a:lnTo>
                    <a:lnTo>
                      <a:pt x="4996" y="414"/>
                    </a:lnTo>
                    <a:lnTo>
                      <a:pt x="4988" y="392"/>
                    </a:lnTo>
                    <a:lnTo>
                      <a:pt x="4984" y="371"/>
                    </a:lnTo>
                    <a:lnTo>
                      <a:pt x="4981" y="346"/>
                    </a:lnTo>
                    <a:lnTo>
                      <a:pt x="4981" y="321"/>
                    </a:lnTo>
                    <a:lnTo>
                      <a:pt x="4981" y="308"/>
                    </a:lnTo>
                    <a:lnTo>
                      <a:pt x="4981" y="295"/>
                    </a:lnTo>
                    <a:lnTo>
                      <a:pt x="4983" y="281"/>
                    </a:lnTo>
                    <a:lnTo>
                      <a:pt x="4984" y="269"/>
                    </a:lnTo>
                    <a:lnTo>
                      <a:pt x="4987" y="257"/>
                    </a:lnTo>
                    <a:lnTo>
                      <a:pt x="4989" y="245"/>
                    </a:lnTo>
                    <a:lnTo>
                      <a:pt x="4994" y="235"/>
                    </a:lnTo>
                    <a:lnTo>
                      <a:pt x="4998" y="223"/>
                    </a:lnTo>
                    <a:lnTo>
                      <a:pt x="5001" y="213"/>
                    </a:lnTo>
                    <a:lnTo>
                      <a:pt x="5006" y="203"/>
                    </a:lnTo>
                    <a:lnTo>
                      <a:pt x="5010" y="193"/>
                    </a:lnTo>
                    <a:lnTo>
                      <a:pt x="5016" y="184"/>
                    </a:lnTo>
                    <a:lnTo>
                      <a:pt x="5021" y="176"/>
                    </a:lnTo>
                    <a:lnTo>
                      <a:pt x="5029" y="167"/>
                    </a:lnTo>
                    <a:lnTo>
                      <a:pt x="5036" y="159"/>
                    </a:lnTo>
                    <a:lnTo>
                      <a:pt x="5043" y="152"/>
                    </a:lnTo>
                    <a:lnTo>
                      <a:pt x="5049" y="145"/>
                    </a:lnTo>
                    <a:lnTo>
                      <a:pt x="5057" y="139"/>
                    </a:lnTo>
                    <a:lnTo>
                      <a:pt x="5066" y="132"/>
                    </a:lnTo>
                    <a:lnTo>
                      <a:pt x="5075" y="126"/>
                    </a:lnTo>
                    <a:lnTo>
                      <a:pt x="5083" y="121"/>
                    </a:lnTo>
                    <a:lnTo>
                      <a:pt x="5091" y="117"/>
                    </a:lnTo>
                    <a:lnTo>
                      <a:pt x="5100" y="112"/>
                    </a:lnTo>
                    <a:lnTo>
                      <a:pt x="5112" y="109"/>
                    </a:lnTo>
                    <a:lnTo>
                      <a:pt x="5132" y="102"/>
                    </a:lnTo>
                    <a:lnTo>
                      <a:pt x="5152" y="98"/>
                    </a:lnTo>
                    <a:lnTo>
                      <a:pt x="5174" y="94"/>
                    </a:lnTo>
                    <a:lnTo>
                      <a:pt x="5198" y="94"/>
                    </a:lnTo>
                    <a:lnTo>
                      <a:pt x="5218" y="94"/>
                    </a:lnTo>
                    <a:lnTo>
                      <a:pt x="5235" y="96"/>
                    </a:lnTo>
                    <a:lnTo>
                      <a:pt x="5250" y="98"/>
                    </a:lnTo>
                    <a:lnTo>
                      <a:pt x="5267" y="101"/>
                    </a:lnTo>
                    <a:lnTo>
                      <a:pt x="5281" y="105"/>
                    </a:lnTo>
                    <a:lnTo>
                      <a:pt x="5296" y="109"/>
                    </a:lnTo>
                    <a:lnTo>
                      <a:pt x="5308" y="113"/>
                    </a:lnTo>
                    <a:lnTo>
                      <a:pt x="5318" y="118"/>
                    </a:lnTo>
                    <a:lnTo>
                      <a:pt x="5344" y="28"/>
                    </a:lnTo>
                    <a:lnTo>
                      <a:pt x="5335" y="24"/>
                    </a:lnTo>
                    <a:lnTo>
                      <a:pt x="5320" y="20"/>
                    </a:lnTo>
                    <a:lnTo>
                      <a:pt x="5306" y="12"/>
                    </a:lnTo>
                    <a:lnTo>
                      <a:pt x="5288" y="9"/>
                    </a:lnTo>
                    <a:lnTo>
                      <a:pt x="5268" y="6"/>
                    </a:lnTo>
                    <a:lnTo>
                      <a:pt x="5244" y="3"/>
                    </a:lnTo>
                    <a:lnTo>
                      <a:pt x="5221" y="1"/>
                    </a:lnTo>
                    <a:lnTo>
                      <a:pt x="5194" y="0"/>
                    </a:lnTo>
                    <a:lnTo>
                      <a:pt x="5175" y="1"/>
                    </a:lnTo>
                    <a:lnTo>
                      <a:pt x="5159" y="2"/>
                    </a:lnTo>
                    <a:lnTo>
                      <a:pt x="5142" y="4"/>
                    </a:lnTo>
                    <a:lnTo>
                      <a:pt x="5125" y="6"/>
                    </a:lnTo>
                    <a:lnTo>
                      <a:pt x="5109" y="9"/>
                    </a:lnTo>
                    <a:lnTo>
                      <a:pt x="5093" y="12"/>
                    </a:lnTo>
                    <a:lnTo>
                      <a:pt x="5078" y="17"/>
                    </a:lnTo>
                    <a:lnTo>
                      <a:pt x="5061" y="23"/>
                    </a:lnTo>
                    <a:lnTo>
                      <a:pt x="5047" y="29"/>
                    </a:lnTo>
                    <a:lnTo>
                      <a:pt x="5034" y="35"/>
                    </a:lnTo>
                    <a:lnTo>
                      <a:pt x="5018" y="42"/>
                    </a:lnTo>
                    <a:lnTo>
                      <a:pt x="5006" y="50"/>
                    </a:lnTo>
                    <a:lnTo>
                      <a:pt x="4992" y="59"/>
                    </a:lnTo>
                    <a:lnTo>
                      <a:pt x="4979" y="68"/>
                    </a:lnTo>
                    <a:lnTo>
                      <a:pt x="4969" y="77"/>
                    </a:lnTo>
                    <a:lnTo>
                      <a:pt x="4958" y="87"/>
                    </a:lnTo>
                    <a:lnTo>
                      <a:pt x="4945" y="99"/>
                    </a:lnTo>
                    <a:lnTo>
                      <a:pt x="4935" y="110"/>
                    </a:lnTo>
                    <a:lnTo>
                      <a:pt x="4927" y="121"/>
                    </a:lnTo>
                    <a:lnTo>
                      <a:pt x="4917" y="135"/>
                    </a:lnTo>
                    <a:lnTo>
                      <a:pt x="4908" y="148"/>
                    </a:lnTo>
                    <a:lnTo>
                      <a:pt x="4901" y="162"/>
                    </a:lnTo>
                    <a:lnTo>
                      <a:pt x="4894" y="176"/>
                    </a:lnTo>
                    <a:lnTo>
                      <a:pt x="4888" y="189"/>
                    </a:lnTo>
                    <a:lnTo>
                      <a:pt x="4882" y="205"/>
                    </a:lnTo>
                    <a:lnTo>
                      <a:pt x="4875" y="222"/>
                    </a:lnTo>
                    <a:lnTo>
                      <a:pt x="4871" y="238"/>
                    </a:lnTo>
                    <a:lnTo>
                      <a:pt x="4868" y="255"/>
                    </a:lnTo>
                    <a:lnTo>
                      <a:pt x="4865" y="272"/>
                    </a:lnTo>
                    <a:lnTo>
                      <a:pt x="4864" y="290"/>
                    </a:lnTo>
                    <a:lnTo>
                      <a:pt x="4862" y="308"/>
                    </a:lnTo>
                    <a:lnTo>
                      <a:pt x="4862" y="328"/>
                    </a:lnTo>
                    <a:lnTo>
                      <a:pt x="4862" y="345"/>
                    </a:lnTo>
                    <a:lnTo>
                      <a:pt x="4864" y="362"/>
                    </a:lnTo>
                    <a:lnTo>
                      <a:pt x="4864" y="379"/>
                    </a:lnTo>
                    <a:lnTo>
                      <a:pt x="4867" y="394"/>
                    </a:lnTo>
                    <a:lnTo>
                      <a:pt x="4870" y="412"/>
                    </a:lnTo>
                    <a:lnTo>
                      <a:pt x="4873" y="426"/>
                    </a:lnTo>
                    <a:lnTo>
                      <a:pt x="4879" y="441"/>
                    </a:lnTo>
                    <a:lnTo>
                      <a:pt x="4884" y="456"/>
                    </a:lnTo>
                    <a:lnTo>
                      <a:pt x="4889" y="469"/>
                    </a:lnTo>
                    <a:lnTo>
                      <a:pt x="4896" y="483"/>
                    </a:lnTo>
                    <a:lnTo>
                      <a:pt x="4903" y="496"/>
                    </a:lnTo>
                    <a:lnTo>
                      <a:pt x="4909" y="508"/>
                    </a:lnTo>
                    <a:lnTo>
                      <a:pt x="4918" y="521"/>
                    </a:lnTo>
                    <a:lnTo>
                      <a:pt x="4928" y="533"/>
                    </a:lnTo>
                    <a:lnTo>
                      <a:pt x="4937" y="543"/>
                    </a:lnTo>
                    <a:lnTo>
                      <a:pt x="4945" y="555"/>
                    </a:lnTo>
                    <a:lnTo>
                      <a:pt x="4958" y="564"/>
                    </a:lnTo>
                    <a:lnTo>
                      <a:pt x="4967" y="573"/>
                    </a:lnTo>
                    <a:lnTo>
                      <a:pt x="4979" y="582"/>
                    </a:lnTo>
                    <a:lnTo>
                      <a:pt x="4992" y="592"/>
                    </a:lnTo>
                    <a:lnTo>
                      <a:pt x="5005" y="598"/>
                    </a:lnTo>
                    <a:lnTo>
                      <a:pt x="5017" y="605"/>
                    </a:lnTo>
                    <a:lnTo>
                      <a:pt x="5032" y="611"/>
                    </a:lnTo>
                    <a:lnTo>
                      <a:pt x="5045" y="617"/>
                    </a:lnTo>
                    <a:lnTo>
                      <a:pt x="5060" y="622"/>
                    </a:lnTo>
                    <a:lnTo>
                      <a:pt x="5077" y="628"/>
                    </a:lnTo>
                    <a:lnTo>
                      <a:pt x="5091" y="631"/>
                    </a:lnTo>
                    <a:lnTo>
                      <a:pt x="5109" y="634"/>
                    </a:lnTo>
                    <a:lnTo>
                      <a:pt x="5125" y="636"/>
                    </a:lnTo>
                    <a:lnTo>
                      <a:pt x="5142" y="638"/>
                    </a:lnTo>
                    <a:lnTo>
                      <a:pt x="5161" y="639"/>
                    </a:lnTo>
                    <a:lnTo>
                      <a:pt x="5178" y="640"/>
                    </a:lnTo>
                    <a:lnTo>
                      <a:pt x="5205" y="639"/>
                    </a:lnTo>
                    <a:lnTo>
                      <a:pt x="5232" y="637"/>
                    </a:lnTo>
                    <a:lnTo>
                      <a:pt x="5256" y="634"/>
                    </a:lnTo>
                    <a:lnTo>
                      <a:pt x="5276" y="631"/>
                    </a:lnTo>
                    <a:lnTo>
                      <a:pt x="5297" y="628"/>
                    </a:lnTo>
                    <a:lnTo>
                      <a:pt x="5313" y="620"/>
                    </a:lnTo>
                    <a:lnTo>
                      <a:pt x="5326" y="616"/>
                    </a:lnTo>
                    <a:lnTo>
                      <a:pt x="5340" y="611"/>
                    </a:lnTo>
                    <a:lnTo>
                      <a:pt x="5320" y="522"/>
                    </a:lnTo>
                    <a:close/>
                    <a:moveTo>
                      <a:pt x="4376" y="630"/>
                    </a:moveTo>
                    <a:lnTo>
                      <a:pt x="4376" y="408"/>
                    </a:lnTo>
                    <a:lnTo>
                      <a:pt x="4376" y="371"/>
                    </a:lnTo>
                    <a:lnTo>
                      <a:pt x="4376" y="335"/>
                    </a:lnTo>
                    <a:lnTo>
                      <a:pt x="4376" y="301"/>
                    </a:lnTo>
                    <a:lnTo>
                      <a:pt x="4375" y="269"/>
                    </a:lnTo>
                    <a:lnTo>
                      <a:pt x="4374" y="237"/>
                    </a:lnTo>
                    <a:lnTo>
                      <a:pt x="4373" y="204"/>
                    </a:lnTo>
                    <a:lnTo>
                      <a:pt x="4372" y="175"/>
                    </a:lnTo>
                    <a:lnTo>
                      <a:pt x="4372" y="144"/>
                    </a:lnTo>
                    <a:lnTo>
                      <a:pt x="4373" y="144"/>
                    </a:lnTo>
                    <a:lnTo>
                      <a:pt x="4385" y="169"/>
                    </a:lnTo>
                    <a:lnTo>
                      <a:pt x="4399" y="198"/>
                    </a:lnTo>
                    <a:lnTo>
                      <a:pt x="4412" y="223"/>
                    </a:lnTo>
                    <a:lnTo>
                      <a:pt x="4425" y="251"/>
                    </a:lnTo>
                    <a:lnTo>
                      <a:pt x="4440" y="278"/>
                    </a:lnTo>
                    <a:lnTo>
                      <a:pt x="4455" y="305"/>
                    </a:lnTo>
                    <a:lnTo>
                      <a:pt x="4471" y="332"/>
                    </a:lnTo>
                    <a:lnTo>
                      <a:pt x="4485" y="357"/>
                    </a:lnTo>
                    <a:lnTo>
                      <a:pt x="4646" y="630"/>
                    </a:lnTo>
                    <a:lnTo>
                      <a:pt x="4763" y="630"/>
                    </a:lnTo>
                    <a:lnTo>
                      <a:pt x="4763" y="10"/>
                    </a:lnTo>
                    <a:lnTo>
                      <a:pt x="4660" y="10"/>
                    </a:lnTo>
                    <a:lnTo>
                      <a:pt x="4660" y="226"/>
                    </a:lnTo>
                    <a:lnTo>
                      <a:pt x="4660" y="261"/>
                    </a:lnTo>
                    <a:lnTo>
                      <a:pt x="4660" y="295"/>
                    </a:lnTo>
                    <a:lnTo>
                      <a:pt x="4660" y="328"/>
                    </a:lnTo>
                    <a:lnTo>
                      <a:pt x="4662" y="359"/>
                    </a:lnTo>
                    <a:lnTo>
                      <a:pt x="4664" y="390"/>
                    </a:lnTo>
                    <a:lnTo>
                      <a:pt x="4665" y="421"/>
                    </a:lnTo>
                    <a:lnTo>
                      <a:pt x="4667" y="452"/>
                    </a:lnTo>
                    <a:lnTo>
                      <a:pt x="4669" y="483"/>
                    </a:lnTo>
                    <a:lnTo>
                      <a:pt x="4667" y="485"/>
                    </a:lnTo>
                    <a:lnTo>
                      <a:pt x="4656" y="458"/>
                    </a:lnTo>
                    <a:lnTo>
                      <a:pt x="4644" y="432"/>
                    </a:lnTo>
                    <a:lnTo>
                      <a:pt x="4633" y="407"/>
                    </a:lnTo>
                    <a:lnTo>
                      <a:pt x="4619" y="380"/>
                    </a:lnTo>
                    <a:lnTo>
                      <a:pt x="4605" y="354"/>
                    </a:lnTo>
                    <a:lnTo>
                      <a:pt x="4591" y="328"/>
                    </a:lnTo>
                    <a:lnTo>
                      <a:pt x="4576" y="301"/>
                    </a:lnTo>
                    <a:lnTo>
                      <a:pt x="4562" y="276"/>
                    </a:lnTo>
                    <a:lnTo>
                      <a:pt x="4401" y="10"/>
                    </a:lnTo>
                    <a:lnTo>
                      <a:pt x="4272" y="10"/>
                    </a:lnTo>
                    <a:lnTo>
                      <a:pt x="4272" y="630"/>
                    </a:lnTo>
                    <a:lnTo>
                      <a:pt x="4376" y="630"/>
                    </a:lnTo>
                    <a:close/>
                    <a:moveTo>
                      <a:pt x="3828" y="369"/>
                    </a:moveTo>
                    <a:lnTo>
                      <a:pt x="3878" y="216"/>
                    </a:lnTo>
                    <a:lnTo>
                      <a:pt x="3886" y="187"/>
                    </a:lnTo>
                    <a:lnTo>
                      <a:pt x="3893" y="157"/>
                    </a:lnTo>
                    <a:lnTo>
                      <a:pt x="3900" y="128"/>
                    </a:lnTo>
                    <a:lnTo>
                      <a:pt x="3906" y="100"/>
                    </a:lnTo>
                    <a:lnTo>
                      <a:pt x="3910" y="100"/>
                    </a:lnTo>
                    <a:lnTo>
                      <a:pt x="3917" y="128"/>
                    </a:lnTo>
                    <a:lnTo>
                      <a:pt x="3924" y="157"/>
                    </a:lnTo>
                    <a:lnTo>
                      <a:pt x="3932" y="187"/>
                    </a:lnTo>
                    <a:lnTo>
                      <a:pt x="3940" y="217"/>
                    </a:lnTo>
                    <a:lnTo>
                      <a:pt x="3990" y="369"/>
                    </a:lnTo>
                    <a:lnTo>
                      <a:pt x="3828" y="369"/>
                    </a:lnTo>
                    <a:close/>
                    <a:moveTo>
                      <a:pt x="4008" y="455"/>
                    </a:moveTo>
                    <a:lnTo>
                      <a:pt x="4065" y="630"/>
                    </a:lnTo>
                    <a:lnTo>
                      <a:pt x="4186" y="630"/>
                    </a:lnTo>
                    <a:lnTo>
                      <a:pt x="3985" y="10"/>
                    </a:lnTo>
                    <a:lnTo>
                      <a:pt x="3841" y="10"/>
                    </a:lnTo>
                    <a:lnTo>
                      <a:pt x="3640" y="630"/>
                    </a:lnTo>
                    <a:lnTo>
                      <a:pt x="3758" y="630"/>
                    </a:lnTo>
                    <a:lnTo>
                      <a:pt x="3811" y="455"/>
                    </a:lnTo>
                    <a:lnTo>
                      <a:pt x="4008" y="455"/>
                    </a:lnTo>
                    <a:close/>
                    <a:moveTo>
                      <a:pt x="3391" y="630"/>
                    </a:moveTo>
                    <a:lnTo>
                      <a:pt x="3504" y="630"/>
                    </a:lnTo>
                    <a:lnTo>
                      <a:pt x="3504" y="105"/>
                    </a:lnTo>
                    <a:lnTo>
                      <a:pt x="3681" y="105"/>
                    </a:lnTo>
                    <a:lnTo>
                      <a:pt x="3681" y="10"/>
                    </a:lnTo>
                    <a:lnTo>
                      <a:pt x="3213" y="10"/>
                    </a:lnTo>
                    <a:lnTo>
                      <a:pt x="3213" y="105"/>
                    </a:lnTo>
                    <a:lnTo>
                      <a:pt x="3391" y="105"/>
                    </a:lnTo>
                    <a:lnTo>
                      <a:pt x="3391" y="630"/>
                    </a:lnTo>
                    <a:close/>
                    <a:moveTo>
                      <a:pt x="2907" y="630"/>
                    </a:moveTo>
                    <a:lnTo>
                      <a:pt x="3277" y="630"/>
                    </a:lnTo>
                    <a:lnTo>
                      <a:pt x="3277" y="535"/>
                    </a:lnTo>
                    <a:lnTo>
                      <a:pt x="3022" y="535"/>
                    </a:lnTo>
                    <a:lnTo>
                      <a:pt x="3022" y="10"/>
                    </a:lnTo>
                    <a:lnTo>
                      <a:pt x="2907" y="10"/>
                    </a:lnTo>
                    <a:lnTo>
                      <a:pt x="2907" y="630"/>
                    </a:lnTo>
                    <a:close/>
                    <a:moveTo>
                      <a:pt x="2294" y="10"/>
                    </a:moveTo>
                    <a:lnTo>
                      <a:pt x="2294" y="365"/>
                    </a:lnTo>
                    <a:lnTo>
                      <a:pt x="2294" y="383"/>
                    </a:lnTo>
                    <a:lnTo>
                      <a:pt x="2295" y="400"/>
                    </a:lnTo>
                    <a:lnTo>
                      <a:pt x="2296" y="417"/>
                    </a:lnTo>
                    <a:lnTo>
                      <a:pt x="2297" y="432"/>
                    </a:lnTo>
                    <a:lnTo>
                      <a:pt x="2301" y="448"/>
                    </a:lnTo>
                    <a:lnTo>
                      <a:pt x="2305" y="462"/>
                    </a:lnTo>
                    <a:lnTo>
                      <a:pt x="2307" y="477"/>
                    </a:lnTo>
                    <a:lnTo>
                      <a:pt x="2312" y="490"/>
                    </a:lnTo>
                    <a:lnTo>
                      <a:pt x="2315" y="502"/>
                    </a:lnTo>
                    <a:lnTo>
                      <a:pt x="2320" y="514"/>
                    </a:lnTo>
                    <a:lnTo>
                      <a:pt x="2325" y="527"/>
                    </a:lnTo>
                    <a:lnTo>
                      <a:pt x="2331" y="537"/>
                    </a:lnTo>
                    <a:lnTo>
                      <a:pt x="2336" y="547"/>
                    </a:lnTo>
                    <a:lnTo>
                      <a:pt x="2344" y="558"/>
                    </a:lnTo>
                    <a:lnTo>
                      <a:pt x="2351" y="567"/>
                    </a:lnTo>
                    <a:lnTo>
                      <a:pt x="2358" y="575"/>
                    </a:lnTo>
                    <a:lnTo>
                      <a:pt x="2366" y="583"/>
                    </a:lnTo>
                    <a:lnTo>
                      <a:pt x="2374" y="592"/>
                    </a:lnTo>
                    <a:lnTo>
                      <a:pt x="2385" y="598"/>
                    </a:lnTo>
                    <a:lnTo>
                      <a:pt x="2393" y="604"/>
                    </a:lnTo>
                    <a:lnTo>
                      <a:pt x="2402" y="610"/>
                    </a:lnTo>
                    <a:lnTo>
                      <a:pt x="2413" y="615"/>
                    </a:lnTo>
                    <a:lnTo>
                      <a:pt x="2424" y="620"/>
                    </a:lnTo>
                    <a:lnTo>
                      <a:pt x="2433" y="623"/>
                    </a:lnTo>
                    <a:lnTo>
                      <a:pt x="2444" y="628"/>
                    </a:lnTo>
                    <a:lnTo>
                      <a:pt x="2456" y="633"/>
                    </a:lnTo>
                    <a:lnTo>
                      <a:pt x="2468" y="634"/>
                    </a:lnTo>
                    <a:lnTo>
                      <a:pt x="2479" y="636"/>
                    </a:lnTo>
                    <a:lnTo>
                      <a:pt x="2504" y="639"/>
                    </a:lnTo>
                    <a:lnTo>
                      <a:pt x="2532" y="640"/>
                    </a:lnTo>
                    <a:lnTo>
                      <a:pt x="2544" y="640"/>
                    </a:lnTo>
                    <a:lnTo>
                      <a:pt x="2557" y="639"/>
                    </a:lnTo>
                    <a:lnTo>
                      <a:pt x="2571" y="638"/>
                    </a:lnTo>
                    <a:lnTo>
                      <a:pt x="2584" y="636"/>
                    </a:lnTo>
                    <a:lnTo>
                      <a:pt x="2596" y="634"/>
                    </a:lnTo>
                    <a:lnTo>
                      <a:pt x="2610" y="631"/>
                    </a:lnTo>
                    <a:lnTo>
                      <a:pt x="2620" y="628"/>
                    </a:lnTo>
                    <a:lnTo>
                      <a:pt x="2632" y="622"/>
                    </a:lnTo>
                    <a:lnTo>
                      <a:pt x="2644" y="618"/>
                    </a:lnTo>
                    <a:lnTo>
                      <a:pt x="2654" y="613"/>
                    </a:lnTo>
                    <a:lnTo>
                      <a:pt x="2664" y="609"/>
                    </a:lnTo>
                    <a:lnTo>
                      <a:pt x="2675" y="603"/>
                    </a:lnTo>
                    <a:lnTo>
                      <a:pt x="2685" y="597"/>
                    </a:lnTo>
                    <a:lnTo>
                      <a:pt x="2693" y="590"/>
                    </a:lnTo>
                    <a:lnTo>
                      <a:pt x="2702" y="581"/>
                    </a:lnTo>
                    <a:lnTo>
                      <a:pt x="2710" y="573"/>
                    </a:lnTo>
                    <a:lnTo>
                      <a:pt x="2720" y="565"/>
                    </a:lnTo>
                    <a:lnTo>
                      <a:pt x="2726" y="556"/>
                    </a:lnTo>
                    <a:lnTo>
                      <a:pt x="2733" y="545"/>
                    </a:lnTo>
                    <a:lnTo>
                      <a:pt x="2739" y="535"/>
                    </a:lnTo>
                    <a:lnTo>
                      <a:pt x="2745" y="524"/>
                    </a:lnTo>
                    <a:lnTo>
                      <a:pt x="2752" y="511"/>
                    </a:lnTo>
                    <a:lnTo>
                      <a:pt x="2756" y="500"/>
                    </a:lnTo>
                    <a:lnTo>
                      <a:pt x="2761" y="488"/>
                    </a:lnTo>
                    <a:lnTo>
                      <a:pt x="2765" y="475"/>
                    </a:lnTo>
                    <a:lnTo>
                      <a:pt x="2768" y="460"/>
                    </a:lnTo>
                    <a:lnTo>
                      <a:pt x="2771" y="446"/>
                    </a:lnTo>
                    <a:lnTo>
                      <a:pt x="2773" y="430"/>
                    </a:lnTo>
                    <a:lnTo>
                      <a:pt x="2775" y="415"/>
                    </a:lnTo>
                    <a:lnTo>
                      <a:pt x="2777" y="399"/>
                    </a:lnTo>
                    <a:lnTo>
                      <a:pt x="2778" y="383"/>
                    </a:lnTo>
                    <a:lnTo>
                      <a:pt x="2778" y="364"/>
                    </a:lnTo>
                    <a:lnTo>
                      <a:pt x="2778" y="10"/>
                    </a:lnTo>
                    <a:lnTo>
                      <a:pt x="2665" y="10"/>
                    </a:lnTo>
                    <a:lnTo>
                      <a:pt x="2665" y="371"/>
                    </a:lnTo>
                    <a:lnTo>
                      <a:pt x="2664" y="393"/>
                    </a:lnTo>
                    <a:lnTo>
                      <a:pt x="2662" y="414"/>
                    </a:lnTo>
                    <a:lnTo>
                      <a:pt x="2660" y="432"/>
                    </a:lnTo>
                    <a:lnTo>
                      <a:pt x="2656" y="451"/>
                    </a:lnTo>
                    <a:lnTo>
                      <a:pt x="2651" y="466"/>
                    </a:lnTo>
                    <a:lnTo>
                      <a:pt x="2646" y="480"/>
                    </a:lnTo>
                    <a:lnTo>
                      <a:pt x="2639" y="494"/>
                    </a:lnTo>
                    <a:lnTo>
                      <a:pt x="2630" y="505"/>
                    </a:lnTo>
                    <a:lnTo>
                      <a:pt x="2621" y="516"/>
                    </a:lnTo>
                    <a:lnTo>
                      <a:pt x="2612" y="526"/>
                    </a:lnTo>
                    <a:lnTo>
                      <a:pt x="2602" y="532"/>
                    </a:lnTo>
                    <a:lnTo>
                      <a:pt x="2589" y="538"/>
                    </a:lnTo>
                    <a:lnTo>
                      <a:pt x="2578" y="543"/>
                    </a:lnTo>
                    <a:lnTo>
                      <a:pt x="2565" y="545"/>
                    </a:lnTo>
                    <a:lnTo>
                      <a:pt x="2549" y="547"/>
                    </a:lnTo>
                    <a:lnTo>
                      <a:pt x="2536" y="547"/>
                    </a:lnTo>
                    <a:lnTo>
                      <a:pt x="2520" y="547"/>
                    </a:lnTo>
                    <a:lnTo>
                      <a:pt x="2507" y="545"/>
                    </a:lnTo>
                    <a:lnTo>
                      <a:pt x="2495" y="542"/>
                    </a:lnTo>
                    <a:lnTo>
                      <a:pt x="2482" y="538"/>
                    </a:lnTo>
                    <a:lnTo>
                      <a:pt x="2471" y="532"/>
                    </a:lnTo>
                    <a:lnTo>
                      <a:pt x="2461" y="526"/>
                    </a:lnTo>
                    <a:lnTo>
                      <a:pt x="2451" y="516"/>
                    </a:lnTo>
                    <a:lnTo>
                      <a:pt x="2442" y="505"/>
                    </a:lnTo>
                    <a:lnTo>
                      <a:pt x="2434" y="494"/>
                    </a:lnTo>
                    <a:lnTo>
                      <a:pt x="2427" y="480"/>
                    </a:lnTo>
                    <a:lnTo>
                      <a:pt x="2422" y="466"/>
                    </a:lnTo>
                    <a:lnTo>
                      <a:pt x="2417" y="451"/>
                    </a:lnTo>
                    <a:lnTo>
                      <a:pt x="2413" y="432"/>
                    </a:lnTo>
                    <a:lnTo>
                      <a:pt x="2409" y="414"/>
                    </a:lnTo>
                    <a:lnTo>
                      <a:pt x="2407" y="393"/>
                    </a:lnTo>
                    <a:lnTo>
                      <a:pt x="2407" y="371"/>
                    </a:lnTo>
                    <a:lnTo>
                      <a:pt x="2407" y="10"/>
                    </a:lnTo>
                    <a:lnTo>
                      <a:pt x="2294" y="10"/>
                    </a:lnTo>
                    <a:close/>
                    <a:moveTo>
                      <a:pt x="1790" y="600"/>
                    </a:moveTo>
                    <a:lnTo>
                      <a:pt x="1804" y="608"/>
                    </a:lnTo>
                    <a:lnTo>
                      <a:pt x="1822" y="615"/>
                    </a:lnTo>
                    <a:lnTo>
                      <a:pt x="1841" y="620"/>
                    </a:lnTo>
                    <a:lnTo>
                      <a:pt x="1862" y="628"/>
                    </a:lnTo>
                    <a:lnTo>
                      <a:pt x="1883" y="633"/>
                    </a:lnTo>
                    <a:lnTo>
                      <a:pt x="1909" y="636"/>
                    </a:lnTo>
                    <a:lnTo>
                      <a:pt x="1933" y="639"/>
                    </a:lnTo>
                    <a:lnTo>
                      <a:pt x="1956" y="640"/>
                    </a:lnTo>
                    <a:lnTo>
                      <a:pt x="1987" y="639"/>
                    </a:lnTo>
                    <a:lnTo>
                      <a:pt x="2014" y="636"/>
                    </a:lnTo>
                    <a:lnTo>
                      <a:pt x="2026" y="634"/>
                    </a:lnTo>
                    <a:lnTo>
                      <a:pt x="2038" y="631"/>
                    </a:lnTo>
                    <a:lnTo>
                      <a:pt x="2051" y="628"/>
                    </a:lnTo>
                    <a:lnTo>
                      <a:pt x="2062" y="623"/>
                    </a:lnTo>
                    <a:lnTo>
                      <a:pt x="2072" y="620"/>
                    </a:lnTo>
                    <a:lnTo>
                      <a:pt x="2083" y="616"/>
                    </a:lnTo>
                    <a:lnTo>
                      <a:pt x="2093" y="612"/>
                    </a:lnTo>
                    <a:lnTo>
                      <a:pt x="2102" y="607"/>
                    </a:lnTo>
                    <a:lnTo>
                      <a:pt x="2111" y="602"/>
                    </a:lnTo>
                    <a:lnTo>
                      <a:pt x="2120" y="596"/>
                    </a:lnTo>
                    <a:lnTo>
                      <a:pt x="2128" y="590"/>
                    </a:lnTo>
                    <a:lnTo>
                      <a:pt x="2135" y="583"/>
                    </a:lnTo>
                    <a:lnTo>
                      <a:pt x="2142" y="577"/>
                    </a:lnTo>
                    <a:lnTo>
                      <a:pt x="2148" y="570"/>
                    </a:lnTo>
                    <a:lnTo>
                      <a:pt x="2156" y="563"/>
                    </a:lnTo>
                    <a:lnTo>
                      <a:pt x="2161" y="556"/>
                    </a:lnTo>
                    <a:lnTo>
                      <a:pt x="2171" y="540"/>
                    </a:lnTo>
                    <a:lnTo>
                      <a:pt x="2178" y="526"/>
                    </a:lnTo>
                    <a:lnTo>
                      <a:pt x="2184" y="507"/>
                    </a:lnTo>
                    <a:lnTo>
                      <a:pt x="2191" y="490"/>
                    </a:lnTo>
                    <a:lnTo>
                      <a:pt x="2193" y="471"/>
                    </a:lnTo>
                    <a:lnTo>
                      <a:pt x="2193" y="453"/>
                    </a:lnTo>
                    <a:lnTo>
                      <a:pt x="2193" y="437"/>
                    </a:lnTo>
                    <a:lnTo>
                      <a:pt x="2191" y="421"/>
                    </a:lnTo>
                    <a:lnTo>
                      <a:pt x="2187" y="407"/>
                    </a:lnTo>
                    <a:lnTo>
                      <a:pt x="2183" y="392"/>
                    </a:lnTo>
                    <a:lnTo>
                      <a:pt x="2177" y="379"/>
                    </a:lnTo>
                    <a:lnTo>
                      <a:pt x="2171" y="367"/>
                    </a:lnTo>
                    <a:lnTo>
                      <a:pt x="2163" y="354"/>
                    </a:lnTo>
                    <a:lnTo>
                      <a:pt x="2154" y="344"/>
                    </a:lnTo>
                    <a:lnTo>
                      <a:pt x="2143" y="332"/>
                    </a:lnTo>
                    <a:lnTo>
                      <a:pt x="2131" y="321"/>
                    </a:lnTo>
                    <a:lnTo>
                      <a:pt x="2118" y="312"/>
                    </a:lnTo>
                    <a:lnTo>
                      <a:pt x="2103" y="303"/>
                    </a:lnTo>
                    <a:lnTo>
                      <a:pt x="2088" y="294"/>
                    </a:lnTo>
                    <a:lnTo>
                      <a:pt x="2071" y="286"/>
                    </a:lnTo>
                    <a:lnTo>
                      <a:pt x="2053" y="277"/>
                    </a:lnTo>
                    <a:lnTo>
                      <a:pt x="2033" y="269"/>
                    </a:lnTo>
                    <a:lnTo>
                      <a:pt x="2005" y="257"/>
                    </a:lnTo>
                    <a:lnTo>
                      <a:pt x="1980" y="247"/>
                    </a:lnTo>
                    <a:lnTo>
                      <a:pt x="1971" y="241"/>
                    </a:lnTo>
                    <a:lnTo>
                      <a:pt x="1958" y="235"/>
                    </a:lnTo>
                    <a:lnTo>
                      <a:pt x="1951" y="230"/>
                    </a:lnTo>
                    <a:lnTo>
                      <a:pt x="1943" y="223"/>
                    </a:lnTo>
                    <a:lnTo>
                      <a:pt x="1937" y="219"/>
                    </a:lnTo>
                    <a:lnTo>
                      <a:pt x="1932" y="213"/>
                    </a:lnTo>
                    <a:lnTo>
                      <a:pt x="1924" y="205"/>
                    </a:lnTo>
                    <a:lnTo>
                      <a:pt x="1921" y="199"/>
                    </a:lnTo>
                    <a:lnTo>
                      <a:pt x="1917" y="192"/>
                    </a:lnTo>
                    <a:lnTo>
                      <a:pt x="1916" y="184"/>
                    </a:lnTo>
                    <a:lnTo>
                      <a:pt x="1915" y="177"/>
                    </a:lnTo>
                    <a:lnTo>
                      <a:pt x="1915" y="167"/>
                    </a:lnTo>
                    <a:lnTo>
                      <a:pt x="1915" y="162"/>
                    </a:lnTo>
                    <a:lnTo>
                      <a:pt x="1916" y="154"/>
                    </a:lnTo>
                    <a:lnTo>
                      <a:pt x="1917" y="147"/>
                    </a:lnTo>
                    <a:lnTo>
                      <a:pt x="1919" y="141"/>
                    </a:lnTo>
                    <a:lnTo>
                      <a:pt x="1924" y="135"/>
                    </a:lnTo>
                    <a:lnTo>
                      <a:pt x="1930" y="128"/>
                    </a:lnTo>
                    <a:lnTo>
                      <a:pt x="1934" y="121"/>
                    </a:lnTo>
                    <a:lnTo>
                      <a:pt x="1939" y="117"/>
                    </a:lnTo>
                    <a:lnTo>
                      <a:pt x="1946" y="112"/>
                    </a:lnTo>
                    <a:lnTo>
                      <a:pt x="1953" y="107"/>
                    </a:lnTo>
                    <a:lnTo>
                      <a:pt x="1961" y="103"/>
                    </a:lnTo>
                    <a:lnTo>
                      <a:pt x="1971" y="100"/>
                    </a:lnTo>
                    <a:lnTo>
                      <a:pt x="1981" y="97"/>
                    </a:lnTo>
                    <a:lnTo>
                      <a:pt x="1992" y="94"/>
                    </a:lnTo>
                    <a:lnTo>
                      <a:pt x="2005" y="94"/>
                    </a:lnTo>
                    <a:lnTo>
                      <a:pt x="2017" y="94"/>
                    </a:lnTo>
                    <a:lnTo>
                      <a:pt x="2038" y="94"/>
                    </a:lnTo>
                    <a:lnTo>
                      <a:pt x="2058" y="96"/>
                    </a:lnTo>
                    <a:lnTo>
                      <a:pt x="2075" y="100"/>
                    </a:lnTo>
                    <a:lnTo>
                      <a:pt x="2093" y="104"/>
                    </a:lnTo>
                    <a:lnTo>
                      <a:pt x="2107" y="108"/>
                    </a:lnTo>
                    <a:lnTo>
                      <a:pt x="2122" y="113"/>
                    </a:lnTo>
                    <a:lnTo>
                      <a:pt x="2132" y="118"/>
                    </a:lnTo>
                    <a:lnTo>
                      <a:pt x="2141" y="121"/>
                    </a:lnTo>
                    <a:lnTo>
                      <a:pt x="2168" y="31"/>
                    </a:lnTo>
                    <a:lnTo>
                      <a:pt x="2156" y="25"/>
                    </a:lnTo>
                    <a:lnTo>
                      <a:pt x="2140" y="20"/>
                    </a:lnTo>
                    <a:lnTo>
                      <a:pt x="2125" y="14"/>
                    </a:lnTo>
                    <a:lnTo>
                      <a:pt x="2107" y="9"/>
                    </a:lnTo>
                    <a:lnTo>
                      <a:pt x="2088" y="6"/>
                    </a:lnTo>
                    <a:lnTo>
                      <a:pt x="2066" y="3"/>
                    </a:lnTo>
                    <a:lnTo>
                      <a:pt x="2044" y="1"/>
                    </a:lnTo>
                    <a:lnTo>
                      <a:pt x="2020" y="0"/>
                    </a:lnTo>
                    <a:lnTo>
                      <a:pt x="1995" y="1"/>
                    </a:lnTo>
                    <a:lnTo>
                      <a:pt x="1972" y="4"/>
                    </a:lnTo>
                    <a:lnTo>
                      <a:pt x="1949" y="7"/>
                    </a:lnTo>
                    <a:lnTo>
                      <a:pt x="1930" y="14"/>
                    </a:lnTo>
                    <a:lnTo>
                      <a:pt x="1909" y="22"/>
                    </a:lnTo>
                    <a:lnTo>
                      <a:pt x="1891" y="30"/>
                    </a:lnTo>
                    <a:lnTo>
                      <a:pt x="1874" y="40"/>
                    </a:lnTo>
                    <a:lnTo>
                      <a:pt x="1860" y="51"/>
                    </a:lnTo>
                    <a:lnTo>
                      <a:pt x="1846" y="64"/>
                    </a:lnTo>
                    <a:lnTo>
                      <a:pt x="1834" y="77"/>
                    </a:lnTo>
                    <a:lnTo>
                      <a:pt x="1824" y="92"/>
                    </a:lnTo>
                    <a:lnTo>
                      <a:pt x="1816" y="108"/>
                    </a:lnTo>
                    <a:lnTo>
                      <a:pt x="1809" y="123"/>
                    </a:lnTo>
                    <a:lnTo>
                      <a:pt x="1804" y="142"/>
                    </a:lnTo>
                    <a:lnTo>
                      <a:pt x="1801" y="159"/>
                    </a:lnTo>
                    <a:lnTo>
                      <a:pt x="1800" y="179"/>
                    </a:lnTo>
                    <a:lnTo>
                      <a:pt x="1801" y="194"/>
                    </a:lnTo>
                    <a:lnTo>
                      <a:pt x="1803" y="211"/>
                    </a:lnTo>
                    <a:lnTo>
                      <a:pt x="1807" y="225"/>
                    </a:lnTo>
                    <a:lnTo>
                      <a:pt x="1812" y="239"/>
                    </a:lnTo>
                    <a:lnTo>
                      <a:pt x="1820" y="253"/>
                    </a:lnTo>
                    <a:lnTo>
                      <a:pt x="1826" y="264"/>
                    </a:lnTo>
                    <a:lnTo>
                      <a:pt x="1835" y="276"/>
                    </a:lnTo>
                    <a:lnTo>
                      <a:pt x="1844" y="288"/>
                    </a:lnTo>
                    <a:lnTo>
                      <a:pt x="1859" y="298"/>
                    </a:lnTo>
                    <a:lnTo>
                      <a:pt x="1870" y="310"/>
                    </a:lnTo>
                    <a:lnTo>
                      <a:pt x="1883" y="318"/>
                    </a:lnTo>
                    <a:lnTo>
                      <a:pt x="1899" y="328"/>
                    </a:lnTo>
                    <a:lnTo>
                      <a:pt x="1914" y="335"/>
                    </a:lnTo>
                    <a:lnTo>
                      <a:pt x="1932" y="344"/>
                    </a:lnTo>
                    <a:lnTo>
                      <a:pt x="1949" y="351"/>
                    </a:lnTo>
                    <a:lnTo>
                      <a:pt x="1969" y="358"/>
                    </a:lnTo>
                    <a:lnTo>
                      <a:pt x="1995" y="369"/>
                    </a:lnTo>
                    <a:lnTo>
                      <a:pt x="2018" y="380"/>
                    </a:lnTo>
                    <a:lnTo>
                      <a:pt x="2028" y="385"/>
                    </a:lnTo>
                    <a:lnTo>
                      <a:pt x="2036" y="391"/>
                    </a:lnTo>
                    <a:lnTo>
                      <a:pt x="2045" y="396"/>
                    </a:lnTo>
                    <a:lnTo>
                      <a:pt x="2052" y="403"/>
                    </a:lnTo>
                    <a:lnTo>
                      <a:pt x="2058" y="408"/>
                    </a:lnTo>
                    <a:lnTo>
                      <a:pt x="2063" y="417"/>
                    </a:lnTo>
                    <a:lnTo>
                      <a:pt x="2068" y="422"/>
                    </a:lnTo>
                    <a:lnTo>
                      <a:pt x="2071" y="429"/>
                    </a:lnTo>
                    <a:lnTo>
                      <a:pt x="2073" y="437"/>
                    </a:lnTo>
                    <a:lnTo>
                      <a:pt x="2075" y="444"/>
                    </a:lnTo>
                    <a:lnTo>
                      <a:pt x="2078" y="453"/>
                    </a:lnTo>
                    <a:lnTo>
                      <a:pt x="2078" y="461"/>
                    </a:lnTo>
                    <a:lnTo>
                      <a:pt x="2078" y="470"/>
                    </a:lnTo>
                    <a:lnTo>
                      <a:pt x="2075" y="480"/>
                    </a:lnTo>
                    <a:lnTo>
                      <a:pt x="2073" y="488"/>
                    </a:lnTo>
                    <a:lnTo>
                      <a:pt x="2070" y="496"/>
                    </a:lnTo>
                    <a:lnTo>
                      <a:pt x="2066" y="503"/>
                    </a:lnTo>
                    <a:lnTo>
                      <a:pt x="2061" y="510"/>
                    </a:lnTo>
                    <a:lnTo>
                      <a:pt x="2055" y="517"/>
                    </a:lnTo>
                    <a:lnTo>
                      <a:pt x="2049" y="523"/>
                    </a:lnTo>
                    <a:lnTo>
                      <a:pt x="2042" y="528"/>
                    </a:lnTo>
                    <a:lnTo>
                      <a:pt x="2032" y="532"/>
                    </a:lnTo>
                    <a:lnTo>
                      <a:pt x="2023" y="536"/>
                    </a:lnTo>
                    <a:lnTo>
                      <a:pt x="2013" y="539"/>
                    </a:lnTo>
                    <a:lnTo>
                      <a:pt x="2003" y="542"/>
                    </a:lnTo>
                    <a:lnTo>
                      <a:pt x="1990" y="544"/>
                    </a:lnTo>
                    <a:lnTo>
                      <a:pt x="1978" y="545"/>
                    </a:lnTo>
                    <a:lnTo>
                      <a:pt x="1966" y="545"/>
                    </a:lnTo>
                    <a:lnTo>
                      <a:pt x="1944" y="545"/>
                    </a:lnTo>
                    <a:lnTo>
                      <a:pt x="1922" y="542"/>
                    </a:lnTo>
                    <a:lnTo>
                      <a:pt x="1902" y="539"/>
                    </a:lnTo>
                    <a:lnTo>
                      <a:pt x="1882" y="534"/>
                    </a:lnTo>
                    <a:lnTo>
                      <a:pt x="1864" y="528"/>
                    </a:lnTo>
                    <a:lnTo>
                      <a:pt x="1846" y="522"/>
                    </a:lnTo>
                    <a:lnTo>
                      <a:pt x="1830" y="514"/>
                    </a:lnTo>
                    <a:lnTo>
                      <a:pt x="1816" y="506"/>
                    </a:lnTo>
                    <a:lnTo>
                      <a:pt x="1790" y="600"/>
                    </a:lnTo>
                    <a:close/>
                    <a:moveTo>
                      <a:pt x="1301" y="630"/>
                    </a:moveTo>
                    <a:lnTo>
                      <a:pt x="1301" y="408"/>
                    </a:lnTo>
                    <a:lnTo>
                      <a:pt x="1301" y="371"/>
                    </a:lnTo>
                    <a:lnTo>
                      <a:pt x="1300" y="335"/>
                    </a:lnTo>
                    <a:lnTo>
                      <a:pt x="1300" y="301"/>
                    </a:lnTo>
                    <a:lnTo>
                      <a:pt x="1299" y="269"/>
                    </a:lnTo>
                    <a:lnTo>
                      <a:pt x="1299" y="237"/>
                    </a:lnTo>
                    <a:lnTo>
                      <a:pt x="1298" y="204"/>
                    </a:lnTo>
                    <a:lnTo>
                      <a:pt x="1296" y="175"/>
                    </a:lnTo>
                    <a:lnTo>
                      <a:pt x="1295" y="144"/>
                    </a:lnTo>
                    <a:lnTo>
                      <a:pt x="1298" y="144"/>
                    </a:lnTo>
                    <a:lnTo>
                      <a:pt x="1309" y="169"/>
                    </a:lnTo>
                    <a:lnTo>
                      <a:pt x="1321" y="198"/>
                    </a:lnTo>
                    <a:lnTo>
                      <a:pt x="1336" y="223"/>
                    </a:lnTo>
                    <a:lnTo>
                      <a:pt x="1349" y="251"/>
                    </a:lnTo>
                    <a:lnTo>
                      <a:pt x="1362" y="278"/>
                    </a:lnTo>
                    <a:lnTo>
                      <a:pt x="1379" y="305"/>
                    </a:lnTo>
                    <a:lnTo>
                      <a:pt x="1392" y="332"/>
                    </a:lnTo>
                    <a:lnTo>
                      <a:pt x="1409" y="357"/>
                    </a:lnTo>
                    <a:lnTo>
                      <a:pt x="1570" y="630"/>
                    </a:lnTo>
                    <a:lnTo>
                      <a:pt x="1687" y="630"/>
                    </a:lnTo>
                    <a:lnTo>
                      <a:pt x="1687" y="10"/>
                    </a:lnTo>
                    <a:lnTo>
                      <a:pt x="1583" y="10"/>
                    </a:lnTo>
                    <a:lnTo>
                      <a:pt x="1583" y="226"/>
                    </a:lnTo>
                    <a:lnTo>
                      <a:pt x="1583" y="261"/>
                    </a:lnTo>
                    <a:lnTo>
                      <a:pt x="1583" y="295"/>
                    </a:lnTo>
                    <a:lnTo>
                      <a:pt x="1583" y="328"/>
                    </a:lnTo>
                    <a:lnTo>
                      <a:pt x="1585" y="359"/>
                    </a:lnTo>
                    <a:lnTo>
                      <a:pt x="1585" y="390"/>
                    </a:lnTo>
                    <a:lnTo>
                      <a:pt x="1587" y="421"/>
                    </a:lnTo>
                    <a:lnTo>
                      <a:pt x="1591" y="452"/>
                    </a:lnTo>
                    <a:lnTo>
                      <a:pt x="1593" y="483"/>
                    </a:lnTo>
                    <a:lnTo>
                      <a:pt x="1591" y="485"/>
                    </a:lnTo>
                    <a:lnTo>
                      <a:pt x="1578" y="458"/>
                    </a:lnTo>
                    <a:lnTo>
                      <a:pt x="1568" y="432"/>
                    </a:lnTo>
                    <a:lnTo>
                      <a:pt x="1556" y="407"/>
                    </a:lnTo>
                    <a:lnTo>
                      <a:pt x="1542" y="380"/>
                    </a:lnTo>
                    <a:lnTo>
                      <a:pt x="1529" y="354"/>
                    </a:lnTo>
                    <a:lnTo>
                      <a:pt x="1513" y="328"/>
                    </a:lnTo>
                    <a:lnTo>
                      <a:pt x="1500" y="301"/>
                    </a:lnTo>
                    <a:lnTo>
                      <a:pt x="1485" y="276"/>
                    </a:lnTo>
                    <a:lnTo>
                      <a:pt x="1324" y="10"/>
                    </a:lnTo>
                    <a:lnTo>
                      <a:pt x="1196" y="10"/>
                    </a:lnTo>
                    <a:lnTo>
                      <a:pt x="1196" y="630"/>
                    </a:lnTo>
                    <a:lnTo>
                      <a:pt x="1301" y="630"/>
                    </a:lnTo>
                    <a:close/>
                    <a:moveTo>
                      <a:pt x="804" y="549"/>
                    </a:moveTo>
                    <a:lnTo>
                      <a:pt x="795" y="547"/>
                    </a:lnTo>
                    <a:lnTo>
                      <a:pt x="785" y="547"/>
                    </a:lnTo>
                    <a:lnTo>
                      <a:pt x="777" y="545"/>
                    </a:lnTo>
                    <a:lnTo>
                      <a:pt x="766" y="544"/>
                    </a:lnTo>
                    <a:lnTo>
                      <a:pt x="757" y="542"/>
                    </a:lnTo>
                    <a:lnTo>
                      <a:pt x="749" y="539"/>
                    </a:lnTo>
                    <a:lnTo>
                      <a:pt x="742" y="535"/>
                    </a:lnTo>
                    <a:lnTo>
                      <a:pt x="734" y="531"/>
                    </a:lnTo>
                    <a:lnTo>
                      <a:pt x="724" y="526"/>
                    </a:lnTo>
                    <a:lnTo>
                      <a:pt x="717" y="522"/>
                    </a:lnTo>
                    <a:lnTo>
                      <a:pt x="710" y="516"/>
                    </a:lnTo>
                    <a:lnTo>
                      <a:pt x="704" y="509"/>
                    </a:lnTo>
                    <a:lnTo>
                      <a:pt x="690" y="496"/>
                    </a:lnTo>
                    <a:lnTo>
                      <a:pt x="679" y="482"/>
                    </a:lnTo>
                    <a:lnTo>
                      <a:pt x="669" y="465"/>
                    </a:lnTo>
                    <a:lnTo>
                      <a:pt x="661" y="448"/>
                    </a:lnTo>
                    <a:lnTo>
                      <a:pt x="651" y="429"/>
                    </a:lnTo>
                    <a:lnTo>
                      <a:pt x="645" y="410"/>
                    </a:lnTo>
                    <a:lnTo>
                      <a:pt x="640" y="388"/>
                    </a:lnTo>
                    <a:lnTo>
                      <a:pt x="637" y="367"/>
                    </a:lnTo>
                    <a:lnTo>
                      <a:pt x="634" y="345"/>
                    </a:lnTo>
                    <a:lnTo>
                      <a:pt x="634" y="321"/>
                    </a:lnTo>
                    <a:lnTo>
                      <a:pt x="634" y="298"/>
                    </a:lnTo>
                    <a:lnTo>
                      <a:pt x="636" y="276"/>
                    </a:lnTo>
                    <a:lnTo>
                      <a:pt x="640" y="255"/>
                    </a:lnTo>
                    <a:lnTo>
                      <a:pt x="645" y="235"/>
                    </a:lnTo>
                    <a:lnTo>
                      <a:pt x="651" y="214"/>
                    </a:lnTo>
                    <a:lnTo>
                      <a:pt x="660" y="194"/>
                    </a:lnTo>
                    <a:lnTo>
                      <a:pt x="669" y="177"/>
                    </a:lnTo>
                    <a:lnTo>
                      <a:pt x="677" y="160"/>
                    </a:lnTo>
                    <a:lnTo>
                      <a:pt x="689" y="145"/>
                    </a:lnTo>
                    <a:lnTo>
                      <a:pt x="703" y="131"/>
                    </a:lnTo>
                    <a:lnTo>
                      <a:pt x="709" y="126"/>
                    </a:lnTo>
                    <a:lnTo>
                      <a:pt x="716" y="119"/>
                    </a:lnTo>
                    <a:lnTo>
                      <a:pt x="723" y="114"/>
                    </a:lnTo>
                    <a:lnTo>
                      <a:pt x="733" y="109"/>
                    </a:lnTo>
                    <a:lnTo>
                      <a:pt x="741" y="105"/>
                    </a:lnTo>
                    <a:lnTo>
                      <a:pt x="748" y="102"/>
                    </a:lnTo>
                    <a:lnTo>
                      <a:pt x="757" y="99"/>
                    </a:lnTo>
                    <a:lnTo>
                      <a:pt x="766" y="96"/>
                    </a:lnTo>
                    <a:lnTo>
                      <a:pt x="777" y="94"/>
                    </a:lnTo>
                    <a:lnTo>
                      <a:pt x="786" y="92"/>
                    </a:lnTo>
                    <a:lnTo>
                      <a:pt x="795" y="90"/>
                    </a:lnTo>
                    <a:lnTo>
                      <a:pt x="808" y="90"/>
                    </a:lnTo>
                    <a:lnTo>
                      <a:pt x="818" y="90"/>
                    </a:lnTo>
                    <a:lnTo>
                      <a:pt x="827" y="92"/>
                    </a:lnTo>
                    <a:lnTo>
                      <a:pt x="836" y="94"/>
                    </a:lnTo>
                    <a:lnTo>
                      <a:pt x="847" y="96"/>
                    </a:lnTo>
                    <a:lnTo>
                      <a:pt x="856" y="99"/>
                    </a:lnTo>
                    <a:lnTo>
                      <a:pt x="864" y="102"/>
                    </a:lnTo>
                    <a:lnTo>
                      <a:pt x="872" y="106"/>
                    </a:lnTo>
                    <a:lnTo>
                      <a:pt x="882" y="110"/>
                    </a:lnTo>
                    <a:lnTo>
                      <a:pt x="890" y="114"/>
                    </a:lnTo>
                    <a:lnTo>
                      <a:pt x="897" y="120"/>
                    </a:lnTo>
                    <a:lnTo>
                      <a:pt x="903" y="126"/>
                    </a:lnTo>
                    <a:lnTo>
                      <a:pt x="910" y="131"/>
                    </a:lnTo>
                    <a:lnTo>
                      <a:pt x="924" y="145"/>
                    </a:lnTo>
                    <a:lnTo>
                      <a:pt x="935" y="160"/>
                    </a:lnTo>
                    <a:lnTo>
                      <a:pt x="944" y="177"/>
                    </a:lnTo>
                    <a:lnTo>
                      <a:pt x="952" y="194"/>
                    </a:lnTo>
                    <a:lnTo>
                      <a:pt x="962" y="214"/>
                    </a:lnTo>
                    <a:lnTo>
                      <a:pt x="968" y="233"/>
                    </a:lnTo>
                    <a:lnTo>
                      <a:pt x="972" y="254"/>
                    </a:lnTo>
                    <a:lnTo>
                      <a:pt x="974" y="274"/>
                    </a:lnTo>
                    <a:lnTo>
                      <a:pt x="976" y="296"/>
                    </a:lnTo>
                    <a:lnTo>
                      <a:pt x="977" y="317"/>
                    </a:lnTo>
                    <a:lnTo>
                      <a:pt x="976" y="342"/>
                    </a:lnTo>
                    <a:lnTo>
                      <a:pt x="974" y="365"/>
                    </a:lnTo>
                    <a:lnTo>
                      <a:pt x="972" y="387"/>
                    </a:lnTo>
                    <a:lnTo>
                      <a:pt x="967" y="408"/>
                    </a:lnTo>
                    <a:lnTo>
                      <a:pt x="961" y="429"/>
                    </a:lnTo>
                    <a:lnTo>
                      <a:pt x="951" y="448"/>
                    </a:lnTo>
                    <a:lnTo>
                      <a:pt x="943" y="466"/>
                    </a:lnTo>
                    <a:lnTo>
                      <a:pt x="934" y="482"/>
                    </a:lnTo>
                    <a:lnTo>
                      <a:pt x="922" y="497"/>
                    </a:lnTo>
                    <a:lnTo>
                      <a:pt x="908" y="510"/>
                    </a:lnTo>
                    <a:lnTo>
                      <a:pt x="901" y="517"/>
                    </a:lnTo>
                    <a:lnTo>
                      <a:pt x="895" y="522"/>
                    </a:lnTo>
                    <a:lnTo>
                      <a:pt x="888" y="527"/>
                    </a:lnTo>
                    <a:lnTo>
                      <a:pt x="878" y="531"/>
                    </a:lnTo>
                    <a:lnTo>
                      <a:pt x="870" y="535"/>
                    </a:lnTo>
                    <a:lnTo>
                      <a:pt x="862" y="539"/>
                    </a:lnTo>
                    <a:lnTo>
                      <a:pt x="855" y="542"/>
                    </a:lnTo>
                    <a:lnTo>
                      <a:pt x="846" y="544"/>
                    </a:lnTo>
                    <a:lnTo>
                      <a:pt x="835" y="545"/>
                    </a:lnTo>
                    <a:lnTo>
                      <a:pt x="826" y="547"/>
                    </a:lnTo>
                    <a:lnTo>
                      <a:pt x="817" y="547"/>
                    </a:lnTo>
                    <a:lnTo>
                      <a:pt x="805" y="549"/>
                    </a:lnTo>
                    <a:lnTo>
                      <a:pt x="804" y="549"/>
                    </a:lnTo>
                    <a:close/>
                    <a:moveTo>
                      <a:pt x="802" y="640"/>
                    </a:moveTo>
                    <a:lnTo>
                      <a:pt x="819" y="640"/>
                    </a:lnTo>
                    <a:lnTo>
                      <a:pt x="833" y="639"/>
                    </a:lnTo>
                    <a:lnTo>
                      <a:pt x="850" y="637"/>
                    </a:lnTo>
                    <a:lnTo>
                      <a:pt x="863" y="635"/>
                    </a:lnTo>
                    <a:lnTo>
                      <a:pt x="878" y="633"/>
                    </a:lnTo>
                    <a:lnTo>
                      <a:pt x="894" y="628"/>
                    </a:lnTo>
                    <a:lnTo>
                      <a:pt x="906" y="622"/>
                    </a:lnTo>
                    <a:lnTo>
                      <a:pt x="921" y="618"/>
                    </a:lnTo>
                    <a:lnTo>
                      <a:pt x="934" y="612"/>
                    </a:lnTo>
                    <a:lnTo>
                      <a:pt x="946" y="606"/>
                    </a:lnTo>
                    <a:lnTo>
                      <a:pt x="960" y="599"/>
                    </a:lnTo>
                    <a:lnTo>
                      <a:pt x="971" y="592"/>
                    </a:lnTo>
                    <a:lnTo>
                      <a:pt x="982" y="583"/>
                    </a:lnTo>
                    <a:lnTo>
                      <a:pt x="994" y="574"/>
                    </a:lnTo>
                    <a:lnTo>
                      <a:pt x="1005" y="565"/>
                    </a:lnTo>
                    <a:lnTo>
                      <a:pt x="1013" y="555"/>
                    </a:lnTo>
                    <a:lnTo>
                      <a:pt x="1023" y="544"/>
                    </a:lnTo>
                    <a:lnTo>
                      <a:pt x="1034" y="532"/>
                    </a:lnTo>
                    <a:lnTo>
                      <a:pt x="1042" y="521"/>
                    </a:lnTo>
                    <a:lnTo>
                      <a:pt x="1050" y="508"/>
                    </a:lnTo>
                    <a:lnTo>
                      <a:pt x="1056" y="495"/>
                    </a:lnTo>
                    <a:lnTo>
                      <a:pt x="1063" y="482"/>
                    </a:lnTo>
                    <a:lnTo>
                      <a:pt x="1071" y="467"/>
                    </a:lnTo>
                    <a:lnTo>
                      <a:pt x="1077" y="452"/>
                    </a:lnTo>
                    <a:lnTo>
                      <a:pt x="1082" y="437"/>
                    </a:lnTo>
                    <a:lnTo>
                      <a:pt x="1086" y="421"/>
                    </a:lnTo>
                    <a:lnTo>
                      <a:pt x="1089" y="405"/>
                    </a:lnTo>
                    <a:lnTo>
                      <a:pt x="1092" y="387"/>
                    </a:lnTo>
                    <a:lnTo>
                      <a:pt x="1094" y="369"/>
                    </a:lnTo>
                    <a:lnTo>
                      <a:pt x="1096" y="351"/>
                    </a:lnTo>
                    <a:lnTo>
                      <a:pt x="1097" y="333"/>
                    </a:lnTo>
                    <a:lnTo>
                      <a:pt x="1097" y="313"/>
                    </a:lnTo>
                    <a:lnTo>
                      <a:pt x="1097" y="296"/>
                    </a:lnTo>
                    <a:lnTo>
                      <a:pt x="1096" y="280"/>
                    </a:lnTo>
                    <a:lnTo>
                      <a:pt x="1095" y="264"/>
                    </a:lnTo>
                    <a:lnTo>
                      <a:pt x="1093" y="250"/>
                    </a:lnTo>
                    <a:lnTo>
                      <a:pt x="1090" y="235"/>
                    </a:lnTo>
                    <a:lnTo>
                      <a:pt x="1087" y="219"/>
                    </a:lnTo>
                    <a:lnTo>
                      <a:pt x="1084" y="204"/>
                    </a:lnTo>
                    <a:lnTo>
                      <a:pt x="1079" y="189"/>
                    </a:lnTo>
                    <a:lnTo>
                      <a:pt x="1074" y="176"/>
                    </a:lnTo>
                    <a:lnTo>
                      <a:pt x="1069" y="162"/>
                    </a:lnTo>
                    <a:lnTo>
                      <a:pt x="1061" y="149"/>
                    </a:lnTo>
                    <a:lnTo>
                      <a:pt x="1054" y="137"/>
                    </a:lnTo>
                    <a:lnTo>
                      <a:pt x="1048" y="123"/>
                    </a:lnTo>
                    <a:lnTo>
                      <a:pt x="1040" y="113"/>
                    </a:lnTo>
                    <a:lnTo>
                      <a:pt x="1032" y="102"/>
                    </a:lnTo>
                    <a:lnTo>
                      <a:pt x="1021" y="90"/>
                    </a:lnTo>
                    <a:lnTo>
                      <a:pt x="1013" y="80"/>
                    </a:lnTo>
                    <a:lnTo>
                      <a:pt x="1003" y="71"/>
                    </a:lnTo>
                    <a:lnTo>
                      <a:pt x="991" y="62"/>
                    </a:lnTo>
                    <a:lnTo>
                      <a:pt x="980" y="51"/>
                    </a:lnTo>
                    <a:lnTo>
                      <a:pt x="970" y="44"/>
                    </a:lnTo>
                    <a:lnTo>
                      <a:pt x="958" y="37"/>
                    </a:lnTo>
                    <a:lnTo>
                      <a:pt x="944" y="30"/>
                    </a:lnTo>
                    <a:lnTo>
                      <a:pt x="933" y="24"/>
                    </a:lnTo>
                    <a:lnTo>
                      <a:pt x="917" y="20"/>
                    </a:lnTo>
                    <a:lnTo>
                      <a:pt x="904" y="12"/>
                    </a:lnTo>
                    <a:lnTo>
                      <a:pt x="891" y="9"/>
                    </a:lnTo>
                    <a:lnTo>
                      <a:pt x="874" y="6"/>
                    </a:lnTo>
                    <a:lnTo>
                      <a:pt x="859" y="3"/>
                    </a:lnTo>
                    <a:lnTo>
                      <a:pt x="845" y="2"/>
                    </a:lnTo>
                    <a:lnTo>
                      <a:pt x="827" y="0"/>
                    </a:lnTo>
                    <a:lnTo>
                      <a:pt x="812" y="0"/>
                    </a:lnTo>
                    <a:lnTo>
                      <a:pt x="794" y="0"/>
                    </a:lnTo>
                    <a:lnTo>
                      <a:pt x="779" y="2"/>
                    </a:lnTo>
                    <a:lnTo>
                      <a:pt x="762" y="3"/>
                    </a:lnTo>
                    <a:lnTo>
                      <a:pt x="747" y="6"/>
                    </a:lnTo>
                    <a:lnTo>
                      <a:pt x="734" y="9"/>
                    </a:lnTo>
                    <a:lnTo>
                      <a:pt x="718" y="12"/>
                    </a:lnTo>
                    <a:lnTo>
                      <a:pt x="705" y="20"/>
                    </a:lnTo>
                    <a:lnTo>
                      <a:pt x="690" y="24"/>
                    </a:lnTo>
                    <a:lnTo>
                      <a:pt x="677" y="30"/>
                    </a:lnTo>
                    <a:lnTo>
                      <a:pt x="666" y="37"/>
                    </a:lnTo>
                    <a:lnTo>
                      <a:pt x="652" y="44"/>
                    </a:lnTo>
                    <a:lnTo>
                      <a:pt x="640" y="51"/>
                    </a:lnTo>
                    <a:lnTo>
                      <a:pt x="630" y="62"/>
                    </a:lnTo>
                    <a:lnTo>
                      <a:pt x="617" y="71"/>
                    </a:lnTo>
                    <a:lnTo>
                      <a:pt x="607" y="80"/>
                    </a:lnTo>
                    <a:lnTo>
                      <a:pt x="597" y="92"/>
                    </a:lnTo>
                    <a:lnTo>
                      <a:pt x="589" y="102"/>
                    </a:lnTo>
                    <a:lnTo>
                      <a:pt x="578" y="114"/>
                    </a:lnTo>
                    <a:lnTo>
                      <a:pt x="570" y="126"/>
                    </a:lnTo>
                    <a:lnTo>
                      <a:pt x="562" y="139"/>
                    </a:lnTo>
                    <a:lnTo>
                      <a:pt x="555" y="151"/>
                    </a:lnTo>
                    <a:lnTo>
                      <a:pt x="550" y="165"/>
                    </a:lnTo>
                    <a:lnTo>
                      <a:pt x="542" y="179"/>
                    </a:lnTo>
                    <a:lnTo>
                      <a:pt x="536" y="194"/>
                    </a:lnTo>
                    <a:lnTo>
                      <a:pt x="531" y="208"/>
                    </a:lnTo>
                    <a:lnTo>
                      <a:pt x="527" y="223"/>
                    </a:lnTo>
                    <a:lnTo>
                      <a:pt x="524" y="240"/>
                    </a:lnTo>
                    <a:lnTo>
                      <a:pt x="521" y="256"/>
                    </a:lnTo>
                    <a:lnTo>
                      <a:pt x="518" y="272"/>
                    </a:lnTo>
                    <a:lnTo>
                      <a:pt x="517" y="290"/>
                    </a:lnTo>
                    <a:lnTo>
                      <a:pt x="517" y="307"/>
                    </a:lnTo>
                    <a:lnTo>
                      <a:pt x="516" y="325"/>
                    </a:lnTo>
                    <a:lnTo>
                      <a:pt x="517" y="342"/>
                    </a:lnTo>
                    <a:lnTo>
                      <a:pt x="517" y="358"/>
                    </a:lnTo>
                    <a:lnTo>
                      <a:pt x="518" y="373"/>
                    </a:lnTo>
                    <a:lnTo>
                      <a:pt x="520" y="390"/>
                    </a:lnTo>
                    <a:lnTo>
                      <a:pt x="523" y="405"/>
                    </a:lnTo>
                    <a:lnTo>
                      <a:pt x="526" y="421"/>
                    </a:lnTo>
                    <a:lnTo>
                      <a:pt x="530" y="435"/>
                    </a:lnTo>
                    <a:lnTo>
                      <a:pt x="535" y="451"/>
                    </a:lnTo>
                    <a:lnTo>
                      <a:pt x="540" y="464"/>
                    </a:lnTo>
                    <a:lnTo>
                      <a:pt x="548" y="478"/>
                    </a:lnTo>
                    <a:lnTo>
                      <a:pt x="554" y="491"/>
                    </a:lnTo>
                    <a:lnTo>
                      <a:pt x="559" y="504"/>
                    </a:lnTo>
                    <a:lnTo>
                      <a:pt x="567" y="517"/>
                    </a:lnTo>
                    <a:lnTo>
                      <a:pt x="575" y="528"/>
                    </a:lnTo>
                    <a:lnTo>
                      <a:pt x="585" y="539"/>
                    </a:lnTo>
                    <a:lnTo>
                      <a:pt x="593" y="551"/>
                    </a:lnTo>
                    <a:lnTo>
                      <a:pt x="602" y="561"/>
                    </a:lnTo>
                    <a:lnTo>
                      <a:pt x="612" y="570"/>
                    </a:lnTo>
                    <a:lnTo>
                      <a:pt x="624" y="579"/>
                    </a:lnTo>
                    <a:lnTo>
                      <a:pt x="634" y="586"/>
                    </a:lnTo>
                    <a:lnTo>
                      <a:pt x="645" y="596"/>
                    </a:lnTo>
                    <a:lnTo>
                      <a:pt x="659" y="603"/>
                    </a:lnTo>
                    <a:lnTo>
                      <a:pt x="670" y="610"/>
                    </a:lnTo>
                    <a:lnTo>
                      <a:pt x="682" y="616"/>
                    </a:lnTo>
                    <a:lnTo>
                      <a:pt x="697" y="620"/>
                    </a:lnTo>
                    <a:lnTo>
                      <a:pt x="710" y="628"/>
                    </a:lnTo>
                    <a:lnTo>
                      <a:pt x="724" y="631"/>
                    </a:lnTo>
                    <a:lnTo>
                      <a:pt x="740" y="634"/>
                    </a:lnTo>
                    <a:lnTo>
                      <a:pt x="753" y="637"/>
                    </a:lnTo>
                    <a:lnTo>
                      <a:pt x="770" y="639"/>
                    </a:lnTo>
                    <a:lnTo>
                      <a:pt x="785" y="640"/>
                    </a:lnTo>
                    <a:lnTo>
                      <a:pt x="801" y="640"/>
                    </a:lnTo>
                    <a:lnTo>
                      <a:pt x="802" y="640"/>
                    </a:lnTo>
                    <a:close/>
                    <a:moveTo>
                      <a:pt x="458" y="522"/>
                    </a:moveTo>
                    <a:lnTo>
                      <a:pt x="447" y="527"/>
                    </a:lnTo>
                    <a:lnTo>
                      <a:pt x="435" y="531"/>
                    </a:lnTo>
                    <a:lnTo>
                      <a:pt x="418" y="535"/>
                    </a:lnTo>
                    <a:lnTo>
                      <a:pt x="403" y="538"/>
                    </a:lnTo>
                    <a:lnTo>
                      <a:pt x="386" y="541"/>
                    </a:lnTo>
                    <a:lnTo>
                      <a:pt x="370" y="543"/>
                    </a:lnTo>
                    <a:lnTo>
                      <a:pt x="352" y="544"/>
                    </a:lnTo>
                    <a:lnTo>
                      <a:pt x="335" y="544"/>
                    </a:lnTo>
                    <a:lnTo>
                      <a:pt x="324" y="544"/>
                    </a:lnTo>
                    <a:lnTo>
                      <a:pt x="310" y="543"/>
                    </a:lnTo>
                    <a:lnTo>
                      <a:pt x="298" y="542"/>
                    </a:lnTo>
                    <a:lnTo>
                      <a:pt x="288" y="540"/>
                    </a:lnTo>
                    <a:lnTo>
                      <a:pt x="275" y="538"/>
                    </a:lnTo>
                    <a:lnTo>
                      <a:pt x="265" y="536"/>
                    </a:lnTo>
                    <a:lnTo>
                      <a:pt x="254" y="533"/>
                    </a:lnTo>
                    <a:lnTo>
                      <a:pt x="243" y="529"/>
                    </a:lnTo>
                    <a:lnTo>
                      <a:pt x="234" y="526"/>
                    </a:lnTo>
                    <a:lnTo>
                      <a:pt x="225" y="521"/>
                    </a:lnTo>
                    <a:lnTo>
                      <a:pt x="216" y="516"/>
                    </a:lnTo>
                    <a:lnTo>
                      <a:pt x="207" y="510"/>
                    </a:lnTo>
                    <a:lnTo>
                      <a:pt x="198" y="504"/>
                    </a:lnTo>
                    <a:lnTo>
                      <a:pt x="191" y="498"/>
                    </a:lnTo>
                    <a:lnTo>
                      <a:pt x="183" y="491"/>
                    </a:lnTo>
                    <a:lnTo>
                      <a:pt x="177" y="485"/>
                    </a:lnTo>
                    <a:lnTo>
                      <a:pt x="169" y="477"/>
                    </a:lnTo>
                    <a:lnTo>
                      <a:pt x="163" y="469"/>
                    </a:lnTo>
                    <a:lnTo>
                      <a:pt x="157" y="461"/>
                    </a:lnTo>
                    <a:lnTo>
                      <a:pt x="152" y="452"/>
                    </a:lnTo>
                    <a:lnTo>
                      <a:pt x="147" y="443"/>
                    </a:lnTo>
                    <a:lnTo>
                      <a:pt x="142" y="433"/>
                    </a:lnTo>
                    <a:lnTo>
                      <a:pt x="138" y="424"/>
                    </a:lnTo>
                    <a:lnTo>
                      <a:pt x="135" y="414"/>
                    </a:lnTo>
                    <a:lnTo>
                      <a:pt x="127" y="392"/>
                    </a:lnTo>
                    <a:lnTo>
                      <a:pt x="123" y="371"/>
                    </a:lnTo>
                    <a:lnTo>
                      <a:pt x="120" y="346"/>
                    </a:lnTo>
                    <a:lnTo>
                      <a:pt x="119" y="321"/>
                    </a:lnTo>
                    <a:lnTo>
                      <a:pt x="119" y="308"/>
                    </a:lnTo>
                    <a:lnTo>
                      <a:pt x="120" y="295"/>
                    </a:lnTo>
                    <a:lnTo>
                      <a:pt x="122" y="281"/>
                    </a:lnTo>
                    <a:lnTo>
                      <a:pt x="123" y="269"/>
                    </a:lnTo>
                    <a:lnTo>
                      <a:pt x="125" y="257"/>
                    </a:lnTo>
                    <a:lnTo>
                      <a:pt x="128" y="245"/>
                    </a:lnTo>
                    <a:lnTo>
                      <a:pt x="131" y="235"/>
                    </a:lnTo>
                    <a:lnTo>
                      <a:pt x="136" y="223"/>
                    </a:lnTo>
                    <a:lnTo>
                      <a:pt x="140" y="213"/>
                    </a:lnTo>
                    <a:lnTo>
                      <a:pt x="145" y="203"/>
                    </a:lnTo>
                    <a:lnTo>
                      <a:pt x="149" y="193"/>
                    </a:lnTo>
                    <a:lnTo>
                      <a:pt x="155" y="184"/>
                    </a:lnTo>
                    <a:lnTo>
                      <a:pt x="160" y="176"/>
                    </a:lnTo>
                    <a:lnTo>
                      <a:pt x="167" y="167"/>
                    </a:lnTo>
                    <a:lnTo>
                      <a:pt x="174" y="159"/>
                    </a:lnTo>
                    <a:lnTo>
                      <a:pt x="181" y="152"/>
                    </a:lnTo>
                    <a:lnTo>
                      <a:pt x="188" y="145"/>
                    </a:lnTo>
                    <a:lnTo>
                      <a:pt x="196" y="139"/>
                    </a:lnTo>
                    <a:lnTo>
                      <a:pt x="204" y="132"/>
                    </a:lnTo>
                    <a:lnTo>
                      <a:pt x="213" y="126"/>
                    </a:lnTo>
                    <a:lnTo>
                      <a:pt x="221" y="121"/>
                    </a:lnTo>
                    <a:lnTo>
                      <a:pt x="230" y="117"/>
                    </a:lnTo>
                    <a:lnTo>
                      <a:pt x="239" y="112"/>
                    </a:lnTo>
                    <a:lnTo>
                      <a:pt x="250" y="109"/>
                    </a:lnTo>
                    <a:lnTo>
                      <a:pt x="270" y="102"/>
                    </a:lnTo>
                    <a:lnTo>
                      <a:pt x="291" y="98"/>
                    </a:lnTo>
                    <a:lnTo>
                      <a:pt x="313" y="94"/>
                    </a:lnTo>
                    <a:lnTo>
                      <a:pt x="337" y="94"/>
                    </a:lnTo>
                    <a:lnTo>
                      <a:pt x="355" y="94"/>
                    </a:lnTo>
                    <a:lnTo>
                      <a:pt x="373" y="96"/>
                    </a:lnTo>
                    <a:lnTo>
                      <a:pt x="389" y="98"/>
                    </a:lnTo>
                    <a:lnTo>
                      <a:pt x="405" y="101"/>
                    </a:lnTo>
                    <a:lnTo>
                      <a:pt x="420" y="105"/>
                    </a:lnTo>
                    <a:lnTo>
                      <a:pt x="435" y="109"/>
                    </a:lnTo>
                    <a:lnTo>
                      <a:pt x="446" y="113"/>
                    </a:lnTo>
                    <a:lnTo>
                      <a:pt x="457" y="118"/>
                    </a:lnTo>
                    <a:lnTo>
                      <a:pt x="482" y="28"/>
                    </a:lnTo>
                    <a:lnTo>
                      <a:pt x="474" y="24"/>
                    </a:lnTo>
                    <a:lnTo>
                      <a:pt x="459" y="20"/>
                    </a:lnTo>
                    <a:lnTo>
                      <a:pt x="444" y="12"/>
                    </a:lnTo>
                    <a:lnTo>
                      <a:pt x="426" y="9"/>
                    </a:lnTo>
                    <a:lnTo>
                      <a:pt x="406" y="6"/>
                    </a:lnTo>
                    <a:lnTo>
                      <a:pt x="383" y="3"/>
                    </a:lnTo>
                    <a:lnTo>
                      <a:pt x="360" y="1"/>
                    </a:lnTo>
                    <a:lnTo>
                      <a:pt x="332" y="0"/>
                    </a:lnTo>
                    <a:lnTo>
                      <a:pt x="314" y="1"/>
                    </a:lnTo>
                    <a:lnTo>
                      <a:pt x="297" y="2"/>
                    </a:lnTo>
                    <a:lnTo>
                      <a:pt x="280" y="4"/>
                    </a:lnTo>
                    <a:lnTo>
                      <a:pt x="263" y="6"/>
                    </a:lnTo>
                    <a:lnTo>
                      <a:pt x="248" y="9"/>
                    </a:lnTo>
                    <a:lnTo>
                      <a:pt x="231" y="12"/>
                    </a:lnTo>
                    <a:lnTo>
                      <a:pt x="216" y="17"/>
                    </a:lnTo>
                    <a:lnTo>
                      <a:pt x="200" y="23"/>
                    </a:lnTo>
                    <a:lnTo>
                      <a:pt x="185" y="29"/>
                    </a:lnTo>
                    <a:lnTo>
                      <a:pt x="173" y="35"/>
                    </a:lnTo>
                    <a:lnTo>
                      <a:pt x="157" y="42"/>
                    </a:lnTo>
                    <a:lnTo>
                      <a:pt x="144" y="50"/>
                    </a:lnTo>
                    <a:lnTo>
                      <a:pt x="130" y="59"/>
                    </a:lnTo>
                    <a:lnTo>
                      <a:pt x="118" y="68"/>
                    </a:lnTo>
                    <a:lnTo>
                      <a:pt x="107" y="77"/>
                    </a:lnTo>
                    <a:lnTo>
                      <a:pt x="94" y="87"/>
                    </a:lnTo>
                    <a:lnTo>
                      <a:pt x="84" y="99"/>
                    </a:lnTo>
                    <a:lnTo>
                      <a:pt x="74" y="110"/>
                    </a:lnTo>
                    <a:lnTo>
                      <a:pt x="65" y="121"/>
                    </a:lnTo>
                    <a:lnTo>
                      <a:pt x="55" y="135"/>
                    </a:lnTo>
                    <a:lnTo>
                      <a:pt x="47" y="148"/>
                    </a:lnTo>
                    <a:lnTo>
                      <a:pt x="39" y="162"/>
                    </a:lnTo>
                    <a:lnTo>
                      <a:pt x="32" y="176"/>
                    </a:lnTo>
                    <a:lnTo>
                      <a:pt x="26" y="189"/>
                    </a:lnTo>
                    <a:lnTo>
                      <a:pt x="19" y="205"/>
                    </a:lnTo>
                    <a:lnTo>
                      <a:pt x="14" y="222"/>
                    </a:lnTo>
                    <a:lnTo>
                      <a:pt x="10" y="238"/>
                    </a:lnTo>
                    <a:lnTo>
                      <a:pt x="6" y="255"/>
                    </a:lnTo>
                    <a:lnTo>
                      <a:pt x="4" y="272"/>
                    </a:lnTo>
                    <a:lnTo>
                      <a:pt x="2" y="290"/>
                    </a:lnTo>
                    <a:lnTo>
                      <a:pt x="1" y="308"/>
                    </a:lnTo>
                    <a:lnTo>
                      <a:pt x="0" y="328"/>
                    </a:lnTo>
                    <a:lnTo>
                      <a:pt x="1" y="345"/>
                    </a:lnTo>
                    <a:lnTo>
                      <a:pt x="2" y="362"/>
                    </a:lnTo>
                    <a:lnTo>
                      <a:pt x="3" y="379"/>
                    </a:lnTo>
                    <a:lnTo>
                      <a:pt x="6" y="394"/>
                    </a:lnTo>
                    <a:lnTo>
                      <a:pt x="9" y="412"/>
                    </a:lnTo>
                    <a:lnTo>
                      <a:pt x="12" y="426"/>
                    </a:lnTo>
                    <a:lnTo>
                      <a:pt x="16" y="441"/>
                    </a:lnTo>
                    <a:lnTo>
                      <a:pt x="22" y="456"/>
                    </a:lnTo>
                    <a:lnTo>
                      <a:pt x="28" y="469"/>
                    </a:lnTo>
                    <a:lnTo>
                      <a:pt x="34" y="483"/>
                    </a:lnTo>
                    <a:lnTo>
                      <a:pt x="41" y="496"/>
                    </a:lnTo>
                    <a:lnTo>
                      <a:pt x="48" y="508"/>
                    </a:lnTo>
                    <a:lnTo>
                      <a:pt x="56" y="521"/>
                    </a:lnTo>
                    <a:lnTo>
                      <a:pt x="66" y="533"/>
                    </a:lnTo>
                    <a:lnTo>
                      <a:pt x="75" y="543"/>
                    </a:lnTo>
                    <a:lnTo>
                      <a:pt x="84" y="555"/>
                    </a:lnTo>
                    <a:lnTo>
                      <a:pt x="95" y="564"/>
                    </a:lnTo>
                    <a:lnTo>
                      <a:pt x="106" y="573"/>
                    </a:lnTo>
                    <a:lnTo>
                      <a:pt x="118" y="582"/>
                    </a:lnTo>
                    <a:lnTo>
                      <a:pt x="130" y="592"/>
                    </a:lnTo>
                    <a:lnTo>
                      <a:pt x="143" y="598"/>
                    </a:lnTo>
                    <a:lnTo>
                      <a:pt x="156" y="605"/>
                    </a:lnTo>
                    <a:lnTo>
                      <a:pt x="169" y="611"/>
                    </a:lnTo>
                    <a:lnTo>
                      <a:pt x="184" y="617"/>
                    </a:lnTo>
                    <a:lnTo>
                      <a:pt x="199" y="622"/>
                    </a:lnTo>
                    <a:lnTo>
                      <a:pt x="215" y="628"/>
                    </a:lnTo>
                    <a:lnTo>
                      <a:pt x="230" y="631"/>
                    </a:lnTo>
                    <a:lnTo>
                      <a:pt x="248" y="634"/>
                    </a:lnTo>
                    <a:lnTo>
                      <a:pt x="263" y="636"/>
                    </a:lnTo>
                    <a:lnTo>
                      <a:pt x="280" y="638"/>
                    </a:lnTo>
                    <a:lnTo>
                      <a:pt x="298" y="639"/>
                    </a:lnTo>
                    <a:lnTo>
                      <a:pt x="316" y="640"/>
                    </a:lnTo>
                    <a:lnTo>
                      <a:pt x="344" y="639"/>
                    </a:lnTo>
                    <a:lnTo>
                      <a:pt x="370" y="637"/>
                    </a:lnTo>
                    <a:lnTo>
                      <a:pt x="393" y="634"/>
                    </a:lnTo>
                    <a:lnTo>
                      <a:pt x="415" y="631"/>
                    </a:lnTo>
                    <a:lnTo>
                      <a:pt x="436" y="628"/>
                    </a:lnTo>
                    <a:lnTo>
                      <a:pt x="451" y="620"/>
                    </a:lnTo>
                    <a:lnTo>
                      <a:pt x="465" y="616"/>
                    </a:lnTo>
                    <a:lnTo>
                      <a:pt x="479" y="611"/>
                    </a:lnTo>
                    <a:lnTo>
                      <a:pt x="458" y="522"/>
                    </a:lnTo>
                    <a:close/>
                  </a:path>
                </a:pathLst>
              </a:custGeom>
              <a:solidFill>
                <a:srgbClr val="FEFEFE"/>
              </a:solidFill>
              <a:ln w="9525">
                <a:noFill/>
                <a:round/>
                <a:headEnd/>
                <a:tailEnd/>
              </a:ln>
            </p:spPr>
            <p:txBody>
              <a:bodyPr/>
              <a:lstStyle/>
              <a:p>
                <a:endParaRPr lang="en-GB" dirty="0"/>
              </a:p>
            </p:txBody>
          </p:sp>
          <p:sp>
            <p:nvSpPr>
              <p:cNvPr id="16" name="Freeform 11"/>
              <p:cNvSpPr>
                <a:spLocks noEditPoints="1"/>
              </p:cNvSpPr>
              <p:nvPr userDrawn="1"/>
            </p:nvSpPr>
            <p:spPr bwMode="auto">
              <a:xfrm>
                <a:off x="265" y="272"/>
                <a:ext cx="311" cy="78"/>
              </a:xfrm>
              <a:custGeom>
                <a:avLst/>
                <a:gdLst>
                  <a:gd name="T0" fmla="*/ 597 w 2488"/>
                  <a:gd name="T1" fmla="*/ 180 h 625"/>
                  <a:gd name="T2" fmla="*/ 597 w 2488"/>
                  <a:gd name="T3" fmla="*/ 0 h 625"/>
                  <a:gd name="T4" fmla="*/ 523 w 2488"/>
                  <a:gd name="T5" fmla="*/ 0 h 625"/>
                  <a:gd name="T6" fmla="*/ 448 w 2488"/>
                  <a:gd name="T7" fmla="*/ 0 h 625"/>
                  <a:gd name="T8" fmla="*/ 374 w 2488"/>
                  <a:gd name="T9" fmla="*/ 0 h 625"/>
                  <a:gd name="T10" fmla="*/ 299 w 2488"/>
                  <a:gd name="T11" fmla="*/ 0 h 625"/>
                  <a:gd name="T12" fmla="*/ 224 w 2488"/>
                  <a:gd name="T13" fmla="*/ 0 h 625"/>
                  <a:gd name="T14" fmla="*/ 150 w 2488"/>
                  <a:gd name="T15" fmla="*/ 0 h 625"/>
                  <a:gd name="T16" fmla="*/ 75 w 2488"/>
                  <a:gd name="T17" fmla="*/ 0 h 625"/>
                  <a:gd name="T18" fmla="*/ 0 w 2488"/>
                  <a:gd name="T19" fmla="*/ 0 h 625"/>
                  <a:gd name="T20" fmla="*/ 0 w 2488"/>
                  <a:gd name="T21" fmla="*/ 180 h 625"/>
                  <a:gd name="T22" fmla="*/ 176 w 2488"/>
                  <a:gd name="T23" fmla="*/ 180 h 625"/>
                  <a:gd name="T24" fmla="*/ 176 w 2488"/>
                  <a:gd name="T25" fmla="*/ 625 h 625"/>
                  <a:gd name="T26" fmla="*/ 422 w 2488"/>
                  <a:gd name="T27" fmla="*/ 625 h 625"/>
                  <a:gd name="T28" fmla="*/ 422 w 2488"/>
                  <a:gd name="T29" fmla="*/ 180 h 625"/>
                  <a:gd name="T30" fmla="*/ 597 w 2488"/>
                  <a:gd name="T31" fmla="*/ 180 h 625"/>
                  <a:gd name="T32" fmla="*/ 906 w 2488"/>
                  <a:gd name="T33" fmla="*/ 251 h 625"/>
                  <a:gd name="T34" fmla="*/ 780 w 2488"/>
                  <a:gd name="T35" fmla="*/ 625 h 625"/>
                  <a:gd name="T36" fmla="*/ 538 w 2488"/>
                  <a:gd name="T37" fmla="*/ 625 h 625"/>
                  <a:gd name="T38" fmla="*/ 775 w 2488"/>
                  <a:gd name="T39" fmla="*/ 0 h 625"/>
                  <a:gd name="T40" fmla="*/ 808 w 2488"/>
                  <a:gd name="T41" fmla="*/ 0 h 625"/>
                  <a:gd name="T42" fmla="*/ 840 w 2488"/>
                  <a:gd name="T43" fmla="*/ 0 h 625"/>
                  <a:gd name="T44" fmla="*/ 873 w 2488"/>
                  <a:gd name="T45" fmla="*/ 0 h 625"/>
                  <a:gd name="T46" fmla="*/ 906 w 2488"/>
                  <a:gd name="T47" fmla="*/ 0 h 625"/>
                  <a:gd name="T48" fmla="*/ 938 w 2488"/>
                  <a:gd name="T49" fmla="*/ 0 h 625"/>
                  <a:gd name="T50" fmla="*/ 971 w 2488"/>
                  <a:gd name="T51" fmla="*/ 0 h 625"/>
                  <a:gd name="T52" fmla="*/ 1004 w 2488"/>
                  <a:gd name="T53" fmla="*/ 0 h 625"/>
                  <a:gd name="T54" fmla="*/ 1037 w 2488"/>
                  <a:gd name="T55" fmla="*/ 0 h 625"/>
                  <a:gd name="T56" fmla="*/ 1273 w 2488"/>
                  <a:gd name="T57" fmla="*/ 625 h 625"/>
                  <a:gd name="T58" fmla="*/ 1032 w 2488"/>
                  <a:gd name="T59" fmla="*/ 625 h 625"/>
                  <a:gd name="T60" fmla="*/ 906 w 2488"/>
                  <a:gd name="T61" fmla="*/ 251 h 625"/>
                  <a:gd name="T62" fmla="*/ 1811 w 2488"/>
                  <a:gd name="T63" fmla="*/ 180 h 625"/>
                  <a:gd name="T64" fmla="*/ 1811 w 2488"/>
                  <a:gd name="T65" fmla="*/ 0 h 625"/>
                  <a:gd name="T66" fmla="*/ 1738 w 2488"/>
                  <a:gd name="T67" fmla="*/ 0 h 625"/>
                  <a:gd name="T68" fmla="*/ 1662 w 2488"/>
                  <a:gd name="T69" fmla="*/ 0 h 625"/>
                  <a:gd name="T70" fmla="*/ 1589 w 2488"/>
                  <a:gd name="T71" fmla="*/ 0 h 625"/>
                  <a:gd name="T72" fmla="*/ 1514 w 2488"/>
                  <a:gd name="T73" fmla="*/ 0 h 625"/>
                  <a:gd name="T74" fmla="*/ 1439 w 2488"/>
                  <a:gd name="T75" fmla="*/ 0 h 625"/>
                  <a:gd name="T76" fmla="*/ 1365 w 2488"/>
                  <a:gd name="T77" fmla="*/ 0 h 625"/>
                  <a:gd name="T78" fmla="*/ 1290 w 2488"/>
                  <a:gd name="T79" fmla="*/ 0 h 625"/>
                  <a:gd name="T80" fmla="*/ 1215 w 2488"/>
                  <a:gd name="T81" fmla="*/ 0 h 625"/>
                  <a:gd name="T82" fmla="*/ 1215 w 2488"/>
                  <a:gd name="T83" fmla="*/ 180 h 625"/>
                  <a:gd name="T84" fmla="*/ 1389 w 2488"/>
                  <a:gd name="T85" fmla="*/ 180 h 625"/>
                  <a:gd name="T86" fmla="*/ 1389 w 2488"/>
                  <a:gd name="T87" fmla="*/ 625 h 625"/>
                  <a:gd name="T88" fmla="*/ 1637 w 2488"/>
                  <a:gd name="T89" fmla="*/ 625 h 625"/>
                  <a:gd name="T90" fmla="*/ 1637 w 2488"/>
                  <a:gd name="T91" fmla="*/ 180 h 625"/>
                  <a:gd name="T92" fmla="*/ 1811 w 2488"/>
                  <a:gd name="T93" fmla="*/ 180 h 625"/>
                  <a:gd name="T94" fmla="*/ 2121 w 2488"/>
                  <a:gd name="T95" fmla="*/ 251 h 625"/>
                  <a:gd name="T96" fmla="*/ 1993 w 2488"/>
                  <a:gd name="T97" fmla="*/ 625 h 625"/>
                  <a:gd name="T98" fmla="*/ 1752 w 2488"/>
                  <a:gd name="T99" fmla="*/ 625 h 625"/>
                  <a:gd name="T100" fmla="*/ 1988 w 2488"/>
                  <a:gd name="T101" fmla="*/ 0 h 625"/>
                  <a:gd name="T102" fmla="*/ 2021 w 2488"/>
                  <a:gd name="T103" fmla="*/ 0 h 625"/>
                  <a:gd name="T104" fmla="*/ 2055 w 2488"/>
                  <a:gd name="T105" fmla="*/ 0 h 625"/>
                  <a:gd name="T106" fmla="*/ 2088 w 2488"/>
                  <a:gd name="T107" fmla="*/ 0 h 625"/>
                  <a:gd name="T108" fmla="*/ 2121 w 2488"/>
                  <a:gd name="T109" fmla="*/ 0 h 625"/>
                  <a:gd name="T110" fmla="*/ 2153 w 2488"/>
                  <a:gd name="T111" fmla="*/ 0 h 625"/>
                  <a:gd name="T112" fmla="*/ 2185 w 2488"/>
                  <a:gd name="T113" fmla="*/ 0 h 625"/>
                  <a:gd name="T114" fmla="*/ 2217 w 2488"/>
                  <a:gd name="T115" fmla="*/ 0 h 625"/>
                  <a:gd name="T116" fmla="*/ 2250 w 2488"/>
                  <a:gd name="T117" fmla="*/ 0 h 625"/>
                  <a:gd name="T118" fmla="*/ 2488 w 2488"/>
                  <a:gd name="T119" fmla="*/ 625 h 625"/>
                  <a:gd name="T120" fmla="*/ 2245 w 2488"/>
                  <a:gd name="T121" fmla="*/ 625 h 625"/>
                  <a:gd name="T122" fmla="*/ 2121 w 2488"/>
                  <a:gd name="T123" fmla="*/ 251 h 6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8" h="625">
                    <a:moveTo>
                      <a:pt x="597" y="180"/>
                    </a:moveTo>
                    <a:lnTo>
                      <a:pt x="597" y="0"/>
                    </a:lnTo>
                    <a:lnTo>
                      <a:pt x="523" y="0"/>
                    </a:lnTo>
                    <a:lnTo>
                      <a:pt x="448" y="0"/>
                    </a:lnTo>
                    <a:lnTo>
                      <a:pt x="374" y="0"/>
                    </a:lnTo>
                    <a:lnTo>
                      <a:pt x="299" y="0"/>
                    </a:lnTo>
                    <a:lnTo>
                      <a:pt x="224" y="0"/>
                    </a:lnTo>
                    <a:lnTo>
                      <a:pt x="150" y="0"/>
                    </a:lnTo>
                    <a:lnTo>
                      <a:pt x="75" y="0"/>
                    </a:lnTo>
                    <a:lnTo>
                      <a:pt x="0" y="0"/>
                    </a:lnTo>
                    <a:lnTo>
                      <a:pt x="0" y="180"/>
                    </a:lnTo>
                    <a:lnTo>
                      <a:pt x="176" y="180"/>
                    </a:lnTo>
                    <a:lnTo>
                      <a:pt x="176" y="625"/>
                    </a:lnTo>
                    <a:lnTo>
                      <a:pt x="422" y="625"/>
                    </a:lnTo>
                    <a:lnTo>
                      <a:pt x="422" y="180"/>
                    </a:lnTo>
                    <a:lnTo>
                      <a:pt x="597" y="180"/>
                    </a:lnTo>
                    <a:close/>
                    <a:moveTo>
                      <a:pt x="906" y="251"/>
                    </a:moveTo>
                    <a:lnTo>
                      <a:pt x="780" y="625"/>
                    </a:lnTo>
                    <a:lnTo>
                      <a:pt x="538" y="625"/>
                    </a:lnTo>
                    <a:lnTo>
                      <a:pt x="775" y="0"/>
                    </a:lnTo>
                    <a:lnTo>
                      <a:pt x="808" y="0"/>
                    </a:lnTo>
                    <a:lnTo>
                      <a:pt x="840" y="0"/>
                    </a:lnTo>
                    <a:lnTo>
                      <a:pt x="873" y="0"/>
                    </a:lnTo>
                    <a:lnTo>
                      <a:pt x="906" y="0"/>
                    </a:lnTo>
                    <a:lnTo>
                      <a:pt x="938" y="0"/>
                    </a:lnTo>
                    <a:lnTo>
                      <a:pt x="971" y="0"/>
                    </a:lnTo>
                    <a:lnTo>
                      <a:pt x="1004" y="0"/>
                    </a:lnTo>
                    <a:lnTo>
                      <a:pt x="1037" y="0"/>
                    </a:lnTo>
                    <a:lnTo>
                      <a:pt x="1273" y="625"/>
                    </a:lnTo>
                    <a:lnTo>
                      <a:pt x="1032" y="625"/>
                    </a:lnTo>
                    <a:lnTo>
                      <a:pt x="906" y="251"/>
                    </a:lnTo>
                    <a:close/>
                    <a:moveTo>
                      <a:pt x="1811" y="180"/>
                    </a:moveTo>
                    <a:lnTo>
                      <a:pt x="1811" y="0"/>
                    </a:lnTo>
                    <a:lnTo>
                      <a:pt x="1738" y="0"/>
                    </a:lnTo>
                    <a:lnTo>
                      <a:pt x="1662" y="0"/>
                    </a:lnTo>
                    <a:lnTo>
                      <a:pt x="1589" y="0"/>
                    </a:lnTo>
                    <a:lnTo>
                      <a:pt x="1514" y="0"/>
                    </a:lnTo>
                    <a:lnTo>
                      <a:pt x="1439" y="0"/>
                    </a:lnTo>
                    <a:lnTo>
                      <a:pt x="1365" y="0"/>
                    </a:lnTo>
                    <a:lnTo>
                      <a:pt x="1290" y="0"/>
                    </a:lnTo>
                    <a:lnTo>
                      <a:pt x="1215" y="0"/>
                    </a:lnTo>
                    <a:lnTo>
                      <a:pt x="1215" y="180"/>
                    </a:lnTo>
                    <a:lnTo>
                      <a:pt x="1389" y="180"/>
                    </a:lnTo>
                    <a:lnTo>
                      <a:pt x="1389" y="625"/>
                    </a:lnTo>
                    <a:lnTo>
                      <a:pt x="1637" y="625"/>
                    </a:lnTo>
                    <a:lnTo>
                      <a:pt x="1637" y="180"/>
                    </a:lnTo>
                    <a:lnTo>
                      <a:pt x="1811" y="180"/>
                    </a:lnTo>
                    <a:close/>
                    <a:moveTo>
                      <a:pt x="2121" y="251"/>
                    </a:moveTo>
                    <a:lnTo>
                      <a:pt x="1993" y="625"/>
                    </a:lnTo>
                    <a:lnTo>
                      <a:pt x="1752" y="625"/>
                    </a:lnTo>
                    <a:lnTo>
                      <a:pt x="1988" y="0"/>
                    </a:lnTo>
                    <a:lnTo>
                      <a:pt x="2021" y="0"/>
                    </a:lnTo>
                    <a:lnTo>
                      <a:pt x="2055" y="0"/>
                    </a:lnTo>
                    <a:lnTo>
                      <a:pt x="2088" y="0"/>
                    </a:lnTo>
                    <a:lnTo>
                      <a:pt x="2121" y="0"/>
                    </a:lnTo>
                    <a:lnTo>
                      <a:pt x="2153" y="0"/>
                    </a:lnTo>
                    <a:lnTo>
                      <a:pt x="2185" y="0"/>
                    </a:lnTo>
                    <a:lnTo>
                      <a:pt x="2217" y="0"/>
                    </a:lnTo>
                    <a:lnTo>
                      <a:pt x="2250" y="0"/>
                    </a:lnTo>
                    <a:lnTo>
                      <a:pt x="2488" y="625"/>
                    </a:lnTo>
                    <a:lnTo>
                      <a:pt x="2245" y="625"/>
                    </a:lnTo>
                    <a:lnTo>
                      <a:pt x="2121" y="251"/>
                    </a:lnTo>
                    <a:close/>
                  </a:path>
                </a:pathLst>
              </a:custGeom>
              <a:solidFill>
                <a:srgbClr val="FEFEFE"/>
              </a:solidFill>
              <a:ln w="9525">
                <a:noFill/>
                <a:round/>
                <a:headEnd/>
                <a:tailEnd/>
              </a:ln>
            </p:spPr>
            <p:txBody>
              <a:bodyPr/>
              <a:lstStyle/>
              <a:p>
                <a:endParaRPr lang="en-GB" dirty="0"/>
              </a:p>
            </p:txBody>
          </p:sp>
          <p:sp>
            <p:nvSpPr>
              <p:cNvPr id="17" name="Freeform 12"/>
              <p:cNvSpPr>
                <a:spLocks noEditPoints="1"/>
              </p:cNvSpPr>
              <p:nvPr userDrawn="1"/>
            </p:nvSpPr>
            <p:spPr bwMode="auto">
              <a:xfrm>
                <a:off x="1326" y="403"/>
                <a:ext cx="994" cy="105"/>
              </a:xfrm>
              <a:custGeom>
                <a:avLst/>
                <a:gdLst>
                  <a:gd name="T0" fmla="*/ 805 w 7952"/>
                  <a:gd name="T1" fmla="*/ 636 h 840"/>
                  <a:gd name="T2" fmla="*/ 996 w 7952"/>
                  <a:gd name="T3" fmla="*/ 218 h 840"/>
                  <a:gd name="T4" fmla="*/ 1304 w 7952"/>
                  <a:gd name="T5" fmla="*/ 355 h 840"/>
                  <a:gd name="T6" fmla="*/ 1069 w 7952"/>
                  <a:gd name="T7" fmla="*/ 642 h 840"/>
                  <a:gd name="T8" fmla="*/ 1040 w 7952"/>
                  <a:gd name="T9" fmla="*/ 571 h 840"/>
                  <a:gd name="T10" fmla="*/ 1182 w 7952"/>
                  <a:gd name="T11" fmla="*/ 279 h 840"/>
                  <a:gd name="T12" fmla="*/ 1456 w 7952"/>
                  <a:gd name="T13" fmla="*/ 425 h 840"/>
                  <a:gd name="T14" fmla="*/ 1680 w 7952"/>
                  <a:gd name="T15" fmla="*/ 638 h 840"/>
                  <a:gd name="T16" fmla="*/ 1383 w 7952"/>
                  <a:gd name="T17" fmla="*/ 478 h 840"/>
                  <a:gd name="T18" fmla="*/ 1565 w 7952"/>
                  <a:gd name="T19" fmla="*/ 178 h 840"/>
                  <a:gd name="T20" fmla="*/ 1772 w 7952"/>
                  <a:gd name="T21" fmla="*/ 418 h 840"/>
                  <a:gd name="T22" fmla="*/ 1479 w 7952"/>
                  <a:gd name="T23" fmla="*/ 300 h 840"/>
                  <a:gd name="T24" fmla="*/ 2054 w 7952"/>
                  <a:gd name="T25" fmla="*/ 179 h 840"/>
                  <a:gd name="T26" fmla="*/ 2260 w 7952"/>
                  <a:gd name="T27" fmla="*/ 188 h 840"/>
                  <a:gd name="T28" fmla="*/ 2257 w 7952"/>
                  <a:gd name="T29" fmla="*/ 14 h 840"/>
                  <a:gd name="T30" fmla="*/ 2523 w 7952"/>
                  <a:gd name="T31" fmla="*/ 566 h 840"/>
                  <a:gd name="T32" fmla="*/ 2483 w 7952"/>
                  <a:gd name="T33" fmla="*/ 625 h 840"/>
                  <a:gd name="T34" fmla="*/ 2395 w 7952"/>
                  <a:gd name="T35" fmla="*/ 281 h 840"/>
                  <a:gd name="T36" fmla="*/ 2669 w 7952"/>
                  <a:gd name="T37" fmla="*/ 200 h 840"/>
                  <a:gd name="T38" fmla="*/ 2656 w 7952"/>
                  <a:gd name="T39" fmla="*/ 281 h 840"/>
                  <a:gd name="T40" fmla="*/ 2858 w 7952"/>
                  <a:gd name="T41" fmla="*/ 220 h 840"/>
                  <a:gd name="T42" fmla="*/ 3192 w 7952"/>
                  <a:gd name="T43" fmla="*/ 222 h 840"/>
                  <a:gd name="T44" fmla="*/ 3092 w 7952"/>
                  <a:gd name="T45" fmla="*/ 248 h 840"/>
                  <a:gd name="T46" fmla="*/ 3665 w 7952"/>
                  <a:gd name="T47" fmla="*/ 630 h 840"/>
                  <a:gd name="T48" fmla="*/ 3354 w 7952"/>
                  <a:gd name="T49" fmla="*/ 498 h 840"/>
                  <a:gd name="T50" fmla="*/ 3483 w 7952"/>
                  <a:gd name="T51" fmla="*/ 194 h 840"/>
                  <a:gd name="T52" fmla="*/ 3515 w 7952"/>
                  <a:gd name="T53" fmla="*/ 256 h 840"/>
                  <a:gd name="T54" fmla="*/ 3591 w 7952"/>
                  <a:gd name="T55" fmla="*/ 579 h 840"/>
                  <a:gd name="T56" fmla="*/ 4055 w 7952"/>
                  <a:gd name="T57" fmla="*/ 575 h 840"/>
                  <a:gd name="T58" fmla="*/ 3802 w 7952"/>
                  <a:gd name="T59" fmla="*/ 566 h 840"/>
                  <a:gd name="T60" fmla="*/ 3853 w 7952"/>
                  <a:gd name="T61" fmla="*/ 209 h 840"/>
                  <a:gd name="T62" fmla="*/ 4131 w 7952"/>
                  <a:gd name="T63" fmla="*/ 280 h 840"/>
                  <a:gd name="T64" fmla="*/ 3946 w 7952"/>
                  <a:gd name="T65" fmla="*/ 236 h 840"/>
                  <a:gd name="T66" fmla="*/ 4570 w 7952"/>
                  <a:gd name="T67" fmla="*/ 637 h 840"/>
                  <a:gd name="T68" fmla="*/ 4425 w 7952"/>
                  <a:gd name="T69" fmla="*/ 353 h 840"/>
                  <a:gd name="T70" fmla="*/ 4691 w 7952"/>
                  <a:gd name="T71" fmla="*/ 179 h 840"/>
                  <a:gd name="T72" fmla="*/ 4503 w 7952"/>
                  <a:gd name="T73" fmla="*/ 377 h 840"/>
                  <a:gd name="T74" fmla="*/ 4914 w 7952"/>
                  <a:gd name="T75" fmla="*/ 444 h 840"/>
                  <a:gd name="T76" fmla="*/ 5115 w 7952"/>
                  <a:gd name="T77" fmla="*/ 641 h 840"/>
                  <a:gd name="T78" fmla="*/ 4837 w 7952"/>
                  <a:gd name="T79" fmla="*/ 467 h 840"/>
                  <a:gd name="T80" fmla="*/ 5032 w 7952"/>
                  <a:gd name="T81" fmla="*/ 177 h 840"/>
                  <a:gd name="T82" fmla="*/ 5224 w 7952"/>
                  <a:gd name="T83" fmla="*/ 426 h 840"/>
                  <a:gd name="T84" fmla="*/ 4929 w 7952"/>
                  <a:gd name="T85" fmla="*/ 309 h 840"/>
                  <a:gd name="T86" fmla="*/ 5519 w 7952"/>
                  <a:gd name="T87" fmla="*/ 177 h 840"/>
                  <a:gd name="T88" fmla="*/ 5849 w 7952"/>
                  <a:gd name="T89" fmla="*/ 248 h 840"/>
                  <a:gd name="T90" fmla="*/ 5744 w 7952"/>
                  <a:gd name="T91" fmla="*/ 642 h 840"/>
                  <a:gd name="T92" fmla="*/ 6172 w 7952"/>
                  <a:gd name="T93" fmla="*/ 586 h 840"/>
                  <a:gd name="T94" fmla="*/ 5906 w 7952"/>
                  <a:gd name="T95" fmla="*/ 541 h 840"/>
                  <a:gd name="T96" fmla="*/ 6172 w 7952"/>
                  <a:gd name="T97" fmla="*/ 316 h 840"/>
                  <a:gd name="T98" fmla="*/ 6044 w 7952"/>
                  <a:gd name="T99" fmla="*/ 179 h 840"/>
                  <a:gd name="T100" fmla="*/ 6021 w 7952"/>
                  <a:gd name="T101" fmla="*/ 437 h 840"/>
                  <a:gd name="T102" fmla="*/ 6117 w 7952"/>
                  <a:gd name="T103" fmla="*/ 571 h 840"/>
                  <a:gd name="T104" fmla="*/ 6378 w 7952"/>
                  <a:gd name="T105" fmla="*/ 72 h 840"/>
                  <a:gd name="T106" fmla="*/ 6453 w 7952"/>
                  <a:gd name="T107" fmla="*/ 98 h 840"/>
                  <a:gd name="T108" fmla="*/ 6815 w 7952"/>
                  <a:gd name="T109" fmla="*/ 177 h 840"/>
                  <a:gd name="T110" fmla="*/ 6900 w 7952"/>
                  <a:gd name="T111" fmla="*/ 332 h 840"/>
                  <a:gd name="T112" fmla="*/ 6690 w 7952"/>
                  <a:gd name="T113" fmla="*/ 329 h 840"/>
                  <a:gd name="T114" fmla="*/ 7277 w 7952"/>
                  <a:gd name="T115" fmla="*/ 578 h 840"/>
                  <a:gd name="T116" fmla="*/ 7136 w 7952"/>
                  <a:gd name="T117" fmla="*/ 188 h 840"/>
                  <a:gd name="T118" fmla="*/ 7540 w 7952"/>
                  <a:gd name="T119" fmla="*/ 757 h 840"/>
                  <a:gd name="T120" fmla="*/ 7365 w 7952"/>
                  <a:gd name="T121" fmla="*/ 188 h 840"/>
                  <a:gd name="T122" fmla="*/ 7880 w 7952"/>
                  <a:gd name="T123" fmla="*/ 530 h 840"/>
                  <a:gd name="T124" fmla="*/ 7919 w 7952"/>
                  <a:gd name="T125" fmla="*/ 641 h 8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2" h="840">
                    <a:moveTo>
                      <a:pt x="324" y="276"/>
                    </a:moveTo>
                    <a:lnTo>
                      <a:pt x="324" y="343"/>
                    </a:lnTo>
                    <a:lnTo>
                      <a:pt x="81" y="343"/>
                    </a:lnTo>
                    <a:lnTo>
                      <a:pt x="81" y="568"/>
                    </a:lnTo>
                    <a:lnTo>
                      <a:pt x="352" y="568"/>
                    </a:lnTo>
                    <a:lnTo>
                      <a:pt x="352" y="636"/>
                    </a:lnTo>
                    <a:lnTo>
                      <a:pt x="0" y="636"/>
                    </a:lnTo>
                    <a:lnTo>
                      <a:pt x="0" y="11"/>
                    </a:lnTo>
                    <a:lnTo>
                      <a:pt x="338" y="11"/>
                    </a:lnTo>
                    <a:lnTo>
                      <a:pt x="338" y="79"/>
                    </a:lnTo>
                    <a:lnTo>
                      <a:pt x="81" y="79"/>
                    </a:lnTo>
                    <a:lnTo>
                      <a:pt x="81" y="276"/>
                    </a:lnTo>
                    <a:lnTo>
                      <a:pt x="324" y="276"/>
                    </a:lnTo>
                    <a:close/>
                    <a:moveTo>
                      <a:pt x="401" y="188"/>
                    </a:moveTo>
                    <a:lnTo>
                      <a:pt x="492" y="188"/>
                    </a:lnTo>
                    <a:lnTo>
                      <a:pt x="556" y="283"/>
                    </a:lnTo>
                    <a:lnTo>
                      <a:pt x="565" y="300"/>
                    </a:lnTo>
                    <a:lnTo>
                      <a:pt x="578" y="316"/>
                    </a:lnTo>
                    <a:lnTo>
                      <a:pt x="589" y="336"/>
                    </a:lnTo>
                    <a:lnTo>
                      <a:pt x="601" y="355"/>
                    </a:lnTo>
                    <a:lnTo>
                      <a:pt x="604" y="355"/>
                    </a:lnTo>
                    <a:lnTo>
                      <a:pt x="614" y="339"/>
                    </a:lnTo>
                    <a:lnTo>
                      <a:pt x="625" y="319"/>
                    </a:lnTo>
                    <a:lnTo>
                      <a:pt x="636" y="302"/>
                    </a:lnTo>
                    <a:lnTo>
                      <a:pt x="649" y="282"/>
                    </a:lnTo>
                    <a:lnTo>
                      <a:pt x="711" y="188"/>
                    </a:lnTo>
                    <a:lnTo>
                      <a:pt x="800" y="188"/>
                    </a:lnTo>
                    <a:lnTo>
                      <a:pt x="645" y="403"/>
                    </a:lnTo>
                    <a:lnTo>
                      <a:pt x="805" y="636"/>
                    </a:lnTo>
                    <a:lnTo>
                      <a:pt x="711" y="636"/>
                    </a:lnTo>
                    <a:lnTo>
                      <a:pt x="645" y="534"/>
                    </a:lnTo>
                    <a:lnTo>
                      <a:pt x="635" y="519"/>
                    </a:lnTo>
                    <a:lnTo>
                      <a:pt x="624" y="500"/>
                    </a:lnTo>
                    <a:lnTo>
                      <a:pt x="612" y="479"/>
                    </a:lnTo>
                    <a:lnTo>
                      <a:pt x="598" y="456"/>
                    </a:lnTo>
                    <a:lnTo>
                      <a:pt x="596" y="456"/>
                    </a:lnTo>
                    <a:lnTo>
                      <a:pt x="588" y="471"/>
                    </a:lnTo>
                    <a:lnTo>
                      <a:pt x="578" y="489"/>
                    </a:lnTo>
                    <a:lnTo>
                      <a:pt x="564" y="510"/>
                    </a:lnTo>
                    <a:lnTo>
                      <a:pt x="549" y="534"/>
                    </a:lnTo>
                    <a:lnTo>
                      <a:pt x="484" y="636"/>
                    </a:lnTo>
                    <a:lnTo>
                      <a:pt x="395" y="636"/>
                    </a:lnTo>
                    <a:lnTo>
                      <a:pt x="553" y="407"/>
                    </a:lnTo>
                    <a:lnTo>
                      <a:pt x="401" y="188"/>
                    </a:lnTo>
                    <a:close/>
                    <a:moveTo>
                      <a:pt x="883" y="817"/>
                    </a:moveTo>
                    <a:lnTo>
                      <a:pt x="883" y="334"/>
                    </a:lnTo>
                    <a:lnTo>
                      <a:pt x="883" y="298"/>
                    </a:lnTo>
                    <a:lnTo>
                      <a:pt x="882" y="261"/>
                    </a:lnTo>
                    <a:lnTo>
                      <a:pt x="881" y="223"/>
                    </a:lnTo>
                    <a:lnTo>
                      <a:pt x="880" y="188"/>
                    </a:lnTo>
                    <a:lnTo>
                      <a:pt x="953" y="188"/>
                    </a:lnTo>
                    <a:lnTo>
                      <a:pt x="957" y="264"/>
                    </a:lnTo>
                    <a:lnTo>
                      <a:pt x="958" y="264"/>
                    </a:lnTo>
                    <a:lnTo>
                      <a:pt x="965" y="254"/>
                    </a:lnTo>
                    <a:lnTo>
                      <a:pt x="972" y="243"/>
                    </a:lnTo>
                    <a:lnTo>
                      <a:pt x="978" y="234"/>
                    </a:lnTo>
                    <a:lnTo>
                      <a:pt x="989" y="227"/>
                    </a:lnTo>
                    <a:lnTo>
                      <a:pt x="996" y="218"/>
                    </a:lnTo>
                    <a:lnTo>
                      <a:pt x="1005" y="210"/>
                    </a:lnTo>
                    <a:lnTo>
                      <a:pt x="1013" y="204"/>
                    </a:lnTo>
                    <a:lnTo>
                      <a:pt x="1024" y="198"/>
                    </a:lnTo>
                    <a:lnTo>
                      <a:pt x="1034" y="193"/>
                    </a:lnTo>
                    <a:lnTo>
                      <a:pt x="1045" y="189"/>
                    </a:lnTo>
                    <a:lnTo>
                      <a:pt x="1054" y="186"/>
                    </a:lnTo>
                    <a:lnTo>
                      <a:pt x="1068" y="183"/>
                    </a:lnTo>
                    <a:lnTo>
                      <a:pt x="1079" y="181"/>
                    </a:lnTo>
                    <a:lnTo>
                      <a:pt x="1090" y="178"/>
                    </a:lnTo>
                    <a:lnTo>
                      <a:pt x="1105" y="177"/>
                    </a:lnTo>
                    <a:lnTo>
                      <a:pt x="1118" y="177"/>
                    </a:lnTo>
                    <a:lnTo>
                      <a:pt x="1138" y="178"/>
                    </a:lnTo>
                    <a:lnTo>
                      <a:pt x="1157" y="182"/>
                    </a:lnTo>
                    <a:lnTo>
                      <a:pt x="1166" y="184"/>
                    </a:lnTo>
                    <a:lnTo>
                      <a:pt x="1176" y="186"/>
                    </a:lnTo>
                    <a:lnTo>
                      <a:pt x="1185" y="189"/>
                    </a:lnTo>
                    <a:lnTo>
                      <a:pt x="1193" y="192"/>
                    </a:lnTo>
                    <a:lnTo>
                      <a:pt x="1200" y="197"/>
                    </a:lnTo>
                    <a:lnTo>
                      <a:pt x="1210" y="201"/>
                    </a:lnTo>
                    <a:lnTo>
                      <a:pt x="1218" y="206"/>
                    </a:lnTo>
                    <a:lnTo>
                      <a:pt x="1225" y="212"/>
                    </a:lnTo>
                    <a:lnTo>
                      <a:pt x="1239" y="225"/>
                    </a:lnTo>
                    <a:lnTo>
                      <a:pt x="1254" y="240"/>
                    </a:lnTo>
                    <a:lnTo>
                      <a:pt x="1266" y="257"/>
                    </a:lnTo>
                    <a:lnTo>
                      <a:pt x="1276" y="274"/>
                    </a:lnTo>
                    <a:lnTo>
                      <a:pt x="1287" y="293"/>
                    </a:lnTo>
                    <a:lnTo>
                      <a:pt x="1294" y="313"/>
                    </a:lnTo>
                    <a:lnTo>
                      <a:pt x="1300" y="334"/>
                    </a:lnTo>
                    <a:lnTo>
                      <a:pt x="1304" y="355"/>
                    </a:lnTo>
                    <a:lnTo>
                      <a:pt x="1307" y="380"/>
                    </a:lnTo>
                    <a:lnTo>
                      <a:pt x="1307" y="405"/>
                    </a:lnTo>
                    <a:lnTo>
                      <a:pt x="1307" y="433"/>
                    </a:lnTo>
                    <a:lnTo>
                      <a:pt x="1304" y="459"/>
                    </a:lnTo>
                    <a:lnTo>
                      <a:pt x="1302" y="471"/>
                    </a:lnTo>
                    <a:lnTo>
                      <a:pt x="1299" y="484"/>
                    </a:lnTo>
                    <a:lnTo>
                      <a:pt x="1296" y="496"/>
                    </a:lnTo>
                    <a:lnTo>
                      <a:pt x="1292" y="507"/>
                    </a:lnTo>
                    <a:lnTo>
                      <a:pt x="1288" y="519"/>
                    </a:lnTo>
                    <a:lnTo>
                      <a:pt x="1282" y="529"/>
                    </a:lnTo>
                    <a:lnTo>
                      <a:pt x="1278" y="539"/>
                    </a:lnTo>
                    <a:lnTo>
                      <a:pt x="1271" y="549"/>
                    </a:lnTo>
                    <a:lnTo>
                      <a:pt x="1266" y="559"/>
                    </a:lnTo>
                    <a:lnTo>
                      <a:pt x="1260" y="568"/>
                    </a:lnTo>
                    <a:lnTo>
                      <a:pt x="1253" y="578"/>
                    </a:lnTo>
                    <a:lnTo>
                      <a:pt x="1244" y="585"/>
                    </a:lnTo>
                    <a:lnTo>
                      <a:pt x="1231" y="600"/>
                    </a:lnTo>
                    <a:lnTo>
                      <a:pt x="1215" y="612"/>
                    </a:lnTo>
                    <a:lnTo>
                      <a:pt x="1207" y="617"/>
                    </a:lnTo>
                    <a:lnTo>
                      <a:pt x="1198" y="622"/>
                    </a:lnTo>
                    <a:lnTo>
                      <a:pt x="1190" y="626"/>
                    </a:lnTo>
                    <a:lnTo>
                      <a:pt x="1181" y="630"/>
                    </a:lnTo>
                    <a:lnTo>
                      <a:pt x="1163" y="637"/>
                    </a:lnTo>
                    <a:lnTo>
                      <a:pt x="1144" y="641"/>
                    </a:lnTo>
                    <a:lnTo>
                      <a:pt x="1122" y="646"/>
                    </a:lnTo>
                    <a:lnTo>
                      <a:pt x="1103" y="646"/>
                    </a:lnTo>
                    <a:lnTo>
                      <a:pt x="1090" y="646"/>
                    </a:lnTo>
                    <a:lnTo>
                      <a:pt x="1079" y="644"/>
                    </a:lnTo>
                    <a:lnTo>
                      <a:pt x="1069" y="642"/>
                    </a:lnTo>
                    <a:lnTo>
                      <a:pt x="1057" y="641"/>
                    </a:lnTo>
                    <a:lnTo>
                      <a:pt x="1047" y="639"/>
                    </a:lnTo>
                    <a:lnTo>
                      <a:pt x="1038" y="636"/>
                    </a:lnTo>
                    <a:lnTo>
                      <a:pt x="1029" y="632"/>
                    </a:lnTo>
                    <a:lnTo>
                      <a:pt x="1018" y="627"/>
                    </a:lnTo>
                    <a:lnTo>
                      <a:pt x="1010" y="623"/>
                    </a:lnTo>
                    <a:lnTo>
                      <a:pt x="1003" y="618"/>
                    </a:lnTo>
                    <a:lnTo>
                      <a:pt x="996" y="612"/>
                    </a:lnTo>
                    <a:lnTo>
                      <a:pt x="989" y="605"/>
                    </a:lnTo>
                    <a:lnTo>
                      <a:pt x="981" y="599"/>
                    </a:lnTo>
                    <a:lnTo>
                      <a:pt x="974" y="591"/>
                    </a:lnTo>
                    <a:lnTo>
                      <a:pt x="969" y="583"/>
                    </a:lnTo>
                    <a:lnTo>
                      <a:pt x="964" y="575"/>
                    </a:lnTo>
                    <a:lnTo>
                      <a:pt x="964" y="817"/>
                    </a:lnTo>
                    <a:lnTo>
                      <a:pt x="883" y="817"/>
                    </a:lnTo>
                    <a:close/>
                    <a:moveTo>
                      <a:pt x="964" y="376"/>
                    </a:moveTo>
                    <a:lnTo>
                      <a:pt x="964" y="453"/>
                    </a:lnTo>
                    <a:lnTo>
                      <a:pt x="964" y="467"/>
                    </a:lnTo>
                    <a:lnTo>
                      <a:pt x="966" y="478"/>
                    </a:lnTo>
                    <a:lnTo>
                      <a:pt x="969" y="491"/>
                    </a:lnTo>
                    <a:lnTo>
                      <a:pt x="972" y="503"/>
                    </a:lnTo>
                    <a:lnTo>
                      <a:pt x="976" y="513"/>
                    </a:lnTo>
                    <a:lnTo>
                      <a:pt x="983" y="524"/>
                    </a:lnTo>
                    <a:lnTo>
                      <a:pt x="991" y="534"/>
                    </a:lnTo>
                    <a:lnTo>
                      <a:pt x="1000" y="544"/>
                    </a:lnTo>
                    <a:lnTo>
                      <a:pt x="1008" y="552"/>
                    </a:lnTo>
                    <a:lnTo>
                      <a:pt x="1017" y="561"/>
                    </a:lnTo>
                    <a:lnTo>
                      <a:pt x="1029" y="566"/>
                    </a:lnTo>
                    <a:lnTo>
                      <a:pt x="1040" y="571"/>
                    </a:lnTo>
                    <a:lnTo>
                      <a:pt x="1051" y="576"/>
                    </a:lnTo>
                    <a:lnTo>
                      <a:pt x="1064" y="579"/>
                    </a:lnTo>
                    <a:lnTo>
                      <a:pt x="1077" y="581"/>
                    </a:lnTo>
                    <a:lnTo>
                      <a:pt x="1090" y="581"/>
                    </a:lnTo>
                    <a:lnTo>
                      <a:pt x="1106" y="581"/>
                    </a:lnTo>
                    <a:lnTo>
                      <a:pt x="1120" y="578"/>
                    </a:lnTo>
                    <a:lnTo>
                      <a:pt x="1132" y="575"/>
                    </a:lnTo>
                    <a:lnTo>
                      <a:pt x="1147" y="569"/>
                    </a:lnTo>
                    <a:lnTo>
                      <a:pt x="1159" y="563"/>
                    </a:lnTo>
                    <a:lnTo>
                      <a:pt x="1169" y="554"/>
                    </a:lnTo>
                    <a:lnTo>
                      <a:pt x="1181" y="545"/>
                    </a:lnTo>
                    <a:lnTo>
                      <a:pt x="1190" y="534"/>
                    </a:lnTo>
                    <a:lnTo>
                      <a:pt x="1198" y="522"/>
                    </a:lnTo>
                    <a:lnTo>
                      <a:pt x="1205" y="508"/>
                    </a:lnTo>
                    <a:lnTo>
                      <a:pt x="1213" y="494"/>
                    </a:lnTo>
                    <a:lnTo>
                      <a:pt x="1217" y="478"/>
                    </a:lnTo>
                    <a:lnTo>
                      <a:pt x="1221" y="462"/>
                    </a:lnTo>
                    <a:lnTo>
                      <a:pt x="1224" y="446"/>
                    </a:lnTo>
                    <a:lnTo>
                      <a:pt x="1226" y="427"/>
                    </a:lnTo>
                    <a:lnTo>
                      <a:pt x="1226" y="409"/>
                    </a:lnTo>
                    <a:lnTo>
                      <a:pt x="1226" y="391"/>
                    </a:lnTo>
                    <a:lnTo>
                      <a:pt x="1224" y="375"/>
                    </a:lnTo>
                    <a:lnTo>
                      <a:pt x="1221" y="358"/>
                    </a:lnTo>
                    <a:lnTo>
                      <a:pt x="1218" y="344"/>
                    </a:lnTo>
                    <a:lnTo>
                      <a:pt x="1213" y="330"/>
                    </a:lnTo>
                    <a:lnTo>
                      <a:pt x="1205" y="316"/>
                    </a:lnTo>
                    <a:lnTo>
                      <a:pt x="1200" y="304"/>
                    </a:lnTo>
                    <a:lnTo>
                      <a:pt x="1192" y="293"/>
                    </a:lnTo>
                    <a:lnTo>
                      <a:pt x="1182" y="279"/>
                    </a:lnTo>
                    <a:lnTo>
                      <a:pt x="1172" y="270"/>
                    </a:lnTo>
                    <a:lnTo>
                      <a:pt x="1159" y="261"/>
                    </a:lnTo>
                    <a:lnTo>
                      <a:pt x="1149" y="254"/>
                    </a:lnTo>
                    <a:lnTo>
                      <a:pt x="1136" y="248"/>
                    </a:lnTo>
                    <a:lnTo>
                      <a:pt x="1122" y="244"/>
                    </a:lnTo>
                    <a:lnTo>
                      <a:pt x="1108" y="242"/>
                    </a:lnTo>
                    <a:lnTo>
                      <a:pt x="1091" y="241"/>
                    </a:lnTo>
                    <a:lnTo>
                      <a:pt x="1081" y="242"/>
                    </a:lnTo>
                    <a:lnTo>
                      <a:pt x="1072" y="243"/>
                    </a:lnTo>
                    <a:lnTo>
                      <a:pt x="1062" y="245"/>
                    </a:lnTo>
                    <a:lnTo>
                      <a:pt x="1052" y="248"/>
                    </a:lnTo>
                    <a:lnTo>
                      <a:pt x="1042" y="254"/>
                    </a:lnTo>
                    <a:lnTo>
                      <a:pt x="1033" y="257"/>
                    </a:lnTo>
                    <a:lnTo>
                      <a:pt x="1024" y="264"/>
                    </a:lnTo>
                    <a:lnTo>
                      <a:pt x="1015" y="269"/>
                    </a:lnTo>
                    <a:lnTo>
                      <a:pt x="1007" y="276"/>
                    </a:lnTo>
                    <a:lnTo>
                      <a:pt x="999" y="284"/>
                    </a:lnTo>
                    <a:lnTo>
                      <a:pt x="993" y="293"/>
                    </a:lnTo>
                    <a:lnTo>
                      <a:pt x="987" y="302"/>
                    </a:lnTo>
                    <a:lnTo>
                      <a:pt x="981" y="311"/>
                    </a:lnTo>
                    <a:lnTo>
                      <a:pt x="976" y="319"/>
                    </a:lnTo>
                    <a:lnTo>
                      <a:pt x="972" y="332"/>
                    </a:lnTo>
                    <a:lnTo>
                      <a:pt x="969" y="343"/>
                    </a:lnTo>
                    <a:lnTo>
                      <a:pt x="967" y="352"/>
                    </a:lnTo>
                    <a:lnTo>
                      <a:pt x="965" y="362"/>
                    </a:lnTo>
                    <a:lnTo>
                      <a:pt x="964" y="369"/>
                    </a:lnTo>
                    <a:lnTo>
                      <a:pt x="964" y="376"/>
                    </a:lnTo>
                    <a:close/>
                    <a:moveTo>
                      <a:pt x="1771" y="426"/>
                    </a:moveTo>
                    <a:lnTo>
                      <a:pt x="1456" y="425"/>
                    </a:lnTo>
                    <a:lnTo>
                      <a:pt x="1458" y="444"/>
                    </a:lnTo>
                    <a:lnTo>
                      <a:pt x="1460" y="462"/>
                    </a:lnTo>
                    <a:lnTo>
                      <a:pt x="1463" y="478"/>
                    </a:lnTo>
                    <a:lnTo>
                      <a:pt x="1468" y="494"/>
                    </a:lnTo>
                    <a:lnTo>
                      <a:pt x="1477" y="508"/>
                    </a:lnTo>
                    <a:lnTo>
                      <a:pt x="1484" y="522"/>
                    </a:lnTo>
                    <a:lnTo>
                      <a:pt x="1493" y="534"/>
                    </a:lnTo>
                    <a:lnTo>
                      <a:pt x="1504" y="544"/>
                    </a:lnTo>
                    <a:lnTo>
                      <a:pt x="1515" y="552"/>
                    </a:lnTo>
                    <a:lnTo>
                      <a:pt x="1526" y="561"/>
                    </a:lnTo>
                    <a:lnTo>
                      <a:pt x="1536" y="566"/>
                    </a:lnTo>
                    <a:lnTo>
                      <a:pt x="1551" y="571"/>
                    </a:lnTo>
                    <a:lnTo>
                      <a:pt x="1563" y="575"/>
                    </a:lnTo>
                    <a:lnTo>
                      <a:pt x="1577" y="578"/>
                    </a:lnTo>
                    <a:lnTo>
                      <a:pt x="1594" y="580"/>
                    </a:lnTo>
                    <a:lnTo>
                      <a:pt x="1609" y="580"/>
                    </a:lnTo>
                    <a:lnTo>
                      <a:pt x="1628" y="580"/>
                    </a:lnTo>
                    <a:lnTo>
                      <a:pt x="1643" y="579"/>
                    </a:lnTo>
                    <a:lnTo>
                      <a:pt x="1660" y="578"/>
                    </a:lnTo>
                    <a:lnTo>
                      <a:pt x="1675" y="575"/>
                    </a:lnTo>
                    <a:lnTo>
                      <a:pt x="1689" y="571"/>
                    </a:lnTo>
                    <a:lnTo>
                      <a:pt x="1706" y="568"/>
                    </a:lnTo>
                    <a:lnTo>
                      <a:pt x="1719" y="563"/>
                    </a:lnTo>
                    <a:lnTo>
                      <a:pt x="1735" y="558"/>
                    </a:lnTo>
                    <a:lnTo>
                      <a:pt x="1748" y="616"/>
                    </a:lnTo>
                    <a:lnTo>
                      <a:pt x="1733" y="622"/>
                    </a:lnTo>
                    <a:lnTo>
                      <a:pt x="1714" y="628"/>
                    </a:lnTo>
                    <a:lnTo>
                      <a:pt x="1698" y="634"/>
                    </a:lnTo>
                    <a:lnTo>
                      <a:pt x="1680" y="638"/>
                    </a:lnTo>
                    <a:lnTo>
                      <a:pt x="1661" y="641"/>
                    </a:lnTo>
                    <a:lnTo>
                      <a:pt x="1641" y="642"/>
                    </a:lnTo>
                    <a:lnTo>
                      <a:pt x="1621" y="644"/>
                    </a:lnTo>
                    <a:lnTo>
                      <a:pt x="1599" y="646"/>
                    </a:lnTo>
                    <a:lnTo>
                      <a:pt x="1573" y="644"/>
                    </a:lnTo>
                    <a:lnTo>
                      <a:pt x="1551" y="641"/>
                    </a:lnTo>
                    <a:lnTo>
                      <a:pt x="1538" y="639"/>
                    </a:lnTo>
                    <a:lnTo>
                      <a:pt x="1528" y="636"/>
                    </a:lnTo>
                    <a:lnTo>
                      <a:pt x="1518" y="633"/>
                    </a:lnTo>
                    <a:lnTo>
                      <a:pt x="1506" y="629"/>
                    </a:lnTo>
                    <a:lnTo>
                      <a:pt x="1497" y="625"/>
                    </a:lnTo>
                    <a:lnTo>
                      <a:pt x="1488" y="620"/>
                    </a:lnTo>
                    <a:lnTo>
                      <a:pt x="1479" y="615"/>
                    </a:lnTo>
                    <a:lnTo>
                      <a:pt x="1468" y="610"/>
                    </a:lnTo>
                    <a:lnTo>
                      <a:pt x="1461" y="603"/>
                    </a:lnTo>
                    <a:lnTo>
                      <a:pt x="1453" y="597"/>
                    </a:lnTo>
                    <a:lnTo>
                      <a:pt x="1445" y="590"/>
                    </a:lnTo>
                    <a:lnTo>
                      <a:pt x="1438" y="582"/>
                    </a:lnTo>
                    <a:lnTo>
                      <a:pt x="1429" y="574"/>
                    </a:lnTo>
                    <a:lnTo>
                      <a:pt x="1422" y="566"/>
                    </a:lnTo>
                    <a:lnTo>
                      <a:pt x="1417" y="558"/>
                    </a:lnTo>
                    <a:lnTo>
                      <a:pt x="1412" y="549"/>
                    </a:lnTo>
                    <a:lnTo>
                      <a:pt x="1406" y="540"/>
                    </a:lnTo>
                    <a:lnTo>
                      <a:pt x="1402" y="530"/>
                    </a:lnTo>
                    <a:lnTo>
                      <a:pt x="1398" y="521"/>
                    </a:lnTo>
                    <a:lnTo>
                      <a:pt x="1392" y="510"/>
                    </a:lnTo>
                    <a:lnTo>
                      <a:pt x="1388" y="500"/>
                    </a:lnTo>
                    <a:lnTo>
                      <a:pt x="1385" y="489"/>
                    </a:lnTo>
                    <a:lnTo>
                      <a:pt x="1383" y="478"/>
                    </a:lnTo>
                    <a:lnTo>
                      <a:pt x="1382" y="467"/>
                    </a:lnTo>
                    <a:lnTo>
                      <a:pt x="1378" y="444"/>
                    </a:lnTo>
                    <a:lnTo>
                      <a:pt x="1378" y="418"/>
                    </a:lnTo>
                    <a:lnTo>
                      <a:pt x="1378" y="393"/>
                    </a:lnTo>
                    <a:lnTo>
                      <a:pt x="1382" y="369"/>
                    </a:lnTo>
                    <a:lnTo>
                      <a:pt x="1385" y="345"/>
                    </a:lnTo>
                    <a:lnTo>
                      <a:pt x="1392" y="323"/>
                    </a:lnTo>
                    <a:lnTo>
                      <a:pt x="1398" y="312"/>
                    </a:lnTo>
                    <a:lnTo>
                      <a:pt x="1401" y="302"/>
                    </a:lnTo>
                    <a:lnTo>
                      <a:pt x="1406" y="293"/>
                    </a:lnTo>
                    <a:lnTo>
                      <a:pt x="1411" y="281"/>
                    </a:lnTo>
                    <a:lnTo>
                      <a:pt x="1416" y="272"/>
                    </a:lnTo>
                    <a:lnTo>
                      <a:pt x="1422" y="264"/>
                    </a:lnTo>
                    <a:lnTo>
                      <a:pt x="1427" y="254"/>
                    </a:lnTo>
                    <a:lnTo>
                      <a:pt x="1436" y="245"/>
                    </a:lnTo>
                    <a:lnTo>
                      <a:pt x="1443" y="237"/>
                    </a:lnTo>
                    <a:lnTo>
                      <a:pt x="1451" y="230"/>
                    </a:lnTo>
                    <a:lnTo>
                      <a:pt x="1458" y="223"/>
                    </a:lnTo>
                    <a:lnTo>
                      <a:pt x="1465" y="217"/>
                    </a:lnTo>
                    <a:lnTo>
                      <a:pt x="1476" y="209"/>
                    </a:lnTo>
                    <a:lnTo>
                      <a:pt x="1484" y="203"/>
                    </a:lnTo>
                    <a:lnTo>
                      <a:pt x="1493" y="198"/>
                    </a:lnTo>
                    <a:lnTo>
                      <a:pt x="1502" y="194"/>
                    </a:lnTo>
                    <a:lnTo>
                      <a:pt x="1513" y="191"/>
                    </a:lnTo>
                    <a:lnTo>
                      <a:pt x="1522" y="186"/>
                    </a:lnTo>
                    <a:lnTo>
                      <a:pt x="1531" y="184"/>
                    </a:lnTo>
                    <a:lnTo>
                      <a:pt x="1543" y="182"/>
                    </a:lnTo>
                    <a:lnTo>
                      <a:pt x="1554" y="179"/>
                    </a:lnTo>
                    <a:lnTo>
                      <a:pt x="1565" y="178"/>
                    </a:lnTo>
                    <a:lnTo>
                      <a:pt x="1575" y="177"/>
                    </a:lnTo>
                    <a:lnTo>
                      <a:pt x="1589" y="177"/>
                    </a:lnTo>
                    <a:lnTo>
                      <a:pt x="1601" y="177"/>
                    </a:lnTo>
                    <a:lnTo>
                      <a:pt x="1611" y="178"/>
                    </a:lnTo>
                    <a:lnTo>
                      <a:pt x="1624" y="181"/>
                    </a:lnTo>
                    <a:lnTo>
                      <a:pt x="1635" y="183"/>
                    </a:lnTo>
                    <a:lnTo>
                      <a:pt x="1645" y="184"/>
                    </a:lnTo>
                    <a:lnTo>
                      <a:pt x="1655" y="188"/>
                    </a:lnTo>
                    <a:lnTo>
                      <a:pt x="1665" y="191"/>
                    </a:lnTo>
                    <a:lnTo>
                      <a:pt x="1675" y="196"/>
                    </a:lnTo>
                    <a:lnTo>
                      <a:pt x="1682" y="200"/>
                    </a:lnTo>
                    <a:lnTo>
                      <a:pt x="1691" y="205"/>
                    </a:lnTo>
                    <a:lnTo>
                      <a:pt x="1701" y="211"/>
                    </a:lnTo>
                    <a:lnTo>
                      <a:pt x="1708" y="220"/>
                    </a:lnTo>
                    <a:lnTo>
                      <a:pt x="1716" y="227"/>
                    </a:lnTo>
                    <a:lnTo>
                      <a:pt x="1723" y="233"/>
                    </a:lnTo>
                    <a:lnTo>
                      <a:pt x="1728" y="241"/>
                    </a:lnTo>
                    <a:lnTo>
                      <a:pt x="1736" y="250"/>
                    </a:lnTo>
                    <a:lnTo>
                      <a:pt x="1745" y="266"/>
                    </a:lnTo>
                    <a:lnTo>
                      <a:pt x="1753" y="280"/>
                    </a:lnTo>
                    <a:lnTo>
                      <a:pt x="1758" y="298"/>
                    </a:lnTo>
                    <a:lnTo>
                      <a:pt x="1763" y="313"/>
                    </a:lnTo>
                    <a:lnTo>
                      <a:pt x="1767" y="332"/>
                    </a:lnTo>
                    <a:lnTo>
                      <a:pt x="1772" y="348"/>
                    </a:lnTo>
                    <a:lnTo>
                      <a:pt x="1774" y="368"/>
                    </a:lnTo>
                    <a:lnTo>
                      <a:pt x="1774" y="387"/>
                    </a:lnTo>
                    <a:lnTo>
                      <a:pt x="1774" y="399"/>
                    </a:lnTo>
                    <a:lnTo>
                      <a:pt x="1773" y="409"/>
                    </a:lnTo>
                    <a:lnTo>
                      <a:pt x="1772" y="418"/>
                    </a:lnTo>
                    <a:lnTo>
                      <a:pt x="1771" y="426"/>
                    </a:lnTo>
                    <a:close/>
                    <a:moveTo>
                      <a:pt x="1456" y="368"/>
                    </a:moveTo>
                    <a:lnTo>
                      <a:pt x="1696" y="368"/>
                    </a:lnTo>
                    <a:lnTo>
                      <a:pt x="1696" y="353"/>
                    </a:lnTo>
                    <a:lnTo>
                      <a:pt x="1695" y="343"/>
                    </a:lnTo>
                    <a:lnTo>
                      <a:pt x="1691" y="332"/>
                    </a:lnTo>
                    <a:lnTo>
                      <a:pt x="1689" y="319"/>
                    </a:lnTo>
                    <a:lnTo>
                      <a:pt x="1687" y="310"/>
                    </a:lnTo>
                    <a:lnTo>
                      <a:pt x="1682" y="300"/>
                    </a:lnTo>
                    <a:lnTo>
                      <a:pt x="1678" y="291"/>
                    </a:lnTo>
                    <a:lnTo>
                      <a:pt x="1673" y="281"/>
                    </a:lnTo>
                    <a:lnTo>
                      <a:pt x="1666" y="270"/>
                    </a:lnTo>
                    <a:lnTo>
                      <a:pt x="1655" y="261"/>
                    </a:lnTo>
                    <a:lnTo>
                      <a:pt x="1646" y="254"/>
                    </a:lnTo>
                    <a:lnTo>
                      <a:pt x="1636" y="246"/>
                    </a:lnTo>
                    <a:lnTo>
                      <a:pt x="1624" y="241"/>
                    </a:lnTo>
                    <a:lnTo>
                      <a:pt x="1611" y="238"/>
                    </a:lnTo>
                    <a:lnTo>
                      <a:pt x="1597" y="236"/>
                    </a:lnTo>
                    <a:lnTo>
                      <a:pt x="1583" y="235"/>
                    </a:lnTo>
                    <a:lnTo>
                      <a:pt x="1568" y="236"/>
                    </a:lnTo>
                    <a:lnTo>
                      <a:pt x="1555" y="238"/>
                    </a:lnTo>
                    <a:lnTo>
                      <a:pt x="1541" y="241"/>
                    </a:lnTo>
                    <a:lnTo>
                      <a:pt x="1531" y="246"/>
                    </a:lnTo>
                    <a:lnTo>
                      <a:pt x="1520" y="254"/>
                    </a:lnTo>
                    <a:lnTo>
                      <a:pt x="1510" y="261"/>
                    </a:lnTo>
                    <a:lnTo>
                      <a:pt x="1499" y="269"/>
                    </a:lnTo>
                    <a:lnTo>
                      <a:pt x="1490" y="279"/>
                    </a:lnTo>
                    <a:lnTo>
                      <a:pt x="1485" y="289"/>
                    </a:lnTo>
                    <a:lnTo>
                      <a:pt x="1479" y="300"/>
                    </a:lnTo>
                    <a:lnTo>
                      <a:pt x="1474" y="309"/>
                    </a:lnTo>
                    <a:lnTo>
                      <a:pt x="1467" y="319"/>
                    </a:lnTo>
                    <a:lnTo>
                      <a:pt x="1463" y="332"/>
                    </a:lnTo>
                    <a:lnTo>
                      <a:pt x="1461" y="342"/>
                    </a:lnTo>
                    <a:lnTo>
                      <a:pt x="1458" y="353"/>
                    </a:lnTo>
                    <a:lnTo>
                      <a:pt x="1456" y="368"/>
                    </a:lnTo>
                    <a:close/>
                    <a:moveTo>
                      <a:pt x="1874" y="636"/>
                    </a:moveTo>
                    <a:lnTo>
                      <a:pt x="1874" y="326"/>
                    </a:lnTo>
                    <a:lnTo>
                      <a:pt x="1874" y="291"/>
                    </a:lnTo>
                    <a:lnTo>
                      <a:pt x="1874" y="256"/>
                    </a:lnTo>
                    <a:lnTo>
                      <a:pt x="1872" y="220"/>
                    </a:lnTo>
                    <a:lnTo>
                      <a:pt x="1872" y="188"/>
                    </a:lnTo>
                    <a:lnTo>
                      <a:pt x="1943" y="188"/>
                    </a:lnTo>
                    <a:lnTo>
                      <a:pt x="1945" y="275"/>
                    </a:lnTo>
                    <a:lnTo>
                      <a:pt x="1949" y="275"/>
                    </a:lnTo>
                    <a:lnTo>
                      <a:pt x="1953" y="264"/>
                    </a:lnTo>
                    <a:lnTo>
                      <a:pt x="1959" y="254"/>
                    </a:lnTo>
                    <a:lnTo>
                      <a:pt x="1964" y="244"/>
                    </a:lnTo>
                    <a:lnTo>
                      <a:pt x="1970" y="235"/>
                    </a:lnTo>
                    <a:lnTo>
                      <a:pt x="1976" y="227"/>
                    </a:lnTo>
                    <a:lnTo>
                      <a:pt x="1982" y="218"/>
                    </a:lnTo>
                    <a:lnTo>
                      <a:pt x="1991" y="210"/>
                    </a:lnTo>
                    <a:lnTo>
                      <a:pt x="2000" y="203"/>
                    </a:lnTo>
                    <a:lnTo>
                      <a:pt x="2008" y="197"/>
                    </a:lnTo>
                    <a:lnTo>
                      <a:pt x="2016" y="192"/>
                    </a:lnTo>
                    <a:lnTo>
                      <a:pt x="2025" y="188"/>
                    </a:lnTo>
                    <a:lnTo>
                      <a:pt x="2036" y="184"/>
                    </a:lnTo>
                    <a:lnTo>
                      <a:pt x="2045" y="182"/>
                    </a:lnTo>
                    <a:lnTo>
                      <a:pt x="2054" y="179"/>
                    </a:lnTo>
                    <a:lnTo>
                      <a:pt x="2064" y="177"/>
                    </a:lnTo>
                    <a:lnTo>
                      <a:pt x="2075" y="177"/>
                    </a:lnTo>
                    <a:lnTo>
                      <a:pt x="2087" y="178"/>
                    </a:lnTo>
                    <a:lnTo>
                      <a:pt x="2096" y="181"/>
                    </a:lnTo>
                    <a:lnTo>
                      <a:pt x="2096" y="257"/>
                    </a:lnTo>
                    <a:lnTo>
                      <a:pt x="2084" y="256"/>
                    </a:lnTo>
                    <a:lnTo>
                      <a:pt x="2069" y="254"/>
                    </a:lnTo>
                    <a:lnTo>
                      <a:pt x="2055" y="256"/>
                    </a:lnTo>
                    <a:lnTo>
                      <a:pt x="2043" y="257"/>
                    </a:lnTo>
                    <a:lnTo>
                      <a:pt x="2032" y="261"/>
                    </a:lnTo>
                    <a:lnTo>
                      <a:pt x="2020" y="266"/>
                    </a:lnTo>
                    <a:lnTo>
                      <a:pt x="2010" y="271"/>
                    </a:lnTo>
                    <a:lnTo>
                      <a:pt x="2000" y="279"/>
                    </a:lnTo>
                    <a:lnTo>
                      <a:pt x="1989" y="289"/>
                    </a:lnTo>
                    <a:lnTo>
                      <a:pt x="1981" y="300"/>
                    </a:lnTo>
                    <a:lnTo>
                      <a:pt x="1976" y="309"/>
                    </a:lnTo>
                    <a:lnTo>
                      <a:pt x="1971" y="319"/>
                    </a:lnTo>
                    <a:lnTo>
                      <a:pt x="1966" y="332"/>
                    </a:lnTo>
                    <a:lnTo>
                      <a:pt x="1963" y="343"/>
                    </a:lnTo>
                    <a:lnTo>
                      <a:pt x="1960" y="355"/>
                    </a:lnTo>
                    <a:lnTo>
                      <a:pt x="1958" y="369"/>
                    </a:lnTo>
                    <a:lnTo>
                      <a:pt x="1957" y="382"/>
                    </a:lnTo>
                    <a:lnTo>
                      <a:pt x="1954" y="396"/>
                    </a:lnTo>
                    <a:lnTo>
                      <a:pt x="1954" y="636"/>
                    </a:lnTo>
                    <a:lnTo>
                      <a:pt x="1874" y="636"/>
                    </a:lnTo>
                    <a:close/>
                    <a:moveTo>
                      <a:pt x="2260" y="636"/>
                    </a:moveTo>
                    <a:lnTo>
                      <a:pt x="2177" y="636"/>
                    </a:lnTo>
                    <a:lnTo>
                      <a:pt x="2177" y="188"/>
                    </a:lnTo>
                    <a:lnTo>
                      <a:pt x="2260" y="188"/>
                    </a:lnTo>
                    <a:lnTo>
                      <a:pt x="2260" y="636"/>
                    </a:lnTo>
                    <a:close/>
                    <a:moveTo>
                      <a:pt x="2219" y="105"/>
                    </a:moveTo>
                    <a:lnTo>
                      <a:pt x="2216" y="105"/>
                    </a:lnTo>
                    <a:lnTo>
                      <a:pt x="2205" y="104"/>
                    </a:lnTo>
                    <a:lnTo>
                      <a:pt x="2197" y="100"/>
                    </a:lnTo>
                    <a:lnTo>
                      <a:pt x="2193" y="98"/>
                    </a:lnTo>
                    <a:lnTo>
                      <a:pt x="2189" y="95"/>
                    </a:lnTo>
                    <a:lnTo>
                      <a:pt x="2185" y="92"/>
                    </a:lnTo>
                    <a:lnTo>
                      <a:pt x="2181" y="89"/>
                    </a:lnTo>
                    <a:lnTo>
                      <a:pt x="2173" y="82"/>
                    </a:lnTo>
                    <a:lnTo>
                      <a:pt x="2169" y="72"/>
                    </a:lnTo>
                    <a:lnTo>
                      <a:pt x="2167" y="62"/>
                    </a:lnTo>
                    <a:lnTo>
                      <a:pt x="2166" y="51"/>
                    </a:lnTo>
                    <a:lnTo>
                      <a:pt x="2167" y="41"/>
                    </a:lnTo>
                    <a:lnTo>
                      <a:pt x="2169" y="32"/>
                    </a:lnTo>
                    <a:lnTo>
                      <a:pt x="2173" y="22"/>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2" y="12"/>
                    </a:lnTo>
                    <a:lnTo>
                      <a:pt x="2257" y="14"/>
                    </a:lnTo>
                    <a:lnTo>
                      <a:pt x="2263" y="22"/>
                    </a:lnTo>
                    <a:lnTo>
                      <a:pt x="2268" y="31"/>
                    </a:lnTo>
                    <a:lnTo>
                      <a:pt x="2270" y="41"/>
                    </a:lnTo>
                    <a:lnTo>
                      <a:pt x="2271" y="51"/>
                    </a:lnTo>
                    <a:lnTo>
                      <a:pt x="2270" y="62"/>
                    </a:lnTo>
                    <a:lnTo>
                      <a:pt x="2268" y="72"/>
                    </a:lnTo>
                    <a:lnTo>
                      <a:pt x="2263" y="82"/>
                    </a:lnTo>
                    <a:lnTo>
                      <a:pt x="2257" y="89"/>
                    </a:lnTo>
                    <a:lnTo>
                      <a:pt x="2252" y="92"/>
                    </a:lnTo>
                    <a:lnTo>
                      <a:pt x="2249" y="95"/>
                    </a:lnTo>
                    <a:lnTo>
                      <a:pt x="2244" y="98"/>
                    </a:lnTo>
                    <a:lnTo>
                      <a:pt x="2240" y="100"/>
                    </a:lnTo>
                    <a:lnTo>
                      <a:pt x="2235" y="103"/>
                    </a:lnTo>
                    <a:lnTo>
                      <a:pt x="2230" y="104"/>
                    </a:lnTo>
                    <a:lnTo>
                      <a:pt x="2224" y="104"/>
                    </a:lnTo>
                    <a:lnTo>
                      <a:pt x="2219" y="105"/>
                    </a:lnTo>
                    <a:close/>
                    <a:moveTo>
                      <a:pt x="2755" y="426"/>
                    </a:moveTo>
                    <a:lnTo>
                      <a:pt x="2440" y="425"/>
                    </a:lnTo>
                    <a:lnTo>
                      <a:pt x="2443" y="444"/>
                    </a:lnTo>
                    <a:lnTo>
                      <a:pt x="2446" y="462"/>
                    </a:lnTo>
                    <a:lnTo>
                      <a:pt x="2449" y="478"/>
                    </a:lnTo>
                    <a:lnTo>
                      <a:pt x="2454" y="494"/>
                    </a:lnTo>
                    <a:lnTo>
                      <a:pt x="2461" y="508"/>
                    </a:lnTo>
                    <a:lnTo>
                      <a:pt x="2468" y="522"/>
                    </a:lnTo>
                    <a:lnTo>
                      <a:pt x="2477" y="534"/>
                    </a:lnTo>
                    <a:lnTo>
                      <a:pt x="2489" y="544"/>
                    </a:lnTo>
                    <a:lnTo>
                      <a:pt x="2499" y="552"/>
                    </a:lnTo>
                    <a:lnTo>
                      <a:pt x="2509" y="561"/>
                    </a:lnTo>
                    <a:lnTo>
                      <a:pt x="2523" y="566"/>
                    </a:lnTo>
                    <a:lnTo>
                      <a:pt x="2534" y="571"/>
                    </a:lnTo>
                    <a:lnTo>
                      <a:pt x="2547" y="575"/>
                    </a:lnTo>
                    <a:lnTo>
                      <a:pt x="2564" y="578"/>
                    </a:lnTo>
                    <a:lnTo>
                      <a:pt x="2578" y="580"/>
                    </a:lnTo>
                    <a:lnTo>
                      <a:pt x="2595" y="580"/>
                    </a:lnTo>
                    <a:lnTo>
                      <a:pt x="2612" y="580"/>
                    </a:lnTo>
                    <a:lnTo>
                      <a:pt x="2627" y="579"/>
                    </a:lnTo>
                    <a:lnTo>
                      <a:pt x="2644" y="578"/>
                    </a:lnTo>
                    <a:lnTo>
                      <a:pt x="2659" y="575"/>
                    </a:lnTo>
                    <a:lnTo>
                      <a:pt x="2676" y="571"/>
                    </a:lnTo>
                    <a:lnTo>
                      <a:pt x="2690" y="568"/>
                    </a:lnTo>
                    <a:lnTo>
                      <a:pt x="2705" y="563"/>
                    </a:lnTo>
                    <a:lnTo>
                      <a:pt x="2719" y="558"/>
                    </a:lnTo>
                    <a:lnTo>
                      <a:pt x="2731" y="616"/>
                    </a:lnTo>
                    <a:lnTo>
                      <a:pt x="2717" y="622"/>
                    </a:lnTo>
                    <a:lnTo>
                      <a:pt x="2699" y="628"/>
                    </a:lnTo>
                    <a:lnTo>
                      <a:pt x="2683" y="634"/>
                    </a:lnTo>
                    <a:lnTo>
                      <a:pt x="2663" y="638"/>
                    </a:lnTo>
                    <a:lnTo>
                      <a:pt x="2645" y="641"/>
                    </a:lnTo>
                    <a:lnTo>
                      <a:pt x="2624" y="642"/>
                    </a:lnTo>
                    <a:lnTo>
                      <a:pt x="2605" y="644"/>
                    </a:lnTo>
                    <a:lnTo>
                      <a:pt x="2582" y="646"/>
                    </a:lnTo>
                    <a:lnTo>
                      <a:pt x="2559" y="644"/>
                    </a:lnTo>
                    <a:lnTo>
                      <a:pt x="2534" y="641"/>
                    </a:lnTo>
                    <a:lnTo>
                      <a:pt x="2524" y="639"/>
                    </a:lnTo>
                    <a:lnTo>
                      <a:pt x="2512" y="636"/>
                    </a:lnTo>
                    <a:lnTo>
                      <a:pt x="2502" y="633"/>
                    </a:lnTo>
                    <a:lnTo>
                      <a:pt x="2492" y="629"/>
                    </a:lnTo>
                    <a:lnTo>
                      <a:pt x="2483" y="625"/>
                    </a:lnTo>
                    <a:lnTo>
                      <a:pt x="2471" y="620"/>
                    </a:lnTo>
                    <a:lnTo>
                      <a:pt x="2463" y="615"/>
                    </a:lnTo>
                    <a:lnTo>
                      <a:pt x="2455" y="610"/>
                    </a:lnTo>
                    <a:lnTo>
                      <a:pt x="2446" y="603"/>
                    </a:lnTo>
                    <a:lnTo>
                      <a:pt x="2436" y="597"/>
                    </a:lnTo>
                    <a:lnTo>
                      <a:pt x="2429" y="590"/>
                    </a:lnTo>
                    <a:lnTo>
                      <a:pt x="2422" y="582"/>
                    </a:lnTo>
                    <a:lnTo>
                      <a:pt x="2415" y="574"/>
                    </a:lnTo>
                    <a:lnTo>
                      <a:pt x="2409" y="566"/>
                    </a:lnTo>
                    <a:lnTo>
                      <a:pt x="2400" y="558"/>
                    </a:lnTo>
                    <a:lnTo>
                      <a:pt x="2395" y="549"/>
                    </a:lnTo>
                    <a:lnTo>
                      <a:pt x="2390" y="540"/>
                    </a:lnTo>
                    <a:lnTo>
                      <a:pt x="2386" y="530"/>
                    </a:lnTo>
                    <a:lnTo>
                      <a:pt x="2382" y="521"/>
                    </a:lnTo>
                    <a:lnTo>
                      <a:pt x="2378" y="510"/>
                    </a:lnTo>
                    <a:lnTo>
                      <a:pt x="2374" y="500"/>
                    </a:lnTo>
                    <a:lnTo>
                      <a:pt x="2371" y="489"/>
                    </a:lnTo>
                    <a:lnTo>
                      <a:pt x="2369" y="478"/>
                    </a:lnTo>
                    <a:lnTo>
                      <a:pt x="2365" y="467"/>
                    </a:lnTo>
                    <a:lnTo>
                      <a:pt x="2362" y="444"/>
                    </a:lnTo>
                    <a:lnTo>
                      <a:pt x="2361" y="418"/>
                    </a:lnTo>
                    <a:lnTo>
                      <a:pt x="2362" y="393"/>
                    </a:lnTo>
                    <a:lnTo>
                      <a:pt x="2365" y="369"/>
                    </a:lnTo>
                    <a:lnTo>
                      <a:pt x="2371" y="345"/>
                    </a:lnTo>
                    <a:lnTo>
                      <a:pt x="2377" y="323"/>
                    </a:lnTo>
                    <a:lnTo>
                      <a:pt x="2381" y="312"/>
                    </a:lnTo>
                    <a:lnTo>
                      <a:pt x="2385" y="302"/>
                    </a:lnTo>
                    <a:lnTo>
                      <a:pt x="2390" y="293"/>
                    </a:lnTo>
                    <a:lnTo>
                      <a:pt x="2395" y="281"/>
                    </a:lnTo>
                    <a:lnTo>
                      <a:pt x="2400" y="272"/>
                    </a:lnTo>
                    <a:lnTo>
                      <a:pt x="2407" y="264"/>
                    </a:lnTo>
                    <a:lnTo>
                      <a:pt x="2414" y="254"/>
                    </a:lnTo>
                    <a:lnTo>
                      <a:pt x="2420" y="245"/>
                    </a:lnTo>
                    <a:lnTo>
                      <a:pt x="2427" y="237"/>
                    </a:lnTo>
                    <a:lnTo>
                      <a:pt x="2434" y="230"/>
                    </a:lnTo>
                    <a:lnTo>
                      <a:pt x="2444" y="223"/>
                    </a:lnTo>
                    <a:lnTo>
                      <a:pt x="2452" y="217"/>
                    </a:lnTo>
                    <a:lnTo>
                      <a:pt x="2460" y="209"/>
                    </a:lnTo>
                    <a:lnTo>
                      <a:pt x="2468" y="203"/>
                    </a:lnTo>
                    <a:lnTo>
                      <a:pt x="2476" y="198"/>
                    </a:lnTo>
                    <a:lnTo>
                      <a:pt x="2487" y="194"/>
                    </a:lnTo>
                    <a:lnTo>
                      <a:pt x="2497" y="191"/>
                    </a:lnTo>
                    <a:lnTo>
                      <a:pt x="2507" y="186"/>
                    </a:lnTo>
                    <a:lnTo>
                      <a:pt x="2518" y="184"/>
                    </a:lnTo>
                    <a:lnTo>
                      <a:pt x="2528" y="182"/>
                    </a:lnTo>
                    <a:lnTo>
                      <a:pt x="2539" y="179"/>
                    </a:lnTo>
                    <a:lnTo>
                      <a:pt x="2548" y="178"/>
                    </a:lnTo>
                    <a:lnTo>
                      <a:pt x="2562" y="177"/>
                    </a:lnTo>
                    <a:lnTo>
                      <a:pt x="2573" y="177"/>
                    </a:lnTo>
                    <a:lnTo>
                      <a:pt x="2585" y="177"/>
                    </a:lnTo>
                    <a:lnTo>
                      <a:pt x="2597" y="178"/>
                    </a:lnTo>
                    <a:lnTo>
                      <a:pt x="2607" y="181"/>
                    </a:lnTo>
                    <a:lnTo>
                      <a:pt x="2619" y="183"/>
                    </a:lnTo>
                    <a:lnTo>
                      <a:pt x="2630" y="184"/>
                    </a:lnTo>
                    <a:lnTo>
                      <a:pt x="2640" y="188"/>
                    </a:lnTo>
                    <a:lnTo>
                      <a:pt x="2650" y="191"/>
                    </a:lnTo>
                    <a:lnTo>
                      <a:pt x="2658" y="196"/>
                    </a:lnTo>
                    <a:lnTo>
                      <a:pt x="2669" y="200"/>
                    </a:lnTo>
                    <a:lnTo>
                      <a:pt x="2677" y="205"/>
                    </a:lnTo>
                    <a:lnTo>
                      <a:pt x="2685" y="211"/>
                    </a:lnTo>
                    <a:lnTo>
                      <a:pt x="2692" y="220"/>
                    </a:lnTo>
                    <a:lnTo>
                      <a:pt x="2699" y="227"/>
                    </a:lnTo>
                    <a:lnTo>
                      <a:pt x="2708" y="233"/>
                    </a:lnTo>
                    <a:lnTo>
                      <a:pt x="2714" y="241"/>
                    </a:lnTo>
                    <a:lnTo>
                      <a:pt x="2721" y="250"/>
                    </a:lnTo>
                    <a:lnTo>
                      <a:pt x="2729" y="266"/>
                    </a:lnTo>
                    <a:lnTo>
                      <a:pt x="2736" y="280"/>
                    </a:lnTo>
                    <a:lnTo>
                      <a:pt x="2744" y="298"/>
                    </a:lnTo>
                    <a:lnTo>
                      <a:pt x="2749" y="313"/>
                    </a:lnTo>
                    <a:lnTo>
                      <a:pt x="2753" y="332"/>
                    </a:lnTo>
                    <a:lnTo>
                      <a:pt x="2756" y="348"/>
                    </a:lnTo>
                    <a:lnTo>
                      <a:pt x="2758" y="368"/>
                    </a:lnTo>
                    <a:lnTo>
                      <a:pt x="2758" y="387"/>
                    </a:lnTo>
                    <a:lnTo>
                      <a:pt x="2758" y="399"/>
                    </a:lnTo>
                    <a:lnTo>
                      <a:pt x="2758" y="409"/>
                    </a:lnTo>
                    <a:lnTo>
                      <a:pt x="2757" y="418"/>
                    </a:lnTo>
                    <a:lnTo>
                      <a:pt x="2755" y="426"/>
                    </a:lnTo>
                    <a:close/>
                    <a:moveTo>
                      <a:pt x="2440" y="368"/>
                    </a:moveTo>
                    <a:lnTo>
                      <a:pt x="2680" y="368"/>
                    </a:lnTo>
                    <a:lnTo>
                      <a:pt x="2680" y="353"/>
                    </a:lnTo>
                    <a:lnTo>
                      <a:pt x="2679" y="343"/>
                    </a:lnTo>
                    <a:lnTo>
                      <a:pt x="2677" y="332"/>
                    </a:lnTo>
                    <a:lnTo>
                      <a:pt x="2675" y="319"/>
                    </a:lnTo>
                    <a:lnTo>
                      <a:pt x="2672" y="310"/>
                    </a:lnTo>
                    <a:lnTo>
                      <a:pt x="2668" y="300"/>
                    </a:lnTo>
                    <a:lnTo>
                      <a:pt x="2662" y="291"/>
                    </a:lnTo>
                    <a:lnTo>
                      <a:pt x="2656" y="281"/>
                    </a:lnTo>
                    <a:lnTo>
                      <a:pt x="2650" y="270"/>
                    </a:lnTo>
                    <a:lnTo>
                      <a:pt x="2641" y="261"/>
                    </a:lnTo>
                    <a:lnTo>
                      <a:pt x="2632" y="254"/>
                    </a:lnTo>
                    <a:lnTo>
                      <a:pt x="2619" y="246"/>
                    </a:lnTo>
                    <a:lnTo>
                      <a:pt x="2609" y="241"/>
                    </a:lnTo>
                    <a:lnTo>
                      <a:pt x="2596" y="238"/>
                    </a:lnTo>
                    <a:lnTo>
                      <a:pt x="2580" y="236"/>
                    </a:lnTo>
                    <a:lnTo>
                      <a:pt x="2567" y="235"/>
                    </a:lnTo>
                    <a:lnTo>
                      <a:pt x="2551" y="236"/>
                    </a:lnTo>
                    <a:lnTo>
                      <a:pt x="2539" y="238"/>
                    </a:lnTo>
                    <a:lnTo>
                      <a:pt x="2528" y="241"/>
                    </a:lnTo>
                    <a:lnTo>
                      <a:pt x="2514" y="246"/>
                    </a:lnTo>
                    <a:lnTo>
                      <a:pt x="2503" y="254"/>
                    </a:lnTo>
                    <a:lnTo>
                      <a:pt x="2494" y="261"/>
                    </a:lnTo>
                    <a:lnTo>
                      <a:pt x="2485" y="269"/>
                    </a:lnTo>
                    <a:lnTo>
                      <a:pt x="2474" y="279"/>
                    </a:lnTo>
                    <a:lnTo>
                      <a:pt x="2468" y="289"/>
                    </a:lnTo>
                    <a:lnTo>
                      <a:pt x="2463" y="300"/>
                    </a:lnTo>
                    <a:lnTo>
                      <a:pt x="2458" y="309"/>
                    </a:lnTo>
                    <a:lnTo>
                      <a:pt x="2454" y="319"/>
                    </a:lnTo>
                    <a:lnTo>
                      <a:pt x="2450" y="332"/>
                    </a:lnTo>
                    <a:lnTo>
                      <a:pt x="2446" y="342"/>
                    </a:lnTo>
                    <a:lnTo>
                      <a:pt x="2444" y="353"/>
                    </a:lnTo>
                    <a:lnTo>
                      <a:pt x="2440" y="368"/>
                    </a:lnTo>
                    <a:close/>
                    <a:moveTo>
                      <a:pt x="2860" y="636"/>
                    </a:moveTo>
                    <a:lnTo>
                      <a:pt x="2860" y="308"/>
                    </a:lnTo>
                    <a:lnTo>
                      <a:pt x="2860" y="279"/>
                    </a:lnTo>
                    <a:lnTo>
                      <a:pt x="2859" y="249"/>
                    </a:lnTo>
                    <a:lnTo>
                      <a:pt x="2858" y="220"/>
                    </a:lnTo>
                    <a:lnTo>
                      <a:pt x="2856" y="188"/>
                    </a:lnTo>
                    <a:lnTo>
                      <a:pt x="2929" y="188"/>
                    </a:lnTo>
                    <a:lnTo>
                      <a:pt x="2933" y="261"/>
                    </a:lnTo>
                    <a:lnTo>
                      <a:pt x="2935" y="261"/>
                    </a:lnTo>
                    <a:lnTo>
                      <a:pt x="2940" y="254"/>
                    </a:lnTo>
                    <a:lnTo>
                      <a:pt x="2945" y="244"/>
                    </a:lnTo>
                    <a:lnTo>
                      <a:pt x="2950" y="236"/>
                    </a:lnTo>
                    <a:lnTo>
                      <a:pt x="2957" y="230"/>
                    </a:lnTo>
                    <a:lnTo>
                      <a:pt x="2963" y="223"/>
                    </a:lnTo>
                    <a:lnTo>
                      <a:pt x="2973" y="217"/>
                    </a:lnTo>
                    <a:lnTo>
                      <a:pt x="2981" y="209"/>
                    </a:lnTo>
                    <a:lnTo>
                      <a:pt x="2989" y="203"/>
                    </a:lnTo>
                    <a:lnTo>
                      <a:pt x="2999" y="197"/>
                    </a:lnTo>
                    <a:lnTo>
                      <a:pt x="3011" y="192"/>
                    </a:lnTo>
                    <a:lnTo>
                      <a:pt x="3021" y="188"/>
                    </a:lnTo>
                    <a:lnTo>
                      <a:pt x="3032" y="184"/>
                    </a:lnTo>
                    <a:lnTo>
                      <a:pt x="3046" y="182"/>
                    </a:lnTo>
                    <a:lnTo>
                      <a:pt x="3058" y="179"/>
                    </a:lnTo>
                    <a:lnTo>
                      <a:pt x="3069" y="177"/>
                    </a:lnTo>
                    <a:lnTo>
                      <a:pt x="3084" y="177"/>
                    </a:lnTo>
                    <a:lnTo>
                      <a:pt x="3098" y="178"/>
                    </a:lnTo>
                    <a:lnTo>
                      <a:pt x="3111" y="179"/>
                    </a:lnTo>
                    <a:lnTo>
                      <a:pt x="3126" y="183"/>
                    </a:lnTo>
                    <a:lnTo>
                      <a:pt x="3138" y="186"/>
                    </a:lnTo>
                    <a:lnTo>
                      <a:pt x="3150" y="191"/>
                    </a:lnTo>
                    <a:lnTo>
                      <a:pt x="3163" y="198"/>
                    </a:lnTo>
                    <a:lnTo>
                      <a:pt x="3174" y="205"/>
                    </a:lnTo>
                    <a:lnTo>
                      <a:pt x="3184" y="215"/>
                    </a:lnTo>
                    <a:lnTo>
                      <a:pt x="3192" y="222"/>
                    </a:lnTo>
                    <a:lnTo>
                      <a:pt x="3199" y="228"/>
                    </a:lnTo>
                    <a:lnTo>
                      <a:pt x="3205" y="235"/>
                    </a:lnTo>
                    <a:lnTo>
                      <a:pt x="3210" y="243"/>
                    </a:lnTo>
                    <a:lnTo>
                      <a:pt x="3214" y="250"/>
                    </a:lnTo>
                    <a:lnTo>
                      <a:pt x="3218" y="261"/>
                    </a:lnTo>
                    <a:lnTo>
                      <a:pt x="3222" y="268"/>
                    </a:lnTo>
                    <a:lnTo>
                      <a:pt x="3228" y="278"/>
                    </a:lnTo>
                    <a:lnTo>
                      <a:pt x="3231" y="287"/>
                    </a:lnTo>
                    <a:lnTo>
                      <a:pt x="3234" y="298"/>
                    </a:lnTo>
                    <a:lnTo>
                      <a:pt x="3236" y="308"/>
                    </a:lnTo>
                    <a:lnTo>
                      <a:pt x="3238" y="319"/>
                    </a:lnTo>
                    <a:lnTo>
                      <a:pt x="3240" y="343"/>
                    </a:lnTo>
                    <a:lnTo>
                      <a:pt x="3242" y="368"/>
                    </a:lnTo>
                    <a:lnTo>
                      <a:pt x="3242" y="636"/>
                    </a:lnTo>
                    <a:lnTo>
                      <a:pt x="3160" y="636"/>
                    </a:lnTo>
                    <a:lnTo>
                      <a:pt x="3160" y="377"/>
                    </a:lnTo>
                    <a:lnTo>
                      <a:pt x="3160" y="360"/>
                    </a:lnTo>
                    <a:lnTo>
                      <a:pt x="3159" y="345"/>
                    </a:lnTo>
                    <a:lnTo>
                      <a:pt x="3157" y="332"/>
                    </a:lnTo>
                    <a:lnTo>
                      <a:pt x="3154" y="318"/>
                    </a:lnTo>
                    <a:lnTo>
                      <a:pt x="3149" y="306"/>
                    </a:lnTo>
                    <a:lnTo>
                      <a:pt x="3144" y="296"/>
                    </a:lnTo>
                    <a:lnTo>
                      <a:pt x="3140" y="285"/>
                    </a:lnTo>
                    <a:lnTo>
                      <a:pt x="3133" y="276"/>
                    </a:lnTo>
                    <a:lnTo>
                      <a:pt x="3127" y="269"/>
                    </a:lnTo>
                    <a:lnTo>
                      <a:pt x="3120" y="262"/>
                    </a:lnTo>
                    <a:lnTo>
                      <a:pt x="3110" y="257"/>
                    </a:lnTo>
                    <a:lnTo>
                      <a:pt x="3101" y="251"/>
                    </a:lnTo>
                    <a:lnTo>
                      <a:pt x="3092" y="248"/>
                    </a:lnTo>
                    <a:lnTo>
                      <a:pt x="3081" y="245"/>
                    </a:lnTo>
                    <a:lnTo>
                      <a:pt x="3068" y="243"/>
                    </a:lnTo>
                    <a:lnTo>
                      <a:pt x="3055" y="243"/>
                    </a:lnTo>
                    <a:lnTo>
                      <a:pt x="3047" y="243"/>
                    </a:lnTo>
                    <a:lnTo>
                      <a:pt x="3036" y="244"/>
                    </a:lnTo>
                    <a:lnTo>
                      <a:pt x="3028" y="246"/>
                    </a:lnTo>
                    <a:lnTo>
                      <a:pt x="3020" y="249"/>
                    </a:lnTo>
                    <a:lnTo>
                      <a:pt x="3012" y="254"/>
                    </a:lnTo>
                    <a:lnTo>
                      <a:pt x="3004" y="257"/>
                    </a:lnTo>
                    <a:lnTo>
                      <a:pt x="2994" y="262"/>
                    </a:lnTo>
                    <a:lnTo>
                      <a:pt x="2987" y="267"/>
                    </a:lnTo>
                    <a:lnTo>
                      <a:pt x="2981" y="273"/>
                    </a:lnTo>
                    <a:lnTo>
                      <a:pt x="2974" y="280"/>
                    </a:lnTo>
                    <a:lnTo>
                      <a:pt x="2968" y="287"/>
                    </a:lnTo>
                    <a:lnTo>
                      <a:pt x="2961" y="295"/>
                    </a:lnTo>
                    <a:lnTo>
                      <a:pt x="2957" y="302"/>
                    </a:lnTo>
                    <a:lnTo>
                      <a:pt x="2952" y="310"/>
                    </a:lnTo>
                    <a:lnTo>
                      <a:pt x="2950" y="318"/>
                    </a:lnTo>
                    <a:lnTo>
                      <a:pt x="2947" y="329"/>
                    </a:lnTo>
                    <a:lnTo>
                      <a:pt x="2945" y="336"/>
                    </a:lnTo>
                    <a:lnTo>
                      <a:pt x="2943" y="345"/>
                    </a:lnTo>
                    <a:lnTo>
                      <a:pt x="2942" y="355"/>
                    </a:lnTo>
                    <a:lnTo>
                      <a:pt x="2942" y="365"/>
                    </a:lnTo>
                    <a:lnTo>
                      <a:pt x="2942" y="636"/>
                    </a:lnTo>
                    <a:lnTo>
                      <a:pt x="2860" y="636"/>
                    </a:lnTo>
                    <a:close/>
                    <a:moveTo>
                      <a:pt x="3680" y="558"/>
                    </a:moveTo>
                    <a:lnTo>
                      <a:pt x="3693" y="618"/>
                    </a:lnTo>
                    <a:lnTo>
                      <a:pt x="3681" y="625"/>
                    </a:lnTo>
                    <a:lnTo>
                      <a:pt x="3665" y="630"/>
                    </a:lnTo>
                    <a:lnTo>
                      <a:pt x="3651" y="634"/>
                    </a:lnTo>
                    <a:lnTo>
                      <a:pt x="3634" y="639"/>
                    </a:lnTo>
                    <a:lnTo>
                      <a:pt x="3619" y="641"/>
                    </a:lnTo>
                    <a:lnTo>
                      <a:pt x="3602" y="644"/>
                    </a:lnTo>
                    <a:lnTo>
                      <a:pt x="3583" y="646"/>
                    </a:lnTo>
                    <a:lnTo>
                      <a:pt x="3566" y="646"/>
                    </a:lnTo>
                    <a:lnTo>
                      <a:pt x="3541" y="646"/>
                    </a:lnTo>
                    <a:lnTo>
                      <a:pt x="3516" y="641"/>
                    </a:lnTo>
                    <a:lnTo>
                      <a:pt x="3505" y="639"/>
                    </a:lnTo>
                    <a:lnTo>
                      <a:pt x="3495" y="637"/>
                    </a:lnTo>
                    <a:lnTo>
                      <a:pt x="3483" y="634"/>
                    </a:lnTo>
                    <a:lnTo>
                      <a:pt x="3473" y="629"/>
                    </a:lnTo>
                    <a:lnTo>
                      <a:pt x="3464" y="625"/>
                    </a:lnTo>
                    <a:lnTo>
                      <a:pt x="3455" y="621"/>
                    </a:lnTo>
                    <a:lnTo>
                      <a:pt x="3444" y="616"/>
                    </a:lnTo>
                    <a:lnTo>
                      <a:pt x="3435" y="610"/>
                    </a:lnTo>
                    <a:lnTo>
                      <a:pt x="3427" y="603"/>
                    </a:lnTo>
                    <a:lnTo>
                      <a:pt x="3419" y="598"/>
                    </a:lnTo>
                    <a:lnTo>
                      <a:pt x="3409" y="590"/>
                    </a:lnTo>
                    <a:lnTo>
                      <a:pt x="3403" y="582"/>
                    </a:lnTo>
                    <a:lnTo>
                      <a:pt x="3395" y="574"/>
                    </a:lnTo>
                    <a:lnTo>
                      <a:pt x="3389" y="566"/>
                    </a:lnTo>
                    <a:lnTo>
                      <a:pt x="3382" y="558"/>
                    </a:lnTo>
                    <a:lnTo>
                      <a:pt x="3377" y="548"/>
                    </a:lnTo>
                    <a:lnTo>
                      <a:pt x="3369" y="539"/>
                    </a:lnTo>
                    <a:lnTo>
                      <a:pt x="3364" y="530"/>
                    </a:lnTo>
                    <a:lnTo>
                      <a:pt x="3361" y="520"/>
                    </a:lnTo>
                    <a:lnTo>
                      <a:pt x="3357" y="510"/>
                    </a:lnTo>
                    <a:lnTo>
                      <a:pt x="3354" y="498"/>
                    </a:lnTo>
                    <a:lnTo>
                      <a:pt x="3351" y="488"/>
                    </a:lnTo>
                    <a:lnTo>
                      <a:pt x="3348" y="476"/>
                    </a:lnTo>
                    <a:lnTo>
                      <a:pt x="3346" y="466"/>
                    </a:lnTo>
                    <a:lnTo>
                      <a:pt x="3343" y="440"/>
                    </a:lnTo>
                    <a:lnTo>
                      <a:pt x="3342" y="416"/>
                    </a:lnTo>
                    <a:lnTo>
                      <a:pt x="3342" y="402"/>
                    </a:lnTo>
                    <a:lnTo>
                      <a:pt x="3343" y="389"/>
                    </a:lnTo>
                    <a:lnTo>
                      <a:pt x="3344" y="378"/>
                    </a:lnTo>
                    <a:lnTo>
                      <a:pt x="3346" y="365"/>
                    </a:lnTo>
                    <a:lnTo>
                      <a:pt x="3348" y="353"/>
                    </a:lnTo>
                    <a:lnTo>
                      <a:pt x="3351" y="343"/>
                    </a:lnTo>
                    <a:lnTo>
                      <a:pt x="3354" y="332"/>
                    </a:lnTo>
                    <a:lnTo>
                      <a:pt x="3357" y="319"/>
                    </a:lnTo>
                    <a:lnTo>
                      <a:pt x="3362" y="310"/>
                    </a:lnTo>
                    <a:lnTo>
                      <a:pt x="3366" y="300"/>
                    </a:lnTo>
                    <a:lnTo>
                      <a:pt x="3372" y="291"/>
                    </a:lnTo>
                    <a:lnTo>
                      <a:pt x="3379" y="280"/>
                    </a:lnTo>
                    <a:lnTo>
                      <a:pt x="3386" y="271"/>
                    </a:lnTo>
                    <a:lnTo>
                      <a:pt x="3393" y="262"/>
                    </a:lnTo>
                    <a:lnTo>
                      <a:pt x="3400" y="254"/>
                    </a:lnTo>
                    <a:lnTo>
                      <a:pt x="3407" y="244"/>
                    </a:lnTo>
                    <a:lnTo>
                      <a:pt x="3417" y="236"/>
                    </a:lnTo>
                    <a:lnTo>
                      <a:pt x="3425" y="230"/>
                    </a:lnTo>
                    <a:lnTo>
                      <a:pt x="3434" y="223"/>
                    </a:lnTo>
                    <a:lnTo>
                      <a:pt x="3442" y="215"/>
                    </a:lnTo>
                    <a:lnTo>
                      <a:pt x="3454" y="209"/>
                    </a:lnTo>
                    <a:lnTo>
                      <a:pt x="3464" y="203"/>
                    </a:lnTo>
                    <a:lnTo>
                      <a:pt x="3473" y="198"/>
                    </a:lnTo>
                    <a:lnTo>
                      <a:pt x="3483" y="194"/>
                    </a:lnTo>
                    <a:lnTo>
                      <a:pt x="3496" y="191"/>
                    </a:lnTo>
                    <a:lnTo>
                      <a:pt x="3507" y="188"/>
                    </a:lnTo>
                    <a:lnTo>
                      <a:pt x="3518" y="184"/>
                    </a:lnTo>
                    <a:lnTo>
                      <a:pt x="3532" y="183"/>
                    </a:lnTo>
                    <a:lnTo>
                      <a:pt x="3544" y="181"/>
                    </a:lnTo>
                    <a:lnTo>
                      <a:pt x="3555" y="179"/>
                    </a:lnTo>
                    <a:lnTo>
                      <a:pt x="3570" y="178"/>
                    </a:lnTo>
                    <a:lnTo>
                      <a:pt x="3583" y="178"/>
                    </a:lnTo>
                    <a:lnTo>
                      <a:pt x="3598" y="178"/>
                    </a:lnTo>
                    <a:lnTo>
                      <a:pt x="3615" y="179"/>
                    </a:lnTo>
                    <a:lnTo>
                      <a:pt x="3630" y="182"/>
                    </a:lnTo>
                    <a:lnTo>
                      <a:pt x="3646" y="184"/>
                    </a:lnTo>
                    <a:lnTo>
                      <a:pt x="3658" y="188"/>
                    </a:lnTo>
                    <a:lnTo>
                      <a:pt x="3671" y="191"/>
                    </a:lnTo>
                    <a:lnTo>
                      <a:pt x="3685" y="196"/>
                    </a:lnTo>
                    <a:lnTo>
                      <a:pt x="3695" y="200"/>
                    </a:lnTo>
                    <a:lnTo>
                      <a:pt x="3678" y="264"/>
                    </a:lnTo>
                    <a:lnTo>
                      <a:pt x="3666" y="259"/>
                    </a:lnTo>
                    <a:lnTo>
                      <a:pt x="3656" y="256"/>
                    </a:lnTo>
                    <a:lnTo>
                      <a:pt x="3646" y="250"/>
                    </a:lnTo>
                    <a:lnTo>
                      <a:pt x="3632" y="247"/>
                    </a:lnTo>
                    <a:lnTo>
                      <a:pt x="3622" y="245"/>
                    </a:lnTo>
                    <a:lnTo>
                      <a:pt x="3609" y="243"/>
                    </a:lnTo>
                    <a:lnTo>
                      <a:pt x="3595" y="242"/>
                    </a:lnTo>
                    <a:lnTo>
                      <a:pt x="3583" y="242"/>
                    </a:lnTo>
                    <a:lnTo>
                      <a:pt x="3565" y="243"/>
                    </a:lnTo>
                    <a:lnTo>
                      <a:pt x="3547" y="245"/>
                    </a:lnTo>
                    <a:lnTo>
                      <a:pt x="3532" y="249"/>
                    </a:lnTo>
                    <a:lnTo>
                      <a:pt x="3515" y="256"/>
                    </a:lnTo>
                    <a:lnTo>
                      <a:pt x="3502" y="262"/>
                    </a:lnTo>
                    <a:lnTo>
                      <a:pt x="3489" y="270"/>
                    </a:lnTo>
                    <a:lnTo>
                      <a:pt x="3476" y="280"/>
                    </a:lnTo>
                    <a:lnTo>
                      <a:pt x="3464" y="293"/>
                    </a:lnTo>
                    <a:lnTo>
                      <a:pt x="3456" y="304"/>
                    </a:lnTo>
                    <a:lnTo>
                      <a:pt x="3446" y="317"/>
                    </a:lnTo>
                    <a:lnTo>
                      <a:pt x="3439" y="332"/>
                    </a:lnTo>
                    <a:lnTo>
                      <a:pt x="3434" y="345"/>
                    </a:lnTo>
                    <a:lnTo>
                      <a:pt x="3430" y="360"/>
                    </a:lnTo>
                    <a:lnTo>
                      <a:pt x="3427" y="377"/>
                    </a:lnTo>
                    <a:lnTo>
                      <a:pt x="3425" y="394"/>
                    </a:lnTo>
                    <a:lnTo>
                      <a:pt x="3424" y="412"/>
                    </a:lnTo>
                    <a:lnTo>
                      <a:pt x="3425" y="430"/>
                    </a:lnTo>
                    <a:lnTo>
                      <a:pt x="3427" y="448"/>
                    </a:lnTo>
                    <a:lnTo>
                      <a:pt x="3430" y="466"/>
                    </a:lnTo>
                    <a:lnTo>
                      <a:pt x="3435" y="481"/>
                    </a:lnTo>
                    <a:lnTo>
                      <a:pt x="3440" y="495"/>
                    </a:lnTo>
                    <a:lnTo>
                      <a:pt x="3448" y="510"/>
                    </a:lnTo>
                    <a:lnTo>
                      <a:pt x="3458" y="522"/>
                    </a:lnTo>
                    <a:lnTo>
                      <a:pt x="3468" y="534"/>
                    </a:lnTo>
                    <a:lnTo>
                      <a:pt x="3478" y="544"/>
                    </a:lnTo>
                    <a:lnTo>
                      <a:pt x="3492" y="553"/>
                    </a:lnTo>
                    <a:lnTo>
                      <a:pt x="3505" y="562"/>
                    </a:lnTo>
                    <a:lnTo>
                      <a:pt x="3517" y="568"/>
                    </a:lnTo>
                    <a:lnTo>
                      <a:pt x="3533" y="573"/>
                    </a:lnTo>
                    <a:lnTo>
                      <a:pt x="3547" y="578"/>
                    </a:lnTo>
                    <a:lnTo>
                      <a:pt x="3564" y="579"/>
                    </a:lnTo>
                    <a:lnTo>
                      <a:pt x="3580" y="579"/>
                    </a:lnTo>
                    <a:lnTo>
                      <a:pt x="3591" y="579"/>
                    </a:lnTo>
                    <a:lnTo>
                      <a:pt x="3605" y="578"/>
                    </a:lnTo>
                    <a:lnTo>
                      <a:pt x="3617" y="576"/>
                    </a:lnTo>
                    <a:lnTo>
                      <a:pt x="3629" y="574"/>
                    </a:lnTo>
                    <a:lnTo>
                      <a:pt x="3643" y="571"/>
                    </a:lnTo>
                    <a:lnTo>
                      <a:pt x="3654" y="566"/>
                    </a:lnTo>
                    <a:lnTo>
                      <a:pt x="3666" y="563"/>
                    </a:lnTo>
                    <a:lnTo>
                      <a:pt x="3680" y="558"/>
                    </a:lnTo>
                    <a:close/>
                    <a:moveTo>
                      <a:pt x="4148" y="426"/>
                    </a:moveTo>
                    <a:lnTo>
                      <a:pt x="3836" y="425"/>
                    </a:lnTo>
                    <a:lnTo>
                      <a:pt x="3837" y="444"/>
                    </a:lnTo>
                    <a:lnTo>
                      <a:pt x="3839" y="462"/>
                    </a:lnTo>
                    <a:lnTo>
                      <a:pt x="3843" y="478"/>
                    </a:lnTo>
                    <a:lnTo>
                      <a:pt x="3848" y="494"/>
                    </a:lnTo>
                    <a:lnTo>
                      <a:pt x="3854" y="508"/>
                    </a:lnTo>
                    <a:lnTo>
                      <a:pt x="3864" y="522"/>
                    </a:lnTo>
                    <a:lnTo>
                      <a:pt x="3873" y="534"/>
                    </a:lnTo>
                    <a:lnTo>
                      <a:pt x="3882" y="544"/>
                    </a:lnTo>
                    <a:lnTo>
                      <a:pt x="3892" y="552"/>
                    </a:lnTo>
                    <a:lnTo>
                      <a:pt x="3905" y="561"/>
                    </a:lnTo>
                    <a:lnTo>
                      <a:pt x="3917" y="566"/>
                    </a:lnTo>
                    <a:lnTo>
                      <a:pt x="3928" y="571"/>
                    </a:lnTo>
                    <a:lnTo>
                      <a:pt x="3943" y="575"/>
                    </a:lnTo>
                    <a:lnTo>
                      <a:pt x="3958" y="578"/>
                    </a:lnTo>
                    <a:lnTo>
                      <a:pt x="3972" y="580"/>
                    </a:lnTo>
                    <a:lnTo>
                      <a:pt x="3989" y="580"/>
                    </a:lnTo>
                    <a:lnTo>
                      <a:pt x="4005" y="580"/>
                    </a:lnTo>
                    <a:lnTo>
                      <a:pt x="4023" y="579"/>
                    </a:lnTo>
                    <a:lnTo>
                      <a:pt x="4038" y="578"/>
                    </a:lnTo>
                    <a:lnTo>
                      <a:pt x="4055" y="575"/>
                    </a:lnTo>
                    <a:lnTo>
                      <a:pt x="4070" y="571"/>
                    </a:lnTo>
                    <a:lnTo>
                      <a:pt x="4083" y="568"/>
                    </a:lnTo>
                    <a:lnTo>
                      <a:pt x="4099" y="563"/>
                    </a:lnTo>
                    <a:lnTo>
                      <a:pt x="4112" y="558"/>
                    </a:lnTo>
                    <a:lnTo>
                      <a:pt x="4127" y="616"/>
                    </a:lnTo>
                    <a:lnTo>
                      <a:pt x="4111" y="622"/>
                    </a:lnTo>
                    <a:lnTo>
                      <a:pt x="4095" y="628"/>
                    </a:lnTo>
                    <a:lnTo>
                      <a:pt x="4077" y="634"/>
                    </a:lnTo>
                    <a:lnTo>
                      <a:pt x="4058" y="638"/>
                    </a:lnTo>
                    <a:lnTo>
                      <a:pt x="4038" y="641"/>
                    </a:lnTo>
                    <a:lnTo>
                      <a:pt x="4019" y="642"/>
                    </a:lnTo>
                    <a:lnTo>
                      <a:pt x="3999" y="644"/>
                    </a:lnTo>
                    <a:lnTo>
                      <a:pt x="3978" y="646"/>
                    </a:lnTo>
                    <a:lnTo>
                      <a:pt x="3953" y="644"/>
                    </a:lnTo>
                    <a:lnTo>
                      <a:pt x="3928" y="641"/>
                    </a:lnTo>
                    <a:lnTo>
                      <a:pt x="3917" y="639"/>
                    </a:lnTo>
                    <a:lnTo>
                      <a:pt x="3907" y="636"/>
                    </a:lnTo>
                    <a:lnTo>
                      <a:pt x="3895" y="633"/>
                    </a:lnTo>
                    <a:lnTo>
                      <a:pt x="3885" y="629"/>
                    </a:lnTo>
                    <a:lnTo>
                      <a:pt x="3877" y="625"/>
                    </a:lnTo>
                    <a:lnTo>
                      <a:pt x="3867" y="620"/>
                    </a:lnTo>
                    <a:lnTo>
                      <a:pt x="3856" y="615"/>
                    </a:lnTo>
                    <a:lnTo>
                      <a:pt x="3848" y="610"/>
                    </a:lnTo>
                    <a:lnTo>
                      <a:pt x="3839" y="603"/>
                    </a:lnTo>
                    <a:lnTo>
                      <a:pt x="3832" y="597"/>
                    </a:lnTo>
                    <a:lnTo>
                      <a:pt x="3822" y="590"/>
                    </a:lnTo>
                    <a:lnTo>
                      <a:pt x="3815" y="582"/>
                    </a:lnTo>
                    <a:lnTo>
                      <a:pt x="3809" y="574"/>
                    </a:lnTo>
                    <a:lnTo>
                      <a:pt x="3802" y="566"/>
                    </a:lnTo>
                    <a:lnTo>
                      <a:pt x="3796" y="558"/>
                    </a:lnTo>
                    <a:lnTo>
                      <a:pt x="3791" y="549"/>
                    </a:lnTo>
                    <a:lnTo>
                      <a:pt x="3784" y="540"/>
                    </a:lnTo>
                    <a:lnTo>
                      <a:pt x="3780" y="530"/>
                    </a:lnTo>
                    <a:lnTo>
                      <a:pt x="3775" y="521"/>
                    </a:lnTo>
                    <a:lnTo>
                      <a:pt x="3771" y="510"/>
                    </a:lnTo>
                    <a:lnTo>
                      <a:pt x="3768" y="500"/>
                    </a:lnTo>
                    <a:lnTo>
                      <a:pt x="3765" y="489"/>
                    </a:lnTo>
                    <a:lnTo>
                      <a:pt x="3763" y="478"/>
                    </a:lnTo>
                    <a:lnTo>
                      <a:pt x="3761" y="467"/>
                    </a:lnTo>
                    <a:lnTo>
                      <a:pt x="3758" y="444"/>
                    </a:lnTo>
                    <a:lnTo>
                      <a:pt x="3757" y="418"/>
                    </a:lnTo>
                    <a:lnTo>
                      <a:pt x="3758" y="393"/>
                    </a:lnTo>
                    <a:lnTo>
                      <a:pt x="3761" y="369"/>
                    </a:lnTo>
                    <a:lnTo>
                      <a:pt x="3765" y="345"/>
                    </a:lnTo>
                    <a:lnTo>
                      <a:pt x="3770" y="323"/>
                    </a:lnTo>
                    <a:lnTo>
                      <a:pt x="3775" y="312"/>
                    </a:lnTo>
                    <a:lnTo>
                      <a:pt x="3778" y="302"/>
                    </a:lnTo>
                    <a:lnTo>
                      <a:pt x="3783" y="293"/>
                    </a:lnTo>
                    <a:lnTo>
                      <a:pt x="3790" y="281"/>
                    </a:lnTo>
                    <a:lnTo>
                      <a:pt x="3795" y="272"/>
                    </a:lnTo>
                    <a:lnTo>
                      <a:pt x="3800" y="264"/>
                    </a:lnTo>
                    <a:lnTo>
                      <a:pt x="3807" y="254"/>
                    </a:lnTo>
                    <a:lnTo>
                      <a:pt x="3814" y="245"/>
                    </a:lnTo>
                    <a:lnTo>
                      <a:pt x="3820" y="237"/>
                    </a:lnTo>
                    <a:lnTo>
                      <a:pt x="3830" y="230"/>
                    </a:lnTo>
                    <a:lnTo>
                      <a:pt x="3838" y="223"/>
                    </a:lnTo>
                    <a:lnTo>
                      <a:pt x="3846" y="217"/>
                    </a:lnTo>
                    <a:lnTo>
                      <a:pt x="3853" y="209"/>
                    </a:lnTo>
                    <a:lnTo>
                      <a:pt x="3863" y="203"/>
                    </a:lnTo>
                    <a:lnTo>
                      <a:pt x="3872" y="198"/>
                    </a:lnTo>
                    <a:lnTo>
                      <a:pt x="3880" y="194"/>
                    </a:lnTo>
                    <a:lnTo>
                      <a:pt x="3890" y="191"/>
                    </a:lnTo>
                    <a:lnTo>
                      <a:pt x="3902" y="186"/>
                    </a:lnTo>
                    <a:lnTo>
                      <a:pt x="3912" y="184"/>
                    </a:lnTo>
                    <a:lnTo>
                      <a:pt x="3921" y="182"/>
                    </a:lnTo>
                    <a:lnTo>
                      <a:pt x="3932" y="179"/>
                    </a:lnTo>
                    <a:lnTo>
                      <a:pt x="3944" y="178"/>
                    </a:lnTo>
                    <a:lnTo>
                      <a:pt x="3955" y="177"/>
                    </a:lnTo>
                    <a:lnTo>
                      <a:pt x="3966" y="177"/>
                    </a:lnTo>
                    <a:lnTo>
                      <a:pt x="3980" y="177"/>
                    </a:lnTo>
                    <a:lnTo>
                      <a:pt x="3990" y="178"/>
                    </a:lnTo>
                    <a:lnTo>
                      <a:pt x="4001" y="181"/>
                    </a:lnTo>
                    <a:lnTo>
                      <a:pt x="4014" y="183"/>
                    </a:lnTo>
                    <a:lnTo>
                      <a:pt x="4024" y="184"/>
                    </a:lnTo>
                    <a:lnTo>
                      <a:pt x="4033" y="188"/>
                    </a:lnTo>
                    <a:lnTo>
                      <a:pt x="4043" y="191"/>
                    </a:lnTo>
                    <a:lnTo>
                      <a:pt x="4054" y="196"/>
                    </a:lnTo>
                    <a:lnTo>
                      <a:pt x="4063" y="200"/>
                    </a:lnTo>
                    <a:lnTo>
                      <a:pt x="4070" y="205"/>
                    </a:lnTo>
                    <a:lnTo>
                      <a:pt x="4078" y="211"/>
                    </a:lnTo>
                    <a:lnTo>
                      <a:pt x="4088" y="220"/>
                    </a:lnTo>
                    <a:lnTo>
                      <a:pt x="4095" y="227"/>
                    </a:lnTo>
                    <a:lnTo>
                      <a:pt x="4102" y="233"/>
                    </a:lnTo>
                    <a:lnTo>
                      <a:pt x="4107" y="241"/>
                    </a:lnTo>
                    <a:lnTo>
                      <a:pt x="4114" y="250"/>
                    </a:lnTo>
                    <a:lnTo>
                      <a:pt x="4124" y="266"/>
                    </a:lnTo>
                    <a:lnTo>
                      <a:pt x="4131" y="280"/>
                    </a:lnTo>
                    <a:lnTo>
                      <a:pt x="4138" y="298"/>
                    </a:lnTo>
                    <a:lnTo>
                      <a:pt x="4143" y="313"/>
                    </a:lnTo>
                    <a:lnTo>
                      <a:pt x="4146" y="332"/>
                    </a:lnTo>
                    <a:lnTo>
                      <a:pt x="4150" y="348"/>
                    </a:lnTo>
                    <a:lnTo>
                      <a:pt x="4151" y="368"/>
                    </a:lnTo>
                    <a:lnTo>
                      <a:pt x="4152" y="387"/>
                    </a:lnTo>
                    <a:lnTo>
                      <a:pt x="4151" y="399"/>
                    </a:lnTo>
                    <a:lnTo>
                      <a:pt x="4151" y="409"/>
                    </a:lnTo>
                    <a:lnTo>
                      <a:pt x="4150" y="418"/>
                    </a:lnTo>
                    <a:lnTo>
                      <a:pt x="4148" y="426"/>
                    </a:lnTo>
                    <a:close/>
                    <a:moveTo>
                      <a:pt x="3836" y="368"/>
                    </a:moveTo>
                    <a:lnTo>
                      <a:pt x="4073" y="368"/>
                    </a:lnTo>
                    <a:lnTo>
                      <a:pt x="4073" y="353"/>
                    </a:lnTo>
                    <a:lnTo>
                      <a:pt x="4072" y="343"/>
                    </a:lnTo>
                    <a:lnTo>
                      <a:pt x="4070" y="332"/>
                    </a:lnTo>
                    <a:lnTo>
                      <a:pt x="4068" y="319"/>
                    </a:lnTo>
                    <a:lnTo>
                      <a:pt x="4065" y="310"/>
                    </a:lnTo>
                    <a:lnTo>
                      <a:pt x="4062" y="300"/>
                    </a:lnTo>
                    <a:lnTo>
                      <a:pt x="4058" y="291"/>
                    </a:lnTo>
                    <a:lnTo>
                      <a:pt x="4052" y="281"/>
                    </a:lnTo>
                    <a:lnTo>
                      <a:pt x="4043" y="270"/>
                    </a:lnTo>
                    <a:lnTo>
                      <a:pt x="4034" y="261"/>
                    </a:lnTo>
                    <a:lnTo>
                      <a:pt x="4026" y="254"/>
                    </a:lnTo>
                    <a:lnTo>
                      <a:pt x="4015" y="246"/>
                    </a:lnTo>
                    <a:lnTo>
                      <a:pt x="4002" y="241"/>
                    </a:lnTo>
                    <a:lnTo>
                      <a:pt x="3990" y="238"/>
                    </a:lnTo>
                    <a:lnTo>
                      <a:pt x="3976" y="236"/>
                    </a:lnTo>
                    <a:lnTo>
                      <a:pt x="3960" y="235"/>
                    </a:lnTo>
                    <a:lnTo>
                      <a:pt x="3946" y="236"/>
                    </a:lnTo>
                    <a:lnTo>
                      <a:pt x="3933" y="238"/>
                    </a:lnTo>
                    <a:lnTo>
                      <a:pt x="3921" y="241"/>
                    </a:lnTo>
                    <a:lnTo>
                      <a:pt x="3910" y="246"/>
                    </a:lnTo>
                    <a:lnTo>
                      <a:pt x="3900" y="254"/>
                    </a:lnTo>
                    <a:lnTo>
                      <a:pt x="3887" y="261"/>
                    </a:lnTo>
                    <a:lnTo>
                      <a:pt x="3878" y="269"/>
                    </a:lnTo>
                    <a:lnTo>
                      <a:pt x="3870" y="279"/>
                    </a:lnTo>
                    <a:lnTo>
                      <a:pt x="3864" y="289"/>
                    </a:lnTo>
                    <a:lnTo>
                      <a:pt x="3856" y="300"/>
                    </a:lnTo>
                    <a:lnTo>
                      <a:pt x="3851" y="309"/>
                    </a:lnTo>
                    <a:lnTo>
                      <a:pt x="3848" y="319"/>
                    </a:lnTo>
                    <a:lnTo>
                      <a:pt x="3843" y="332"/>
                    </a:lnTo>
                    <a:lnTo>
                      <a:pt x="3839" y="342"/>
                    </a:lnTo>
                    <a:lnTo>
                      <a:pt x="3838" y="353"/>
                    </a:lnTo>
                    <a:lnTo>
                      <a:pt x="3836" y="368"/>
                    </a:lnTo>
                    <a:close/>
                    <a:moveTo>
                      <a:pt x="4755" y="558"/>
                    </a:moveTo>
                    <a:lnTo>
                      <a:pt x="4771" y="618"/>
                    </a:lnTo>
                    <a:lnTo>
                      <a:pt x="4755" y="625"/>
                    </a:lnTo>
                    <a:lnTo>
                      <a:pt x="4741" y="630"/>
                    </a:lnTo>
                    <a:lnTo>
                      <a:pt x="4728" y="634"/>
                    </a:lnTo>
                    <a:lnTo>
                      <a:pt x="4710" y="639"/>
                    </a:lnTo>
                    <a:lnTo>
                      <a:pt x="4695" y="641"/>
                    </a:lnTo>
                    <a:lnTo>
                      <a:pt x="4677" y="644"/>
                    </a:lnTo>
                    <a:lnTo>
                      <a:pt x="4659" y="646"/>
                    </a:lnTo>
                    <a:lnTo>
                      <a:pt x="4640" y="646"/>
                    </a:lnTo>
                    <a:lnTo>
                      <a:pt x="4617" y="646"/>
                    </a:lnTo>
                    <a:lnTo>
                      <a:pt x="4593" y="641"/>
                    </a:lnTo>
                    <a:lnTo>
                      <a:pt x="4581" y="639"/>
                    </a:lnTo>
                    <a:lnTo>
                      <a:pt x="4570" y="637"/>
                    </a:lnTo>
                    <a:lnTo>
                      <a:pt x="4559" y="634"/>
                    </a:lnTo>
                    <a:lnTo>
                      <a:pt x="4549" y="629"/>
                    </a:lnTo>
                    <a:lnTo>
                      <a:pt x="4540" y="625"/>
                    </a:lnTo>
                    <a:lnTo>
                      <a:pt x="4529" y="621"/>
                    </a:lnTo>
                    <a:lnTo>
                      <a:pt x="4520" y="616"/>
                    </a:lnTo>
                    <a:lnTo>
                      <a:pt x="4511" y="610"/>
                    </a:lnTo>
                    <a:lnTo>
                      <a:pt x="4504" y="603"/>
                    </a:lnTo>
                    <a:lnTo>
                      <a:pt x="4494" y="598"/>
                    </a:lnTo>
                    <a:lnTo>
                      <a:pt x="4486" y="590"/>
                    </a:lnTo>
                    <a:lnTo>
                      <a:pt x="4479" y="582"/>
                    </a:lnTo>
                    <a:lnTo>
                      <a:pt x="4472" y="574"/>
                    </a:lnTo>
                    <a:lnTo>
                      <a:pt x="4465" y="566"/>
                    </a:lnTo>
                    <a:lnTo>
                      <a:pt x="4457" y="558"/>
                    </a:lnTo>
                    <a:lnTo>
                      <a:pt x="4451" y="548"/>
                    </a:lnTo>
                    <a:lnTo>
                      <a:pt x="4447" y="539"/>
                    </a:lnTo>
                    <a:lnTo>
                      <a:pt x="4442" y="530"/>
                    </a:lnTo>
                    <a:lnTo>
                      <a:pt x="4437" y="520"/>
                    </a:lnTo>
                    <a:lnTo>
                      <a:pt x="4433" y="510"/>
                    </a:lnTo>
                    <a:lnTo>
                      <a:pt x="4430" y="498"/>
                    </a:lnTo>
                    <a:lnTo>
                      <a:pt x="4427" y="488"/>
                    </a:lnTo>
                    <a:lnTo>
                      <a:pt x="4424" y="476"/>
                    </a:lnTo>
                    <a:lnTo>
                      <a:pt x="4420" y="466"/>
                    </a:lnTo>
                    <a:lnTo>
                      <a:pt x="4418" y="440"/>
                    </a:lnTo>
                    <a:lnTo>
                      <a:pt x="4417" y="416"/>
                    </a:lnTo>
                    <a:lnTo>
                      <a:pt x="4417" y="402"/>
                    </a:lnTo>
                    <a:lnTo>
                      <a:pt x="4418" y="389"/>
                    </a:lnTo>
                    <a:lnTo>
                      <a:pt x="4419" y="378"/>
                    </a:lnTo>
                    <a:lnTo>
                      <a:pt x="4423" y="365"/>
                    </a:lnTo>
                    <a:lnTo>
                      <a:pt x="4425" y="353"/>
                    </a:lnTo>
                    <a:lnTo>
                      <a:pt x="4428" y="343"/>
                    </a:lnTo>
                    <a:lnTo>
                      <a:pt x="4431" y="332"/>
                    </a:lnTo>
                    <a:lnTo>
                      <a:pt x="4435" y="319"/>
                    </a:lnTo>
                    <a:lnTo>
                      <a:pt x="4438" y="310"/>
                    </a:lnTo>
                    <a:lnTo>
                      <a:pt x="4443" y="300"/>
                    </a:lnTo>
                    <a:lnTo>
                      <a:pt x="4448" y="291"/>
                    </a:lnTo>
                    <a:lnTo>
                      <a:pt x="4454" y="280"/>
                    </a:lnTo>
                    <a:lnTo>
                      <a:pt x="4462" y="271"/>
                    </a:lnTo>
                    <a:lnTo>
                      <a:pt x="4469" y="262"/>
                    </a:lnTo>
                    <a:lnTo>
                      <a:pt x="4476" y="254"/>
                    </a:lnTo>
                    <a:lnTo>
                      <a:pt x="4483" y="244"/>
                    </a:lnTo>
                    <a:lnTo>
                      <a:pt x="4491" y="236"/>
                    </a:lnTo>
                    <a:lnTo>
                      <a:pt x="4501" y="230"/>
                    </a:lnTo>
                    <a:lnTo>
                      <a:pt x="4511" y="223"/>
                    </a:lnTo>
                    <a:lnTo>
                      <a:pt x="4520" y="215"/>
                    </a:lnTo>
                    <a:lnTo>
                      <a:pt x="4528" y="209"/>
                    </a:lnTo>
                    <a:lnTo>
                      <a:pt x="4540" y="203"/>
                    </a:lnTo>
                    <a:lnTo>
                      <a:pt x="4549" y="198"/>
                    </a:lnTo>
                    <a:lnTo>
                      <a:pt x="4560" y="194"/>
                    </a:lnTo>
                    <a:lnTo>
                      <a:pt x="4573" y="191"/>
                    </a:lnTo>
                    <a:lnTo>
                      <a:pt x="4584" y="188"/>
                    </a:lnTo>
                    <a:lnTo>
                      <a:pt x="4594" y="184"/>
                    </a:lnTo>
                    <a:lnTo>
                      <a:pt x="4606" y="183"/>
                    </a:lnTo>
                    <a:lnTo>
                      <a:pt x="4620" y="181"/>
                    </a:lnTo>
                    <a:lnTo>
                      <a:pt x="4632" y="179"/>
                    </a:lnTo>
                    <a:lnTo>
                      <a:pt x="4644" y="178"/>
                    </a:lnTo>
                    <a:lnTo>
                      <a:pt x="4659" y="178"/>
                    </a:lnTo>
                    <a:lnTo>
                      <a:pt x="4675" y="178"/>
                    </a:lnTo>
                    <a:lnTo>
                      <a:pt x="4691" y="179"/>
                    </a:lnTo>
                    <a:lnTo>
                      <a:pt x="4706" y="182"/>
                    </a:lnTo>
                    <a:lnTo>
                      <a:pt x="4722" y="184"/>
                    </a:lnTo>
                    <a:lnTo>
                      <a:pt x="4735" y="188"/>
                    </a:lnTo>
                    <a:lnTo>
                      <a:pt x="4747" y="191"/>
                    </a:lnTo>
                    <a:lnTo>
                      <a:pt x="4761" y="196"/>
                    </a:lnTo>
                    <a:lnTo>
                      <a:pt x="4771" y="200"/>
                    </a:lnTo>
                    <a:lnTo>
                      <a:pt x="4752" y="264"/>
                    </a:lnTo>
                    <a:lnTo>
                      <a:pt x="4742" y="259"/>
                    </a:lnTo>
                    <a:lnTo>
                      <a:pt x="4732" y="256"/>
                    </a:lnTo>
                    <a:lnTo>
                      <a:pt x="4722" y="250"/>
                    </a:lnTo>
                    <a:lnTo>
                      <a:pt x="4709" y="247"/>
                    </a:lnTo>
                    <a:lnTo>
                      <a:pt x="4698" y="245"/>
                    </a:lnTo>
                    <a:lnTo>
                      <a:pt x="4686" y="243"/>
                    </a:lnTo>
                    <a:lnTo>
                      <a:pt x="4671" y="242"/>
                    </a:lnTo>
                    <a:lnTo>
                      <a:pt x="4659" y="242"/>
                    </a:lnTo>
                    <a:lnTo>
                      <a:pt x="4640" y="243"/>
                    </a:lnTo>
                    <a:lnTo>
                      <a:pt x="4623" y="245"/>
                    </a:lnTo>
                    <a:lnTo>
                      <a:pt x="4606" y="249"/>
                    </a:lnTo>
                    <a:lnTo>
                      <a:pt x="4593" y="256"/>
                    </a:lnTo>
                    <a:lnTo>
                      <a:pt x="4579" y="262"/>
                    </a:lnTo>
                    <a:lnTo>
                      <a:pt x="4564" y="270"/>
                    </a:lnTo>
                    <a:lnTo>
                      <a:pt x="4552" y="280"/>
                    </a:lnTo>
                    <a:lnTo>
                      <a:pt x="4542" y="293"/>
                    </a:lnTo>
                    <a:lnTo>
                      <a:pt x="4530" y="304"/>
                    </a:lnTo>
                    <a:lnTo>
                      <a:pt x="4522" y="317"/>
                    </a:lnTo>
                    <a:lnTo>
                      <a:pt x="4515" y="332"/>
                    </a:lnTo>
                    <a:lnTo>
                      <a:pt x="4511" y="345"/>
                    </a:lnTo>
                    <a:lnTo>
                      <a:pt x="4506" y="360"/>
                    </a:lnTo>
                    <a:lnTo>
                      <a:pt x="4503" y="377"/>
                    </a:lnTo>
                    <a:lnTo>
                      <a:pt x="4501" y="394"/>
                    </a:lnTo>
                    <a:lnTo>
                      <a:pt x="4501" y="412"/>
                    </a:lnTo>
                    <a:lnTo>
                      <a:pt x="4501" y="430"/>
                    </a:lnTo>
                    <a:lnTo>
                      <a:pt x="4504" y="448"/>
                    </a:lnTo>
                    <a:lnTo>
                      <a:pt x="4506" y="466"/>
                    </a:lnTo>
                    <a:lnTo>
                      <a:pt x="4511" y="481"/>
                    </a:lnTo>
                    <a:lnTo>
                      <a:pt x="4517" y="495"/>
                    </a:lnTo>
                    <a:lnTo>
                      <a:pt x="4524" y="510"/>
                    </a:lnTo>
                    <a:lnTo>
                      <a:pt x="4535" y="522"/>
                    </a:lnTo>
                    <a:lnTo>
                      <a:pt x="4545" y="534"/>
                    </a:lnTo>
                    <a:lnTo>
                      <a:pt x="4555" y="544"/>
                    </a:lnTo>
                    <a:lnTo>
                      <a:pt x="4567" y="553"/>
                    </a:lnTo>
                    <a:lnTo>
                      <a:pt x="4581" y="562"/>
                    </a:lnTo>
                    <a:lnTo>
                      <a:pt x="4593" y="568"/>
                    </a:lnTo>
                    <a:lnTo>
                      <a:pt x="4607" y="573"/>
                    </a:lnTo>
                    <a:lnTo>
                      <a:pt x="4623" y="578"/>
                    </a:lnTo>
                    <a:lnTo>
                      <a:pt x="4638" y="579"/>
                    </a:lnTo>
                    <a:lnTo>
                      <a:pt x="4657" y="579"/>
                    </a:lnTo>
                    <a:lnTo>
                      <a:pt x="4668" y="579"/>
                    </a:lnTo>
                    <a:lnTo>
                      <a:pt x="4680" y="578"/>
                    </a:lnTo>
                    <a:lnTo>
                      <a:pt x="4693" y="576"/>
                    </a:lnTo>
                    <a:lnTo>
                      <a:pt x="4705" y="574"/>
                    </a:lnTo>
                    <a:lnTo>
                      <a:pt x="4717" y="571"/>
                    </a:lnTo>
                    <a:lnTo>
                      <a:pt x="4732" y="566"/>
                    </a:lnTo>
                    <a:lnTo>
                      <a:pt x="4744" y="563"/>
                    </a:lnTo>
                    <a:lnTo>
                      <a:pt x="4755" y="558"/>
                    </a:lnTo>
                    <a:close/>
                    <a:moveTo>
                      <a:pt x="5224" y="426"/>
                    </a:moveTo>
                    <a:lnTo>
                      <a:pt x="4913" y="425"/>
                    </a:lnTo>
                    <a:lnTo>
                      <a:pt x="4914" y="444"/>
                    </a:lnTo>
                    <a:lnTo>
                      <a:pt x="4915" y="462"/>
                    </a:lnTo>
                    <a:lnTo>
                      <a:pt x="4920" y="478"/>
                    </a:lnTo>
                    <a:lnTo>
                      <a:pt x="4924" y="494"/>
                    </a:lnTo>
                    <a:lnTo>
                      <a:pt x="4930" y="508"/>
                    </a:lnTo>
                    <a:lnTo>
                      <a:pt x="4938" y="522"/>
                    </a:lnTo>
                    <a:lnTo>
                      <a:pt x="4949" y="534"/>
                    </a:lnTo>
                    <a:lnTo>
                      <a:pt x="4958" y="544"/>
                    </a:lnTo>
                    <a:lnTo>
                      <a:pt x="4968" y="552"/>
                    </a:lnTo>
                    <a:lnTo>
                      <a:pt x="4979" y="561"/>
                    </a:lnTo>
                    <a:lnTo>
                      <a:pt x="4993" y="566"/>
                    </a:lnTo>
                    <a:lnTo>
                      <a:pt x="5005" y="571"/>
                    </a:lnTo>
                    <a:lnTo>
                      <a:pt x="5018" y="575"/>
                    </a:lnTo>
                    <a:lnTo>
                      <a:pt x="5034" y="578"/>
                    </a:lnTo>
                    <a:lnTo>
                      <a:pt x="5048" y="580"/>
                    </a:lnTo>
                    <a:lnTo>
                      <a:pt x="5066" y="580"/>
                    </a:lnTo>
                    <a:lnTo>
                      <a:pt x="5081" y="580"/>
                    </a:lnTo>
                    <a:lnTo>
                      <a:pt x="5099" y="579"/>
                    </a:lnTo>
                    <a:lnTo>
                      <a:pt x="5114" y="578"/>
                    </a:lnTo>
                    <a:lnTo>
                      <a:pt x="5129" y="575"/>
                    </a:lnTo>
                    <a:lnTo>
                      <a:pt x="5146" y="571"/>
                    </a:lnTo>
                    <a:lnTo>
                      <a:pt x="5160" y="568"/>
                    </a:lnTo>
                    <a:lnTo>
                      <a:pt x="5175" y="563"/>
                    </a:lnTo>
                    <a:lnTo>
                      <a:pt x="5188" y="558"/>
                    </a:lnTo>
                    <a:lnTo>
                      <a:pt x="5202" y="616"/>
                    </a:lnTo>
                    <a:lnTo>
                      <a:pt x="5187" y="622"/>
                    </a:lnTo>
                    <a:lnTo>
                      <a:pt x="5171" y="628"/>
                    </a:lnTo>
                    <a:lnTo>
                      <a:pt x="5153" y="634"/>
                    </a:lnTo>
                    <a:lnTo>
                      <a:pt x="5134" y="638"/>
                    </a:lnTo>
                    <a:lnTo>
                      <a:pt x="5115" y="641"/>
                    </a:lnTo>
                    <a:lnTo>
                      <a:pt x="5096" y="642"/>
                    </a:lnTo>
                    <a:lnTo>
                      <a:pt x="5075" y="644"/>
                    </a:lnTo>
                    <a:lnTo>
                      <a:pt x="5053" y="646"/>
                    </a:lnTo>
                    <a:lnTo>
                      <a:pt x="5029" y="644"/>
                    </a:lnTo>
                    <a:lnTo>
                      <a:pt x="5005" y="641"/>
                    </a:lnTo>
                    <a:lnTo>
                      <a:pt x="4995" y="639"/>
                    </a:lnTo>
                    <a:lnTo>
                      <a:pt x="4984" y="636"/>
                    </a:lnTo>
                    <a:lnTo>
                      <a:pt x="4972" y="633"/>
                    </a:lnTo>
                    <a:lnTo>
                      <a:pt x="4963" y="629"/>
                    </a:lnTo>
                    <a:lnTo>
                      <a:pt x="4953" y="625"/>
                    </a:lnTo>
                    <a:lnTo>
                      <a:pt x="4942" y="620"/>
                    </a:lnTo>
                    <a:lnTo>
                      <a:pt x="4933" y="615"/>
                    </a:lnTo>
                    <a:lnTo>
                      <a:pt x="4924" y="610"/>
                    </a:lnTo>
                    <a:lnTo>
                      <a:pt x="4917" y="603"/>
                    </a:lnTo>
                    <a:lnTo>
                      <a:pt x="4909" y="597"/>
                    </a:lnTo>
                    <a:lnTo>
                      <a:pt x="4899" y="590"/>
                    </a:lnTo>
                    <a:lnTo>
                      <a:pt x="4892" y="582"/>
                    </a:lnTo>
                    <a:lnTo>
                      <a:pt x="4885" y="574"/>
                    </a:lnTo>
                    <a:lnTo>
                      <a:pt x="4878" y="566"/>
                    </a:lnTo>
                    <a:lnTo>
                      <a:pt x="4873" y="558"/>
                    </a:lnTo>
                    <a:lnTo>
                      <a:pt x="4865" y="549"/>
                    </a:lnTo>
                    <a:lnTo>
                      <a:pt x="4860" y="540"/>
                    </a:lnTo>
                    <a:lnTo>
                      <a:pt x="4856" y="530"/>
                    </a:lnTo>
                    <a:lnTo>
                      <a:pt x="4851" y="521"/>
                    </a:lnTo>
                    <a:lnTo>
                      <a:pt x="4847" y="510"/>
                    </a:lnTo>
                    <a:lnTo>
                      <a:pt x="4844" y="500"/>
                    </a:lnTo>
                    <a:lnTo>
                      <a:pt x="4842" y="489"/>
                    </a:lnTo>
                    <a:lnTo>
                      <a:pt x="4840" y="478"/>
                    </a:lnTo>
                    <a:lnTo>
                      <a:pt x="4837" y="467"/>
                    </a:lnTo>
                    <a:lnTo>
                      <a:pt x="4835" y="444"/>
                    </a:lnTo>
                    <a:lnTo>
                      <a:pt x="4834" y="418"/>
                    </a:lnTo>
                    <a:lnTo>
                      <a:pt x="4835" y="393"/>
                    </a:lnTo>
                    <a:lnTo>
                      <a:pt x="4837" y="369"/>
                    </a:lnTo>
                    <a:lnTo>
                      <a:pt x="4842" y="345"/>
                    </a:lnTo>
                    <a:lnTo>
                      <a:pt x="4847" y="323"/>
                    </a:lnTo>
                    <a:lnTo>
                      <a:pt x="4851" y="312"/>
                    </a:lnTo>
                    <a:lnTo>
                      <a:pt x="4856" y="302"/>
                    </a:lnTo>
                    <a:lnTo>
                      <a:pt x="4859" y="293"/>
                    </a:lnTo>
                    <a:lnTo>
                      <a:pt x="4864" y="281"/>
                    </a:lnTo>
                    <a:lnTo>
                      <a:pt x="4872" y="272"/>
                    </a:lnTo>
                    <a:lnTo>
                      <a:pt x="4878" y="264"/>
                    </a:lnTo>
                    <a:lnTo>
                      <a:pt x="4883" y="254"/>
                    </a:lnTo>
                    <a:lnTo>
                      <a:pt x="4890" y="245"/>
                    </a:lnTo>
                    <a:lnTo>
                      <a:pt x="4897" y="237"/>
                    </a:lnTo>
                    <a:lnTo>
                      <a:pt x="4904" y="230"/>
                    </a:lnTo>
                    <a:lnTo>
                      <a:pt x="4914" y="223"/>
                    </a:lnTo>
                    <a:lnTo>
                      <a:pt x="4922" y="217"/>
                    </a:lnTo>
                    <a:lnTo>
                      <a:pt x="4929" y="209"/>
                    </a:lnTo>
                    <a:lnTo>
                      <a:pt x="4938" y="203"/>
                    </a:lnTo>
                    <a:lnTo>
                      <a:pt x="4949" y="198"/>
                    </a:lnTo>
                    <a:lnTo>
                      <a:pt x="4958" y="194"/>
                    </a:lnTo>
                    <a:lnTo>
                      <a:pt x="4966" y="191"/>
                    </a:lnTo>
                    <a:lnTo>
                      <a:pt x="4976" y="186"/>
                    </a:lnTo>
                    <a:lnTo>
                      <a:pt x="4988" y="184"/>
                    </a:lnTo>
                    <a:lnTo>
                      <a:pt x="4998" y="182"/>
                    </a:lnTo>
                    <a:lnTo>
                      <a:pt x="5008" y="179"/>
                    </a:lnTo>
                    <a:lnTo>
                      <a:pt x="5021" y="178"/>
                    </a:lnTo>
                    <a:lnTo>
                      <a:pt x="5032" y="177"/>
                    </a:lnTo>
                    <a:lnTo>
                      <a:pt x="5043" y="177"/>
                    </a:lnTo>
                    <a:lnTo>
                      <a:pt x="5054" y="177"/>
                    </a:lnTo>
                    <a:lnTo>
                      <a:pt x="5068" y="178"/>
                    </a:lnTo>
                    <a:lnTo>
                      <a:pt x="5078" y="181"/>
                    </a:lnTo>
                    <a:lnTo>
                      <a:pt x="5089" y="183"/>
                    </a:lnTo>
                    <a:lnTo>
                      <a:pt x="5100" y="184"/>
                    </a:lnTo>
                    <a:lnTo>
                      <a:pt x="5110" y="188"/>
                    </a:lnTo>
                    <a:lnTo>
                      <a:pt x="5119" y="191"/>
                    </a:lnTo>
                    <a:lnTo>
                      <a:pt x="5128" y="196"/>
                    </a:lnTo>
                    <a:lnTo>
                      <a:pt x="5139" y="200"/>
                    </a:lnTo>
                    <a:lnTo>
                      <a:pt x="5148" y="205"/>
                    </a:lnTo>
                    <a:lnTo>
                      <a:pt x="5155" y="211"/>
                    </a:lnTo>
                    <a:lnTo>
                      <a:pt x="5162" y="220"/>
                    </a:lnTo>
                    <a:lnTo>
                      <a:pt x="5172" y="227"/>
                    </a:lnTo>
                    <a:lnTo>
                      <a:pt x="5178" y="233"/>
                    </a:lnTo>
                    <a:lnTo>
                      <a:pt x="5185" y="241"/>
                    </a:lnTo>
                    <a:lnTo>
                      <a:pt x="5190" y="250"/>
                    </a:lnTo>
                    <a:lnTo>
                      <a:pt x="5199" y="266"/>
                    </a:lnTo>
                    <a:lnTo>
                      <a:pt x="5207" y="280"/>
                    </a:lnTo>
                    <a:lnTo>
                      <a:pt x="5214" y="298"/>
                    </a:lnTo>
                    <a:lnTo>
                      <a:pt x="5219" y="313"/>
                    </a:lnTo>
                    <a:lnTo>
                      <a:pt x="5223" y="332"/>
                    </a:lnTo>
                    <a:lnTo>
                      <a:pt x="5226" y="348"/>
                    </a:lnTo>
                    <a:lnTo>
                      <a:pt x="5228" y="368"/>
                    </a:lnTo>
                    <a:lnTo>
                      <a:pt x="5228" y="387"/>
                    </a:lnTo>
                    <a:lnTo>
                      <a:pt x="5228" y="399"/>
                    </a:lnTo>
                    <a:lnTo>
                      <a:pt x="5227" y="409"/>
                    </a:lnTo>
                    <a:lnTo>
                      <a:pt x="5226" y="418"/>
                    </a:lnTo>
                    <a:lnTo>
                      <a:pt x="5224" y="426"/>
                    </a:lnTo>
                    <a:close/>
                    <a:moveTo>
                      <a:pt x="4913" y="368"/>
                    </a:moveTo>
                    <a:lnTo>
                      <a:pt x="5149" y="368"/>
                    </a:lnTo>
                    <a:lnTo>
                      <a:pt x="5149" y="353"/>
                    </a:lnTo>
                    <a:lnTo>
                      <a:pt x="5148" y="343"/>
                    </a:lnTo>
                    <a:lnTo>
                      <a:pt x="5148" y="332"/>
                    </a:lnTo>
                    <a:lnTo>
                      <a:pt x="5144" y="319"/>
                    </a:lnTo>
                    <a:lnTo>
                      <a:pt x="5141" y="310"/>
                    </a:lnTo>
                    <a:lnTo>
                      <a:pt x="5139" y="300"/>
                    </a:lnTo>
                    <a:lnTo>
                      <a:pt x="5134" y="291"/>
                    </a:lnTo>
                    <a:lnTo>
                      <a:pt x="5127" y="281"/>
                    </a:lnTo>
                    <a:lnTo>
                      <a:pt x="5119" y="270"/>
                    </a:lnTo>
                    <a:lnTo>
                      <a:pt x="5111" y="261"/>
                    </a:lnTo>
                    <a:lnTo>
                      <a:pt x="5102" y="254"/>
                    </a:lnTo>
                    <a:lnTo>
                      <a:pt x="5090" y="246"/>
                    </a:lnTo>
                    <a:lnTo>
                      <a:pt x="5078" y="241"/>
                    </a:lnTo>
                    <a:lnTo>
                      <a:pt x="5066" y="238"/>
                    </a:lnTo>
                    <a:lnTo>
                      <a:pt x="5051" y="236"/>
                    </a:lnTo>
                    <a:lnTo>
                      <a:pt x="5036" y="235"/>
                    </a:lnTo>
                    <a:lnTo>
                      <a:pt x="5024" y="236"/>
                    </a:lnTo>
                    <a:lnTo>
                      <a:pt x="5009" y="238"/>
                    </a:lnTo>
                    <a:lnTo>
                      <a:pt x="4997" y="241"/>
                    </a:lnTo>
                    <a:lnTo>
                      <a:pt x="4987" y="246"/>
                    </a:lnTo>
                    <a:lnTo>
                      <a:pt x="4974" y="254"/>
                    </a:lnTo>
                    <a:lnTo>
                      <a:pt x="4964" y="261"/>
                    </a:lnTo>
                    <a:lnTo>
                      <a:pt x="4956" y="269"/>
                    </a:lnTo>
                    <a:lnTo>
                      <a:pt x="4947" y="279"/>
                    </a:lnTo>
                    <a:lnTo>
                      <a:pt x="4939" y="289"/>
                    </a:lnTo>
                    <a:lnTo>
                      <a:pt x="4933" y="300"/>
                    </a:lnTo>
                    <a:lnTo>
                      <a:pt x="4929" y="309"/>
                    </a:lnTo>
                    <a:lnTo>
                      <a:pt x="4924" y="319"/>
                    </a:lnTo>
                    <a:lnTo>
                      <a:pt x="4920" y="332"/>
                    </a:lnTo>
                    <a:lnTo>
                      <a:pt x="4917" y="342"/>
                    </a:lnTo>
                    <a:lnTo>
                      <a:pt x="4914" y="353"/>
                    </a:lnTo>
                    <a:lnTo>
                      <a:pt x="4913" y="368"/>
                    </a:lnTo>
                    <a:close/>
                    <a:moveTo>
                      <a:pt x="5329" y="636"/>
                    </a:moveTo>
                    <a:lnTo>
                      <a:pt x="5329" y="326"/>
                    </a:lnTo>
                    <a:lnTo>
                      <a:pt x="5329" y="291"/>
                    </a:lnTo>
                    <a:lnTo>
                      <a:pt x="5329" y="256"/>
                    </a:lnTo>
                    <a:lnTo>
                      <a:pt x="5329" y="220"/>
                    </a:lnTo>
                    <a:lnTo>
                      <a:pt x="5328" y="188"/>
                    </a:lnTo>
                    <a:lnTo>
                      <a:pt x="5399" y="188"/>
                    </a:lnTo>
                    <a:lnTo>
                      <a:pt x="5402" y="275"/>
                    </a:lnTo>
                    <a:lnTo>
                      <a:pt x="5406" y="275"/>
                    </a:lnTo>
                    <a:lnTo>
                      <a:pt x="5408" y="264"/>
                    </a:lnTo>
                    <a:lnTo>
                      <a:pt x="5413" y="254"/>
                    </a:lnTo>
                    <a:lnTo>
                      <a:pt x="5418" y="244"/>
                    </a:lnTo>
                    <a:lnTo>
                      <a:pt x="5424" y="235"/>
                    </a:lnTo>
                    <a:lnTo>
                      <a:pt x="5431" y="227"/>
                    </a:lnTo>
                    <a:lnTo>
                      <a:pt x="5438" y="218"/>
                    </a:lnTo>
                    <a:lnTo>
                      <a:pt x="5445" y="210"/>
                    </a:lnTo>
                    <a:lnTo>
                      <a:pt x="5453" y="203"/>
                    </a:lnTo>
                    <a:lnTo>
                      <a:pt x="5462" y="197"/>
                    </a:lnTo>
                    <a:lnTo>
                      <a:pt x="5472" y="192"/>
                    </a:lnTo>
                    <a:lnTo>
                      <a:pt x="5480" y="188"/>
                    </a:lnTo>
                    <a:lnTo>
                      <a:pt x="5489" y="184"/>
                    </a:lnTo>
                    <a:lnTo>
                      <a:pt x="5499" y="182"/>
                    </a:lnTo>
                    <a:lnTo>
                      <a:pt x="5509" y="179"/>
                    </a:lnTo>
                    <a:lnTo>
                      <a:pt x="5519" y="177"/>
                    </a:lnTo>
                    <a:lnTo>
                      <a:pt x="5528" y="177"/>
                    </a:lnTo>
                    <a:lnTo>
                      <a:pt x="5540" y="178"/>
                    </a:lnTo>
                    <a:lnTo>
                      <a:pt x="5552" y="181"/>
                    </a:lnTo>
                    <a:lnTo>
                      <a:pt x="5552" y="257"/>
                    </a:lnTo>
                    <a:lnTo>
                      <a:pt x="5538" y="256"/>
                    </a:lnTo>
                    <a:lnTo>
                      <a:pt x="5523" y="254"/>
                    </a:lnTo>
                    <a:lnTo>
                      <a:pt x="5511" y="256"/>
                    </a:lnTo>
                    <a:lnTo>
                      <a:pt x="5497" y="257"/>
                    </a:lnTo>
                    <a:lnTo>
                      <a:pt x="5485" y="261"/>
                    </a:lnTo>
                    <a:lnTo>
                      <a:pt x="5475" y="266"/>
                    </a:lnTo>
                    <a:lnTo>
                      <a:pt x="5463" y="271"/>
                    </a:lnTo>
                    <a:lnTo>
                      <a:pt x="5454" y="279"/>
                    </a:lnTo>
                    <a:lnTo>
                      <a:pt x="5445" y="289"/>
                    </a:lnTo>
                    <a:lnTo>
                      <a:pt x="5438" y="300"/>
                    </a:lnTo>
                    <a:lnTo>
                      <a:pt x="5431" y="309"/>
                    </a:lnTo>
                    <a:lnTo>
                      <a:pt x="5425" y="319"/>
                    </a:lnTo>
                    <a:lnTo>
                      <a:pt x="5420" y="332"/>
                    </a:lnTo>
                    <a:lnTo>
                      <a:pt x="5417" y="343"/>
                    </a:lnTo>
                    <a:lnTo>
                      <a:pt x="5414" y="355"/>
                    </a:lnTo>
                    <a:lnTo>
                      <a:pt x="5412" y="369"/>
                    </a:lnTo>
                    <a:lnTo>
                      <a:pt x="5411" y="382"/>
                    </a:lnTo>
                    <a:lnTo>
                      <a:pt x="5411" y="396"/>
                    </a:lnTo>
                    <a:lnTo>
                      <a:pt x="5411" y="636"/>
                    </a:lnTo>
                    <a:lnTo>
                      <a:pt x="5329" y="636"/>
                    </a:lnTo>
                    <a:close/>
                    <a:moveTo>
                      <a:pt x="5651" y="105"/>
                    </a:moveTo>
                    <a:lnTo>
                      <a:pt x="5732" y="80"/>
                    </a:lnTo>
                    <a:lnTo>
                      <a:pt x="5732" y="188"/>
                    </a:lnTo>
                    <a:lnTo>
                      <a:pt x="5849" y="188"/>
                    </a:lnTo>
                    <a:lnTo>
                      <a:pt x="5849" y="248"/>
                    </a:lnTo>
                    <a:lnTo>
                      <a:pt x="5732" y="248"/>
                    </a:lnTo>
                    <a:lnTo>
                      <a:pt x="5732" y="491"/>
                    </a:lnTo>
                    <a:lnTo>
                      <a:pt x="5733" y="501"/>
                    </a:lnTo>
                    <a:lnTo>
                      <a:pt x="5733" y="511"/>
                    </a:lnTo>
                    <a:lnTo>
                      <a:pt x="5733" y="521"/>
                    </a:lnTo>
                    <a:lnTo>
                      <a:pt x="5735" y="529"/>
                    </a:lnTo>
                    <a:lnTo>
                      <a:pt x="5737" y="537"/>
                    </a:lnTo>
                    <a:lnTo>
                      <a:pt x="5740" y="544"/>
                    </a:lnTo>
                    <a:lnTo>
                      <a:pt x="5743" y="550"/>
                    </a:lnTo>
                    <a:lnTo>
                      <a:pt x="5747" y="555"/>
                    </a:lnTo>
                    <a:lnTo>
                      <a:pt x="5750" y="561"/>
                    </a:lnTo>
                    <a:lnTo>
                      <a:pt x="5755" y="566"/>
                    </a:lnTo>
                    <a:lnTo>
                      <a:pt x="5759" y="569"/>
                    </a:lnTo>
                    <a:lnTo>
                      <a:pt x="5765" y="571"/>
                    </a:lnTo>
                    <a:lnTo>
                      <a:pt x="5772" y="575"/>
                    </a:lnTo>
                    <a:lnTo>
                      <a:pt x="5779" y="576"/>
                    </a:lnTo>
                    <a:lnTo>
                      <a:pt x="5785" y="578"/>
                    </a:lnTo>
                    <a:lnTo>
                      <a:pt x="5792" y="578"/>
                    </a:lnTo>
                    <a:lnTo>
                      <a:pt x="5807" y="578"/>
                    </a:lnTo>
                    <a:lnTo>
                      <a:pt x="5818" y="576"/>
                    </a:lnTo>
                    <a:lnTo>
                      <a:pt x="5829" y="575"/>
                    </a:lnTo>
                    <a:lnTo>
                      <a:pt x="5839" y="571"/>
                    </a:lnTo>
                    <a:lnTo>
                      <a:pt x="5844" y="634"/>
                    </a:lnTo>
                    <a:lnTo>
                      <a:pt x="5828" y="639"/>
                    </a:lnTo>
                    <a:lnTo>
                      <a:pt x="5811" y="642"/>
                    </a:lnTo>
                    <a:lnTo>
                      <a:pt x="5791" y="646"/>
                    </a:lnTo>
                    <a:lnTo>
                      <a:pt x="5772" y="646"/>
                    </a:lnTo>
                    <a:lnTo>
                      <a:pt x="5757" y="646"/>
                    </a:lnTo>
                    <a:lnTo>
                      <a:pt x="5744" y="642"/>
                    </a:lnTo>
                    <a:lnTo>
                      <a:pt x="5733" y="641"/>
                    </a:lnTo>
                    <a:lnTo>
                      <a:pt x="5720" y="637"/>
                    </a:lnTo>
                    <a:lnTo>
                      <a:pt x="5709" y="632"/>
                    </a:lnTo>
                    <a:lnTo>
                      <a:pt x="5701" y="625"/>
                    </a:lnTo>
                    <a:lnTo>
                      <a:pt x="5690" y="618"/>
                    </a:lnTo>
                    <a:lnTo>
                      <a:pt x="5682" y="610"/>
                    </a:lnTo>
                    <a:lnTo>
                      <a:pt x="5675" y="600"/>
                    </a:lnTo>
                    <a:lnTo>
                      <a:pt x="5669" y="589"/>
                    </a:lnTo>
                    <a:lnTo>
                      <a:pt x="5664" y="578"/>
                    </a:lnTo>
                    <a:lnTo>
                      <a:pt x="5660" y="564"/>
                    </a:lnTo>
                    <a:lnTo>
                      <a:pt x="5657" y="548"/>
                    </a:lnTo>
                    <a:lnTo>
                      <a:pt x="5653" y="530"/>
                    </a:lnTo>
                    <a:lnTo>
                      <a:pt x="5651" y="513"/>
                    </a:lnTo>
                    <a:lnTo>
                      <a:pt x="5651" y="494"/>
                    </a:lnTo>
                    <a:lnTo>
                      <a:pt x="5651" y="248"/>
                    </a:lnTo>
                    <a:lnTo>
                      <a:pt x="5583" y="248"/>
                    </a:lnTo>
                    <a:lnTo>
                      <a:pt x="5583" y="188"/>
                    </a:lnTo>
                    <a:lnTo>
                      <a:pt x="5651" y="188"/>
                    </a:lnTo>
                    <a:lnTo>
                      <a:pt x="5651" y="105"/>
                    </a:lnTo>
                    <a:close/>
                    <a:moveTo>
                      <a:pt x="6256" y="360"/>
                    </a:moveTo>
                    <a:lnTo>
                      <a:pt x="6256" y="528"/>
                    </a:lnTo>
                    <a:lnTo>
                      <a:pt x="6256" y="559"/>
                    </a:lnTo>
                    <a:lnTo>
                      <a:pt x="6258" y="587"/>
                    </a:lnTo>
                    <a:lnTo>
                      <a:pt x="6260" y="613"/>
                    </a:lnTo>
                    <a:lnTo>
                      <a:pt x="6263" y="636"/>
                    </a:lnTo>
                    <a:lnTo>
                      <a:pt x="6188" y="636"/>
                    </a:lnTo>
                    <a:lnTo>
                      <a:pt x="6183" y="579"/>
                    </a:lnTo>
                    <a:lnTo>
                      <a:pt x="6180" y="579"/>
                    </a:lnTo>
                    <a:lnTo>
                      <a:pt x="6172" y="586"/>
                    </a:lnTo>
                    <a:lnTo>
                      <a:pt x="6166" y="595"/>
                    </a:lnTo>
                    <a:lnTo>
                      <a:pt x="6159" y="602"/>
                    </a:lnTo>
                    <a:lnTo>
                      <a:pt x="6153" y="608"/>
                    </a:lnTo>
                    <a:lnTo>
                      <a:pt x="6146" y="614"/>
                    </a:lnTo>
                    <a:lnTo>
                      <a:pt x="6137" y="619"/>
                    </a:lnTo>
                    <a:lnTo>
                      <a:pt x="6129" y="624"/>
                    </a:lnTo>
                    <a:lnTo>
                      <a:pt x="6121" y="628"/>
                    </a:lnTo>
                    <a:lnTo>
                      <a:pt x="6112" y="633"/>
                    </a:lnTo>
                    <a:lnTo>
                      <a:pt x="6104" y="636"/>
                    </a:lnTo>
                    <a:lnTo>
                      <a:pt x="6093" y="639"/>
                    </a:lnTo>
                    <a:lnTo>
                      <a:pt x="6084" y="641"/>
                    </a:lnTo>
                    <a:lnTo>
                      <a:pt x="6074" y="642"/>
                    </a:lnTo>
                    <a:lnTo>
                      <a:pt x="6063" y="646"/>
                    </a:lnTo>
                    <a:lnTo>
                      <a:pt x="6052" y="646"/>
                    </a:lnTo>
                    <a:lnTo>
                      <a:pt x="6042" y="646"/>
                    </a:lnTo>
                    <a:lnTo>
                      <a:pt x="6025" y="646"/>
                    </a:lnTo>
                    <a:lnTo>
                      <a:pt x="6011" y="642"/>
                    </a:lnTo>
                    <a:lnTo>
                      <a:pt x="5998" y="639"/>
                    </a:lnTo>
                    <a:lnTo>
                      <a:pt x="5983" y="636"/>
                    </a:lnTo>
                    <a:lnTo>
                      <a:pt x="5971" y="629"/>
                    </a:lnTo>
                    <a:lnTo>
                      <a:pt x="5961" y="623"/>
                    </a:lnTo>
                    <a:lnTo>
                      <a:pt x="5948" y="615"/>
                    </a:lnTo>
                    <a:lnTo>
                      <a:pt x="5938" y="605"/>
                    </a:lnTo>
                    <a:lnTo>
                      <a:pt x="5932" y="597"/>
                    </a:lnTo>
                    <a:lnTo>
                      <a:pt x="5925" y="586"/>
                    </a:lnTo>
                    <a:lnTo>
                      <a:pt x="5919" y="576"/>
                    </a:lnTo>
                    <a:lnTo>
                      <a:pt x="5912" y="564"/>
                    </a:lnTo>
                    <a:lnTo>
                      <a:pt x="5909" y="553"/>
                    </a:lnTo>
                    <a:lnTo>
                      <a:pt x="5906" y="541"/>
                    </a:lnTo>
                    <a:lnTo>
                      <a:pt x="5905" y="530"/>
                    </a:lnTo>
                    <a:lnTo>
                      <a:pt x="5904" y="516"/>
                    </a:lnTo>
                    <a:lnTo>
                      <a:pt x="5904" y="506"/>
                    </a:lnTo>
                    <a:lnTo>
                      <a:pt x="5905" y="496"/>
                    </a:lnTo>
                    <a:lnTo>
                      <a:pt x="5906" y="488"/>
                    </a:lnTo>
                    <a:lnTo>
                      <a:pt x="5908" y="478"/>
                    </a:lnTo>
                    <a:lnTo>
                      <a:pt x="5911" y="469"/>
                    </a:lnTo>
                    <a:lnTo>
                      <a:pt x="5914" y="461"/>
                    </a:lnTo>
                    <a:lnTo>
                      <a:pt x="5919" y="453"/>
                    </a:lnTo>
                    <a:lnTo>
                      <a:pt x="5923" y="445"/>
                    </a:lnTo>
                    <a:lnTo>
                      <a:pt x="5927" y="437"/>
                    </a:lnTo>
                    <a:lnTo>
                      <a:pt x="5932" y="430"/>
                    </a:lnTo>
                    <a:lnTo>
                      <a:pt x="5937" y="423"/>
                    </a:lnTo>
                    <a:lnTo>
                      <a:pt x="5943" y="416"/>
                    </a:lnTo>
                    <a:lnTo>
                      <a:pt x="5950" y="410"/>
                    </a:lnTo>
                    <a:lnTo>
                      <a:pt x="5959" y="403"/>
                    </a:lnTo>
                    <a:lnTo>
                      <a:pt x="5966" y="397"/>
                    </a:lnTo>
                    <a:lnTo>
                      <a:pt x="5974" y="392"/>
                    </a:lnTo>
                    <a:lnTo>
                      <a:pt x="5993" y="382"/>
                    </a:lnTo>
                    <a:lnTo>
                      <a:pt x="6013" y="373"/>
                    </a:lnTo>
                    <a:lnTo>
                      <a:pt x="6036" y="365"/>
                    </a:lnTo>
                    <a:lnTo>
                      <a:pt x="6059" y="360"/>
                    </a:lnTo>
                    <a:lnTo>
                      <a:pt x="6085" y="355"/>
                    </a:lnTo>
                    <a:lnTo>
                      <a:pt x="6113" y="352"/>
                    </a:lnTo>
                    <a:lnTo>
                      <a:pt x="6144" y="350"/>
                    </a:lnTo>
                    <a:lnTo>
                      <a:pt x="6174" y="350"/>
                    </a:lnTo>
                    <a:lnTo>
                      <a:pt x="6174" y="341"/>
                    </a:lnTo>
                    <a:lnTo>
                      <a:pt x="6173" y="329"/>
                    </a:lnTo>
                    <a:lnTo>
                      <a:pt x="6172" y="316"/>
                    </a:lnTo>
                    <a:lnTo>
                      <a:pt x="6170" y="305"/>
                    </a:lnTo>
                    <a:lnTo>
                      <a:pt x="6167" y="295"/>
                    </a:lnTo>
                    <a:lnTo>
                      <a:pt x="6164" y="285"/>
                    </a:lnTo>
                    <a:lnTo>
                      <a:pt x="6160" y="277"/>
                    </a:lnTo>
                    <a:lnTo>
                      <a:pt x="6156" y="270"/>
                    </a:lnTo>
                    <a:lnTo>
                      <a:pt x="6149" y="264"/>
                    </a:lnTo>
                    <a:lnTo>
                      <a:pt x="6143" y="257"/>
                    </a:lnTo>
                    <a:lnTo>
                      <a:pt x="6134" y="251"/>
                    </a:lnTo>
                    <a:lnTo>
                      <a:pt x="6126" y="247"/>
                    </a:lnTo>
                    <a:lnTo>
                      <a:pt x="6117" y="243"/>
                    </a:lnTo>
                    <a:lnTo>
                      <a:pt x="6108" y="240"/>
                    </a:lnTo>
                    <a:lnTo>
                      <a:pt x="6096" y="238"/>
                    </a:lnTo>
                    <a:lnTo>
                      <a:pt x="6084" y="237"/>
                    </a:lnTo>
                    <a:lnTo>
                      <a:pt x="6073" y="237"/>
                    </a:lnTo>
                    <a:lnTo>
                      <a:pt x="6055" y="237"/>
                    </a:lnTo>
                    <a:lnTo>
                      <a:pt x="6040" y="239"/>
                    </a:lnTo>
                    <a:lnTo>
                      <a:pt x="6024" y="241"/>
                    </a:lnTo>
                    <a:lnTo>
                      <a:pt x="6009" y="245"/>
                    </a:lnTo>
                    <a:lnTo>
                      <a:pt x="5996" y="249"/>
                    </a:lnTo>
                    <a:lnTo>
                      <a:pt x="5981" y="257"/>
                    </a:lnTo>
                    <a:lnTo>
                      <a:pt x="5968" y="264"/>
                    </a:lnTo>
                    <a:lnTo>
                      <a:pt x="5957" y="270"/>
                    </a:lnTo>
                    <a:lnTo>
                      <a:pt x="5937" y="218"/>
                    </a:lnTo>
                    <a:lnTo>
                      <a:pt x="5952" y="207"/>
                    </a:lnTo>
                    <a:lnTo>
                      <a:pt x="5969" y="199"/>
                    </a:lnTo>
                    <a:lnTo>
                      <a:pt x="5986" y="192"/>
                    </a:lnTo>
                    <a:lnTo>
                      <a:pt x="6005" y="188"/>
                    </a:lnTo>
                    <a:lnTo>
                      <a:pt x="6023" y="183"/>
                    </a:lnTo>
                    <a:lnTo>
                      <a:pt x="6044" y="179"/>
                    </a:lnTo>
                    <a:lnTo>
                      <a:pt x="6062" y="178"/>
                    </a:lnTo>
                    <a:lnTo>
                      <a:pt x="6084" y="177"/>
                    </a:lnTo>
                    <a:lnTo>
                      <a:pt x="6105" y="178"/>
                    </a:lnTo>
                    <a:lnTo>
                      <a:pt x="6124" y="181"/>
                    </a:lnTo>
                    <a:lnTo>
                      <a:pt x="6143" y="184"/>
                    </a:lnTo>
                    <a:lnTo>
                      <a:pt x="6159" y="189"/>
                    </a:lnTo>
                    <a:lnTo>
                      <a:pt x="6174" y="194"/>
                    </a:lnTo>
                    <a:lnTo>
                      <a:pt x="6188" y="202"/>
                    </a:lnTo>
                    <a:lnTo>
                      <a:pt x="6201" y="211"/>
                    </a:lnTo>
                    <a:lnTo>
                      <a:pt x="6212" y="223"/>
                    </a:lnTo>
                    <a:lnTo>
                      <a:pt x="6222" y="235"/>
                    </a:lnTo>
                    <a:lnTo>
                      <a:pt x="6231" y="248"/>
                    </a:lnTo>
                    <a:lnTo>
                      <a:pt x="6238" y="264"/>
                    </a:lnTo>
                    <a:lnTo>
                      <a:pt x="6244" y="279"/>
                    </a:lnTo>
                    <a:lnTo>
                      <a:pt x="6248" y="298"/>
                    </a:lnTo>
                    <a:lnTo>
                      <a:pt x="6254" y="317"/>
                    </a:lnTo>
                    <a:lnTo>
                      <a:pt x="6255" y="338"/>
                    </a:lnTo>
                    <a:lnTo>
                      <a:pt x="6256" y="360"/>
                    </a:lnTo>
                    <a:close/>
                    <a:moveTo>
                      <a:pt x="6174" y="485"/>
                    </a:moveTo>
                    <a:lnTo>
                      <a:pt x="6174" y="407"/>
                    </a:lnTo>
                    <a:lnTo>
                      <a:pt x="6151" y="407"/>
                    </a:lnTo>
                    <a:lnTo>
                      <a:pt x="6130" y="408"/>
                    </a:lnTo>
                    <a:lnTo>
                      <a:pt x="6110" y="409"/>
                    </a:lnTo>
                    <a:lnTo>
                      <a:pt x="6091" y="412"/>
                    </a:lnTo>
                    <a:lnTo>
                      <a:pt x="6076" y="415"/>
                    </a:lnTo>
                    <a:lnTo>
                      <a:pt x="6059" y="419"/>
                    </a:lnTo>
                    <a:lnTo>
                      <a:pt x="6045" y="423"/>
                    </a:lnTo>
                    <a:lnTo>
                      <a:pt x="6034" y="430"/>
                    </a:lnTo>
                    <a:lnTo>
                      <a:pt x="6021" y="437"/>
                    </a:lnTo>
                    <a:lnTo>
                      <a:pt x="6012" y="444"/>
                    </a:lnTo>
                    <a:lnTo>
                      <a:pt x="6005" y="453"/>
                    </a:lnTo>
                    <a:lnTo>
                      <a:pt x="5998" y="462"/>
                    </a:lnTo>
                    <a:lnTo>
                      <a:pt x="5993" y="472"/>
                    </a:lnTo>
                    <a:lnTo>
                      <a:pt x="5988" y="483"/>
                    </a:lnTo>
                    <a:lnTo>
                      <a:pt x="5986" y="495"/>
                    </a:lnTo>
                    <a:lnTo>
                      <a:pt x="5985" y="507"/>
                    </a:lnTo>
                    <a:lnTo>
                      <a:pt x="5986" y="516"/>
                    </a:lnTo>
                    <a:lnTo>
                      <a:pt x="5987" y="525"/>
                    </a:lnTo>
                    <a:lnTo>
                      <a:pt x="5989" y="532"/>
                    </a:lnTo>
                    <a:lnTo>
                      <a:pt x="5993" y="541"/>
                    </a:lnTo>
                    <a:lnTo>
                      <a:pt x="5996" y="548"/>
                    </a:lnTo>
                    <a:lnTo>
                      <a:pt x="6000" y="554"/>
                    </a:lnTo>
                    <a:lnTo>
                      <a:pt x="6005" y="561"/>
                    </a:lnTo>
                    <a:lnTo>
                      <a:pt x="6009" y="566"/>
                    </a:lnTo>
                    <a:lnTo>
                      <a:pt x="6014" y="569"/>
                    </a:lnTo>
                    <a:lnTo>
                      <a:pt x="6019" y="574"/>
                    </a:lnTo>
                    <a:lnTo>
                      <a:pt x="6025" y="578"/>
                    </a:lnTo>
                    <a:lnTo>
                      <a:pt x="6034" y="580"/>
                    </a:lnTo>
                    <a:lnTo>
                      <a:pt x="6039" y="582"/>
                    </a:lnTo>
                    <a:lnTo>
                      <a:pt x="6046" y="584"/>
                    </a:lnTo>
                    <a:lnTo>
                      <a:pt x="6054" y="585"/>
                    </a:lnTo>
                    <a:lnTo>
                      <a:pt x="6062" y="585"/>
                    </a:lnTo>
                    <a:lnTo>
                      <a:pt x="6073" y="585"/>
                    </a:lnTo>
                    <a:lnTo>
                      <a:pt x="6082" y="583"/>
                    </a:lnTo>
                    <a:lnTo>
                      <a:pt x="6091" y="582"/>
                    </a:lnTo>
                    <a:lnTo>
                      <a:pt x="6099" y="579"/>
                    </a:lnTo>
                    <a:lnTo>
                      <a:pt x="6110" y="576"/>
                    </a:lnTo>
                    <a:lnTo>
                      <a:pt x="6117" y="571"/>
                    </a:lnTo>
                    <a:lnTo>
                      <a:pt x="6125" y="568"/>
                    </a:lnTo>
                    <a:lnTo>
                      <a:pt x="6132" y="562"/>
                    </a:lnTo>
                    <a:lnTo>
                      <a:pt x="6139" y="557"/>
                    </a:lnTo>
                    <a:lnTo>
                      <a:pt x="6146" y="551"/>
                    </a:lnTo>
                    <a:lnTo>
                      <a:pt x="6151" y="545"/>
                    </a:lnTo>
                    <a:lnTo>
                      <a:pt x="6156" y="539"/>
                    </a:lnTo>
                    <a:lnTo>
                      <a:pt x="6160" y="532"/>
                    </a:lnTo>
                    <a:lnTo>
                      <a:pt x="6163" y="525"/>
                    </a:lnTo>
                    <a:lnTo>
                      <a:pt x="6166" y="517"/>
                    </a:lnTo>
                    <a:lnTo>
                      <a:pt x="6169" y="510"/>
                    </a:lnTo>
                    <a:lnTo>
                      <a:pt x="6171" y="505"/>
                    </a:lnTo>
                    <a:lnTo>
                      <a:pt x="6172" y="498"/>
                    </a:lnTo>
                    <a:lnTo>
                      <a:pt x="6173" y="491"/>
                    </a:lnTo>
                    <a:lnTo>
                      <a:pt x="6174" y="485"/>
                    </a:lnTo>
                    <a:close/>
                    <a:moveTo>
                      <a:pt x="6468" y="636"/>
                    </a:moveTo>
                    <a:lnTo>
                      <a:pt x="6386" y="636"/>
                    </a:lnTo>
                    <a:lnTo>
                      <a:pt x="6386" y="188"/>
                    </a:lnTo>
                    <a:lnTo>
                      <a:pt x="6468" y="188"/>
                    </a:lnTo>
                    <a:lnTo>
                      <a:pt x="6468" y="636"/>
                    </a:lnTo>
                    <a:close/>
                    <a:moveTo>
                      <a:pt x="6426" y="105"/>
                    </a:moveTo>
                    <a:lnTo>
                      <a:pt x="6425" y="105"/>
                    </a:lnTo>
                    <a:lnTo>
                      <a:pt x="6415" y="104"/>
                    </a:lnTo>
                    <a:lnTo>
                      <a:pt x="6406" y="100"/>
                    </a:lnTo>
                    <a:lnTo>
                      <a:pt x="6400" y="98"/>
                    </a:lnTo>
                    <a:lnTo>
                      <a:pt x="6396" y="95"/>
                    </a:lnTo>
                    <a:lnTo>
                      <a:pt x="6392" y="92"/>
                    </a:lnTo>
                    <a:lnTo>
                      <a:pt x="6388" y="89"/>
                    </a:lnTo>
                    <a:lnTo>
                      <a:pt x="6382" y="82"/>
                    </a:lnTo>
                    <a:lnTo>
                      <a:pt x="6378" y="72"/>
                    </a:lnTo>
                    <a:lnTo>
                      <a:pt x="6375" y="62"/>
                    </a:lnTo>
                    <a:lnTo>
                      <a:pt x="6375" y="51"/>
                    </a:lnTo>
                    <a:lnTo>
                      <a:pt x="6375" y="41"/>
                    </a:lnTo>
                    <a:lnTo>
                      <a:pt x="6378" y="32"/>
                    </a:lnTo>
                    <a:lnTo>
                      <a:pt x="6383" y="22"/>
                    </a:lnTo>
                    <a:lnTo>
                      <a:pt x="6389" y="16"/>
                    </a:lnTo>
                    <a:lnTo>
                      <a:pt x="6393" y="12"/>
                    </a:lnTo>
                    <a:lnTo>
                      <a:pt x="6397" y="9"/>
                    </a:lnTo>
                    <a:lnTo>
                      <a:pt x="6402" y="6"/>
                    </a:lnTo>
                    <a:lnTo>
                      <a:pt x="6407" y="4"/>
                    </a:lnTo>
                    <a:lnTo>
                      <a:pt x="6416" y="2"/>
                    </a:lnTo>
                    <a:lnTo>
                      <a:pt x="6427" y="0"/>
                    </a:lnTo>
                    <a:lnTo>
                      <a:pt x="6438" y="2"/>
                    </a:lnTo>
                    <a:lnTo>
                      <a:pt x="6448" y="4"/>
                    </a:lnTo>
                    <a:lnTo>
                      <a:pt x="6453" y="6"/>
                    </a:lnTo>
                    <a:lnTo>
                      <a:pt x="6457" y="9"/>
                    </a:lnTo>
                    <a:lnTo>
                      <a:pt x="6461" y="12"/>
                    </a:lnTo>
                    <a:lnTo>
                      <a:pt x="6464" y="14"/>
                    </a:lnTo>
                    <a:lnTo>
                      <a:pt x="6471" y="22"/>
                    </a:lnTo>
                    <a:lnTo>
                      <a:pt x="6474" y="31"/>
                    </a:lnTo>
                    <a:lnTo>
                      <a:pt x="6480" y="41"/>
                    </a:lnTo>
                    <a:lnTo>
                      <a:pt x="6480" y="51"/>
                    </a:lnTo>
                    <a:lnTo>
                      <a:pt x="6480" y="62"/>
                    </a:lnTo>
                    <a:lnTo>
                      <a:pt x="6474" y="72"/>
                    </a:lnTo>
                    <a:lnTo>
                      <a:pt x="6471" y="82"/>
                    </a:lnTo>
                    <a:lnTo>
                      <a:pt x="6464" y="89"/>
                    </a:lnTo>
                    <a:lnTo>
                      <a:pt x="6461" y="92"/>
                    </a:lnTo>
                    <a:lnTo>
                      <a:pt x="6457" y="95"/>
                    </a:lnTo>
                    <a:lnTo>
                      <a:pt x="6453" y="98"/>
                    </a:lnTo>
                    <a:lnTo>
                      <a:pt x="6448" y="100"/>
                    </a:lnTo>
                    <a:lnTo>
                      <a:pt x="6443" y="103"/>
                    </a:lnTo>
                    <a:lnTo>
                      <a:pt x="6437" y="104"/>
                    </a:lnTo>
                    <a:lnTo>
                      <a:pt x="6432" y="104"/>
                    </a:lnTo>
                    <a:lnTo>
                      <a:pt x="6426" y="105"/>
                    </a:lnTo>
                    <a:close/>
                    <a:moveTo>
                      <a:pt x="6603" y="636"/>
                    </a:moveTo>
                    <a:lnTo>
                      <a:pt x="6603" y="308"/>
                    </a:lnTo>
                    <a:lnTo>
                      <a:pt x="6603" y="279"/>
                    </a:lnTo>
                    <a:lnTo>
                      <a:pt x="6602" y="249"/>
                    </a:lnTo>
                    <a:lnTo>
                      <a:pt x="6601" y="220"/>
                    </a:lnTo>
                    <a:lnTo>
                      <a:pt x="6600" y="188"/>
                    </a:lnTo>
                    <a:lnTo>
                      <a:pt x="6672" y="188"/>
                    </a:lnTo>
                    <a:lnTo>
                      <a:pt x="6677" y="261"/>
                    </a:lnTo>
                    <a:lnTo>
                      <a:pt x="6678" y="261"/>
                    </a:lnTo>
                    <a:lnTo>
                      <a:pt x="6683" y="254"/>
                    </a:lnTo>
                    <a:lnTo>
                      <a:pt x="6689" y="244"/>
                    </a:lnTo>
                    <a:lnTo>
                      <a:pt x="6694" y="236"/>
                    </a:lnTo>
                    <a:lnTo>
                      <a:pt x="6703" y="230"/>
                    </a:lnTo>
                    <a:lnTo>
                      <a:pt x="6709" y="223"/>
                    </a:lnTo>
                    <a:lnTo>
                      <a:pt x="6716" y="217"/>
                    </a:lnTo>
                    <a:lnTo>
                      <a:pt x="6724" y="209"/>
                    </a:lnTo>
                    <a:lnTo>
                      <a:pt x="6733" y="203"/>
                    </a:lnTo>
                    <a:lnTo>
                      <a:pt x="6745" y="197"/>
                    </a:lnTo>
                    <a:lnTo>
                      <a:pt x="6755" y="192"/>
                    </a:lnTo>
                    <a:lnTo>
                      <a:pt x="6766" y="188"/>
                    </a:lnTo>
                    <a:lnTo>
                      <a:pt x="6779" y="184"/>
                    </a:lnTo>
                    <a:lnTo>
                      <a:pt x="6789" y="182"/>
                    </a:lnTo>
                    <a:lnTo>
                      <a:pt x="6801" y="179"/>
                    </a:lnTo>
                    <a:lnTo>
                      <a:pt x="6815" y="177"/>
                    </a:lnTo>
                    <a:lnTo>
                      <a:pt x="6827" y="177"/>
                    </a:lnTo>
                    <a:lnTo>
                      <a:pt x="6841" y="178"/>
                    </a:lnTo>
                    <a:lnTo>
                      <a:pt x="6857" y="179"/>
                    </a:lnTo>
                    <a:lnTo>
                      <a:pt x="6869" y="183"/>
                    </a:lnTo>
                    <a:lnTo>
                      <a:pt x="6882" y="186"/>
                    </a:lnTo>
                    <a:lnTo>
                      <a:pt x="6896" y="191"/>
                    </a:lnTo>
                    <a:lnTo>
                      <a:pt x="6907" y="198"/>
                    </a:lnTo>
                    <a:lnTo>
                      <a:pt x="6918" y="205"/>
                    </a:lnTo>
                    <a:lnTo>
                      <a:pt x="6930" y="215"/>
                    </a:lnTo>
                    <a:lnTo>
                      <a:pt x="6937" y="222"/>
                    </a:lnTo>
                    <a:lnTo>
                      <a:pt x="6942" y="228"/>
                    </a:lnTo>
                    <a:lnTo>
                      <a:pt x="6948" y="235"/>
                    </a:lnTo>
                    <a:lnTo>
                      <a:pt x="6953" y="243"/>
                    </a:lnTo>
                    <a:lnTo>
                      <a:pt x="6958" y="250"/>
                    </a:lnTo>
                    <a:lnTo>
                      <a:pt x="6964" y="261"/>
                    </a:lnTo>
                    <a:lnTo>
                      <a:pt x="6969" y="268"/>
                    </a:lnTo>
                    <a:lnTo>
                      <a:pt x="6971" y="278"/>
                    </a:lnTo>
                    <a:lnTo>
                      <a:pt x="6975" y="287"/>
                    </a:lnTo>
                    <a:lnTo>
                      <a:pt x="6977" y="298"/>
                    </a:lnTo>
                    <a:lnTo>
                      <a:pt x="6980" y="308"/>
                    </a:lnTo>
                    <a:lnTo>
                      <a:pt x="6982" y="319"/>
                    </a:lnTo>
                    <a:lnTo>
                      <a:pt x="6984" y="343"/>
                    </a:lnTo>
                    <a:lnTo>
                      <a:pt x="6985" y="368"/>
                    </a:lnTo>
                    <a:lnTo>
                      <a:pt x="6985" y="636"/>
                    </a:lnTo>
                    <a:lnTo>
                      <a:pt x="6904" y="636"/>
                    </a:lnTo>
                    <a:lnTo>
                      <a:pt x="6904" y="377"/>
                    </a:lnTo>
                    <a:lnTo>
                      <a:pt x="6903" y="360"/>
                    </a:lnTo>
                    <a:lnTo>
                      <a:pt x="6902" y="345"/>
                    </a:lnTo>
                    <a:lnTo>
                      <a:pt x="6900" y="332"/>
                    </a:lnTo>
                    <a:lnTo>
                      <a:pt x="6898" y="318"/>
                    </a:lnTo>
                    <a:lnTo>
                      <a:pt x="6894" y="306"/>
                    </a:lnTo>
                    <a:lnTo>
                      <a:pt x="6889" y="296"/>
                    </a:lnTo>
                    <a:lnTo>
                      <a:pt x="6883" y="285"/>
                    </a:lnTo>
                    <a:lnTo>
                      <a:pt x="6877" y="276"/>
                    </a:lnTo>
                    <a:lnTo>
                      <a:pt x="6871" y="269"/>
                    </a:lnTo>
                    <a:lnTo>
                      <a:pt x="6863" y="262"/>
                    </a:lnTo>
                    <a:lnTo>
                      <a:pt x="6855" y="257"/>
                    </a:lnTo>
                    <a:lnTo>
                      <a:pt x="6845" y="251"/>
                    </a:lnTo>
                    <a:lnTo>
                      <a:pt x="6835" y="248"/>
                    </a:lnTo>
                    <a:lnTo>
                      <a:pt x="6824" y="245"/>
                    </a:lnTo>
                    <a:lnTo>
                      <a:pt x="6814" y="243"/>
                    </a:lnTo>
                    <a:lnTo>
                      <a:pt x="6800" y="243"/>
                    </a:lnTo>
                    <a:lnTo>
                      <a:pt x="6790" y="243"/>
                    </a:lnTo>
                    <a:lnTo>
                      <a:pt x="6782" y="244"/>
                    </a:lnTo>
                    <a:lnTo>
                      <a:pt x="6771" y="246"/>
                    </a:lnTo>
                    <a:lnTo>
                      <a:pt x="6763" y="249"/>
                    </a:lnTo>
                    <a:lnTo>
                      <a:pt x="6755" y="254"/>
                    </a:lnTo>
                    <a:lnTo>
                      <a:pt x="6747" y="257"/>
                    </a:lnTo>
                    <a:lnTo>
                      <a:pt x="6740" y="262"/>
                    </a:lnTo>
                    <a:lnTo>
                      <a:pt x="6731" y="267"/>
                    </a:lnTo>
                    <a:lnTo>
                      <a:pt x="6724" y="273"/>
                    </a:lnTo>
                    <a:lnTo>
                      <a:pt x="6718" y="280"/>
                    </a:lnTo>
                    <a:lnTo>
                      <a:pt x="6712" y="287"/>
                    </a:lnTo>
                    <a:lnTo>
                      <a:pt x="6706" y="295"/>
                    </a:lnTo>
                    <a:lnTo>
                      <a:pt x="6703" y="302"/>
                    </a:lnTo>
                    <a:lnTo>
                      <a:pt x="6697" y="310"/>
                    </a:lnTo>
                    <a:lnTo>
                      <a:pt x="6693" y="318"/>
                    </a:lnTo>
                    <a:lnTo>
                      <a:pt x="6690" y="329"/>
                    </a:lnTo>
                    <a:lnTo>
                      <a:pt x="6688" y="336"/>
                    </a:lnTo>
                    <a:lnTo>
                      <a:pt x="6686" y="345"/>
                    </a:lnTo>
                    <a:lnTo>
                      <a:pt x="6685" y="355"/>
                    </a:lnTo>
                    <a:lnTo>
                      <a:pt x="6685" y="365"/>
                    </a:lnTo>
                    <a:lnTo>
                      <a:pt x="6685" y="636"/>
                    </a:lnTo>
                    <a:lnTo>
                      <a:pt x="6603" y="636"/>
                    </a:lnTo>
                    <a:close/>
                    <a:moveTo>
                      <a:pt x="7136" y="105"/>
                    </a:moveTo>
                    <a:lnTo>
                      <a:pt x="7216" y="80"/>
                    </a:lnTo>
                    <a:lnTo>
                      <a:pt x="7216" y="188"/>
                    </a:lnTo>
                    <a:lnTo>
                      <a:pt x="7331" y="188"/>
                    </a:lnTo>
                    <a:lnTo>
                      <a:pt x="7331" y="248"/>
                    </a:lnTo>
                    <a:lnTo>
                      <a:pt x="7216" y="248"/>
                    </a:lnTo>
                    <a:lnTo>
                      <a:pt x="7216" y="491"/>
                    </a:lnTo>
                    <a:lnTo>
                      <a:pt x="7216" y="501"/>
                    </a:lnTo>
                    <a:lnTo>
                      <a:pt x="7217" y="511"/>
                    </a:lnTo>
                    <a:lnTo>
                      <a:pt x="7218" y="521"/>
                    </a:lnTo>
                    <a:lnTo>
                      <a:pt x="7219" y="529"/>
                    </a:lnTo>
                    <a:lnTo>
                      <a:pt x="7222" y="537"/>
                    </a:lnTo>
                    <a:lnTo>
                      <a:pt x="7225" y="544"/>
                    </a:lnTo>
                    <a:lnTo>
                      <a:pt x="7229" y="550"/>
                    </a:lnTo>
                    <a:lnTo>
                      <a:pt x="7232" y="555"/>
                    </a:lnTo>
                    <a:lnTo>
                      <a:pt x="7236" y="561"/>
                    </a:lnTo>
                    <a:lnTo>
                      <a:pt x="7240" y="566"/>
                    </a:lnTo>
                    <a:lnTo>
                      <a:pt x="7245" y="569"/>
                    </a:lnTo>
                    <a:lnTo>
                      <a:pt x="7250" y="571"/>
                    </a:lnTo>
                    <a:lnTo>
                      <a:pt x="7256" y="575"/>
                    </a:lnTo>
                    <a:lnTo>
                      <a:pt x="7264" y="576"/>
                    </a:lnTo>
                    <a:lnTo>
                      <a:pt x="7271" y="578"/>
                    </a:lnTo>
                    <a:lnTo>
                      <a:pt x="7277" y="578"/>
                    </a:lnTo>
                    <a:lnTo>
                      <a:pt x="7290" y="578"/>
                    </a:lnTo>
                    <a:lnTo>
                      <a:pt x="7303" y="576"/>
                    </a:lnTo>
                    <a:lnTo>
                      <a:pt x="7314" y="575"/>
                    </a:lnTo>
                    <a:lnTo>
                      <a:pt x="7324" y="571"/>
                    </a:lnTo>
                    <a:lnTo>
                      <a:pt x="7328" y="634"/>
                    </a:lnTo>
                    <a:lnTo>
                      <a:pt x="7313" y="639"/>
                    </a:lnTo>
                    <a:lnTo>
                      <a:pt x="7295" y="642"/>
                    </a:lnTo>
                    <a:lnTo>
                      <a:pt x="7277" y="646"/>
                    </a:lnTo>
                    <a:lnTo>
                      <a:pt x="7256" y="646"/>
                    </a:lnTo>
                    <a:lnTo>
                      <a:pt x="7242" y="646"/>
                    </a:lnTo>
                    <a:lnTo>
                      <a:pt x="7229" y="642"/>
                    </a:lnTo>
                    <a:lnTo>
                      <a:pt x="7216" y="641"/>
                    </a:lnTo>
                    <a:lnTo>
                      <a:pt x="7205" y="637"/>
                    </a:lnTo>
                    <a:lnTo>
                      <a:pt x="7195" y="632"/>
                    </a:lnTo>
                    <a:lnTo>
                      <a:pt x="7184" y="625"/>
                    </a:lnTo>
                    <a:lnTo>
                      <a:pt x="7175" y="618"/>
                    </a:lnTo>
                    <a:lnTo>
                      <a:pt x="7167" y="610"/>
                    </a:lnTo>
                    <a:lnTo>
                      <a:pt x="7161" y="600"/>
                    </a:lnTo>
                    <a:lnTo>
                      <a:pt x="7154" y="589"/>
                    </a:lnTo>
                    <a:lnTo>
                      <a:pt x="7148" y="578"/>
                    </a:lnTo>
                    <a:lnTo>
                      <a:pt x="7144" y="564"/>
                    </a:lnTo>
                    <a:lnTo>
                      <a:pt x="7140" y="548"/>
                    </a:lnTo>
                    <a:lnTo>
                      <a:pt x="7138" y="530"/>
                    </a:lnTo>
                    <a:lnTo>
                      <a:pt x="7137" y="513"/>
                    </a:lnTo>
                    <a:lnTo>
                      <a:pt x="7136" y="494"/>
                    </a:lnTo>
                    <a:lnTo>
                      <a:pt x="7136" y="248"/>
                    </a:lnTo>
                    <a:lnTo>
                      <a:pt x="7067" y="248"/>
                    </a:lnTo>
                    <a:lnTo>
                      <a:pt x="7067" y="188"/>
                    </a:lnTo>
                    <a:lnTo>
                      <a:pt x="7136" y="188"/>
                    </a:lnTo>
                    <a:lnTo>
                      <a:pt x="7136" y="105"/>
                    </a:lnTo>
                    <a:close/>
                    <a:moveTo>
                      <a:pt x="7365" y="188"/>
                    </a:moveTo>
                    <a:lnTo>
                      <a:pt x="7454" y="188"/>
                    </a:lnTo>
                    <a:lnTo>
                      <a:pt x="7552" y="452"/>
                    </a:lnTo>
                    <a:lnTo>
                      <a:pt x="7559" y="472"/>
                    </a:lnTo>
                    <a:lnTo>
                      <a:pt x="7568" y="494"/>
                    </a:lnTo>
                    <a:lnTo>
                      <a:pt x="7574" y="517"/>
                    </a:lnTo>
                    <a:lnTo>
                      <a:pt x="7581" y="544"/>
                    </a:lnTo>
                    <a:lnTo>
                      <a:pt x="7583" y="544"/>
                    </a:lnTo>
                    <a:lnTo>
                      <a:pt x="7588" y="525"/>
                    </a:lnTo>
                    <a:lnTo>
                      <a:pt x="7594" y="505"/>
                    </a:lnTo>
                    <a:lnTo>
                      <a:pt x="7604" y="479"/>
                    </a:lnTo>
                    <a:lnTo>
                      <a:pt x="7612" y="450"/>
                    </a:lnTo>
                    <a:lnTo>
                      <a:pt x="7700" y="188"/>
                    </a:lnTo>
                    <a:lnTo>
                      <a:pt x="7787" y="188"/>
                    </a:lnTo>
                    <a:lnTo>
                      <a:pt x="7664" y="506"/>
                    </a:lnTo>
                    <a:lnTo>
                      <a:pt x="7653" y="535"/>
                    </a:lnTo>
                    <a:lnTo>
                      <a:pt x="7643" y="563"/>
                    </a:lnTo>
                    <a:lnTo>
                      <a:pt x="7630" y="588"/>
                    </a:lnTo>
                    <a:lnTo>
                      <a:pt x="7622" y="612"/>
                    </a:lnTo>
                    <a:lnTo>
                      <a:pt x="7612" y="634"/>
                    </a:lnTo>
                    <a:lnTo>
                      <a:pt x="7604" y="653"/>
                    </a:lnTo>
                    <a:lnTo>
                      <a:pt x="7594" y="671"/>
                    </a:lnTo>
                    <a:lnTo>
                      <a:pt x="7586" y="686"/>
                    </a:lnTo>
                    <a:lnTo>
                      <a:pt x="7577" y="701"/>
                    </a:lnTo>
                    <a:lnTo>
                      <a:pt x="7568" y="717"/>
                    </a:lnTo>
                    <a:lnTo>
                      <a:pt x="7557" y="731"/>
                    </a:lnTo>
                    <a:lnTo>
                      <a:pt x="7549" y="744"/>
                    </a:lnTo>
                    <a:lnTo>
                      <a:pt x="7540" y="757"/>
                    </a:lnTo>
                    <a:lnTo>
                      <a:pt x="7531" y="768"/>
                    </a:lnTo>
                    <a:lnTo>
                      <a:pt x="7520" y="778"/>
                    </a:lnTo>
                    <a:lnTo>
                      <a:pt x="7511" y="788"/>
                    </a:lnTo>
                    <a:lnTo>
                      <a:pt x="7499" y="798"/>
                    </a:lnTo>
                    <a:lnTo>
                      <a:pt x="7487" y="807"/>
                    </a:lnTo>
                    <a:lnTo>
                      <a:pt x="7473" y="815"/>
                    </a:lnTo>
                    <a:lnTo>
                      <a:pt x="7461" y="823"/>
                    </a:lnTo>
                    <a:lnTo>
                      <a:pt x="7449" y="829"/>
                    </a:lnTo>
                    <a:lnTo>
                      <a:pt x="7436" y="833"/>
                    </a:lnTo>
                    <a:lnTo>
                      <a:pt x="7423" y="837"/>
                    </a:lnTo>
                    <a:lnTo>
                      <a:pt x="7412" y="840"/>
                    </a:lnTo>
                    <a:lnTo>
                      <a:pt x="7390" y="771"/>
                    </a:lnTo>
                    <a:lnTo>
                      <a:pt x="7408" y="764"/>
                    </a:lnTo>
                    <a:lnTo>
                      <a:pt x="7427" y="756"/>
                    </a:lnTo>
                    <a:lnTo>
                      <a:pt x="7443" y="744"/>
                    </a:lnTo>
                    <a:lnTo>
                      <a:pt x="7462" y="731"/>
                    </a:lnTo>
                    <a:lnTo>
                      <a:pt x="7472" y="723"/>
                    </a:lnTo>
                    <a:lnTo>
                      <a:pt x="7481" y="712"/>
                    </a:lnTo>
                    <a:lnTo>
                      <a:pt x="7492" y="701"/>
                    </a:lnTo>
                    <a:lnTo>
                      <a:pt x="7500" y="691"/>
                    </a:lnTo>
                    <a:lnTo>
                      <a:pt x="7508" y="680"/>
                    </a:lnTo>
                    <a:lnTo>
                      <a:pt x="7516" y="667"/>
                    </a:lnTo>
                    <a:lnTo>
                      <a:pt x="7524" y="654"/>
                    </a:lnTo>
                    <a:lnTo>
                      <a:pt x="7531" y="641"/>
                    </a:lnTo>
                    <a:lnTo>
                      <a:pt x="7536" y="629"/>
                    </a:lnTo>
                    <a:lnTo>
                      <a:pt x="7537" y="621"/>
                    </a:lnTo>
                    <a:lnTo>
                      <a:pt x="7536" y="613"/>
                    </a:lnTo>
                    <a:lnTo>
                      <a:pt x="7531" y="600"/>
                    </a:lnTo>
                    <a:lnTo>
                      <a:pt x="7365" y="188"/>
                    </a:lnTo>
                    <a:close/>
                    <a:moveTo>
                      <a:pt x="7897" y="646"/>
                    </a:moveTo>
                    <a:lnTo>
                      <a:pt x="7895" y="646"/>
                    </a:lnTo>
                    <a:lnTo>
                      <a:pt x="7889" y="646"/>
                    </a:lnTo>
                    <a:lnTo>
                      <a:pt x="7884" y="646"/>
                    </a:lnTo>
                    <a:lnTo>
                      <a:pt x="7879" y="642"/>
                    </a:lnTo>
                    <a:lnTo>
                      <a:pt x="7874" y="641"/>
                    </a:lnTo>
                    <a:lnTo>
                      <a:pt x="7870" y="639"/>
                    </a:lnTo>
                    <a:lnTo>
                      <a:pt x="7865" y="636"/>
                    </a:lnTo>
                    <a:lnTo>
                      <a:pt x="7862" y="633"/>
                    </a:lnTo>
                    <a:lnTo>
                      <a:pt x="7856" y="628"/>
                    </a:lnTo>
                    <a:lnTo>
                      <a:pt x="7852" y="624"/>
                    </a:lnTo>
                    <a:lnTo>
                      <a:pt x="7850" y="620"/>
                    </a:lnTo>
                    <a:lnTo>
                      <a:pt x="7847" y="615"/>
                    </a:lnTo>
                    <a:lnTo>
                      <a:pt x="7845" y="610"/>
                    </a:lnTo>
                    <a:lnTo>
                      <a:pt x="7843" y="599"/>
                    </a:lnTo>
                    <a:lnTo>
                      <a:pt x="7842" y="587"/>
                    </a:lnTo>
                    <a:lnTo>
                      <a:pt x="7842" y="581"/>
                    </a:lnTo>
                    <a:lnTo>
                      <a:pt x="7843" y="575"/>
                    </a:lnTo>
                    <a:lnTo>
                      <a:pt x="7844" y="569"/>
                    </a:lnTo>
                    <a:lnTo>
                      <a:pt x="7845" y="564"/>
                    </a:lnTo>
                    <a:lnTo>
                      <a:pt x="7848" y="559"/>
                    </a:lnTo>
                    <a:lnTo>
                      <a:pt x="7850" y="554"/>
                    </a:lnTo>
                    <a:lnTo>
                      <a:pt x="7852" y="549"/>
                    </a:lnTo>
                    <a:lnTo>
                      <a:pt x="7857" y="545"/>
                    </a:lnTo>
                    <a:lnTo>
                      <a:pt x="7862" y="541"/>
                    </a:lnTo>
                    <a:lnTo>
                      <a:pt x="7867" y="539"/>
                    </a:lnTo>
                    <a:lnTo>
                      <a:pt x="7871" y="535"/>
                    </a:lnTo>
                    <a:lnTo>
                      <a:pt x="7875" y="532"/>
                    </a:lnTo>
                    <a:lnTo>
                      <a:pt x="7880" y="530"/>
                    </a:lnTo>
                    <a:lnTo>
                      <a:pt x="7886" y="530"/>
                    </a:lnTo>
                    <a:lnTo>
                      <a:pt x="7891" y="529"/>
                    </a:lnTo>
                    <a:lnTo>
                      <a:pt x="7899" y="529"/>
                    </a:lnTo>
                    <a:lnTo>
                      <a:pt x="7904" y="529"/>
                    </a:lnTo>
                    <a:lnTo>
                      <a:pt x="7909" y="530"/>
                    </a:lnTo>
                    <a:lnTo>
                      <a:pt x="7914" y="530"/>
                    </a:lnTo>
                    <a:lnTo>
                      <a:pt x="7919" y="532"/>
                    </a:lnTo>
                    <a:lnTo>
                      <a:pt x="7924" y="535"/>
                    </a:lnTo>
                    <a:lnTo>
                      <a:pt x="7928" y="539"/>
                    </a:lnTo>
                    <a:lnTo>
                      <a:pt x="7932" y="541"/>
                    </a:lnTo>
                    <a:lnTo>
                      <a:pt x="7938" y="545"/>
                    </a:lnTo>
                    <a:lnTo>
                      <a:pt x="7941" y="549"/>
                    </a:lnTo>
                    <a:lnTo>
                      <a:pt x="7945" y="553"/>
                    </a:lnTo>
                    <a:lnTo>
                      <a:pt x="7946" y="559"/>
                    </a:lnTo>
                    <a:lnTo>
                      <a:pt x="7948" y="564"/>
                    </a:lnTo>
                    <a:lnTo>
                      <a:pt x="7950" y="569"/>
                    </a:lnTo>
                    <a:lnTo>
                      <a:pt x="7951" y="575"/>
                    </a:lnTo>
                    <a:lnTo>
                      <a:pt x="7952" y="581"/>
                    </a:lnTo>
                    <a:lnTo>
                      <a:pt x="7952" y="587"/>
                    </a:lnTo>
                    <a:lnTo>
                      <a:pt x="7951" y="599"/>
                    </a:lnTo>
                    <a:lnTo>
                      <a:pt x="7948" y="610"/>
                    </a:lnTo>
                    <a:lnTo>
                      <a:pt x="7946" y="615"/>
                    </a:lnTo>
                    <a:lnTo>
                      <a:pt x="7945" y="620"/>
                    </a:lnTo>
                    <a:lnTo>
                      <a:pt x="7941" y="624"/>
                    </a:lnTo>
                    <a:lnTo>
                      <a:pt x="7938" y="628"/>
                    </a:lnTo>
                    <a:lnTo>
                      <a:pt x="7932" y="633"/>
                    </a:lnTo>
                    <a:lnTo>
                      <a:pt x="7928" y="636"/>
                    </a:lnTo>
                    <a:lnTo>
                      <a:pt x="7924" y="639"/>
                    </a:lnTo>
                    <a:lnTo>
                      <a:pt x="7919" y="641"/>
                    </a:lnTo>
                    <a:lnTo>
                      <a:pt x="7914" y="642"/>
                    </a:lnTo>
                    <a:lnTo>
                      <a:pt x="7908" y="646"/>
                    </a:lnTo>
                    <a:lnTo>
                      <a:pt x="7903" y="646"/>
                    </a:lnTo>
                    <a:lnTo>
                      <a:pt x="7897" y="646"/>
                    </a:lnTo>
                    <a:close/>
                  </a:path>
                </a:pathLst>
              </a:custGeom>
              <a:solidFill>
                <a:srgbClr val="B4D7F1"/>
              </a:solidFill>
              <a:ln w="9525">
                <a:noFill/>
                <a:round/>
                <a:headEnd/>
                <a:tailEnd/>
              </a:ln>
            </p:spPr>
            <p:txBody>
              <a:bodyPr/>
              <a:lstStyle/>
              <a:p>
                <a:endParaRPr lang="en-GB" dirty="0"/>
              </a:p>
            </p:txBody>
          </p:sp>
        </p:grpSp>
        <p:grpSp>
          <p:nvGrpSpPr>
            <p:cNvPr id="9" name="Group 26"/>
            <p:cNvGrpSpPr>
              <a:grpSpLocks noChangeAspect="1"/>
            </p:cNvGrpSpPr>
            <p:nvPr userDrawn="1"/>
          </p:nvGrpSpPr>
          <p:grpSpPr bwMode="auto">
            <a:xfrm>
              <a:off x="0" y="1344613"/>
              <a:ext cx="2462213" cy="1260475"/>
              <a:chOff x="0" y="847"/>
              <a:chExt cx="1551" cy="794"/>
            </a:xfrm>
          </p:grpSpPr>
          <p:sp>
            <p:nvSpPr>
              <p:cNvPr id="10" name="AutoShape 3"/>
              <p:cNvSpPr>
                <a:spLocks noChangeAspect="1" noChangeArrowheads="1" noTextEdit="1"/>
              </p:cNvSpPr>
              <p:nvPr userDrawn="1"/>
            </p:nvSpPr>
            <p:spPr bwMode="auto">
              <a:xfrm>
                <a:off x="0" y="847"/>
                <a:ext cx="1551" cy="794"/>
              </a:xfrm>
              <a:prstGeom prst="rect">
                <a:avLst/>
              </a:prstGeom>
              <a:noFill/>
              <a:ln w="9525">
                <a:noFill/>
                <a:miter lim="800000"/>
                <a:headEnd/>
                <a:tailEnd/>
              </a:ln>
            </p:spPr>
            <p:txBody>
              <a:bodyPr/>
              <a:lstStyle/>
              <a:p>
                <a:endParaRPr lang="en-GB" dirty="0"/>
              </a:p>
            </p:txBody>
          </p:sp>
          <p:sp>
            <p:nvSpPr>
              <p:cNvPr id="11" name="Freeform 5"/>
              <p:cNvSpPr>
                <a:spLocks noEditPoints="1"/>
              </p:cNvSpPr>
              <p:nvPr userDrawn="1"/>
            </p:nvSpPr>
            <p:spPr bwMode="auto">
              <a:xfrm>
                <a:off x="0" y="1254"/>
                <a:ext cx="1551" cy="387"/>
              </a:xfrm>
              <a:custGeom>
                <a:avLst/>
                <a:gdLst>
                  <a:gd name="T0" fmla="*/ 5678 w 17061"/>
                  <a:gd name="T1" fmla="*/ 0 h 4259"/>
                  <a:gd name="T2" fmla="*/ 6051 w 17061"/>
                  <a:gd name="T3" fmla="*/ 0 h 4259"/>
                  <a:gd name="T4" fmla="*/ 7145 w 17061"/>
                  <a:gd name="T5" fmla="*/ 2021 h 4259"/>
                  <a:gd name="T6" fmla="*/ 10521 w 17061"/>
                  <a:gd name="T7" fmla="*/ 2238 h 4259"/>
                  <a:gd name="T8" fmla="*/ 9667 w 17061"/>
                  <a:gd name="T9" fmla="*/ 2238 h 4259"/>
                  <a:gd name="T10" fmla="*/ 8935 w 17061"/>
                  <a:gd name="T11" fmla="*/ 2819 h 4259"/>
                  <a:gd name="T12" fmla="*/ 11482 w 17061"/>
                  <a:gd name="T13" fmla="*/ 4259 h 4259"/>
                  <a:gd name="T14" fmla="*/ 11734 w 17061"/>
                  <a:gd name="T15" fmla="*/ 2238 h 4259"/>
                  <a:gd name="T16" fmla="*/ 12107 w 17061"/>
                  <a:gd name="T17" fmla="*/ 2238 h 4259"/>
                  <a:gd name="T18" fmla="*/ 11894 w 17061"/>
                  <a:gd name="T19" fmla="*/ 3050 h 4259"/>
                  <a:gd name="T20" fmla="*/ 14244 w 17061"/>
                  <a:gd name="T21" fmla="*/ 2238 h 4259"/>
                  <a:gd name="T22" fmla="*/ 13389 w 17061"/>
                  <a:gd name="T23" fmla="*/ 2238 h 4259"/>
                  <a:gd name="T24" fmla="*/ 13474 w 17061"/>
                  <a:gd name="T25" fmla="*/ 4259 h 4259"/>
                  <a:gd name="T26" fmla="*/ 15433 w 17061"/>
                  <a:gd name="T27" fmla="*/ 2238 h 4259"/>
                  <a:gd name="T28" fmla="*/ 15807 w 17061"/>
                  <a:gd name="T29" fmla="*/ 2238 h 4259"/>
                  <a:gd name="T30" fmla="*/ 16180 w 17061"/>
                  <a:gd name="T31" fmla="*/ 2238 h 4259"/>
                  <a:gd name="T32" fmla="*/ 2955 w 17061"/>
                  <a:gd name="T33" fmla="*/ 2238 h 4259"/>
                  <a:gd name="T34" fmla="*/ 2101 w 17061"/>
                  <a:gd name="T35" fmla="*/ 2238 h 4259"/>
                  <a:gd name="T36" fmla="*/ 1245 w 17061"/>
                  <a:gd name="T37" fmla="*/ 2238 h 4259"/>
                  <a:gd name="T38" fmla="*/ 2382 w 17061"/>
                  <a:gd name="T39" fmla="*/ 2819 h 4259"/>
                  <a:gd name="T40" fmla="*/ 3641 w 17061"/>
                  <a:gd name="T41" fmla="*/ 2238 h 4259"/>
                  <a:gd name="T42" fmla="*/ 4015 w 17061"/>
                  <a:gd name="T43" fmla="*/ 2238 h 4259"/>
                  <a:gd name="T44" fmla="*/ 4388 w 17061"/>
                  <a:gd name="T45" fmla="*/ 2238 h 4259"/>
                  <a:gd name="T46" fmla="*/ 6677 w 17061"/>
                  <a:gd name="T47" fmla="*/ 2238 h 4259"/>
                  <a:gd name="T48" fmla="*/ 5823 w 17061"/>
                  <a:gd name="T49" fmla="*/ 2238 h 4259"/>
                  <a:gd name="T50" fmla="*/ 4968 w 17061"/>
                  <a:gd name="T51" fmla="*/ 2238 h 4259"/>
                  <a:gd name="T52" fmla="*/ 7928 w 17061"/>
                  <a:gd name="T53" fmla="*/ 3050 h 4259"/>
                  <a:gd name="T54" fmla="*/ 7715 w 17061"/>
                  <a:gd name="T55" fmla="*/ 2238 h 4259"/>
                  <a:gd name="T56" fmla="*/ 8088 w 17061"/>
                  <a:gd name="T57" fmla="*/ 2238 h 4259"/>
                  <a:gd name="T58" fmla="*/ 8340 w 17061"/>
                  <a:gd name="T59" fmla="*/ 4259 h 4259"/>
                  <a:gd name="T60" fmla="*/ 0 w 17061"/>
                  <a:gd name="T61" fmla="*/ 2238 h 4259"/>
                  <a:gd name="T62" fmla="*/ 16226 w 17061"/>
                  <a:gd name="T63" fmla="*/ 0 h 4259"/>
                  <a:gd name="T64" fmla="*/ 15372 w 17061"/>
                  <a:gd name="T65" fmla="*/ 0 h 4259"/>
                  <a:gd name="T66" fmla="*/ 15456 w 17061"/>
                  <a:gd name="T67" fmla="*/ 2021 h 4259"/>
                  <a:gd name="T68" fmla="*/ 8661 w 17061"/>
                  <a:gd name="T69" fmla="*/ 0 h 4259"/>
                  <a:gd name="T70" fmla="*/ 7805 w 17061"/>
                  <a:gd name="T71" fmla="*/ 0 h 4259"/>
                  <a:gd name="T72" fmla="*/ 6951 w 17061"/>
                  <a:gd name="T73" fmla="*/ 0 h 4259"/>
                  <a:gd name="T74" fmla="*/ 9910 w 17061"/>
                  <a:gd name="T75" fmla="*/ 813 h 4259"/>
                  <a:gd name="T76" fmla="*/ 9697 w 17061"/>
                  <a:gd name="T77" fmla="*/ 0 h 4259"/>
                  <a:gd name="T78" fmla="*/ 10071 w 17061"/>
                  <a:gd name="T79" fmla="*/ 0 h 4259"/>
                  <a:gd name="T80" fmla="*/ 10322 w 17061"/>
                  <a:gd name="T81" fmla="*/ 2021 h 4259"/>
                  <a:gd name="T82" fmla="*/ 12382 w 17061"/>
                  <a:gd name="T83" fmla="*/ 0 h 4259"/>
                  <a:gd name="T84" fmla="*/ 11528 w 17061"/>
                  <a:gd name="T85" fmla="*/ 0 h 4259"/>
                  <a:gd name="T86" fmla="*/ 11491 w 17061"/>
                  <a:gd name="T87" fmla="*/ 582 h 4259"/>
                  <a:gd name="T88" fmla="*/ 12676 w 17061"/>
                  <a:gd name="T89" fmla="*/ 2021 h 4259"/>
                  <a:gd name="T90" fmla="*/ 13770 w 17061"/>
                  <a:gd name="T91" fmla="*/ 0 h 4259"/>
                  <a:gd name="T92" fmla="*/ 14145 w 17061"/>
                  <a:gd name="T93" fmla="*/ 0 h 4259"/>
                  <a:gd name="T94" fmla="*/ 971 w 17061"/>
                  <a:gd name="T95" fmla="*/ 582 h 4259"/>
                  <a:gd name="T96" fmla="*/ 1978 w 17061"/>
                  <a:gd name="T97" fmla="*/ 813 h 4259"/>
                  <a:gd name="T98" fmla="*/ 1765 w 17061"/>
                  <a:gd name="T99" fmla="*/ 0 h 4259"/>
                  <a:gd name="T100" fmla="*/ 2138 w 17061"/>
                  <a:gd name="T101" fmla="*/ 0 h 4259"/>
                  <a:gd name="T102" fmla="*/ 2390 w 17061"/>
                  <a:gd name="T103" fmla="*/ 2021 h 4259"/>
                  <a:gd name="T104" fmla="*/ 4450 w 17061"/>
                  <a:gd name="T105" fmla="*/ 0 h 4259"/>
                  <a:gd name="T106" fmla="*/ 3596 w 17061"/>
                  <a:gd name="T107" fmla="*/ 0 h 4259"/>
                  <a:gd name="T108" fmla="*/ 3558 w 17061"/>
                  <a:gd name="T109" fmla="*/ 582 h 4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061" h="4259">
                    <a:moveTo>
                      <a:pt x="5945" y="813"/>
                    </a:moveTo>
                    <a:lnTo>
                      <a:pt x="5533" y="2021"/>
                    </a:lnTo>
                    <a:lnTo>
                      <a:pt x="4744" y="2021"/>
                    </a:lnTo>
                    <a:lnTo>
                      <a:pt x="5518" y="0"/>
                    </a:lnTo>
                    <a:lnTo>
                      <a:pt x="5571" y="0"/>
                    </a:lnTo>
                    <a:lnTo>
                      <a:pt x="5625" y="0"/>
                    </a:lnTo>
                    <a:lnTo>
                      <a:pt x="5678" y="0"/>
                    </a:lnTo>
                    <a:lnTo>
                      <a:pt x="5731" y="0"/>
                    </a:lnTo>
                    <a:lnTo>
                      <a:pt x="5785" y="0"/>
                    </a:lnTo>
                    <a:lnTo>
                      <a:pt x="5838" y="0"/>
                    </a:lnTo>
                    <a:lnTo>
                      <a:pt x="5891" y="0"/>
                    </a:lnTo>
                    <a:lnTo>
                      <a:pt x="5945" y="0"/>
                    </a:lnTo>
                    <a:lnTo>
                      <a:pt x="5998" y="0"/>
                    </a:lnTo>
                    <a:lnTo>
                      <a:pt x="6051" y="0"/>
                    </a:lnTo>
                    <a:lnTo>
                      <a:pt x="6105" y="0"/>
                    </a:lnTo>
                    <a:lnTo>
                      <a:pt x="6158" y="0"/>
                    </a:lnTo>
                    <a:lnTo>
                      <a:pt x="6211" y="0"/>
                    </a:lnTo>
                    <a:lnTo>
                      <a:pt x="6266" y="0"/>
                    </a:lnTo>
                    <a:lnTo>
                      <a:pt x="6319" y="0"/>
                    </a:lnTo>
                    <a:lnTo>
                      <a:pt x="6372" y="0"/>
                    </a:lnTo>
                    <a:lnTo>
                      <a:pt x="7145" y="2021"/>
                    </a:lnTo>
                    <a:lnTo>
                      <a:pt x="6356" y="2021"/>
                    </a:lnTo>
                    <a:lnTo>
                      <a:pt x="5945" y="813"/>
                    </a:lnTo>
                    <a:close/>
                    <a:moveTo>
                      <a:pt x="10887" y="2819"/>
                    </a:moveTo>
                    <a:lnTo>
                      <a:pt x="10887" y="2238"/>
                    </a:lnTo>
                    <a:lnTo>
                      <a:pt x="10765" y="2238"/>
                    </a:lnTo>
                    <a:lnTo>
                      <a:pt x="10643" y="2238"/>
                    </a:lnTo>
                    <a:lnTo>
                      <a:pt x="10521" y="2238"/>
                    </a:lnTo>
                    <a:lnTo>
                      <a:pt x="10399" y="2238"/>
                    </a:lnTo>
                    <a:lnTo>
                      <a:pt x="10277" y="2238"/>
                    </a:lnTo>
                    <a:lnTo>
                      <a:pt x="10154" y="2238"/>
                    </a:lnTo>
                    <a:lnTo>
                      <a:pt x="10033" y="2238"/>
                    </a:lnTo>
                    <a:lnTo>
                      <a:pt x="9910" y="2238"/>
                    </a:lnTo>
                    <a:lnTo>
                      <a:pt x="9789" y="2238"/>
                    </a:lnTo>
                    <a:lnTo>
                      <a:pt x="9667" y="2238"/>
                    </a:lnTo>
                    <a:lnTo>
                      <a:pt x="9545" y="2238"/>
                    </a:lnTo>
                    <a:lnTo>
                      <a:pt x="9423" y="2238"/>
                    </a:lnTo>
                    <a:lnTo>
                      <a:pt x="9300" y="2238"/>
                    </a:lnTo>
                    <a:lnTo>
                      <a:pt x="9179" y="2238"/>
                    </a:lnTo>
                    <a:lnTo>
                      <a:pt x="9056" y="2238"/>
                    </a:lnTo>
                    <a:lnTo>
                      <a:pt x="8935" y="2238"/>
                    </a:lnTo>
                    <a:lnTo>
                      <a:pt x="8935" y="2819"/>
                    </a:lnTo>
                    <a:lnTo>
                      <a:pt x="9507" y="2819"/>
                    </a:lnTo>
                    <a:lnTo>
                      <a:pt x="9507" y="4259"/>
                    </a:lnTo>
                    <a:lnTo>
                      <a:pt x="10314" y="4259"/>
                    </a:lnTo>
                    <a:lnTo>
                      <a:pt x="10314" y="2819"/>
                    </a:lnTo>
                    <a:lnTo>
                      <a:pt x="10887" y="2819"/>
                    </a:lnTo>
                    <a:close/>
                    <a:moveTo>
                      <a:pt x="11894" y="3050"/>
                    </a:moveTo>
                    <a:lnTo>
                      <a:pt x="11482" y="4259"/>
                    </a:lnTo>
                    <a:lnTo>
                      <a:pt x="10693" y="4259"/>
                    </a:lnTo>
                    <a:lnTo>
                      <a:pt x="11467" y="2238"/>
                    </a:lnTo>
                    <a:lnTo>
                      <a:pt x="11520" y="2238"/>
                    </a:lnTo>
                    <a:lnTo>
                      <a:pt x="11574" y="2238"/>
                    </a:lnTo>
                    <a:lnTo>
                      <a:pt x="11627" y="2238"/>
                    </a:lnTo>
                    <a:lnTo>
                      <a:pt x="11680" y="2238"/>
                    </a:lnTo>
                    <a:lnTo>
                      <a:pt x="11734" y="2238"/>
                    </a:lnTo>
                    <a:lnTo>
                      <a:pt x="11787" y="2238"/>
                    </a:lnTo>
                    <a:lnTo>
                      <a:pt x="11840" y="2238"/>
                    </a:lnTo>
                    <a:lnTo>
                      <a:pt x="11894" y="2238"/>
                    </a:lnTo>
                    <a:lnTo>
                      <a:pt x="11947" y="2238"/>
                    </a:lnTo>
                    <a:lnTo>
                      <a:pt x="12000" y="2238"/>
                    </a:lnTo>
                    <a:lnTo>
                      <a:pt x="12054" y="2238"/>
                    </a:lnTo>
                    <a:lnTo>
                      <a:pt x="12107" y="2238"/>
                    </a:lnTo>
                    <a:lnTo>
                      <a:pt x="12160" y="2238"/>
                    </a:lnTo>
                    <a:lnTo>
                      <a:pt x="12214" y="2238"/>
                    </a:lnTo>
                    <a:lnTo>
                      <a:pt x="12268" y="2238"/>
                    </a:lnTo>
                    <a:lnTo>
                      <a:pt x="12321" y="2238"/>
                    </a:lnTo>
                    <a:lnTo>
                      <a:pt x="13094" y="4259"/>
                    </a:lnTo>
                    <a:lnTo>
                      <a:pt x="12305" y="4259"/>
                    </a:lnTo>
                    <a:lnTo>
                      <a:pt x="11894" y="3050"/>
                    </a:lnTo>
                    <a:close/>
                    <a:moveTo>
                      <a:pt x="14854" y="2819"/>
                    </a:moveTo>
                    <a:lnTo>
                      <a:pt x="14854" y="2238"/>
                    </a:lnTo>
                    <a:lnTo>
                      <a:pt x="14732" y="2238"/>
                    </a:lnTo>
                    <a:lnTo>
                      <a:pt x="14610" y="2238"/>
                    </a:lnTo>
                    <a:lnTo>
                      <a:pt x="14488" y="2238"/>
                    </a:lnTo>
                    <a:lnTo>
                      <a:pt x="14365" y="2238"/>
                    </a:lnTo>
                    <a:lnTo>
                      <a:pt x="14244" y="2238"/>
                    </a:lnTo>
                    <a:lnTo>
                      <a:pt x="14121" y="2238"/>
                    </a:lnTo>
                    <a:lnTo>
                      <a:pt x="14000" y="2238"/>
                    </a:lnTo>
                    <a:lnTo>
                      <a:pt x="13877" y="2238"/>
                    </a:lnTo>
                    <a:lnTo>
                      <a:pt x="13755" y="2238"/>
                    </a:lnTo>
                    <a:lnTo>
                      <a:pt x="13633" y="2238"/>
                    </a:lnTo>
                    <a:lnTo>
                      <a:pt x="13511" y="2238"/>
                    </a:lnTo>
                    <a:lnTo>
                      <a:pt x="13389" y="2238"/>
                    </a:lnTo>
                    <a:lnTo>
                      <a:pt x="13267" y="2238"/>
                    </a:lnTo>
                    <a:lnTo>
                      <a:pt x="13144" y="2238"/>
                    </a:lnTo>
                    <a:lnTo>
                      <a:pt x="13023" y="2238"/>
                    </a:lnTo>
                    <a:lnTo>
                      <a:pt x="12901" y="2238"/>
                    </a:lnTo>
                    <a:lnTo>
                      <a:pt x="12901" y="2819"/>
                    </a:lnTo>
                    <a:lnTo>
                      <a:pt x="13474" y="2819"/>
                    </a:lnTo>
                    <a:lnTo>
                      <a:pt x="13474" y="4259"/>
                    </a:lnTo>
                    <a:lnTo>
                      <a:pt x="14281" y="4259"/>
                    </a:lnTo>
                    <a:lnTo>
                      <a:pt x="14281" y="2819"/>
                    </a:lnTo>
                    <a:lnTo>
                      <a:pt x="14854" y="2819"/>
                    </a:lnTo>
                    <a:close/>
                    <a:moveTo>
                      <a:pt x="15860" y="3050"/>
                    </a:moveTo>
                    <a:lnTo>
                      <a:pt x="15449" y="4259"/>
                    </a:lnTo>
                    <a:lnTo>
                      <a:pt x="14660" y="4259"/>
                    </a:lnTo>
                    <a:lnTo>
                      <a:pt x="15433" y="2238"/>
                    </a:lnTo>
                    <a:lnTo>
                      <a:pt x="15486" y="2238"/>
                    </a:lnTo>
                    <a:lnTo>
                      <a:pt x="15540" y="2238"/>
                    </a:lnTo>
                    <a:lnTo>
                      <a:pt x="15594" y="2238"/>
                    </a:lnTo>
                    <a:lnTo>
                      <a:pt x="15647" y="2238"/>
                    </a:lnTo>
                    <a:lnTo>
                      <a:pt x="15700" y="2238"/>
                    </a:lnTo>
                    <a:lnTo>
                      <a:pt x="15754" y="2238"/>
                    </a:lnTo>
                    <a:lnTo>
                      <a:pt x="15807" y="2238"/>
                    </a:lnTo>
                    <a:lnTo>
                      <a:pt x="15860" y="2238"/>
                    </a:lnTo>
                    <a:lnTo>
                      <a:pt x="15914" y="2238"/>
                    </a:lnTo>
                    <a:lnTo>
                      <a:pt x="15967" y="2238"/>
                    </a:lnTo>
                    <a:lnTo>
                      <a:pt x="16020" y="2238"/>
                    </a:lnTo>
                    <a:lnTo>
                      <a:pt x="16074" y="2238"/>
                    </a:lnTo>
                    <a:lnTo>
                      <a:pt x="16127" y="2238"/>
                    </a:lnTo>
                    <a:lnTo>
                      <a:pt x="16180" y="2238"/>
                    </a:lnTo>
                    <a:lnTo>
                      <a:pt x="16234" y="2238"/>
                    </a:lnTo>
                    <a:lnTo>
                      <a:pt x="16287" y="2238"/>
                    </a:lnTo>
                    <a:lnTo>
                      <a:pt x="17061" y="4259"/>
                    </a:lnTo>
                    <a:lnTo>
                      <a:pt x="16272" y="4259"/>
                    </a:lnTo>
                    <a:lnTo>
                      <a:pt x="15860" y="3050"/>
                    </a:lnTo>
                    <a:close/>
                    <a:moveTo>
                      <a:pt x="2955" y="2819"/>
                    </a:moveTo>
                    <a:lnTo>
                      <a:pt x="2955" y="2238"/>
                    </a:lnTo>
                    <a:lnTo>
                      <a:pt x="2833" y="2238"/>
                    </a:lnTo>
                    <a:lnTo>
                      <a:pt x="2711" y="2238"/>
                    </a:lnTo>
                    <a:lnTo>
                      <a:pt x="2589" y="2238"/>
                    </a:lnTo>
                    <a:lnTo>
                      <a:pt x="2466" y="2238"/>
                    </a:lnTo>
                    <a:lnTo>
                      <a:pt x="2345" y="2238"/>
                    </a:lnTo>
                    <a:lnTo>
                      <a:pt x="2222" y="2238"/>
                    </a:lnTo>
                    <a:lnTo>
                      <a:pt x="2101" y="2238"/>
                    </a:lnTo>
                    <a:lnTo>
                      <a:pt x="1978" y="2238"/>
                    </a:lnTo>
                    <a:lnTo>
                      <a:pt x="1856" y="2238"/>
                    </a:lnTo>
                    <a:lnTo>
                      <a:pt x="1734" y="2238"/>
                    </a:lnTo>
                    <a:lnTo>
                      <a:pt x="1612" y="2238"/>
                    </a:lnTo>
                    <a:lnTo>
                      <a:pt x="1490" y="2238"/>
                    </a:lnTo>
                    <a:lnTo>
                      <a:pt x="1368" y="2238"/>
                    </a:lnTo>
                    <a:lnTo>
                      <a:pt x="1245" y="2238"/>
                    </a:lnTo>
                    <a:lnTo>
                      <a:pt x="1124" y="2238"/>
                    </a:lnTo>
                    <a:lnTo>
                      <a:pt x="1001" y="2238"/>
                    </a:lnTo>
                    <a:lnTo>
                      <a:pt x="1001" y="2819"/>
                    </a:lnTo>
                    <a:lnTo>
                      <a:pt x="1575" y="2819"/>
                    </a:lnTo>
                    <a:lnTo>
                      <a:pt x="1575" y="4259"/>
                    </a:lnTo>
                    <a:lnTo>
                      <a:pt x="2382" y="4259"/>
                    </a:lnTo>
                    <a:lnTo>
                      <a:pt x="2382" y="2819"/>
                    </a:lnTo>
                    <a:lnTo>
                      <a:pt x="2955" y="2819"/>
                    </a:lnTo>
                    <a:close/>
                    <a:moveTo>
                      <a:pt x="3961" y="3050"/>
                    </a:moveTo>
                    <a:lnTo>
                      <a:pt x="3550" y="4259"/>
                    </a:lnTo>
                    <a:lnTo>
                      <a:pt x="2761" y="4259"/>
                    </a:lnTo>
                    <a:lnTo>
                      <a:pt x="3534" y="2238"/>
                    </a:lnTo>
                    <a:lnTo>
                      <a:pt x="3588" y="2238"/>
                    </a:lnTo>
                    <a:lnTo>
                      <a:pt x="3641" y="2238"/>
                    </a:lnTo>
                    <a:lnTo>
                      <a:pt x="3695" y="2238"/>
                    </a:lnTo>
                    <a:lnTo>
                      <a:pt x="3748" y="2238"/>
                    </a:lnTo>
                    <a:lnTo>
                      <a:pt x="3801" y="2238"/>
                    </a:lnTo>
                    <a:lnTo>
                      <a:pt x="3855" y="2238"/>
                    </a:lnTo>
                    <a:lnTo>
                      <a:pt x="3908" y="2238"/>
                    </a:lnTo>
                    <a:lnTo>
                      <a:pt x="3961" y="2238"/>
                    </a:lnTo>
                    <a:lnTo>
                      <a:pt x="4015" y="2238"/>
                    </a:lnTo>
                    <a:lnTo>
                      <a:pt x="4068" y="2238"/>
                    </a:lnTo>
                    <a:lnTo>
                      <a:pt x="4121" y="2238"/>
                    </a:lnTo>
                    <a:lnTo>
                      <a:pt x="4175" y="2238"/>
                    </a:lnTo>
                    <a:lnTo>
                      <a:pt x="4228" y="2238"/>
                    </a:lnTo>
                    <a:lnTo>
                      <a:pt x="4281" y="2238"/>
                    </a:lnTo>
                    <a:lnTo>
                      <a:pt x="4335" y="2238"/>
                    </a:lnTo>
                    <a:lnTo>
                      <a:pt x="4388" y="2238"/>
                    </a:lnTo>
                    <a:lnTo>
                      <a:pt x="5162" y="4259"/>
                    </a:lnTo>
                    <a:lnTo>
                      <a:pt x="4373" y="4259"/>
                    </a:lnTo>
                    <a:lnTo>
                      <a:pt x="3961" y="3050"/>
                    </a:lnTo>
                    <a:close/>
                    <a:moveTo>
                      <a:pt x="6921" y="2819"/>
                    </a:moveTo>
                    <a:lnTo>
                      <a:pt x="6921" y="2238"/>
                    </a:lnTo>
                    <a:lnTo>
                      <a:pt x="6799" y="2238"/>
                    </a:lnTo>
                    <a:lnTo>
                      <a:pt x="6677" y="2238"/>
                    </a:lnTo>
                    <a:lnTo>
                      <a:pt x="6555" y="2238"/>
                    </a:lnTo>
                    <a:lnTo>
                      <a:pt x="6433" y="2238"/>
                    </a:lnTo>
                    <a:lnTo>
                      <a:pt x="6312" y="2238"/>
                    </a:lnTo>
                    <a:lnTo>
                      <a:pt x="6189" y="2238"/>
                    </a:lnTo>
                    <a:lnTo>
                      <a:pt x="6067" y="2238"/>
                    </a:lnTo>
                    <a:lnTo>
                      <a:pt x="5945" y="2238"/>
                    </a:lnTo>
                    <a:lnTo>
                      <a:pt x="5823" y="2238"/>
                    </a:lnTo>
                    <a:lnTo>
                      <a:pt x="5701" y="2238"/>
                    </a:lnTo>
                    <a:lnTo>
                      <a:pt x="5579" y="2238"/>
                    </a:lnTo>
                    <a:lnTo>
                      <a:pt x="5456" y="2238"/>
                    </a:lnTo>
                    <a:lnTo>
                      <a:pt x="5335" y="2238"/>
                    </a:lnTo>
                    <a:lnTo>
                      <a:pt x="5212" y="2238"/>
                    </a:lnTo>
                    <a:lnTo>
                      <a:pt x="5091" y="2238"/>
                    </a:lnTo>
                    <a:lnTo>
                      <a:pt x="4968" y="2238"/>
                    </a:lnTo>
                    <a:lnTo>
                      <a:pt x="4968" y="2819"/>
                    </a:lnTo>
                    <a:lnTo>
                      <a:pt x="5541" y="2819"/>
                    </a:lnTo>
                    <a:lnTo>
                      <a:pt x="5541" y="4259"/>
                    </a:lnTo>
                    <a:lnTo>
                      <a:pt x="6349" y="4259"/>
                    </a:lnTo>
                    <a:lnTo>
                      <a:pt x="6349" y="2819"/>
                    </a:lnTo>
                    <a:lnTo>
                      <a:pt x="6921" y="2819"/>
                    </a:lnTo>
                    <a:close/>
                    <a:moveTo>
                      <a:pt x="7928" y="3050"/>
                    </a:moveTo>
                    <a:lnTo>
                      <a:pt x="7516" y="4259"/>
                    </a:lnTo>
                    <a:lnTo>
                      <a:pt x="6727" y="4259"/>
                    </a:lnTo>
                    <a:lnTo>
                      <a:pt x="7500" y="2238"/>
                    </a:lnTo>
                    <a:lnTo>
                      <a:pt x="7554" y="2238"/>
                    </a:lnTo>
                    <a:lnTo>
                      <a:pt x="7607" y="2238"/>
                    </a:lnTo>
                    <a:lnTo>
                      <a:pt x="7660" y="2238"/>
                    </a:lnTo>
                    <a:lnTo>
                      <a:pt x="7715" y="2238"/>
                    </a:lnTo>
                    <a:lnTo>
                      <a:pt x="7768" y="2238"/>
                    </a:lnTo>
                    <a:lnTo>
                      <a:pt x="7821" y="2238"/>
                    </a:lnTo>
                    <a:lnTo>
                      <a:pt x="7875" y="2238"/>
                    </a:lnTo>
                    <a:lnTo>
                      <a:pt x="7928" y="2238"/>
                    </a:lnTo>
                    <a:lnTo>
                      <a:pt x="7981" y="2238"/>
                    </a:lnTo>
                    <a:lnTo>
                      <a:pt x="8035" y="2238"/>
                    </a:lnTo>
                    <a:lnTo>
                      <a:pt x="8088" y="2238"/>
                    </a:lnTo>
                    <a:lnTo>
                      <a:pt x="8141" y="2238"/>
                    </a:lnTo>
                    <a:lnTo>
                      <a:pt x="8195" y="2238"/>
                    </a:lnTo>
                    <a:lnTo>
                      <a:pt x="8248" y="2238"/>
                    </a:lnTo>
                    <a:lnTo>
                      <a:pt x="8301" y="2238"/>
                    </a:lnTo>
                    <a:lnTo>
                      <a:pt x="8355" y="2238"/>
                    </a:lnTo>
                    <a:lnTo>
                      <a:pt x="9129" y="4259"/>
                    </a:lnTo>
                    <a:lnTo>
                      <a:pt x="8340" y="4259"/>
                    </a:lnTo>
                    <a:lnTo>
                      <a:pt x="7928" y="3050"/>
                    </a:lnTo>
                    <a:close/>
                    <a:moveTo>
                      <a:pt x="0" y="2238"/>
                    </a:moveTo>
                    <a:lnTo>
                      <a:pt x="422" y="2238"/>
                    </a:lnTo>
                    <a:lnTo>
                      <a:pt x="1196" y="4259"/>
                    </a:lnTo>
                    <a:lnTo>
                      <a:pt x="406" y="4259"/>
                    </a:lnTo>
                    <a:lnTo>
                      <a:pt x="0" y="3064"/>
                    </a:lnTo>
                    <a:lnTo>
                      <a:pt x="0" y="2238"/>
                    </a:lnTo>
                    <a:close/>
                    <a:moveTo>
                      <a:pt x="16837" y="582"/>
                    </a:moveTo>
                    <a:lnTo>
                      <a:pt x="16837" y="0"/>
                    </a:lnTo>
                    <a:lnTo>
                      <a:pt x="16714" y="0"/>
                    </a:lnTo>
                    <a:lnTo>
                      <a:pt x="16593" y="0"/>
                    </a:lnTo>
                    <a:lnTo>
                      <a:pt x="16470" y="0"/>
                    </a:lnTo>
                    <a:lnTo>
                      <a:pt x="16349" y="0"/>
                    </a:lnTo>
                    <a:lnTo>
                      <a:pt x="16226" y="0"/>
                    </a:lnTo>
                    <a:lnTo>
                      <a:pt x="16105" y="0"/>
                    </a:lnTo>
                    <a:lnTo>
                      <a:pt x="15982" y="0"/>
                    </a:lnTo>
                    <a:lnTo>
                      <a:pt x="15860" y="0"/>
                    </a:lnTo>
                    <a:lnTo>
                      <a:pt x="15739" y="0"/>
                    </a:lnTo>
                    <a:lnTo>
                      <a:pt x="15616" y="0"/>
                    </a:lnTo>
                    <a:lnTo>
                      <a:pt x="15495" y="0"/>
                    </a:lnTo>
                    <a:lnTo>
                      <a:pt x="15372" y="0"/>
                    </a:lnTo>
                    <a:lnTo>
                      <a:pt x="15250" y="0"/>
                    </a:lnTo>
                    <a:lnTo>
                      <a:pt x="15128" y="0"/>
                    </a:lnTo>
                    <a:lnTo>
                      <a:pt x="15006" y="0"/>
                    </a:lnTo>
                    <a:lnTo>
                      <a:pt x="14884" y="0"/>
                    </a:lnTo>
                    <a:lnTo>
                      <a:pt x="14884" y="582"/>
                    </a:lnTo>
                    <a:lnTo>
                      <a:pt x="15456" y="582"/>
                    </a:lnTo>
                    <a:lnTo>
                      <a:pt x="15456" y="2021"/>
                    </a:lnTo>
                    <a:lnTo>
                      <a:pt x="16264" y="2021"/>
                    </a:lnTo>
                    <a:lnTo>
                      <a:pt x="16264" y="582"/>
                    </a:lnTo>
                    <a:lnTo>
                      <a:pt x="16837" y="582"/>
                    </a:lnTo>
                    <a:close/>
                    <a:moveTo>
                      <a:pt x="8905" y="582"/>
                    </a:moveTo>
                    <a:lnTo>
                      <a:pt x="8905" y="0"/>
                    </a:lnTo>
                    <a:lnTo>
                      <a:pt x="8782" y="0"/>
                    </a:lnTo>
                    <a:lnTo>
                      <a:pt x="8661" y="0"/>
                    </a:lnTo>
                    <a:lnTo>
                      <a:pt x="8538" y="0"/>
                    </a:lnTo>
                    <a:lnTo>
                      <a:pt x="8416" y="0"/>
                    </a:lnTo>
                    <a:lnTo>
                      <a:pt x="8294" y="0"/>
                    </a:lnTo>
                    <a:lnTo>
                      <a:pt x="8172" y="0"/>
                    </a:lnTo>
                    <a:lnTo>
                      <a:pt x="8050" y="0"/>
                    </a:lnTo>
                    <a:lnTo>
                      <a:pt x="7928" y="0"/>
                    </a:lnTo>
                    <a:lnTo>
                      <a:pt x="7805" y="0"/>
                    </a:lnTo>
                    <a:lnTo>
                      <a:pt x="7684" y="0"/>
                    </a:lnTo>
                    <a:lnTo>
                      <a:pt x="7561" y="0"/>
                    </a:lnTo>
                    <a:lnTo>
                      <a:pt x="7440" y="0"/>
                    </a:lnTo>
                    <a:lnTo>
                      <a:pt x="7317" y="0"/>
                    </a:lnTo>
                    <a:lnTo>
                      <a:pt x="7195" y="0"/>
                    </a:lnTo>
                    <a:lnTo>
                      <a:pt x="7073" y="0"/>
                    </a:lnTo>
                    <a:lnTo>
                      <a:pt x="6951" y="0"/>
                    </a:lnTo>
                    <a:lnTo>
                      <a:pt x="6951" y="582"/>
                    </a:lnTo>
                    <a:lnTo>
                      <a:pt x="7524" y="582"/>
                    </a:lnTo>
                    <a:lnTo>
                      <a:pt x="7524" y="2021"/>
                    </a:lnTo>
                    <a:lnTo>
                      <a:pt x="8331" y="2021"/>
                    </a:lnTo>
                    <a:lnTo>
                      <a:pt x="8331" y="582"/>
                    </a:lnTo>
                    <a:lnTo>
                      <a:pt x="8905" y="582"/>
                    </a:lnTo>
                    <a:close/>
                    <a:moveTo>
                      <a:pt x="9910" y="813"/>
                    </a:moveTo>
                    <a:lnTo>
                      <a:pt x="9500" y="2021"/>
                    </a:lnTo>
                    <a:lnTo>
                      <a:pt x="8710" y="2021"/>
                    </a:lnTo>
                    <a:lnTo>
                      <a:pt x="9484" y="0"/>
                    </a:lnTo>
                    <a:lnTo>
                      <a:pt x="9537" y="0"/>
                    </a:lnTo>
                    <a:lnTo>
                      <a:pt x="9590" y="0"/>
                    </a:lnTo>
                    <a:lnTo>
                      <a:pt x="9644" y="0"/>
                    </a:lnTo>
                    <a:lnTo>
                      <a:pt x="9697" y="0"/>
                    </a:lnTo>
                    <a:lnTo>
                      <a:pt x="9750" y="0"/>
                    </a:lnTo>
                    <a:lnTo>
                      <a:pt x="9804" y="0"/>
                    </a:lnTo>
                    <a:lnTo>
                      <a:pt x="9857" y="0"/>
                    </a:lnTo>
                    <a:lnTo>
                      <a:pt x="9910" y="0"/>
                    </a:lnTo>
                    <a:lnTo>
                      <a:pt x="9965" y="0"/>
                    </a:lnTo>
                    <a:lnTo>
                      <a:pt x="10018" y="0"/>
                    </a:lnTo>
                    <a:lnTo>
                      <a:pt x="10071" y="0"/>
                    </a:lnTo>
                    <a:lnTo>
                      <a:pt x="10125" y="0"/>
                    </a:lnTo>
                    <a:lnTo>
                      <a:pt x="10178" y="0"/>
                    </a:lnTo>
                    <a:lnTo>
                      <a:pt x="10231" y="0"/>
                    </a:lnTo>
                    <a:lnTo>
                      <a:pt x="10285" y="0"/>
                    </a:lnTo>
                    <a:lnTo>
                      <a:pt x="10338" y="0"/>
                    </a:lnTo>
                    <a:lnTo>
                      <a:pt x="11111" y="2021"/>
                    </a:lnTo>
                    <a:lnTo>
                      <a:pt x="10322" y="2021"/>
                    </a:lnTo>
                    <a:lnTo>
                      <a:pt x="9910" y="813"/>
                    </a:lnTo>
                    <a:close/>
                    <a:moveTo>
                      <a:pt x="12870" y="582"/>
                    </a:moveTo>
                    <a:lnTo>
                      <a:pt x="12870" y="0"/>
                    </a:lnTo>
                    <a:lnTo>
                      <a:pt x="12749" y="0"/>
                    </a:lnTo>
                    <a:lnTo>
                      <a:pt x="12626" y="0"/>
                    </a:lnTo>
                    <a:lnTo>
                      <a:pt x="12505" y="0"/>
                    </a:lnTo>
                    <a:lnTo>
                      <a:pt x="12382" y="0"/>
                    </a:lnTo>
                    <a:lnTo>
                      <a:pt x="12260" y="0"/>
                    </a:lnTo>
                    <a:lnTo>
                      <a:pt x="12139" y="0"/>
                    </a:lnTo>
                    <a:lnTo>
                      <a:pt x="12016" y="0"/>
                    </a:lnTo>
                    <a:lnTo>
                      <a:pt x="11895" y="0"/>
                    </a:lnTo>
                    <a:lnTo>
                      <a:pt x="11772" y="0"/>
                    </a:lnTo>
                    <a:lnTo>
                      <a:pt x="11651" y="0"/>
                    </a:lnTo>
                    <a:lnTo>
                      <a:pt x="11528" y="0"/>
                    </a:lnTo>
                    <a:lnTo>
                      <a:pt x="11406" y="0"/>
                    </a:lnTo>
                    <a:lnTo>
                      <a:pt x="11284" y="0"/>
                    </a:lnTo>
                    <a:lnTo>
                      <a:pt x="11162" y="0"/>
                    </a:lnTo>
                    <a:lnTo>
                      <a:pt x="11040" y="0"/>
                    </a:lnTo>
                    <a:lnTo>
                      <a:pt x="10918" y="0"/>
                    </a:lnTo>
                    <a:lnTo>
                      <a:pt x="10918" y="582"/>
                    </a:lnTo>
                    <a:lnTo>
                      <a:pt x="11491" y="582"/>
                    </a:lnTo>
                    <a:lnTo>
                      <a:pt x="11491" y="2021"/>
                    </a:lnTo>
                    <a:lnTo>
                      <a:pt x="12298" y="2021"/>
                    </a:lnTo>
                    <a:lnTo>
                      <a:pt x="12298" y="582"/>
                    </a:lnTo>
                    <a:lnTo>
                      <a:pt x="12870" y="582"/>
                    </a:lnTo>
                    <a:close/>
                    <a:moveTo>
                      <a:pt x="13877" y="813"/>
                    </a:moveTo>
                    <a:lnTo>
                      <a:pt x="13465" y="2021"/>
                    </a:lnTo>
                    <a:lnTo>
                      <a:pt x="12676" y="2021"/>
                    </a:lnTo>
                    <a:lnTo>
                      <a:pt x="13450" y="0"/>
                    </a:lnTo>
                    <a:lnTo>
                      <a:pt x="13504" y="0"/>
                    </a:lnTo>
                    <a:lnTo>
                      <a:pt x="13557" y="0"/>
                    </a:lnTo>
                    <a:lnTo>
                      <a:pt x="13610" y="0"/>
                    </a:lnTo>
                    <a:lnTo>
                      <a:pt x="13664" y="0"/>
                    </a:lnTo>
                    <a:lnTo>
                      <a:pt x="13717" y="0"/>
                    </a:lnTo>
                    <a:lnTo>
                      <a:pt x="13770" y="0"/>
                    </a:lnTo>
                    <a:lnTo>
                      <a:pt x="13824" y="0"/>
                    </a:lnTo>
                    <a:lnTo>
                      <a:pt x="13877" y="0"/>
                    </a:lnTo>
                    <a:lnTo>
                      <a:pt x="13930" y="0"/>
                    </a:lnTo>
                    <a:lnTo>
                      <a:pt x="13984" y="0"/>
                    </a:lnTo>
                    <a:lnTo>
                      <a:pt x="14037" y="0"/>
                    </a:lnTo>
                    <a:lnTo>
                      <a:pt x="14091" y="0"/>
                    </a:lnTo>
                    <a:lnTo>
                      <a:pt x="14145" y="0"/>
                    </a:lnTo>
                    <a:lnTo>
                      <a:pt x="14198" y="0"/>
                    </a:lnTo>
                    <a:lnTo>
                      <a:pt x="14251" y="0"/>
                    </a:lnTo>
                    <a:lnTo>
                      <a:pt x="14305" y="0"/>
                    </a:lnTo>
                    <a:lnTo>
                      <a:pt x="15078" y="2021"/>
                    </a:lnTo>
                    <a:lnTo>
                      <a:pt x="14289" y="2021"/>
                    </a:lnTo>
                    <a:lnTo>
                      <a:pt x="13877" y="813"/>
                    </a:lnTo>
                    <a:close/>
                    <a:moveTo>
                      <a:pt x="971" y="582"/>
                    </a:moveTo>
                    <a:lnTo>
                      <a:pt x="971" y="0"/>
                    </a:lnTo>
                    <a:lnTo>
                      <a:pt x="0" y="0"/>
                    </a:lnTo>
                    <a:lnTo>
                      <a:pt x="0" y="2021"/>
                    </a:lnTo>
                    <a:lnTo>
                      <a:pt x="399" y="2021"/>
                    </a:lnTo>
                    <a:lnTo>
                      <a:pt x="399" y="582"/>
                    </a:lnTo>
                    <a:lnTo>
                      <a:pt x="971" y="582"/>
                    </a:lnTo>
                    <a:close/>
                    <a:moveTo>
                      <a:pt x="1978" y="813"/>
                    </a:moveTo>
                    <a:lnTo>
                      <a:pt x="1566" y="2021"/>
                    </a:lnTo>
                    <a:lnTo>
                      <a:pt x="777" y="2021"/>
                    </a:lnTo>
                    <a:lnTo>
                      <a:pt x="1551" y="0"/>
                    </a:lnTo>
                    <a:lnTo>
                      <a:pt x="1605" y="0"/>
                    </a:lnTo>
                    <a:lnTo>
                      <a:pt x="1658" y="0"/>
                    </a:lnTo>
                    <a:lnTo>
                      <a:pt x="1711" y="0"/>
                    </a:lnTo>
                    <a:lnTo>
                      <a:pt x="1765" y="0"/>
                    </a:lnTo>
                    <a:lnTo>
                      <a:pt x="1818" y="0"/>
                    </a:lnTo>
                    <a:lnTo>
                      <a:pt x="1871" y="0"/>
                    </a:lnTo>
                    <a:lnTo>
                      <a:pt x="1925" y="0"/>
                    </a:lnTo>
                    <a:lnTo>
                      <a:pt x="1978" y="0"/>
                    </a:lnTo>
                    <a:lnTo>
                      <a:pt x="2031" y="0"/>
                    </a:lnTo>
                    <a:lnTo>
                      <a:pt x="2085" y="0"/>
                    </a:lnTo>
                    <a:lnTo>
                      <a:pt x="2138" y="0"/>
                    </a:lnTo>
                    <a:lnTo>
                      <a:pt x="2192" y="0"/>
                    </a:lnTo>
                    <a:lnTo>
                      <a:pt x="2246" y="0"/>
                    </a:lnTo>
                    <a:lnTo>
                      <a:pt x="2299" y="0"/>
                    </a:lnTo>
                    <a:lnTo>
                      <a:pt x="2352" y="0"/>
                    </a:lnTo>
                    <a:lnTo>
                      <a:pt x="2406" y="0"/>
                    </a:lnTo>
                    <a:lnTo>
                      <a:pt x="3179" y="2021"/>
                    </a:lnTo>
                    <a:lnTo>
                      <a:pt x="2390" y="2021"/>
                    </a:lnTo>
                    <a:lnTo>
                      <a:pt x="1978" y="813"/>
                    </a:lnTo>
                    <a:close/>
                    <a:moveTo>
                      <a:pt x="4938" y="582"/>
                    </a:moveTo>
                    <a:lnTo>
                      <a:pt x="4938" y="0"/>
                    </a:lnTo>
                    <a:lnTo>
                      <a:pt x="4817" y="0"/>
                    </a:lnTo>
                    <a:lnTo>
                      <a:pt x="4694" y="0"/>
                    </a:lnTo>
                    <a:lnTo>
                      <a:pt x="4572" y="0"/>
                    </a:lnTo>
                    <a:lnTo>
                      <a:pt x="4450" y="0"/>
                    </a:lnTo>
                    <a:lnTo>
                      <a:pt x="4328" y="0"/>
                    </a:lnTo>
                    <a:lnTo>
                      <a:pt x="4206" y="0"/>
                    </a:lnTo>
                    <a:lnTo>
                      <a:pt x="4084" y="0"/>
                    </a:lnTo>
                    <a:lnTo>
                      <a:pt x="3961" y="0"/>
                    </a:lnTo>
                    <a:lnTo>
                      <a:pt x="3840" y="0"/>
                    </a:lnTo>
                    <a:lnTo>
                      <a:pt x="3717" y="0"/>
                    </a:lnTo>
                    <a:lnTo>
                      <a:pt x="3596" y="0"/>
                    </a:lnTo>
                    <a:lnTo>
                      <a:pt x="3474" y="0"/>
                    </a:lnTo>
                    <a:lnTo>
                      <a:pt x="3351" y="0"/>
                    </a:lnTo>
                    <a:lnTo>
                      <a:pt x="3230" y="0"/>
                    </a:lnTo>
                    <a:lnTo>
                      <a:pt x="3107" y="0"/>
                    </a:lnTo>
                    <a:lnTo>
                      <a:pt x="2986" y="0"/>
                    </a:lnTo>
                    <a:lnTo>
                      <a:pt x="2986" y="582"/>
                    </a:lnTo>
                    <a:lnTo>
                      <a:pt x="3558" y="582"/>
                    </a:lnTo>
                    <a:lnTo>
                      <a:pt x="3558" y="2021"/>
                    </a:lnTo>
                    <a:lnTo>
                      <a:pt x="4365" y="2021"/>
                    </a:lnTo>
                    <a:lnTo>
                      <a:pt x="4365" y="582"/>
                    </a:lnTo>
                    <a:lnTo>
                      <a:pt x="4938" y="582"/>
                    </a:lnTo>
                    <a:close/>
                  </a:path>
                </a:pathLst>
              </a:custGeom>
              <a:solidFill>
                <a:srgbClr val="358EC4"/>
              </a:solidFill>
              <a:ln w="9525">
                <a:noFill/>
                <a:round/>
                <a:headEnd/>
                <a:tailEnd/>
              </a:ln>
            </p:spPr>
            <p:txBody>
              <a:bodyPr/>
              <a:lstStyle/>
              <a:p>
                <a:endParaRPr lang="en-GB" dirty="0"/>
              </a:p>
            </p:txBody>
          </p:sp>
          <p:sp>
            <p:nvSpPr>
              <p:cNvPr id="12" name="Freeform 6"/>
              <p:cNvSpPr>
                <a:spLocks noEditPoints="1"/>
              </p:cNvSpPr>
              <p:nvPr userDrawn="1"/>
            </p:nvSpPr>
            <p:spPr bwMode="auto">
              <a:xfrm>
                <a:off x="0" y="847"/>
                <a:ext cx="1551" cy="387"/>
              </a:xfrm>
              <a:custGeom>
                <a:avLst/>
                <a:gdLst>
                  <a:gd name="T0" fmla="*/ 15594 w 17061"/>
                  <a:gd name="T1" fmla="*/ 2238 h 4259"/>
                  <a:gd name="T2" fmla="*/ 15967 w 17061"/>
                  <a:gd name="T3" fmla="*/ 2238 h 4259"/>
                  <a:gd name="T4" fmla="*/ 17061 w 17061"/>
                  <a:gd name="T5" fmla="*/ 4259 h 4259"/>
                  <a:gd name="T6" fmla="*/ 0 w 17061"/>
                  <a:gd name="T7" fmla="*/ 3064 h 4259"/>
                  <a:gd name="T8" fmla="*/ 399 w 17061"/>
                  <a:gd name="T9" fmla="*/ 582 h 4259"/>
                  <a:gd name="T10" fmla="*/ 1658 w 17061"/>
                  <a:gd name="T11" fmla="*/ 0 h 4259"/>
                  <a:gd name="T12" fmla="*/ 2031 w 17061"/>
                  <a:gd name="T13" fmla="*/ 0 h 4259"/>
                  <a:gd name="T14" fmla="*/ 2406 w 17061"/>
                  <a:gd name="T15" fmla="*/ 0 h 4259"/>
                  <a:gd name="T16" fmla="*/ 2711 w 17061"/>
                  <a:gd name="T17" fmla="*/ 2238 h 4259"/>
                  <a:gd name="T18" fmla="*/ 1856 w 17061"/>
                  <a:gd name="T19" fmla="*/ 2238 h 4259"/>
                  <a:gd name="T20" fmla="*/ 1001 w 17061"/>
                  <a:gd name="T21" fmla="*/ 2238 h 4259"/>
                  <a:gd name="T22" fmla="*/ 4938 w 17061"/>
                  <a:gd name="T23" fmla="*/ 582 h 4259"/>
                  <a:gd name="T24" fmla="*/ 4206 w 17061"/>
                  <a:gd name="T25" fmla="*/ 0 h 4259"/>
                  <a:gd name="T26" fmla="*/ 3351 w 17061"/>
                  <a:gd name="T27" fmla="*/ 0 h 4259"/>
                  <a:gd name="T28" fmla="*/ 4365 w 17061"/>
                  <a:gd name="T29" fmla="*/ 2021 h 4259"/>
                  <a:gd name="T30" fmla="*/ 3588 w 17061"/>
                  <a:gd name="T31" fmla="*/ 2238 h 4259"/>
                  <a:gd name="T32" fmla="*/ 3961 w 17061"/>
                  <a:gd name="T33" fmla="*/ 2238 h 4259"/>
                  <a:gd name="T34" fmla="*/ 4335 w 17061"/>
                  <a:gd name="T35" fmla="*/ 2238 h 4259"/>
                  <a:gd name="T36" fmla="*/ 4744 w 17061"/>
                  <a:gd name="T37" fmla="*/ 2021 h 4259"/>
                  <a:gd name="T38" fmla="*/ 5838 w 17061"/>
                  <a:gd name="T39" fmla="*/ 0 h 4259"/>
                  <a:gd name="T40" fmla="*/ 6211 w 17061"/>
                  <a:gd name="T41" fmla="*/ 0 h 4259"/>
                  <a:gd name="T42" fmla="*/ 6921 w 17061"/>
                  <a:gd name="T43" fmla="*/ 2820 h 4259"/>
                  <a:gd name="T44" fmla="*/ 6189 w 17061"/>
                  <a:gd name="T45" fmla="*/ 2238 h 4259"/>
                  <a:gd name="T46" fmla="*/ 5335 w 17061"/>
                  <a:gd name="T47" fmla="*/ 2238 h 4259"/>
                  <a:gd name="T48" fmla="*/ 6349 w 17061"/>
                  <a:gd name="T49" fmla="*/ 4259 h 4259"/>
                  <a:gd name="T50" fmla="*/ 8538 w 17061"/>
                  <a:gd name="T51" fmla="*/ 0 h 4259"/>
                  <a:gd name="T52" fmla="*/ 7684 w 17061"/>
                  <a:gd name="T53" fmla="*/ 0 h 4259"/>
                  <a:gd name="T54" fmla="*/ 6951 w 17061"/>
                  <a:gd name="T55" fmla="*/ 582 h 4259"/>
                  <a:gd name="T56" fmla="*/ 7516 w 17061"/>
                  <a:gd name="T57" fmla="*/ 4259 h 4259"/>
                  <a:gd name="T58" fmla="*/ 7768 w 17061"/>
                  <a:gd name="T59" fmla="*/ 2238 h 4259"/>
                  <a:gd name="T60" fmla="*/ 8141 w 17061"/>
                  <a:gd name="T61" fmla="*/ 2238 h 4259"/>
                  <a:gd name="T62" fmla="*/ 7928 w 17061"/>
                  <a:gd name="T63" fmla="*/ 3050 h 4259"/>
                  <a:gd name="T64" fmla="*/ 9644 w 17061"/>
                  <a:gd name="T65" fmla="*/ 0 h 4259"/>
                  <a:gd name="T66" fmla="*/ 10018 w 17061"/>
                  <a:gd name="T67" fmla="*/ 0 h 4259"/>
                  <a:gd name="T68" fmla="*/ 11111 w 17061"/>
                  <a:gd name="T69" fmla="*/ 2021 h 4259"/>
                  <a:gd name="T70" fmla="*/ 10521 w 17061"/>
                  <a:gd name="T71" fmla="*/ 2238 h 4259"/>
                  <a:gd name="T72" fmla="*/ 9667 w 17061"/>
                  <a:gd name="T73" fmla="*/ 2238 h 4259"/>
                  <a:gd name="T74" fmla="*/ 8935 w 17061"/>
                  <a:gd name="T75" fmla="*/ 2820 h 4259"/>
                  <a:gd name="T76" fmla="*/ 11482 w 17061"/>
                  <a:gd name="T77" fmla="*/ 4259 h 4259"/>
                  <a:gd name="T78" fmla="*/ 11734 w 17061"/>
                  <a:gd name="T79" fmla="*/ 2238 h 4259"/>
                  <a:gd name="T80" fmla="*/ 12107 w 17061"/>
                  <a:gd name="T81" fmla="*/ 2238 h 4259"/>
                  <a:gd name="T82" fmla="*/ 11894 w 17061"/>
                  <a:gd name="T83" fmla="*/ 3050 h 4259"/>
                  <a:gd name="T84" fmla="*/ 12260 w 17061"/>
                  <a:gd name="T85" fmla="*/ 0 h 4259"/>
                  <a:gd name="T86" fmla="*/ 11406 w 17061"/>
                  <a:gd name="T87" fmla="*/ 0 h 4259"/>
                  <a:gd name="T88" fmla="*/ 11491 w 17061"/>
                  <a:gd name="T89" fmla="*/ 2021 h 4259"/>
                  <a:gd name="T90" fmla="*/ 13450 w 17061"/>
                  <a:gd name="T91" fmla="*/ 0 h 4259"/>
                  <a:gd name="T92" fmla="*/ 13824 w 17061"/>
                  <a:gd name="T93" fmla="*/ 0 h 4259"/>
                  <a:gd name="T94" fmla="*/ 14198 w 17061"/>
                  <a:gd name="T95" fmla="*/ 0 h 4259"/>
                  <a:gd name="T96" fmla="*/ 14854 w 17061"/>
                  <a:gd name="T97" fmla="*/ 2238 h 4259"/>
                  <a:gd name="T98" fmla="*/ 14000 w 17061"/>
                  <a:gd name="T99" fmla="*/ 2238 h 4259"/>
                  <a:gd name="T100" fmla="*/ 13144 w 17061"/>
                  <a:gd name="T101" fmla="*/ 2238 h 4259"/>
                  <a:gd name="T102" fmla="*/ 14281 w 17061"/>
                  <a:gd name="T103" fmla="*/ 2820 h 4259"/>
                  <a:gd name="T104" fmla="*/ 16349 w 17061"/>
                  <a:gd name="T105" fmla="*/ 0 h 4259"/>
                  <a:gd name="T106" fmla="*/ 15495 w 17061"/>
                  <a:gd name="T107" fmla="*/ 0 h 4259"/>
                  <a:gd name="T108" fmla="*/ 15456 w 17061"/>
                  <a:gd name="T109" fmla="*/ 582 h 4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061" h="4259">
                    <a:moveTo>
                      <a:pt x="15860" y="3050"/>
                    </a:moveTo>
                    <a:lnTo>
                      <a:pt x="15449" y="4259"/>
                    </a:lnTo>
                    <a:lnTo>
                      <a:pt x="14660" y="4259"/>
                    </a:lnTo>
                    <a:lnTo>
                      <a:pt x="15433" y="2238"/>
                    </a:lnTo>
                    <a:lnTo>
                      <a:pt x="15486" y="2238"/>
                    </a:lnTo>
                    <a:lnTo>
                      <a:pt x="15540" y="2238"/>
                    </a:lnTo>
                    <a:lnTo>
                      <a:pt x="15594" y="2238"/>
                    </a:lnTo>
                    <a:lnTo>
                      <a:pt x="15647" y="2238"/>
                    </a:lnTo>
                    <a:lnTo>
                      <a:pt x="15700" y="2238"/>
                    </a:lnTo>
                    <a:lnTo>
                      <a:pt x="15754" y="2238"/>
                    </a:lnTo>
                    <a:lnTo>
                      <a:pt x="15807" y="2238"/>
                    </a:lnTo>
                    <a:lnTo>
                      <a:pt x="15860" y="2238"/>
                    </a:lnTo>
                    <a:lnTo>
                      <a:pt x="15914" y="2238"/>
                    </a:lnTo>
                    <a:lnTo>
                      <a:pt x="15967" y="2238"/>
                    </a:lnTo>
                    <a:lnTo>
                      <a:pt x="16020" y="2238"/>
                    </a:lnTo>
                    <a:lnTo>
                      <a:pt x="16074" y="2238"/>
                    </a:lnTo>
                    <a:lnTo>
                      <a:pt x="16127" y="2238"/>
                    </a:lnTo>
                    <a:lnTo>
                      <a:pt x="16180" y="2238"/>
                    </a:lnTo>
                    <a:lnTo>
                      <a:pt x="16234" y="2238"/>
                    </a:lnTo>
                    <a:lnTo>
                      <a:pt x="16287" y="2238"/>
                    </a:lnTo>
                    <a:lnTo>
                      <a:pt x="17061" y="4259"/>
                    </a:lnTo>
                    <a:lnTo>
                      <a:pt x="16272" y="4259"/>
                    </a:lnTo>
                    <a:lnTo>
                      <a:pt x="15860" y="3050"/>
                    </a:lnTo>
                    <a:close/>
                    <a:moveTo>
                      <a:pt x="0" y="2238"/>
                    </a:moveTo>
                    <a:lnTo>
                      <a:pt x="422" y="2238"/>
                    </a:lnTo>
                    <a:lnTo>
                      <a:pt x="1196" y="4259"/>
                    </a:lnTo>
                    <a:lnTo>
                      <a:pt x="406" y="4259"/>
                    </a:lnTo>
                    <a:lnTo>
                      <a:pt x="0" y="3064"/>
                    </a:lnTo>
                    <a:lnTo>
                      <a:pt x="0" y="2238"/>
                    </a:lnTo>
                    <a:close/>
                    <a:moveTo>
                      <a:pt x="971" y="582"/>
                    </a:moveTo>
                    <a:lnTo>
                      <a:pt x="971" y="0"/>
                    </a:lnTo>
                    <a:lnTo>
                      <a:pt x="0" y="0"/>
                    </a:lnTo>
                    <a:lnTo>
                      <a:pt x="0" y="2021"/>
                    </a:lnTo>
                    <a:lnTo>
                      <a:pt x="399" y="2021"/>
                    </a:lnTo>
                    <a:lnTo>
                      <a:pt x="399" y="582"/>
                    </a:lnTo>
                    <a:lnTo>
                      <a:pt x="971" y="582"/>
                    </a:lnTo>
                    <a:close/>
                    <a:moveTo>
                      <a:pt x="1978" y="812"/>
                    </a:moveTo>
                    <a:lnTo>
                      <a:pt x="1566" y="2021"/>
                    </a:lnTo>
                    <a:lnTo>
                      <a:pt x="777" y="2021"/>
                    </a:lnTo>
                    <a:lnTo>
                      <a:pt x="1551" y="0"/>
                    </a:lnTo>
                    <a:lnTo>
                      <a:pt x="1605" y="0"/>
                    </a:lnTo>
                    <a:lnTo>
                      <a:pt x="1658" y="0"/>
                    </a:lnTo>
                    <a:lnTo>
                      <a:pt x="1711" y="0"/>
                    </a:lnTo>
                    <a:lnTo>
                      <a:pt x="1765" y="0"/>
                    </a:lnTo>
                    <a:lnTo>
                      <a:pt x="1818" y="0"/>
                    </a:lnTo>
                    <a:lnTo>
                      <a:pt x="1871" y="0"/>
                    </a:lnTo>
                    <a:lnTo>
                      <a:pt x="1925" y="0"/>
                    </a:lnTo>
                    <a:lnTo>
                      <a:pt x="1978" y="0"/>
                    </a:lnTo>
                    <a:lnTo>
                      <a:pt x="2031" y="0"/>
                    </a:lnTo>
                    <a:lnTo>
                      <a:pt x="2085" y="0"/>
                    </a:lnTo>
                    <a:lnTo>
                      <a:pt x="2138" y="0"/>
                    </a:lnTo>
                    <a:lnTo>
                      <a:pt x="2192" y="0"/>
                    </a:lnTo>
                    <a:lnTo>
                      <a:pt x="2246" y="0"/>
                    </a:lnTo>
                    <a:lnTo>
                      <a:pt x="2299" y="0"/>
                    </a:lnTo>
                    <a:lnTo>
                      <a:pt x="2352" y="0"/>
                    </a:lnTo>
                    <a:lnTo>
                      <a:pt x="2406" y="0"/>
                    </a:lnTo>
                    <a:lnTo>
                      <a:pt x="3179" y="2021"/>
                    </a:lnTo>
                    <a:lnTo>
                      <a:pt x="2390" y="2021"/>
                    </a:lnTo>
                    <a:lnTo>
                      <a:pt x="1978" y="812"/>
                    </a:lnTo>
                    <a:close/>
                    <a:moveTo>
                      <a:pt x="2955" y="2820"/>
                    </a:moveTo>
                    <a:lnTo>
                      <a:pt x="2955" y="2238"/>
                    </a:lnTo>
                    <a:lnTo>
                      <a:pt x="2833" y="2238"/>
                    </a:lnTo>
                    <a:lnTo>
                      <a:pt x="2711" y="2238"/>
                    </a:lnTo>
                    <a:lnTo>
                      <a:pt x="2589" y="2238"/>
                    </a:lnTo>
                    <a:lnTo>
                      <a:pt x="2466" y="2238"/>
                    </a:lnTo>
                    <a:lnTo>
                      <a:pt x="2345" y="2238"/>
                    </a:lnTo>
                    <a:lnTo>
                      <a:pt x="2222" y="2238"/>
                    </a:lnTo>
                    <a:lnTo>
                      <a:pt x="2101" y="2238"/>
                    </a:lnTo>
                    <a:lnTo>
                      <a:pt x="1978" y="2238"/>
                    </a:lnTo>
                    <a:lnTo>
                      <a:pt x="1856" y="2238"/>
                    </a:lnTo>
                    <a:lnTo>
                      <a:pt x="1734" y="2238"/>
                    </a:lnTo>
                    <a:lnTo>
                      <a:pt x="1612" y="2238"/>
                    </a:lnTo>
                    <a:lnTo>
                      <a:pt x="1490" y="2238"/>
                    </a:lnTo>
                    <a:lnTo>
                      <a:pt x="1368" y="2238"/>
                    </a:lnTo>
                    <a:lnTo>
                      <a:pt x="1245" y="2238"/>
                    </a:lnTo>
                    <a:lnTo>
                      <a:pt x="1124" y="2238"/>
                    </a:lnTo>
                    <a:lnTo>
                      <a:pt x="1001" y="2238"/>
                    </a:lnTo>
                    <a:lnTo>
                      <a:pt x="1001" y="2820"/>
                    </a:lnTo>
                    <a:lnTo>
                      <a:pt x="1575" y="2820"/>
                    </a:lnTo>
                    <a:lnTo>
                      <a:pt x="1575" y="4259"/>
                    </a:lnTo>
                    <a:lnTo>
                      <a:pt x="2382" y="4259"/>
                    </a:lnTo>
                    <a:lnTo>
                      <a:pt x="2382" y="2820"/>
                    </a:lnTo>
                    <a:lnTo>
                      <a:pt x="2955" y="2820"/>
                    </a:lnTo>
                    <a:close/>
                    <a:moveTo>
                      <a:pt x="4938" y="582"/>
                    </a:moveTo>
                    <a:lnTo>
                      <a:pt x="4938" y="0"/>
                    </a:lnTo>
                    <a:lnTo>
                      <a:pt x="4817" y="0"/>
                    </a:lnTo>
                    <a:lnTo>
                      <a:pt x="4694" y="0"/>
                    </a:lnTo>
                    <a:lnTo>
                      <a:pt x="4572" y="0"/>
                    </a:lnTo>
                    <a:lnTo>
                      <a:pt x="4450" y="0"/>
                    </a:lnTo>
                    <a:lnTo>
                      <a:pt x="4328" y="0"/>
                    </a:lnTo>
                    <a:lnTo>
                      <a:pt x="4206" y="0"/>
                    </a:lnTo>
                    <a:lnTo>
                      <a:pt x="4084" y="0"/>
                    </a:lnTo>
                    <a:lnTo>
                      <a:pt x="3961" y="0"/>
                    </a:lnTo>
                    <a:lnTo>
                      <a:pt x="3840" y="0"/>
                    </a:lnTo>
                    <a:lnTo>
                      <a:pt x="3717" y="0"/>
                    </a:lnTo>
                    <a:lnTo>
                      <a:pt x="3596" y="0"/>
                    </a:lnTo>
                    <a:lnTo>
                      <a:pt x="3474" y="0"/>
                    </a:lnTo>
                    <a:lnTo>
                      <a:pt x="3351" y="0"/>
                    </a:lnTo>
                    <a:lnTo>
                      <a:pt x="3230" y="0"/>
                    </a:lnTo>
                    <a:lnTo>
                      <a:pt x="3107" y="0"/>
                    </a:lnTo>
                    <a:lnTo>
                      <a:pt x="2986" y="0"/>
                    </a:lnTo>
                    <a:lnTo>
                      <a:pt x="2986" y="582"/>
                    </a:lnTo>
                    <a:lnTo>
                      <a:pt x="3558" y="582"/>
                    </a:lnTo>
                    <a:lnTo>
                      <a:pt x="3558" y="2021"/>
                    </a:lnTo>
                    <a:lnTo>
                      <a:pt x="4365" y="2021"/>
                    </a:lnTo>
                    <a:lnTo>
                      <a:pt x="4365" y="582"/>
                    </a:lnTo>
                    <a:lnTo>
                      <a:pt x="4938" y="582"/>
                    </a:lnTo>
                    <a:close/>
                    <a:moveTo>
                      <a:pt x="3961" y="3050"/>
                    </a:moveTo>
                    <a:lnTo>
                      <a:pt x="3550" y="4259"/>
                    </a:lnTo>
                    <a:lnTo>
                      <a:pt x="2761" y="4259"/>
                    </a:lnTo>
                    <a:lnTo>
                      <a:pt x="3534" y="2238"/>
                    </a:lnTo>
                    <a:lnTo>
                      <a:pt x="3588" y="2238"/>
                    </a:lnTo>
                    <a:lnTo>
                      <a:pt x="3641" y="2238"/>
                    </a:lnTo>
                    <a:lnTo>
                      <a:pt x="3695" y="2238"/>
                    </a:lnTo>
                    <a:lnTo>
                      <a:pt x="3748" y="2238"/>
                    </a:lnTo>
                    <a:lnTo>
                      <a:pt x="3801" y="2238"/>
                    </a:lnTo>
                    <a:lnTo>
                      <a:pt x="3855" y="2238"/>
                    </a:lnTo>
                    <a:lnTo>
                      <a:pt x="3908" y="2238"/>
                    </a:lnTo>
                    <a:lnTo>
                      <a:pt x="3961" y="2238"/>
                    </a:lnTo>
                    <a:lnTo>
                      <a:pt x="4015" y="2238"/>
                    </a:lnTo>
                    <a:lnTo>
                      <a:pt x="4068" y="2238"/>
                    </a:lnTo>
                    <a:lnTo>
                      <a:pt x="4121" y="2238"/>
                    </a:lnTo>
                    <a:lnTo>
                      <a:pt x="4175" y="2238"/>
                    </a:lnTo>
                    <a:lnTo>
                      <a:pt x="4228" y="2238"/>
                    </a:lnTo>
                    <a:lnTo>
                      <a:pt x="4281" y="2238"/>
                    </a:lnTo>
                    <a:lnTo>
                      <a:pt x="4335" y="2238"/>
                    </a:lnTo>
                    <a:lnTo>
                      <a:pt x="4388" y="2238"/>
                    </a:lnTo>
                    <a:lnTo>
                      <a:pt x="5162" y="4259"/>
                    </a:lnTo>
                    <a:lnTo>
                      <a:pt x="4373" y="4259"/>
                    </a:lnTo>
                    <a:lnTo>
                      <a:pt x="3961" y="3050"/>
                    </a:lnTo>
                    <a:close/>
                    <a:moveTo>
                      <a:pt x="5945" y="812"/>
                    </a:moveTo>
                    <a:lnTo>
                      <a:pt x="5533" y="2021"/>
                    </a:lnTo>
                    <a:lnTo>
                      <a:pt x="4744" y="2021"/>
                    </a:lnTo>
                    <a:lnTo>
                      <a:pt x="5518" y="0"/>
                    </a:lnTo>
                    <a:lnTo>
                      <a:pt x="5571" y="0"/>
                    </a:lnTo>
                    <a:lnTo>
                      <a:pt x="5625" y="0"/>
                    </a:lnTo>
                    <a:lnTo>
                      <a:pt x="5678" y="0"/>
                    </a:lnTo>
                    <a:lnTo>
                      <a:pt x="5731" y="0"/>
                    </a:lnTo>
                    <a:lnTo>
                      <a:pt x="5785" y="0"/>
                    </a:lnTo>
                    <a:lnTo>
                      <a:pt x="5838" y="0"/>
                    </a:lnTo>
                    <a:lnTo>
                      <a:pt x="5891" y="0"/>
                    </a:lnTo>
                    <a:lnTo>
                      <a:pt x="5945" y="0"/>
                    </a:lnTo>
                    <a:lnTo>
                      <a:pt x="5998" y="0"/>
                    </a:lnTo>
                    <a:lnTo>
                      <a:pt x="6051" y="0"/>
                    </a:lnTo>
                    <a:lnTo>
                      <a:pt x="6105" y="0"/>
                    </a:lnTo>
                    <a:lnTo>
                      <a:pt x="6158" y="0"/>
                    </a:lnTo>
                    <a:lnTo>
                      <a:pt x="6211" y="0"/>
                    </a:lnTo>
                    <a:lnTo>
                      <a:pt x="6266" y="0"/>
                    </a:lnTo>
                    <a:lnTo>
                      <a:pt x="6319" y="0"/>
                    </a:lnTo>
                    <a:lnTo>
                      <a:pt x="6372" y="0"/>
                    </a:lnTo>
                    <a:lnTo>
                      <a:pt x="7145" y="2021"/>
                    </a:lnTo>
                    <a:lnTo>
                      <a:pt x="6356" y="2021"/>
                    </a:lnTo>
                    <a:lnTo>
                      <a:pt x="5945" y="812"/>
                    </a:lnTo>
                    <a:close/>
                    <a:moveTo>
                      <a:pt x="6921" y="2820"/>
                    </a:moveTo>
                    <a:lnTo>
                      <a:pt x="6921" y="2238"/>
                    </a:lnTo>
                    <a:lnTo>
                      <a:pt x="6799" y="2238"/>
                    </a:lnTo>
                    <a:lnTo>
                      <a:pt x="6677" y="2238"/>
                    </a:lnTo>
                    <a:lnTo>
                      <a:pt x="6555" y="2238"/>
                    </a:lnTo>
                    <a:lnTo>
                      <a:pt x="6433" y="2238"/>
                    </a:lnTo>
                    <a:lnTo>
                      <a:pt x="6312" y="2238"/>
                    </a:lnTo>
                    <a:lnTo>
                      <a:pt x="6189" y="2238"/>
                    </a:lnTo>
                    <a:lnTo>
                      <a:pt x="6067" y="2238"/>
                    </a:lnTo>
                    <a:lnTo>
                      <a:pt x="5945" y="2238"/>
                    </a:lnTo>
                    <a:lnTo>
                      <a:pt x="5823" y="2238"/>
                    </a:lnTo>
                    <a:lnTo>
                      <a:pt x="5701" y="2238"/>
                    </a:lnTo>
                    <a:lnTo>
                      <a:pt x="5579" y="2238"/>
                    </a:lnTo>
                    <a:lnTo>
                      <a:pt x="5456" y="2238"/>
                    </a:lnTo>
                    <a:lnTo>
                      <a:pt x="5335" y="2238"/>
                    </a:lnTo>
                    <a:lnTo>
                      <a:pt x="5212" y="2238"/>
                    </a:lnTo>
                    <a:lnTo>
                      <a:pt x="5091" y="2238"/>
                    </a:lnTo>
                    <a:lnTo>
                      <a:pt x="4968" y="2238"/>
                    </a:lnTo>
                    <a:lnTo>
                      <a:pt x="4968" y="2820"/>
                    </a:lnTo>
                    <a:lnTo>
                      <a:pt x="5541" y="2820"/>
                    </a:lnTo>
                    <a:lnTo>
                      <a:pt x="5541" y="4259"/>
                    </a:lnTo>
                    <a:lnTo>
                      <a:pt x="6349" y="4259"/>
                    </a:lnTo>
                    <a:lnTo>
                      <a:pt x="6349" y="2820"/>
                    </a:lnTo>
                    <a:lnTo>
                      <a:pt x="6921" y="2820"/>
                    </a:lnTo>
                    <a:close/>
                    <a:moveTo>
                      <a:pt x="8905" y="582"/>
                    </a:moveTo>
                    <a:lnTo>
                      <a:pt x="8905" y="0"/>
                    </a:lnTo>
                    <a:lnTo>
                      <a:pt x="8782" y="0"/>
                    </a:lnTo>
                    <a:lnTo>
                      <a:pt x="8661" y="0"/>
                    </a:lnTo>
                    <a:lnTo>
                      <a:pt x="8538" y="0"/>
                    </a:lnTo>
                    <a:lnTo>
                      <a:pt x="8416" y="0"/>
                    </a:lnTo>
                    <a:lnTo>
                      <a:pt x="8294" y="0"/>
                    </a:lnTo>
                    <a:lnTo>
                      <a:pt x="8172" y="0"/>
                    </a:lnTo>
                    <a:lnTo>
                      <a:pt x="8050" y="0"/>
                    </a:lnTo>
                    <a:lnTo>
                      <a:pt x="7928" y="0"/>
                    </a:lnTo>
                    <a:lnTo>
                      <a:pt x="7805" y="0"/>
                    </a:lnTo>
                    <a:lnTo>
                      <a:pt x="7684" y="0"/>
                    </a:lnTo>
                    <a:lnTo>
                      <a:pt x="7561" y="0"/>
                    </a:lnTo>
                    <a:lnTo>
                      <a:pt x="7440" y="0"/>
                    </a:lnTo>
                    <a:lnTo>
                      <a:pt x="7317" y="0"/>
                    </a:lnTo>
                    <a:lnTo>
                      <a:pt x="7195" y="0"/>
                    </a:lnTo>
                    <a:lnTo>
                      <a:pt x="7073" y="0"/>
                    </a:lnTo>
                    <a:lnTo>
                      <a:pt x="6951" y="0"/>
                    </a:lnTo>
                    <a:lnTo>
                      <a:pt x="6951" y="582"/>
                    </a:lnTo>
                    <a:lnTo>
                      <a:pt x="7524" y="582"/>
                    </a:lnTo>
                    <a:lnTo>
                      <a:pt x="7524" y="2021"/>
                    </a:lnTo>
                    <a:lnTo>
                      <a:pt x="8331" y="2021"/>
                    </a:lnTo>
                    <a:lnTo>
                      <a:pt x="8331" y="582"/>
                    </a:lnTo>
                    <a:lnTo>
                      <a:pt x="8905" y="582"/>
                    </a:lnTo>
                    <a:close/>
                    <a:moveTo>
                      <a:pt x="7928" y="3050"/>
                    </a:moveTo>
                    <a:lnTo>
                      <a:pt x="7516" y="4259"/>
                    </a:lnTo>
                    <a:lnTo>
                      <a:pt x="6727" y="4259"/>
                    </a:lnTo>
                    <a:lnTo>
                      <a:pt x="7500" y="2238"/>
                    </a:lnTo>
                    <a:lnTo>
                      <a:pt x="7554" y="2238"/>
                    </a:lnTo>
                    <a:lnTo>
                      <a:pt x="7607" y="2238"/>
                    </a:lnTo>
                    <a:lnTo>
                      <a:pt x="7660" y="2238"/>
                    </a:lnTo>
                    <a:lnTo>
                      <a:pt x="7715" y="2238"/>
                    </a:lnTo>
                    <a:lnTo>
                      <a:pt x="7768" y="2238"/>
                    </a:lnTo>
                    <a:lnTo>
                      <a:pt x="7821" y="2238"/>
                    </a:lnTo>
                    <a:lnTo>
                      <a:pt x="7875" y="2238"/>
                    </a:lnTo>
                    <a:lnTo>
                      <a:pt x="7928" y="2238"/>
                    </a:lnTo>
                    <a:lnTo>
                      <a:pt x="7981" y="2238"/>
                    </a:lnTo>
                    <a:lnTo>
                      <a:pt x="8035" y="2238"/>
                    </a:lnTo>
                    <a:lnTo>
                      <a:pt x="8088" y="2238"/>
                    </a:lnTo>
                    <a:lnTo>
                      <a:pt x="8141" y="2238"/>
                    </a:lnTo>
                    <a:lnTo>
                      <a:pt x="8195" y="2238"/>
                    </a:lnTo>
                    <a:lnTo>
                      <a:pt x="8248" y="2238"/>
                    </a:lnTo>
                    <a:lnTo>
                      <a:pt x="8301" y="2238"/>
                    </a:lnTo>
                    <a:lnTo>
                      <a:pt x="8355" y="2238"/>
                    </a:lnTo>
                    <a:lnTo>
                      <a:pt x="9129" y="4259"/>
                    </a:lnTo>
                    <a:lnTo>
                      <a:pt x="8340" y="4259"/>
                    </a:lnTo>
                    <a:lnTo>
                      <a:pt x="7928" y="3050"/>
                    </a:lnTo>
                    <a:close/>
                    <a:moveTo>
                      <a:pt x="9910" y="812"/>
                    </a:moveTo>
                    <a:lnTo>
                      <a:pt x="9500" y="2021"/>
                    </a:lnTo>
                    <a:lnTo>
                      <a:pt x="8710" y="2021"/>
                    </a:lnTo>
                    <a:lnTo>
                      <a:pt x="9484" y="0"/>
                    </a:lnTo>
                    <a:lnTo>
                      <a:pt x="9537" y="0"/>
                    </a:lnTo>
                    <a:lnTo>
                      <a:pt x="9590" y="0"/>
                    </a:lnTo>
                    <a:lnTo>
                      <a:pt x="9644" y="0"/>
                    </a:lnTo>
                    <a:lnTo>
                      <a:pt x="9697" y="0"/>
                    </a:lnTo>
                    <a:lnTo>
                      <a:pt x="9750" y="0"/>
                    </a:lnTo>
                    <a:lnTo>
                      <a:pt x="9804" y="0"/>
                    </a:lnTo>
                    <a:lnTo>
                      <a:pt x="9857" y="0"/>
                    </a:lnTo>
                    <a:lnTo>
                      <a:pt x="9910" y="0"/>
                    </a:lnTo>
                    <a:lnTo>
                      <a:pt x="9965" y="0"/>
                    </a:lnTo>
                    <a:lnTo>
                      <a:pt x="10018" y="0"/>
                    </a:lnTo>
                    <a:lnTo>
                      <a:pt x="10071" y="0"/>
                    </a:lnTo>
                    <a:lnTo>
                      <a:pt x="10125" y="0"/>
                    </a:lnTo>
                    <a:lnTo>
                      <a:pt x="10178" y="0"/>
                    </a:lnTo>
                    <a:lnTo>
                      <a:pt x="10231" y="0"/>
                    </a:lnTo>
                    <a:lnTo>
                      <a:pt x="10285" y="0"/>
                    </a:lnTo>
                    <a:lnTo>
                      <a:pt x="10338" y="0"/>
                    </a:lnTo>
                    <a:lnTo>
                      <a:pt x="11111" y="2021"/>
                    </a:lnTo>
                    <a:lnTo>
                      <a:pt x="10322" y="2021"/>
                    </a:lnTo>
                    <a:lnTo>
                      <a:pt x="9910" y="812"/>
                    </a:lnTo>
                    <a:close/>
                    <a:moveTo>
                      <a:pt x="10887" y="2820"/>
                    </a:moveTo>
                    <a:lnTo>
                      <a:pt x="10887" y="2238"/>
                    </a:lnTo>
                    <a:lnTo>
                      <a:pt x="10765" y="2238"/>
                    </a:lnTo>
                    <a:lnTo>
                      <a:pt x="10643" y="2238"/>
                    </a:lnTo>
                    <a:lnTo>
                      <a:pt x="10521" y="2238"/>
                    </a:lnTo>
                    <a:lnTo>
                      <a:pt x="10399" y="2238"/>
                    </a:lnTo>
                    <a:lnTo>
                      <a:pt x="10277" y="2238"/>
                    </a:lnTo>
                    <a:lnTo>
                      <a:pt x="10154" y="2238"/>
                    </a:lnTo>
                    <a:lnTo>
                      <a:pt x="10033" y="2238"/>
                    </a:lnTo>
                    <a:lnTo>
                      <a:pt x="9910" y="2238"/>
                    </a:lnTo>
                    <a:lnTo>
                      <a:pt x="9789" y="2238"/>
                    </a:lnTo>
                    <a:lnTo>
                      <a:pt x="9667" y="2238"/>
                    </a:lnTo>
                    <a:lnTo>
                      <a:pt x="9545" y="2238"/>
                    </a:lnTo>
                    <a:lnTo>
                      <a:pt x="9423" y="2238"/>
                    </a:lnTo>
                    <a:lnTo>
                      <a:pt x="9300" y="2238"/>
                    </a:lnTo>
                    <a:lnTo>
                      <a:pt x="9179" y="2238"/>
                    </a:lnTo>
                    <a:lnTo>
                      <a:pt x="9056" y="2238"/>
                    </a:lnTo>
                    <a:lnTo>
                      <a:pt x="8935" y="2238"/>
                    </a:lnTo>
                    <a:lnTo>
                      <a:pt x="8935" y="2820"/>
                    </a:lnTo>
                    <a:lnTo>
                      <a:pt x="9507" y="2820"/>
                    </a:lnTo>
                    <a:lnTo>
                      <a:pt x="9507" y="4259"/>
                    </a:lnTo>
                    <a:lnTo>
                      <a:pt x="10314" y="4259"/>
                    </a:lnTo>
                    <a:lnTo>
                      <a:pt x="10314" y="2820"/>
                    </a:lnTo>
                    <a:lnTo>
                      <a:pt x="10887" y="2820"/>
                    </a:lnTo>
                    <a:close/>
                    <a:moveTo>
                      <a:pt x="11894" y="3050"/>
                    </a:moveTo>
                    <a:lnTo>
                      <a:pt x="11482" y="4259"/>
                    </a:lnTo>
                    <a:lnTo>
                      <a:pt x="10693" y="4259"/>
                    </a:lnTo>
                    <a:lnTo>
                      <a:pt x="11467" y="2238"/>
                    </a:lnTo>
                    <a:lnTo>
                      <a:pt x="11520" y="2238"/>
                    </a:lnTo>
                    <a:lnTo>
                      <a:pt x="11574" y="2238"/>
                    </a:lnTo>
                    <a:lnTo>
                      <a:pt x="11627" y="2238"/>
                    </a:lnTo>
                    <a:lnTo>
                      <a:pt x="11680" y="2238"/>
                    </a:lnTo>
                    <a:lnTo>
                      <a:pt x="11734" y="2238"/>
                    </a:lnTo>
                    <a:lnTo>
                      <a:pt x="11787" y="2238"/>
                    </a:lnTo>
                    <a:lnTo>
                      <a:pt x="11840" y="2238"/>
                    </a:lnTo>
                    <a:lnTo>
                      <a:pt x="11894" y="2238"/>
                    </a:lnTo>
                    <a:lnTo>
                      <a:pt x="11947" y="2238"/>
                    </a:lnTo>
                    <a:lnTo>
                      <a:pt x="12000" y="2238"/>
                    </a:lnTo>
                    <a:lnTo>
                      <a:pt x="12054" y="2238"/>
                    </a:lnTo>
                    <a:lnTo>
                      <a:pt x="12107" y="2238"/>
                    </a:lnTo>
                    <a:lnTo>
                      <a:pt x="12160" y="2238"/>
                    </a:lnTo>
                    <a:lnTo>
                      <a:pt x="12214" y="2238"/>
                    </a:lnTo>
                    <a:lnTo>
                      <a:pt x="12268" y="2238"/>
                    </a:lnTo>
                    <a:lnTo>
                      <a:pt x="12321" y="2238"/>
                    </a:lnTo>
                    <a:lnTo>
                      <a:pt x="13094" y="4259"/>
                    </a:lnTo>
                    <a:lnTo>
                      <a:pt x="12305" y="4259"/>
                    </a:lnTo>
                    <a:lnTo>
                      <a:pt x="11894" y="3050"/>
                    </a:lnTo>
                    <a:close/>
                    <a:moveTo>
                      <a:pt x="12870" y="582"/>
                    </a:moveTo>
                    <a:lnTo>
                      <a:pt x="12870" y="0"/>
                    </a:lnTo>
                    <a:lnTo>
                      <a:pt x="12749" y="0"/>
                    </a:lnTo>
                    <a:lnTo>
                      <a:pt x="12626" y="0"/>
                    </a:lnTo>
                    <a:lnTo>
                      <a:pt x="12505" y="0"/>
                    </a:lnTo>
                    <a:lnTo>
                      <a:pt x="12382" y="0"/>
                    </a:lnTo>
                    <a:lnTo>
                      <a:pt x="12260" y="0"/>
                    </a:lnTo>
                    <a:lnTo>
                      <a:pt x="12139" y="0"/>
                    </a:lnTo>
                    <a:lnTo>
                      <a:pt x="12016" y="0"/>
                    </a:lnTo>
                    <a:lnTo>
                      <a:pt x="11895" y="0"/>
                    </a:lnTo>
                    <a:lnTo>
                      <a:pt x="11772" y="0"/>
                    </a:lnTo>
                    <a:lnTo>
                      <a:pt x="11651" y="0"/>
                    </a:lnTo>
                    <a:lnTo>
                      <a:pt x="11528" y="0"/>
                    </a:lnTo>
                    <a:lnTo>
                      <a:pt x="11406" y="0"/>
                    </a:lnTo>
                    <a:lnTo>
                      <a:pt x="11284" y="0"/>
                    </a:lnTo>
                    <a:lnTo>
                      <a:pt x="11162" y="0"/>
                    </a:lnTo>
                    <a:lnTo>
                      <a:pt x="11040" y="0"/>
                    </a:lnTo>
                    <a:lnTo>
                      <a:pt x="10918" y="0"/>
                    </a:lnTo>
                    <a:lnTo>
                      <a:pt x="10918" y="582"/>
                    </a:lnTo>
                    <a:lnTo>
                      <a:pt x="11491" y="582"/>
                    </a:lnTo>
                    <a:lnTo>
                      <a:pt x="11491" y="2021"/>
                    </a:lnTo>
                    <a:lnTo>
                      <a:pt x="12298" y="2021"/>
                    </a:lnTo>
                    <a:lnTo>
                      <a:pt x="12298" y="582"/>
                    </a:lnTo>
                    <a:lnTo>
                      <a:pt x="12870" y="582"/>
                    </a:lnTo>
                    <a:close/>
                    <a:moveTo>
                      <a:pt x="13877" y="812"/>
                    </a:moveTo>
                    <a:lnTo>
                      <a:pt x="13465" y="2021"/>
                    </a:lnTo>
                    <a:lnTo>
                      <a:pt x="12676" y="2021"/>
                    </a:lnTo>
                    <a:lnTo>
                      <a:pt x="13450" y="0"/>
                    </a:lnTo>
                    <a:lnTo>
                      <a:pt x="13504" y="0"/>
                    </a:lnTo>
                    <a:lnTo>
                      <a:pt x="13557" y="0"/>
                    </a:lnTo>
                    <a:lnTo>
                      <a:pt x="13610" y="0"/>
                    </a:lnTo>
                    <a:lnTo>
                      <a:pt x="13664" y="0"/>
                    </a:lnTo>
                    <a:lnTo>
                      <a:pt x="13717" y="0"/>
                    </a:lnTo>
                    <a:lnTo>
                      <a:pt x="13770" y="0"/>
                    </a:lnTo>
                    <a:lnTo>
                      <a:pt x="13824" y="0"/>
                    </a:lnTo>
                    <a:lnTo>
                      <a:pt x="13877" y="0"/>
                    </a:lnTo>
                    <a:lnTo>
                      <a:pt x="13930" y="0"/>
                    </a:lnTo>
                    <a:lnTo>
                      <a:pt x="13984" y="0"/>
                    </a:lnTo>
                    <a:lnTo>
                      <a:pt x="14037" y="0"/>
                    </a:lnTo>
                    <a:lnTo>
                      <a:pt x="14091" y="0"/>
                    </a:lnTo>
                    <a:lnTo>
                      <a:pt x="14145" y="0"/>
                    </a:lnTo>
                    <a:lnTo>
                      <a:pt x="14198" y="0"/>
                    </a:lnTo>
                    <a:lnTo>
                      <a:pt x="14251" y="0"/>
                    </a:lnTo>
                    <a:lnTo>
                      <a:pt x="14305" y="0"/>
                    </a:lnTo>
                    <a:lnTo>
                      <a:pt x="15078" y="2021"/>
                    </a:lnTo>
                    <a:lnTo>
                      <a:pt x="14289" y="2021"/>
                    </a:lnTo>
                    <a:lnTo>
                      <a:pt x="13877" y="812"/>
                    </a:lnTo>
                    <a:close/>
                    <a:moveTo>
                      <a:pt x="14854" y="2820"/>
                    </a:moveTo>
                    <a:lnTo>
                      <a:pt x="14854" y="2238"/>
                    </a:lnTo>
                    <a:lnTo>
                      <a:pt x="14732" y="2238"/>
                    </a:lnTo>
                    <a:lnTo>
                      <a:pt x="14610" y="2238"/>
                    </a:lnTo>
                    <a:lnTo>
                      <a:pt x="14488" y="2238"/>
                    </a:lnTo>
                    <a:lnTo>
                      <a:pt x="14365" y="2238"/>
                    </a:lnTo>
                    <a:lnTo>
                      <a:pt x="14244" y="2238"/>
                    </a:lnTo>
                    <a:lnTo>
                      <a:pt x="14121" y="2238"/>
                    </a:lnTo>
                    <a:lnTo>
                      <a:pt x="14000" y="2238"/>
                    </a:lnTo>
                    <a:lnTo>
                      <a:pt x="13877" y="2238"/>
                    </a:lnTo>
                    <a:lnTo>
                      <a:pt x="13755" y="2238"/>
                    </a:lnTo>
                    <a:lnTo>
                      <a:pt x="13633" y="2238"/>
                    </a:lnTo>
                    <a:lnTo>
                      <a:pt x="13511" y="2238"/>
                    </a:lnTo>
                    <a:lnTo>
                      <a:pt x="13389" y="2238"/>
                    </a:lnTo>
                    <a:lnTo>
                      <a:pt x="13267" y="2238"/>
                    </a:lnTo>
                    <a:lnTo>
                      <a:pt x="13144" y="2238"/>
                    </a:lnTo>
                    <a:lnTo>
                      <a:pt x="13023" y="2238"/>
                    </a:lnTo>
                    <a:lnTo>
                      <a:pt x="12901" y="2238"/>
                    </a:lnTo>
                    <a:lnTo>
                      <a:pt x="12901" y="2820"/>
                    </a:lnTo>
                    <a:lnTo>
                      <a:pt x="13474" y="2820"/>
                    </a:lnTo>
                    <a:lnTo>
                      <a:pt x="13474" y="4259"/>
                    </a:lnTo>
                    <a:lnTo>
                      <a:pt x="14281" y="4259"/>
                    </a:lnTo>
                    <a:lnTo>
                      <a:pt x="14281" y="2820"/>
                    </a:lnTo>
                    <a:lnTo>
                      <a:pt x="14854" y="2820"/>
                    </a:lnTo>
                    <a:close/>
                    <a:moveTo>
                      <a:pt x="16837" y="582"/>
                    </a:moveTo>
                    <a:lnTo>
                      <a:pt x="16837" y="0"/>
                    </a:lnTo>
                    <a:lnTo>
                      <a:pt x="16714" y="0"/>
                    </a:lnTo>
                    <a:lnTo>
                      <a:pt x="16593" y="0"/>
                    </a:lnTo>
                    <a:lnTo>
                      <a:pt x="16470" y="0"/>
                    </a:lnTo>
                    <a:lnTo>
                      <a:pt x="16349" y="0"/>
                    </a:lnTo>
                    <a:lnTo>
                      <a:pt x="16226" y="0"/>
                    </a:lnTo>
                    <a:lnTo>
                      <a:pt x="16105" y="0"/>
                    </a:lnTo>
                    <a:lnTo>
                      <a:pt x="15982" y="0"/>
                    </a:lnTo>
                    <a:lnTo>
                      <a:pt x="15860" y="0"/>
                    </a:lnTo>
                    <a:lnTo>
                      <a:pt x="15739" y="0"/>
                    </a:lnTo>
                    <a:lnTo>
                      <a:pt x="15616" y="0"/>
                    </a:lnTo>
                    <a:lnTo>
                      <a:pt x="15495" y="0"/>
                    </a:lnTo>
                    <a:lnTo>
                      <a:pt x="15372" y="0"/>
                    </a:lnTo>
                    <a:lnTo>
                      <a:pt x="15250" y="0"/>
                    </a:lnTo>
                    <a:lnTo>
                      <a:pt x="15128" y="0"/>
                    </a:lnTo>
                    <a:lnTo>
                      <a:pt x="15006" y="0"/>
                    </a:lnTo>
                    <a:lnTo>
                      <a:pt x="14884" y="0"/>
                    </a:lnTo>
                    <a:lnTo>
                      <a:pt x="14884" y="582"/>
                    </a:lnTo>
                    <a:lnTo>
                      <a:pt x="15456" y="582"/>
                    </a:lnTo>
                    <a:lnTo>
                      <a:pt x="15456" y="2021"/>
                    </a:lnTo>
                    <a:lnTo>
                      <a:pt x="16264" y="2021"/>
                    </a:lnTo>
                    <a:lnTo>
                      <a:pt x="16264" y="582"/>
                    </a:lnTo>
                    <a:lnTo>
                      <a:pt x="16837" y="582"/>
                    </a:lnTo>
                    <a:close/>
                  </a:path>
                </a:pathLst>
              </a:custGeom>
              <a:solidFill>
                <a:srgbClr val="6DB7E7"/>
              </a:solidFill>
              <a:ln w="9525">
                <a:noFill/>
                <a:round/>
                <a:headEnd/>
                <a:tailEnd/>
              </a:ln>
            </p:spPr>
            <p:txBody>
              <a:bodyPr/>
              <a:lstStyle/>
              <a:p>
                <a:endParaRPr lang="en-GB" dirty="0"/>
              </a:p>
            </p:txBody>
          </p:sp>
        </p:grpSp>
      </p:grpSp>
      <p:sp>
        <p:nvSpPr>
          <p:cNvPr id="20" name="TextBox 37"/>
          <p:cNvSpPr txBox="1">
            <a:spLocks noChangeArrowheads="1"/>
          </p:cNvSpPr>
          <p:nvPr userDrawn="1"/>
        </p:nvSpPr>
        <p:spPr bwMode="auto">
          <a:xfrm>
            <a:off x="338138" y="6337300"/>
            <a:ext cx="4800600" cy="219075"/>
          </a:xfrm>
          <a:prstGeom prst="rect">
            <a:avLst/>
          </a:prstGeom>
          <a:noFill/>
          <a:ln w="9525">
            <a:noFill/>
            <a:miter lim="800000"/>
            <a:headEnd/>
            <a:tailEnd/>
          </a:ln>
        </p:spPr>
        <p:txBody>
          <a:bodyPr>
            <a:spAutoFit/>
          </a:bodyPr>
          <a:lstStyle/>
          <a:p>
            <a:r>
              <a:rPr lang="en-US" sz="800" dirty="0">
                <a:solidFill>
                  <a:srgbClr val="FFFFFF"/>
                </a:solidFill>
                <a:latin typeface="Myriad Pro" pitchFamily="34" charset="0"/>
              </a:rPr>
              <a:t>Copyright © 2011 Tata Consultancy Services Limited</a:t>
            </a:r>
          </a:p>
          <a:p>
            <a:pPr algn="ctr"/>
            <a:endParaRPr lang="en-GB" dirty="0"/>
          </a:p>
        </p:txBody>
      </p:sp>
      <p:cxnSp>
        <p:nvCxnSpPr>
          <p:cNvPr id="21" name="Straight Connector 38"/>
          <p:cNvCxnSpPr>
            <a:cxnSpLocks noChangeShapeType="1"/>
          </p:cNvCxnSpPr>
          <p:nvPr userDrawn="1"/>
        </p:nvCxnSpPr>
        <p:spPr bwMode="auto">
          <a:xfrm>
            <a:off x="420688" y="4022725"/>
            <a:ext cx="5788025" cy="1588"/>
          </a:xfrm>
          <a:prstGeom prst="line">
            <a:avLst/>
          </a:prstGeom>
          <a:noFill/>
          <a:ln w="12700" algn="ctr">
            <a:solidFill>
              <a:schemeClr val="bg1"/>
            </a:solidFill>
            <a:round/>
            <a:headEnd/>
            <a:tailEnd/>
          </a:ln>
        </p:spPr>
      </p:cxnSp>
      <p:sp>
        <p:nvSpPr>
          <p:cNvPr id="5124" name="Rectangle 4"/>
          <p:cNvSpPr>
            <a:spLocks noGrp="1" noChangeArrowheads="1"/>
          </p:cNvSpPr>
          <p:nvPr>
            <p:ph type="subTitle" idx="1"/>
          </p:nvPr>
        </p:nvSpPr>
        <p:spPr>
          <a:xfrm>
            <a:off x="329184" y="4789488"/>
            <a:ext cx="5878512" cy="336550"/>
          </a:xfrm>
          <a:ln/>
        </p:spPr>
        <p:txBody>
          <a:bodyPr/>
          <a:lstStyle>
            <a:lvl1pPr marL="0" indent="0">
              <a:buFontTx/>
              <a:buNone/>
              <a:defRPr>
                <a:solidFill>
                  <a:schemeClr val="bg1"/>
                </a:solidFill>
                <a:latin typeface="Myriad Pro" pitchFamily="34" charset="0"/>
              </a:defRPr>
            </a:lvl1pPr>
          </a:lstStyle>
          <a:p>
            <a:r>
              <a:rPr lang="en-US" smtClean="0"/>
              <a:t>Click to edit Master subtitle style</a:t>
            </a:r>
            <a:endParaRPr lang="en-AU" dirty="0"/>
          </a:p>
        </p:txBody>
      </p:sp>
      <p:sp>
        <p:nvSpPr>
          <p:cNvPr id="5299" name="Rectangle 179"/>
          <p:cNvSpPr>
            <a:spLocks noGrp="1" noChangeArrowheads="1"/>
          </p:cNvSpPr>
          <p:nvPr>
            <p:ph type="ctrTitle"/>
          </p:nvPr>
        </p:nvSpPr>
        <p:spPr>
          <a:xfrm>
            <a:off x="329184" y="3537545"/>
            <a:ext cx="5878512" cy="517065"/>
          </a:xfrm>
        </p:spPr>
        <p:txBody>
          <a:bodyPr anchor="t">
            <a:spAutoFit/>
          </a:bodyPr>
          <a:lstStyle>
            <a:lvl1pPr>
              <a:defRPr sz="2400">
                <a:solidFill>
                  <a:schemeClr val="bg1"/>
                </a:solidFill>
                <a:latin typeface="Myriad Pro" pitchFamily="34" charset="0"/>
              </a:defRPr>
            </a:lvl1pPr>
          </a:lstStyle>
          <a:p>
            <a:r>
              <a:rPr lang="en-US" smtClean="0"/>
              <a:t>Click to edit Master title style</a:t>
            </a:r>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CP Title and Two Content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7" name="Content Placeholder 6"/>
          <p:cNvSpPr>
            <a:spLocks noGrp="1"/>
          </p:cNvSpPr>
          <p:nvPr>
            <p:ph sz="quarter" idx="11"/>
          </p:nvPr>
        </p:nvSpPr>
        <p:spPr>
          <a:xfrm>
            <a:off x="411480" y="1188720"/>
            <a:ext cx="4041648"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2"/>
          </p:nvPr>
        </p:nvSpPr>
        <p:spPr>
          <a:xfrm>
            <a:off x="4718304" y="1188720"/>
            <a:ext cx="4041648"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71"/>
          <p:cNvSpPr>
            <a:spLocks noGrp="1" noChangeArrowheads="1"/>
          </p:cNvSpPr>
          <p:nvPr>
            <p:ph type="sldNum" sz="quarter" idx="13"/>
          </p:nvPr>
        </p:nvSpPr>
        <p:spPr>
          <a:ln/>
        </p:spPr>
        <p:txBody>
          <a:bodyPr/>
          <a:lstStyle>
            <a:lvl1pPr>
              <a:defRPr/>
            </a:lvl1pPr>
          </a:lstStyle>
          <a:p>
            <a:pPr>
              <a:defRPr/>
            </a:pPr>
            <a:r>
              <a:rPr lang="en-AU" dirty="0"/>
              <a:t>- </a:t>
            </a:r>
            <a:fld id="{EEE68B50-9C13-44E9-B201-EF28D739FB71}" type="slidenum">
              <a:rPr lang="en-AU"/>
              <a:pPr>
                <a:defRPr/>
              </a:pPr>
              <a:t>‹#›</a:t>
            </a:fld>
            <a:r>
              <a:rPr lang="en-AU" dirty="0"/>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CP Title and Content Comparison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Text Placeholder 2"/>
          <p:cNvSpPr>
            <a:spLocks noGrp="1"/>
          </p:cNvSpPr>
          <p:nvPr>
            <p:ph type="body" idx="1"/>
          </p:nvPr>
        </p:nvSpPr>
        <p:spPr>
          <a:xfrm>
            <a:off x="411480" y="1188720"/>
            <a:ext cx="4040188" cy="457200"/>
          </a:xfrm>
          <a:noFill/>
          <a:ln w="9525" algn="ctr">
            <a:noFill/>
            <a:miter lim="800000"/>
            <a:headEnd/>
            <a:tailEnd/>
          </a:ln>
        </p:spPr>
        <p:txBody>
          <a:bodyPr/>
          <a:lstStyle>
            <a:lvl1pPr marL="0" indent="0">
              <a:buNone/>
              <a:defRPr lang="en-US" sz="1600" b="1" smtClean="0">
                <a:solidFill>
                  <a:schemeClr val="tx1"/>
                </a:solidFill>
                <a:latin typeface="Myriad Pro"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8304" y="1188720"/>
            <a:ext cx="4041775" cy="457200"/>
          </a:xfrm>
          <a:noFill/>
          <a:ln w="9525" algn="ctr">
            <a:noFill/>
            <a:miter lim="800000"/>
            <a:headEnd/>
            <a:tailEnd/>
          </a:ln>
        </p:spPr>
        <p:txBody>
          <a:bodyPr/>
          <a:lstStyle>
            <a:lvl1pPr marL="0" indent="0">
              <a:buNone/>
              <a:defRPr lang="en-US" sz="1600" b="1" smtClean="0">
                <a:solidFill>
                  <a:schemeClr val="tx1"/>
                </a:solidFill>
                <a:latin typeface="Myriad Pro"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8"/>
          <p:cNvSpPr>
            <a:spLocks noGrp="1"/>
          </p:cNvSpPr>
          <p:nvPr>
            <p:ph sz="quarter" idx="11"/>
          </p:nvPr>
        </p:nvSpPr>
        <p:spPr>
          <a:xfrm>
            <a:off x="411480" y="1664208"/>
            <a:ext cx="4041648"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10"/>
          <p:cNvSpPr>
            <a:spLocks noGrp="1"/>
          </p:cNvSpPr>
          <p:nvPr>
            <p:ph sz="quarter" idx="12"/>
          </p:nvPr>
        </p:nvSpPr>
        <p:spPr>
          <a:xfrm>
            <a:off x="4718304" y="1664208"/>
            <a:ext cx="4041648"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Rectangle 71"/>
          <p:cNvSpPr>
            <a:spLocks noGrp="1" noChangeArrowheads="1"/>
          </p:cNvSpPr>
          <p:nvPr>
            <p:ph type="sldNum" sz="quarter" idx="13"/>
          </p:nvPr>
        </p:nvSpPr>
        <p:spPr>
          <a:ln/>
        </p:spPr>
        <p:txBody>
          <a:bodyPr/>
          <a:lstStyle>
            <a:lvl1pPr>
              <a:defRPr/>
            </a:lvl1pPr>
          </a:lstStyle>
          <a:p>
            <a:pPr>
              <a:defRPr/>
            </a:pPr>
            <a:r>
              <a:rPr lang="en-AU" dirty="0"/>
              <a:t>- </a:t>
            </a:r>
            <a:fld id="{CC727AB1-8F78-439D-8888-DEBEBC55AFE1}" type="slidenum">
              <a:rPr lang="en-AU"/>
              <a:pPr>
                <a:defRPr/>
              </a:pPr>
              <a:t>‹#›</a:t>
            </a:fld>
            <a:r>
              <a:rPr lang="en-AU" dirty="0"/>
              <a:t>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GCP Title only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Rectangle 71"/>
          <p:cNvSpPr>
            <a:spLocks noGrp="1" noChangeArrowheads="1"/>
          </p:cNvSpPr>
          <p:nvPr>
            <p:ph type="sldNum" sz="quarter" idx="10"/>
          </p:nvPr>
        </p:nvSpPr>
        <p:spPr>
          <a:ln/>
        </p:spPr>
        <p:txBody>
          <a:bodyPr/>
          <a:lstStyle>
            <a:lvl1pPr>
              <a:defRPr/>
            </a:lvl1pPr>
          </a:lstStyle>
          <a:p>
            <a:pPr>
              <a:defRPr/>
            </a:pPr>
            <a:r>
              <a:rPr lang="en-AU" dirty="0"/>
              <a:t>- </a:t>
            </a:r>
            <a:fld id="{FF0BB278-0A2A-4748-85DD-691D1836A2C0}" type="slidenum">
              <a:rPr lang="en-AU"/>
              <a:pPr>
                <a:defRPr/>
              </a:pPr>
              <a:t>‹#›</a:t>
            </a:fld>
            <a:r>
              <a:rPr lang="en-AU" dirty="0"/>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CP Title and custom layout Content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7" name="Content Placeholder 2"/>
          <p:cNvSpPr>
            <a:spLocks noGrp="1"/>
          </p:cNvSpPr>
          <p:nvPr>
            <p:ph idx="1"/>
          </p:nvPr>
        </p:nvSpPr>
        <p:spPr>
          <a:xfrm>
            <a:off x="3602736" y="1188719"/>
            <a:ext cx="5111750" cy="4325112"/>
          </a:xfrm>
          <a:noFill/>
          <a:ln w="9525" algn="ctr">
            <a:noFill/>
            <a:miter lim="800000"/>
            <a:headEnd/>
            <a:tailEnd/>
          </a:ln>
        </p:spPr>
        <p:txBody>
          <a:bodyPr/>
          <a:lstStyle>
            <a:lvl1pPr algn="l" rtl="0" eaLnBrk="1" fontAlgn="base" hangingPunct="1">
              <a:spcBef>
                <a:spcPct val="20000"/>
              </a:spcBef>
              <a:spcAft>
                <a:spcPct val="0"/>
              </a:spcAft>
              <a:buClr>
                <a:srgbClr val="4E84C4"/>
              </a:buClr>
              <a:defRPr lang="en-US" sz="1600" smtClean="0">
                <a:solidFill>
                  <a:schemeClr val="tx1"/>
                </a:solidFill>
                <a:latin typeface="Myriad Pro" pitchFamily="34" charset="0"/>
                <a:ea typeface="+mn-ea"/>
                <a:cs typeface="+mn-cs"/>
              </a:defRPr>
            </a:lvl1pPr>
            <a:lvl2pPr algn="l" rtl="0" eaLnBrk="1" fontAlgn="base" hangingPunct="1">
              <a:spcBef>
                <a:spcPct val="20000"/>
              </a:spcBef>
              <a:spcAft>
                <a:spcPct val="0"/>
              </a:spcAft>
              <a:buClr>
                <a:srgbClr val="4E84C4"/>
              </a:buClr>
              <a:defRPr lang="en-US" sz="1600" smtClean="0">
                <a:solidFill>
                  <a:schemeClr val="tx1"/>
                </a:solidFill>
                <a:latin typeface="Myriad Pro" pitchFamily="34" charset="0"/>
                <a:ea typeface="+mn-ea"/>
                <a:cs typeface="+mn-cs"/>
              </a:defRPr>
            </a:lvl2pPr>
            <a:lvl3pPr algn="l" rtl="0" eaLnBrk="1" fontAlgn="base" hangingPunct="1">
              <a:spcBef>
                <a:spcPct val="20000"/>
              </a:spcBef>
              <a:spcAft>
                <a:spcPct val="0"/>
              </a:spcAft>
              <a:buClr>
                <a:srgbClr val="4E84C4"/>
              </a:buClr>
              <a:defRPr lang="en-US" sz="1400" smtClean="0">
                <a:solidFill>
                  <a:schemeClr val="tx1"/>
                </a:solidFill>
                <a:latin typeface="Myriad Pro" pitchFamily="34" charset="0"/>
                <a:ea typeface="+mn-ea"/>
                <a:cs typeface="+mn-cs"/>
              </a:defRPr>
            </a:lvl3pPr>
            <a:lvl4pPr algn="l" rtl="0" eaLnBrk="1" fontAlgn="base" hangingPunct="1">
              <a:spcBef>
                <a:spcPct val="20000"/>
              </a:spcBef>
              <a:spcAft>
                <a:spcPct val="0"/>
              </a:spcAft>
              <a:buClr>
                <a:srgbClr val="4E84C4"/>
              </a:buClr>
              <a:defRPr lang="en-US" sz="1200" smtClean="0">
                <a:solidFill>
                  <a:schemeClr val="tx1"/>
                </a:solidFill>
                <a:latin typeface="Myriad Pro" pitchFamily="34" charset="0"/>
                <a:ea typeface="+mn-ea"/>
                <a:cs typeface="+mn-cs"/>
              </a:defRPr>
            </a:lvl4pPr>
            <a:lvl5pPr algn="l" rtl="0" eaLnBrk="1" fontAlgn="base" hangingPunct="1">
              <a:spcBef>
                <a:spcPct val="20000"/>
              </a:spcBef>
              <a:spcAft>
                <a:spcPct val="0"/>
              </a:spcAft>
              <a:buClr>
                <a:srgbClr val="4E84C4"/>
              </a:buClr>
              <a:defRPr lang="en-AU" sz="1200">
                <a:solidFill>
                  <a:schemeClr val="tx1"/>
                </a:solidFill>
                <a:latin typeface="Myriad Pro" pitchFamily="34" charset="0"/>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Content Placeholder 6"/>
          <p:cNvSpPr>
            <a:spLocks noGrp="1"/>
          </p:cNvSpPr>
          <p:nvPr>
            <p:ph sz="quarter" idx="11"/>
          </p:nvPr>
        </p:nvSpPr>
        <p:spPr>
          <a:xfrm>
            <a:off x="411480" y="1636071"/>
            <a:ext cx="3008376" cy="38643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Content Placeholder 12"/>
          <p:cNvSpPr>
            <a:spLocks noGrp="1"/>
          </p:cNvSpPr>
          <p:nvPr>
            <p:ph sz="quarter" idx="12"/>
          </p:nvPr>
        </p:nvSpPr>
        <p:spPr>
          <a:xfrm>
            <a:off x="411480" y="1188720"/>
            <a:ext cx="3008376" cy="411480"/>
          </a:xfrm>
        </p:spPr>
        <p:txBody>
          <a:bodyPr/>
          <a:lstStyle>
            <a:lvl1pPr>
              <a:buNone/>
              <a:defRPr b="1"/>
            </a:lvl1pPr>
          </a:lstStyle>
          <a:p>
            <a:pPr lvl="0"/>
            <a:r>
              <a:rPr lang="en-US" smtClean="0"/>
              <a:t>Click to edit Master text styles</a:t>
            </a:r>
          </a:p>
        </p:txBody>
      </p:sp>
      <p:sp>
        <p:nvSpPr>
          <p:cNvPr id="6" name="Rectangle 71"/>
          <p:cNvSpPr>
            <a:spLocks noGrp="1" noChangeArrowheads="1"/>
          </p:cNvSpPr>
          <p:nvPr>
            <p:ph type="sldNum" sz="quarter" idx="13"/>
          </p:nvPr>
        </p:nvSpPr>
        <p:spPr>
          <a:ln/>
        </p:spPr>
        <p:txBody>
          <a:bodyPr/>
          <a:lstStyle>
            <a:lvl1pPr>
              <a:defRPr/>
            </a:lvl1pPr>
          </a:lstStyle>
          <a:p>
            <a:pPr>
              <a:defRPr/>
            </a:pPr>
            <a:r>
              <a:rPr lang="en-AU" dirty="0"/>
              <a:t>- </a:t>
            </a:r>
            <a:fld id="{99D985DC-AC5C-4164-8819-1C76A76ED146}" type="slidenum">
              <a:rPr lang="en-AU"/>
              <a:pPr>
                <a:defRPr/>
              </a:pPr>
              <a:t>‹#›</a:t>
            </a:fld>
            <a:r>
              <a:rPr lang="en-AU" dirty="0"/>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4E84C4"/>
        </a:solidFill>
        <a:effectLst/>
      </p:bgPr>
    </p:bg>
    <p:spTree>
      <p:nvGrpSpPr>
        <p:cNvPr id="1" name=""/>
        <p:cNvGrpSpPr/>
        <p:nvPr/>
      </p:nvGrpSpPr>
      <p:grpSpPr>
        <a:xfrm>
          <a:off x="0" y="0"/>
          <a:ext cx="0" cy="0"/>
          <a:chOff x="0" y="0"/>
          <a:chExt cx="0" cy="0"/>
        </a:xfrm>
      </p:grpSpPr>
      <p:sp>
        <p:nvSpPr>
          <p:cNvPr id="4" name="Rectangle 7"/>
          <p:cNvSpPr>
            <a:spLocks noChangeArrowheads="1"/>
          </p:cNvSpPr>
          <p:nvPr userDrawn="1"/>
        </p:nvSpPr>
        <p:spPr bwMode="auto">
          <a:xfrm>
            <a:off x="381000" y="6134100"/>
            <a:ext cx="1412875" cy="315913"/>
          </a:xfrm>
          <a:prstGeom prst="rect">
            <a:avLst/>
          </a:prstGeom>
          <a:noFill/>
          <a:ln w="9525">
            <a:noFill/>
            <a:miter lim="800000"/>
            <a:headEnd/>
            <a:tailEnd/>
          </a:ln>
        </p:spPr>
        <p:txBody>
          <a:bodyPr/>
          <a:lstStyle/>
          <a:p>
            <a:pPr>
              <a:spcBef>
                <a:spcPct val="50000"/>
              </a:spcBef>
            </a:pPr>
            <a:fld id="{590DEF1F-7111-4366-8D6A-D6D8FC2F9A28}" type="datetime3">
              <a:rPr lang="en-US" sz="1200">
                <a:solidFill>
                  <a:srgbClr val="FFFFFF"/>
                </a:solidFill>
                <a:latin typeface="Myriad Pro" pitchFamily="34" charset="0"/>
              </a:rPr>
              <a:pPr>
                <a:spcBef>
                  <a:spcPct val="50000"/>
                </a:spcBef>
              </a:pPr>
              <a:t>9 October 2017</a:t>
            </a:fld>
            <a:endParaRPr lang="en-US" sz="1200" dirty="0">
              <a:solidFill>
                <a:srgbClr val="FFFFFF"/>
              </a:solidFill>
              <a:latin typeface="Myriad Pro" pitchFamily="34" charset="0"/>
            </a:endParaRPr>
          </a:p>
        </p:txBody>
      </p:sp>
      <p:pic>
        <p:nvPicPr>
          <p:cNvPr id="5" name="Picture 9" descr="Guidelines ppt_title slide"/>
          <p:cNvPicPr>
            <a:picLocks noChangeAspect="1" noChangeArrowheads="1"/>
          </p:cNvPicPr>
          <p:nvPr userDrawn="1"/>
        </p:nvPicPr>
        <p:blipFill>
          <a:blip r:embed="rId2"/>
          <a:srcRect t="1221" b="1628"/>
          <a:stretch>
            <a:fillRect/>
          </a:stretch>
        </p:blipFill>
        <p:spPr bwMode="auto">
          <a:xfrm>
            <a:off x="0" y="1682750"/>
            <a:ext cx="9144000" cy="2274888"/>
          </a:xfrm>
          <a:prstGeom prst="rect">
            <a:avLst/>
          </a:prstGeom>
          <a:noFill/>
          <a:ln w="9525">
            <a:noFill/>
            <a:miter lim="800000"/>
            <a:headEnd/>
            <a:tailEnd/>
          </a:ln>
        </p:spPr>
      </p:pic>
      <p:pic>
        <p:nvPicPr>
          <p:cNvPr id="6" name="Picture 10" descr="1"/>
          <p:cNvPicPr>
            <a:picLocks noChangeAspect="1" noChangeArrowheads="1"/>
          </p:cNvPicPr>
          <p:nvPr userDrawn="1"/>
        </p:nvPicPr>
        <p:blipFill>
          <a:blip r:embed="rId3"/>
          <a:srcRect l="1076" t="4210" r="694" b="2948"/>
          <a:stretch>
            <a:fillRect/>
          </a:stretch>
        </p:blipFill>
        <p:spPr bwMode="auto">
          <a:xfrm>
            <a:off x="87313" y="330200"/>
            <a:ext cx="8982075" cy="700088"/>
          </a:xfrm>
          <a:prstGeom prst="rect">
            <a:avLst/>
          </a:prstGeom>
          <a:noFill/>
          <a:ln w="9525">
            <a:noFill/>
            <a:miter lim="800000"/>
            <a:headEnd/>
            <a:tailEnd/>
          </a:ln>
        </p:spPr>
      </p:pic>
      <p:pic>
        <p:nvPicPr>
          <p:cNvPr id="7" name="Picture 11" descr="EC"/>
          <p:cNvPicPr>
            <a:picLocks noChangeAspect="1" noChangeArrowheads="1"/>
          </p:cNvPicPr>
          <p:nvPr userDrawn="1"/>
        </p:nvPicPr>
        <p:blipFill>
          <a:blip r:embed="rId4"/>
          <a:srcRect l="1355" t="5624" r="1581" b="3751"/>
          <a:stretch>
            <a:fillRect/>
          </a:stretch>
        </p:blipFill>
        <p:spPr bwMode="auto">
          <a:xfrm>
            <a:off x="6759575" y="6091238"/>
            <a:ext cx="2046288" cy="460375"/>
          </a:xfrm>
          <a:prstGeom prst="rect">
            <a:avLst/>
          </a:prstGeom>
          <a:noFill/>
          <a:ln w="9525">
            <a:noFill/>
            <a:miter lim="800000"/>
            <a:headEnd/>
            <a:tailEnd/>
          </a:ln>
        </p:spPr>
      </p:pic>
      <p:sp>
        <p:nvSpPr>
          <p:cNvPr id="168962" name="Rectangle 2"/>
          <p:cNvSpPr>
            <a:spLocks noGrp="1" noChangeArrowheads="1"/>
          </p:cNvSpPr>
          <p:nvPr>
            <p:ph type="subTitle" idx="1"/>
          </p:nvPr>
        </p:nvSpPr>
        <p:spPr>
          <a:xfrm>
            <a:off x="322263" y="4821238"/>
            <a:ext cx="7750175" cy="793750"/>
          </a:xfrm>
          <a:ln>
            <a:solidFill>
              <a:srgbClr val="4E84C4"/>
            </a:solidFill>
          </a:ln>
        </p:spPr>
        <p:txBody>
          <a:bodyPr/>
          <a:lstStyle>
            <a:lvl1pPr marL="0" indent="0">
              <a:buFontTx/>
              <a:buNone/>
              <a:defRPr sz="3000">
                <a:solidFill>
                  <a:schemeClr val="bg1"/>
                </a:solidFill>
                <a:latin typeface="Myriad Pro" pitchFamily="34" charset="0"/>
              </a:defRPr>
            </a:lvl1pPr>
          </a:lstStyle>
          <a:p>
            <a:r>
              <a:rPr lang="en-US" dirty="0"/>
              <a:t>Click to edit Master subtitle style</a:t>
            </a:r>
          </a:p>
        </p:txBody>
      </p:sp>
      <p:sp>
        <p:nvSpPr>
          <p:cNvPr id="168964" name="Rectangle 4"/>
          <p:cNvSpPr>
            <a:spLocks noGrp="1" noChangeArrowheads="1"/>
          </p:cNvSpPr>
          <p:nvPr>
            <p:ph type="ctrTitle"/>
          </p:nvPr>
        </p:nvSpPr>
        <p:spPr>
          <a:xfrm>
            <a:off x="271463" y="4013200"/>
            <a:ext cx="7772400" cy="766763"/>
          </a:xfrm>
        </p:spPr>
        <p:txBody>
          <a:bodyPr/>
          <a:lstStyle>
            <a:lvl1pPr>
              <a:defRPr sz="3800">
                <a:solidFill>
                  <a:schemeClr val="bg1"/>
                </a:solidFill>
              </a:defRPr>
            </a:lvl1pPr>
          </a:lstStyle>
          <a:p>
            <a:r>
              <a:rPr lang="en-US" dirty="0"/>
              <a:t>Click to edit Master title style</a:t>
            </a:r>
          </a:p>
        </p:txBody>
      </p:sp>
      <p:sp>
        <p:nvSpPr>
          <p:cNvPr id="8" name="Rectangle 13"/>
          <p:cNvSpPr>
            <a:spLocks noGrp="1" noChangeArrowheads="1"/>
          </p:cNvSpPr>
          <p:nvPr>
            <p:ph type="ftr" sz="quarter" idx="10"/>
          </p:nvPr>
        </p:nvSpPr>
        <p:spPr>
          <a:xfrm>
            <a:off x="2255838" y="6126163"/>
            <a:ext cx="2895600" cy="476250"/>
          </a:xfrm>
        </p:spPr>
        <p:txBody>
          <a:bodyPr/>
          <a:lstStyle>
            <a:lvl1pPr>
              <a:defRPr dirty="0">
                <a:solidFill>
                  <a:srgbClr val="FFFFFF"/>
                </a:solidFill>
              </a:defRPr>
            </a:lvl1pPr>
          </a:lstStyle>
          <a:p>
            <a:pPr>
              <a:defRPr/>
            </a:pPr>
            <a:r>
              <a:rPr lang="en-US" dirty="0"/>
              <a:t>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flipV="1">
            <a:off x="0" y="559558"/>
            <a:ext cx="9144000" cy="1"/>
          </a:xfrm>
          <a:prstGeom prst="line">
            <a:avLst/>
          </a:prstGeom>
          <a:solidFill>
            <a:srgbClr val="BBB1A5"/>
          </a:solidFill>
          <a:ln w="25400" cap="flat" cmpd="sng" algn="ctr">
            <a:solidFill>
              <a:srgbClr val="4E84C4"/>
            </a:solidFill>
            <a:prstDash val="solid"/>
            <a:round/>
            <a:headEnd type="none" w="med" len="med"/>
            <a:tailEnd type="none" w="med" len="med"/>
          </a:ln>
          <a:effectLst>
            <a:innerShdw blurRad="63500" dist="50800" dir="5400000">
              <a:prstClr val="black">
                <a:alpha val="50000"/>
              </a:prstClr>
            </a:innerShdw>
          </a:effectLst>
          <a:scene3d>
            <a:camera prst="orthographicFront"/>
            <a:lightRig rig="threePt" dir="t"/>
          </a:scene3d>
          <a:sp3d>
            <a:bevelT/>
          </a:sp3d>
        </p:spPr>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63773" y="655093"/>
            <a:ext cx="8775511" cy="47090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13"/>
          <p:cNvSpPr>
            <a:spLocks noGrp="1" noChangeArrowheads="1"/>
          </p:cNvSpPr>
          <p:nvPr>
            <p:ph type="ftr" sz="quarter" idx="10"/>
          </p:nvPr>
        </p:nvSpPr>
        <p:spPr/>
        <p:txBody>
          <a:bodyPr/>
          <a:lstStyle>
            <a:lvl1pPr>
              <a:defRPr dirty="0"/>
            </a:lvl1pPr>
          </a:lstStyle>
          <a:p>
            <a:pPr>
              <a:defRPr/>
            </a:pPr>
            <a:r>
              <a:rPr lang="en-US" dirty="0"/>
              <a:t>CONFIDENTIAL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779A339D-FD72-4A70-8F05-A7FC72C284D8}" type="slidenum">
              <a:rPr lang="en-US"/>
              <a:pPr>
                <a:defRPr/>
              </a:pPr>
              <a:t>‹#›</a:t>
            </a:fld>
            <a:endParaRPr lang="en-US" dirty="0"/>
          </a:p>
        </p:txBody>
      </p:sp>
      <p:sp>
        <p:nvSpPr>
          <p:cNvPr id="5" name="Rectangle 13"/>
          <p:cNvSpPr>
            <a:spLocks noGrp="1" noChangeArrowheads="1"/>
          </p:cNvSpPr>
          <p:nvPr>
            <p:ph type="ftr" sz="quarter" idx="11"/>
          </p:nvPr>
        </p:nvSpPr>
        <p:spPr>
          <a:ln/>
        </p:spPr>
        <p:txBody>
          <a:bodyPr/>
          <a:lstStyle>
            <a:lvl1pPr>
              <a:defRPr/>
            </a:lvl1pPr>
          </a:lstStyle>
          <a:p>
            <a:pPr>
              <a:defRPr/>
            </a:pPr>
            <a:r>
              <a:rPr lang="en-US" dirty="0"/>
              <a:t>CONFIDENTIAL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bwMode="auto">
          <a:xfrm flipV="1">
            <a:off x="0" y="559558"/>
            <a:ext cx="9144000" cy="1"/>
          </a:xfrm>
          <a:prstGeom prst="line">
            <a:avLst/>
          </a:prstGeom>
          <a:solidFill>
            <a:srgbClr val="BBB1A5"/>
          </a:solidFill>
          <a:ln w="25400" cap="flat" cmpd="sng" algn="ctr">
            <a:solidFill>
              <a:srgbClr val="4E84C4"/>
            </a:solidFill>
            <a:prstDash val="solid"/>
            <a:round/>
            <a:headEnd type="none" w="med" len="med"/>
            <a:tailEnd type="none" w="med" len="med"/>
          </a:ln>
          <a:effectLst>
            <a:innerShdw blurRad="63500" dist="50800" dir="5400000">
              <a:prstClr val="black">
                <a:alpha val="50000"/>
              </a:prstClr>
            </a:innerShdw>
          </a:effectLst>
          <a:scene3d>
            <a:camera prst="orthographicFront"/>
            <a:lightRig rig="threePt" dir="t"/>
          </a:scene3d>
          <a:sp3d>
            <a:bevelT/>
          </a:sp3d>
        </p:spPr>
      </p:cxn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63774" y="655093"/>
            <a:ext cx="4323142" cy="470907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39315" y="655093"/>
            <a:ext cx="4299969" cy="470907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a:spLocks noGrp="1" noChangeArrowheads="1"/>
          </p:cNvSpPr>
          <p:nvPr>
            <p:ph type="sldNum" sz="quarter" idx="10"/>
          </p:nvPr>
        </p:nvSpPr>
        <p:spPr/>
        <p:txBody>
          <a:bodyPr/>
          <a:lstStyle>
            <a:lvl1pPr>
              <a:defRPr/>
            </a:lvl1pPr>
          </a:lstStyle>
          <a:p>
            <a:pPr>
              <a:defRPr/>
            </a:pPr>
            <a:fld id="{B35165FB-71FF-4D8C-9164-DE73F88D50A9}" type="slidenum">
              <a:rPr lang="en-US"/>
              <a:pPr>
                <a:defRPr/>
              </a:pPr>
              <a:t>‹#›</a:t>
            </a:fld>
            <a:endParaRPr lang="en-US" dirty="0"/>
          </a:p>
        </p:txBody>
      </p:sp>
      <p:sp>
        <p:nvSpPr>
          <p:cNvPr id="7" name="Rectangle 13"/>
          <p:cNvSpPr>
            <a:spLocks noGrp="1" noChangeArrowheads="1"/>
          </p:cNvSpPr>
          <p:nvPr>
            <p:ph type="ftr" sz="quarter" idx="11"/>
          </p:nvPr>
        </p:nvSpPr>
        <p:spPr/>
        <p:txBody>
          <a:bodyPr/>
          <a:lstStyle>
            <a:lvl1pPr>
              <a:defRPr dirty="0"/>
            </a:lvl1pPr>
          </a:lstStyle>
          <a:p>
            <a:pPr>
              <a:defRPr/>
            </a:pPr>
            <a:r>
              <a:rPr lang="en-US" dirty="0"/>
              <a:t>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bwMode="auto">
          <a:xfrm flipV="1">
            <a:off x="0" y="559558"/>
            <a:ext cx="9144000" cy="1"/>
          </a:xfrm>
          <a:prstGeom prst="line">
            <a:avLst/>
          </a:prstGeom>
          <a:solidFill>
            <a:srgbClr val="BBB1A5"/>
          </a:solidFill>
          <a:ln w="25400" cap="flat" cmpd="sng" algn="ctr">
            <a:solidFill>
              <a:srgbClr val="4E84C4"/>
            </a:solidFill>
            <a:prstDash val="solid"/>
            <a:round/>
            <a:headEnd type="none" w="med" len="med"/>
            <a:tailEnd type="none" w="med" len="med"/>
          </a:ln>
          <a:effectLst>
            <a:innerShdw blurRad="63500" dist="50800" dir="5400000">
              <a:prstClr val="black">
                <a:alpha val="50000"/>
              </a:prstClr>
            </a:innerShdw>
          </a:effectLst>
          <a:scene3d>
            <a:camera prst="orthographicFront"/>
            <a:lightRig rig="threePt" dir="t"/>
          </a:scene3d>
          <a:sp3d>
            <a:bevelT/>
          </a:sp3d>
        </p:spPr>
      </p:cxnSp>
      <p:sp>
        <p:nvSpPr>
          <p:cNvPr id="2" name="Title 1"/>
          <p:cNvSpPr>
            <a:spLocks noGrp="1"/>
          </p:cNvSpPr>
          <p:nvPr>
            <p:ph type="title"/>
          </p:nvPr>
        </p:nvSpPr>
        <p:spPr>
          <a:xfrm>
            <a:off x="177421" y="-11970"/>
            <a:ext cx="8789158" cy="612471"/>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77421" y="661641"/>
            <a:ext cx="4339988" cy="471123"/>
          </a:xfrm>
        </p:spPr>
        <p:txBody>
          <a:bodyPr anchor="ct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77421" y="1160060"/>
            <a:ext cx="4339988" cy="424445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85968" y="675289"/>
            <a:ext cx="4280611" cy="457475"/>
          </a:xfrm>
        </p:spPr>
        <p:txBody>
          <a:bodyPr anchor="ct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85968" y="1173707"/>
            <a:ext cx="4280611" cy="4217159"/>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a:spLocks noGrp="1" noChangeArrowheads="1"/>
          </p:cNvSpPr>
          <p:nvPr>
            <p:ph type="sldNum" sz="quarter" idx="10"/>
          </p:nvPr>
        </p:nvSpPr>
        <p:spPr/>
        <p:txBody>
          <a:bodyPr/>
          <a:lstStyle>
            <a:lvl1pPr>
              <a:defRPr/>
            </a:lvl1pPr>
          </a:lstStyle>
          <a:p>
            <a:pPr>
              <a:defRPr/>
            </a:pPr>
            <a:fld id="{09A0DDDC-FE90-4509-929D-B46474FACBA3}" type="slidenum">
              <a:rPr lang="en-US"/>
              <a:pPr>
                <a:defRPr/>
              </a:pPr>
              <a:t>‹#›</a:t>
            </a:fld>
            <a:endParaRPr lang="en-US" dirty="0"/>
          </a:p>
        </p:txBody>
      </p:sp>
      <p:sp>
        <p:nvSpPr>
          <p:cNvPr id="9" name="Rectangle 13"/>
          <p:cNvSpPr>
            <a:spLocks noGrp="1" noChangeArrowheads="1"/>
          </p:cNvSpPr>
          <p:nvPr>
            <p:ph type="ftr" sz="quarter" idx="11"/>
          </p:nvPr>
        </p:nvSpPr>
        <p:spPr/>
        <p:txBody>
          <a:bodyPr/>
          <a:lstStyle>
            <a:lvl1pPr>
              <a:defRPr dirty="0"/>
            </a:lvl1pPr>
          </a:lstStyle>
          <a:p>
            <a:pPr>
              <a:defRPr/>
            </a:pPr>
            <a:r>
              <a:rPr lang="en-US" dirty="0"/>
              <a:t>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bwMode="auto">
          <a:xfrm flipV="1">
            <a:off x="0" y="559558"/>
            <a:ext cx="9144000" cy="1"/>
          </a:xfrm>
          <a:prstGeom prst="line">
            <a:avLst/>
          </a:prstGeom>
          <a:solidFill>
            <a:srgbClr val="BBB1A5"/>
          </a:solidFill>
          <a:ln w="25400" cap="flat" cmpd="sng" algn="ctr">
            <a:solidFill>
              <a:srgbClr val="4E84C4"/>
            </a:solidFill>
            <a:prstDash val="solid"/>
            <a:round/>
            <a:headEnd type="none" w="med" len="med"/>
            <a:tailEnd type="none" w="med" len="med"/>
          </a:ln>
          <a:effectLst>
            <a:innerShdw blurRad="63500" dist="50800" dir="5400000">
              <a:prstClr val="black">
                <a:alpha val="50000"/>
              </a:prstClr>
            </a:innerShdw>
          </a:effectLst>
          <a:scene3d>
            <a:camera prst="orthographicFront"/>
            <a:lightRig rig="threePt" dir="t"/>
          </a:scene3d>
          <a:sp3d>
            <a:bevelT/>
          </a:sp3d>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08F81EC1-E849-4E9B-8C89-BE0B2101ACD4}" type="slidenum">
              <a:rPr lang="en-US"/>
              <a:pPr>
                <a:defRPr/>
              </a:pPr>
              <a:t>‹#›</a:t>
            </a:fld>
            <a:endParaRPr lang="en-US" dirty="0"/>
          </a:p>
        </p:txBody>
      </p:sp>
      <p:sp>
        <p:nvSpPr>
          <p:cNvPr id="5" name="Rectangle 13"/>
          <p:cNvSpPr>
            <a:spLocks noGrp="1" noChangeArrowheads="1"/>
          </p:cNvSpPr>
          <p:nvPr>
            <p:ph type="ftr" sz="quarter" idx="11"/>
          </p:nvPr>
        </p:nvSpPr>
        <p:spPr/>
        <p:txBody>
          <a:bodyPr/>
          <a:lstStyle>
            <a:lvl1pPr>
              <a:defRPr dirty="0"/>
            </a:lvl1pPr>
          </a:lstStyle>
          <a:p>
            <a:pPr>
              <a:defRPr/>
            </a:pPr>
            <a:r>
              <a:rPr lang="en-US"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CP Title and Content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Rectangle 71"/>
          <p:cNvSpPr>
            <a:spLocks noGrp="1" noChangeArrowheads="1"/>
          </p:cNvSpPr>
          <p:nvPr>
            <p:ph type="sldNum" sz="quarter" idx="10"/>
          </p:nvPr>
        </p:nvSpPr>
        <p:spPr>
          <a:ln/>
        </p:spPr>
        <p:txBody>
          <a:bodyPr/>
          <a:lstStyle>
            <a:lvl1pPr>
              <a:defRPr/>
            </a:lvl1pPr>
          </a:lstStyle>
          <a:p>
            <a:pPr>
              <a:defRPr/>
            </a:pPr>
            <a:r>
              <a:rPr lang="en-AU" dirty="0"/>
              <a:t>- </a:t>
            </a:r>
            <a:fld id="{D1E254FD-7F78-4544-9AAA-0A9EEC6E6325}" type="slidenum">
              <a:rPr lang="en-AU"/>
              <a:pPr>
                <a:defRPr/>
              </a:pPr>
              <a:t>‹#›</a:t>
            </a:fld>
            <a:r>
              <a:rPr lang="en-AU" dirty="0"/>
              <a:t>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4FF72F8F-6814-443A-8C4F-48E0B9B1265B}" type="slidenum">
              <a:rPr lang="en-US"/>
              <a:pPr>
                <a:defRPr/>
              </a:pPr>
              <a:t>‹#›</a:t>
            </a:fld>
            <a:endParaRPr lang="en-US" dirty="0"/>
          </a:p>
        </p:txBody>
      </p:sp>
      <p:sp>
        <p:nvSpPr>
          <p:cNvPr id="3" name="Rectangle 13"/>
          <p:cNvSpPr>
            <a:spLocks noGrp="1" noChangeArrowheads="1"/>
          </p:cNvSpPr>
          <p:nvPr>
            <p:ph type="ftr" sz="quarter" idx="11"/>
          </p:nvPr>
        </p:nvSpPr>
        <p:spPr>
          <a:ln/>
        </p:spPr>
        <p:txBody>
          <a:bodyPr/>
          <a:lstStyle>
            <a:lvl1pPr>
              <a:defRPr/>
            </a:lvl1pPr>
          </a:lstStyle>
          <a:p>
            <a:pPr>
              <a:defRPr/>
            </a:pPr>
            <a:r>
              <a:rPr lang="en-US" dirty="0"/>
              <a:t>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400"/>
            </a:lvl1pPr>
            <a:lvl2pPr>
              <a:defRPr sz="2000"/>
            </a:lvl2pPr>
            <a:lvl3pPr>
              <a:defRPr sz="1800"/>
            </a:lvl3pPr>
            <a:lvl4pPr>
              <a:defRPr sz="1400"/>
            </a:lvl4pPr>
            <a:lvl5pPr>
              <a:defRPr sz="14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A803FB4B-9506-4E55-9F73-7DF123F93C47}" type="slidenum">
              <a:rPr lang="en-US"/>
              <a:pPr>
                <a:defRPr/>
              </a:pPr>
              <a:t>‹#›</a:t>
            </a:fld>
            <a:endParaRPr lang="en-US" dirty="0"/>
          </a:p>
        </p:txBody>
      </p:sp>
      <p:sp>
        <p:nvSpPr>
          <p:cNvPr id="6" name="Rectangle 13"/>
          <p:cNvSpPr>
            <a:spLocks noGrp="1" noChangeArrowheads="1"/>
          </p:cNvSpPr>
          <p:nvPr>
            <p:ph type="ftr" sz="quarter" idx="11"/>
          </p:nvPr>
        </p:nvSpPr>
        <p:spPr>
          <a:ln/>
        </p:spPr>
        <p:txBody>
          <a:bodyPr/>
          <a:lstStyle>
            <a:lvl1pPr>
              <a:defRPr/>
            </a:lvl1pPr>
          </a:lstStyle>
          <a:p>
            <a:pPr>
              <a:defRPr/>
            </a:pPr>
            <a:r>
              <a:rPr lang="en-US" dirty="0"/>
              <a:t>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B5C15217-3CBA-43A5-979A-94709E018552}" type="slidenum">
              <a:rPr lang="en-US"/>
              <a:pPr>
                <a:defRPr/>
              </a:pPr>
              <a:t>‹#›</a:t>
            </a:fld>
            <a:endParaRPr lang="en-US" dirty="0"/>
          </a:p>
        </p:txBody>
      </p:sp>
      <p:sp>
        <p:nvSpPr>
          <p:cNvPr id="6" name="Rectangle 13"/>
          <p:cNvSpPr>
            <a:spLocks noGrp="1" noChangeArrowheads="1"/>
          </p:cNvSpPr>
          <p:nvPr>
            <p:ph type="ftr" sz="quarter" idx="11"/>
          </p:nvPr>
        </p:nvSpPr>
        <p:spPr>
          <a:ln/>
        </p:spPr>
        <p:txBody>
          <a:bodyPr/>
          <a:lstStyle>
            <a:lvl1pPr>
              <a:defRPr/>
            </a:lvl1pPr>
          </a:lstStyle>
          <a:p>
            <a:pPr>
              <a:defRPr/>
            </a:pPr>
            <a:r>
              <a:rPr lang="en-US" dirty="0"/>
              <a:t>CONFIDENTIAL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91BE3715-F5A9-4C7A-B21D-D1F09F89E964}" type="slidenum">
              <a:rPr lang="en-US"/>
              <a:pPr>
                <a:defRPr/>
              </a:pPr>
              <a:t>‹#›</a:t>
            </a:fld>
            <a:endParaRPr lang="en-US" dirty="0"/>
          </a:p>
        </p:txBody>
      </p:sp>
      <p:sp>
        <p:nvSpPr>
          <p:cNvPr id="5" name="Rectangle 13"/>
          <p:cNvSpPr>
            <a:spLocks noGrp="1" noChangeArrowheads="1"/>
          </p:cNvSpPr>
          <p:nvPr>
            <p:ph type="ftr" sz="quarter" idx="11"/>
          </p:nvPr>
        </p:nvSpPr>
        <p:spPr>
          <a:ln/>
        </p:spPr>
        <p:txBody>
          <a:bodyPr/>
          <a:lstStyle>
            <a:lvl1pPr>
              <a:defRPr/>
            </a:lvl1pPr>
          </a:lstStyle>
          <a:p>
            <a:pPr>
              <a:defRPr/>
            </a:pPr>
            <a:r>
              <a:rPr lang="en-US" dirty="0"/>
              <a:t>CONFIDENTIAL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274638"/>
            <a:ext cx="2112963" cy="5089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274638"/>
            <a:ext cx="6188075" cy="5089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B8FA455E-90D0-4FC4-B3C9-EBA47FEE31EA}" type="slidenum">
              <a:rPr lang="en-US"/>
              <a:pPr>
                <a:defRPr/>
              </a:pPr>
              <a:t>‹#›</a:t>
            </a:fld>
            <a:endParaRPr lang="en-US" dirty="0"/>
          </a:p>
        </p:txBody>
      </p:sp>
      <p:sp>
        <p:nvSpPr>
          <p:cNvPr id="5" name="Rectangle 13"/>
          <p:cNvSpPr>
            <a:spLocks noGrp="1" noChangeArrowheads="1"/>
          </p:cNvSpPr>
          <p:nvPr>
            <p:ph type="ftr" sz="quarter" idx="11"/>
          </p:nvPr>
        </p:nvSpPr>
        <p:spPr>
          <a:ln/>
        </p:spPr>
        <p:txBody>
          <a:bodyPr/>
          <a:lstStyle>
            <a:lvl1pPr>
              <a:defRPr/>
            </a:lvl1pPr>
          </a:lstStyle>
          <a:p>
            <a:pPr>
              <a:defRPr/>
            </a:pPr>
            <a:r>
              <a:rPr lang="en-US" dirty="0"/>
              <a:t>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cxnSp>
        <p:nvCxnSpPr>
          <p:cNvPr id="4" name="Straight Connector 3"/>
          <p:cNvCxnSpPr/>
          <p:nvPr userDrawn="1"/>
        </p:nvCxnSpPr>
        <p:spPr bwMode="auto">
          <a:xfrm flipV="1">
            <a:off x="0" y="559558"/>
            <a:ext cx="9144000" cy="1"/>
          </a:xfrm>
          <a:prstGeom prst="line">
            <a:avLst/>
          </a:prstGeom>
          <a:solidFill>
            <a:srgbClr val="BBB1A5"/>
          </a:solidFill>
          <a:ln w="25400" cap="flat" cmpd="sng" algn="ctr">
            <a:solidFill>
              <a:srgbClr val="4E84C4"/>
            </a:solidFill>
            <a:prstDash val="solid"/>
            <a:round/>
            <a:headEnd type="none" w="med" len="med"/>
            <a:tailEnd type="none" w="med" len="med"/>
          </a:ln>
          <a:effectLst>
            <a:innerShdw blurRad="63500" dist="50800" dir="5400000">
              <a:prstClr val="black">
                <a:alpha val="50000"/>
              </a:prstClr>
            </a:innerShdw>
          </a:effectLst>
          <a:scene3d>
            <a:camera prst="orthographicFront"/>
            <a:lightRig rig="threePt" dir="t"/>
          </a:scene3d>
          <a:sp3d>
            <a:bevelT/>
          </a:sp3d>
        </p:spPr>
      </p:cxnSp>
      <p:sp>
        <p:nvSpPr>
          <p:cNvPr id="2" name="Title 1"/>
          <p:cNvSpPr>
            <a:spLocks noGrp="1"/>
          </p:cNvSpPr>
          <p:nvPr>
            <p:ph type="title"/>
          </p:nvPr>
        </p:nvSpPr>
        <p:spPr>
          <a:xfrm>
            <a:off x="177421" y="1678"/>
            <a:ext cx="8775509" cy="5953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77421" y="668740"/>
            <a:ext cx="8775511" cy="4695423"/>
          </a:xfrm>
        </p:spPr>
        <p:txBody>
          <a:bodyPr/>
          <a:lstStyle/>
          <a:p>
            <a:pPr lvl="0"/>
            <a:endParaRPr lang="en-US" noProof="0" dirty="0" smtClean="0"/>
          </a:p>
        </p:txBody>
      </p:sp>
      <p:sp>
        <p:nvSpPr>
          <p:cNvPr id="5" name="Rectangle 4"/>
          <p:cNvSpPr>
            <a:spLocks noGrp="1" noChangeArrowheads="1"/>
          </p:cNvSpPr>
          <p:nvPr>
            <p:ph type="sldNum" sz="quarter" idx="10"/>
          </p:nvPr>
        </p:nvSpPr>
        <p:spPr/>
        <p:txBody>
          <a:bodyPr/>
          <a:lstStyle>
            <a:lvl1pPr>
              <a:defRPr/>
            </a:lvl1pPr>
          </a:lstStyle>
          <a:p>
            <a:pPr>
              <a:defRPr/>
            </a:pPr>
            <a:fld id="{71A9B685-C284-43F1-975E-EF1A5C95BF76}" type="slidenum">
              <a:rPr lang="en-US"/>
              <a:pPr>
                <a:defRPr/>
              </a:pPr>
              <a:t>‹#›</a:t>
            </a:fld>
            <a:endParaRPr lang="en-US" dirty="0"/>
          </a:p>
        </p:txBody>
      </p:sp>
      <p:sp>
        <p:nvSpPr>
          <p:cNvPr id="6" name="Rectangle 13"/>
          <p:cNvSpPr>
            <a:spLocks noGrp="1" noChangeArrowheads="1"/>
          </p:cNvSpPr>
          <p:nvPr>
            <p:ph type="ftr" sz="quarter" idx="11"/>
          </p:nvPr>
        </p:nvSpPr>
        <p:spPr/>
        <p:txBody>
          <a:bodyPr/>
          <a:lstStyle>
            <a:lvl1pPr>
              <a:defRPr dirty="0"/>
            </a:lvl1pPr>
          </a:lstStyle>
          <a:p>
            <a:pPr>
              <a:defRPr/>
            </a:pPr>
            <a:r>
              <a:rPr lang="en-US"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CP Title and Two Content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7" name="Content Placeholder 6"/>
          <p:cNvSpPr>
            <a:spLocks noGrp="1"/>
          </p:cNvSpPr>
          <p:nvPr>
            <p:ph sz="quarter" idx="11"/>
          </p:nvPr>
        </p:nvSpPr>
        <p:spPr>
          <a:xfrm>
            <a:off x="411480" y="1188720"/>
            <a:ext cx="4041648"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Content Placeholder 8"/>
          <p:cNvSpPr>
            <a:spLocks noGrp="1"/>
          </p:cNvSpPr>
          <p:nvPr>
            <p:ph sz="quarter" idx="12"/>
          </p:nvPr>
        </p:nvSpPr>
        <p:spPr>
          <a:xfrm>
            <a:off x="4718304" y="1188720"/>
            <a:ext cx="4041648"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71"/>
          <p:cNvSpPr>
            <a:spLocks noGrp="1" noChangeArrowheads="1"/>
          </p:cNvSpPr>
          <p:nvPr>
            <p:ph type="sldNum" sz="quarter" idx="13"/>
          </p:nvPr>
        </p:nvSpPr>
        <p:spPr>
          <a:ln/>
        </p:spPr>
        <p:txBody>
          <a:bodyPr/>
          <a:lstStyle>
            <a:lvl1pPr>
              <a:defRPr/>
            </a:lvl1pPr>
          </a:lstStyle>
          <a:p>
            <a:pPr>
              <a:defRPr/>
            </a:pPr>
            <a:r>
              <a:rPr lang="en-AU" dirty="0"/>
              <a:t>- </a:t>
            </a:r>
            <a:fld id="{9395EBEC-C8A6-4868-9EFB-1269F88F2E8D}" type="slidenum">
              <a:rPr lang="en-AU"/>
              <a:pPr>
                <a:defRPr/>
              </a:pPr>
              <a:t>‹#›</a:t>
            </a:fld>
            <a:r>
              <a:rPr lang="en-AU" dirty="0"/>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CP Title and Content Comparison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Text Placeholder 2"/>
          <p:cNvSpPr>
            <a:spLocks noGrp="1"/>
          </p:cNvSpPr>
          <p:nvPr>
            <p:ph type="body" idx="1"/>
          </p:nvPr>
        </p:nvSpPr>
        <p:spPr>
          <a:xfrm>
            <a:off x="411480" y="1188720"/>
            <a:ext cx="4040188" cy="457200"/>
          </a:xfrm>
          <a:noFill/>
          <a:ln w="9525" algn="ctr">
            <a:noFill/>
            <a:miter lim="800000"/>
            <a:headEnd/>
            <a:tailEnd/>
          </a:ln>
        </p:spPr>
        <p:txBody>
          <a:bodyPr/>
          <a:lstStyle>
            <a:lvl1pPr marL="0" indent="0">
              <a:buNone/>
              <a:defRPr lang="en-US" sz="1600" b="1" smtClean="0">
                <a:solidFill>
                  <a:schemeClr val="tx1"/>
                </a:solidFill>
                <a:latin typeface="Myriad Pro"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8304" y="1188720"/>
            <a:ext cx="4041775" cy="457200"/>
          </a:xfrm>
          <a:noFill/>
          <a:ln w="9525" algn="ctr">
            <a:noFill/>
            <a:miter lim="800000"/>
            <a:headEnd/>
            <a:tailEnd/>
          </a:ln>
        </p:spPr>
        <p:txBody>
          <a:bodyPr/>
          <a:lstStyle>
            <a:lvl1pPr marL="0" indent="0">
              <a:buNone/>
              <a:defRPr lang="en-US" sz="1600" b="1" smtClean="0">
                <a:solidFill>
                  <a:schemeClr val="tx1"/>
                </a:solidFill>
                <a:latin typeface="Myriad Pro"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8"/>
          <p:cNvSpPr>
            <a:spLocks noGrp="1"/>
          </p:cNvSpPr>
          <p:nvPr>
            <p:ph sz="quarter" idx="11"/>
          </p:nvPr>
        </p:nvSpPr>
        <p:spPr>
          <a:xfrm>
            <a:off x="411480" y="1664208"/>
            <a:ext cx="4041648"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Content Placeholder 10"/>
          <p:cNvSpPr>
            <a:spLocks noGrp="1"/>
          </p:cNvSpPr>
          <p:nvPr>
            <p:ph sz="quarter" idx="12"/>
          </p:nvPr>
        </p:nvSpPr>
        <p:spPr>
          <a:xfrm>
            <a:off x="4718304" y="1664208"/>
            <a:ext cx="4041648" cy="3950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Rectangle 71"/>
          <p:cNvSpPr>
            <a:spLocks noGrp="1" noChangeArrowheads="1"/>
          </p:cNvSpPr>
          <p:nvPr>
            <p:ph type="sldNum" sz="quarter" idx="13"/>
          </p:nvPr>
        </p:nvSpPr>
        <p:spPr>
          <a:ln/>
        </p:spPr>
        <p:txBody>
          <a:bodyPr/>
          <a:lstStyle>
            <a:lvl1pPr>
              <a:defRPr/>
            </a:lvl1pPr>
          </a:lstStyle>
          <a:p>
            <a:pPr>
              <a:defRPr/>
            </a:pPr>
            <a:r>
              <a:rPr lang="en-AU" dirty="0"/>
              <a:t>- </a:t>
            </a:r>
            <a:fld id="{E65ABCCB-5103-4A72-84D2-917F538DC8BC}" type="slidenum">
              <a:rPr lang="en-AU"/>
              <a:pPr>
                <a:defRPr/>
              </a:pPr>
              <a:t>‹#›</a:t>
            </a:fld>
            <a:r>
              <a:rPr lang="en-AU" dirty="0"/>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CP Title only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Rectangle 71"/>
          <p:cNvSpPr>
            <a:spLocks noGrp="1" noChangeArrowheads="1"/>
          </p:cNvSpPr>
          <p:nvPr>
            <p:ph type="sldNum" sz="quarter" idx="10"/>
          </p:nvPr>
        </p:nvSpPr>
        <p:spPr>
          <a:ln/>
        </p:spPr>
        <p:txBody>
          <a:bodyPr/>
          <a:lstStyle>
            <a:lvl1pPr>
              <a:defRPr/>
            </a:lvl1pPr>
          </a:lstStyle>
          <a:p>
            <a:pPr>
              <a:defRPr/>
            </a:pPr>
            <a:r>
              <a:rPr lang="en-AU" dirty="0"/>
              <a:t>- </a:t>
            </a:r>
            <a:fld id="{0D46DEEA-4F77-42F5-A4B4-B8B7610485C0}" type="slidenum">
              <a:rPr lang="en-AU"/>
              <a:pPr>
                <a:defRPr/>
              </a:pPr>
              <a:t>‹#›</a:t>
            </a:fld>
            <a:r>
              <a:rPr lang="en-AU" dirty="0"/>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CP Title and custom layout Content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7" name="Content Placeholder 2"/>
          <p:cNvSpPr>
            <a:spLocks noGrp="1"/>
          </p:cNvSpPr>
          <p:nvPr>
            <p:ph idx="1"/>
          </p:nvPr>
        </p:nvSpPr>
        <p:spPr>
          <a:xfrm>
            <a:off x="3602736" y="1188719"/>
            <a:ext cx="5111750" cy="4325112"/>
          </a:xfrm>
          <a:noFill/>
          <a:ln w="9525" algn="ctr">
            <a:noFill/>
            <a:miter lim="800000"/>
            <a:headEnd/>
            <a:tailEnd/>
          </a:ln>
        </p:spPr>
        <p:txBody>
          <a:bodyPr/>
          <a:lstStyle>
            <a:lvl1pPr algn="l" rtl="0" eaLnBrk="1" fontAlgn="base" hangingPunct="1">
              <a:spcBef>
                <a:spcPct val="20000"/>
              </a:spcBef>
              <a:spcAft>
                <a:spcPct val="0"/>
              </a:spcAft>
              <a:buClr>
                <a:srgbClr val="4E84C4"/>
              </a:buClr>
              <a:defRPr lang="en-US" sz="1600" smtClean="0">
                <a:solidFill>
                  <a:schemeClr val="tx1"/>
                </a:solidFill>
                <a:latin typeface="Myriad Pro" pitchFamily="34" charset="0"/>
                <a:ea typeface="+mn-ea"/>
                <a:cs typeface="+mn-cs"/>
              </a:defRPr>
            </a:lvl1pPr>
            <a:lvl2pPr algn="l" rtl="0" eaLnBrk="1" fontAlgn="base" hangingPunct="1">
              <a:spcBef>
                <a:spcPct val="20000"/>
              </a:spcBef>
              <a:spcAft>
                <a:spcPct val="0"/>
              </a:spcAft>
              <a:buClr>
                <a:srgbClr val="4E84C4"/>
              </a:buClr>
              <a:defRPr lang="en-US" sz="1600" smtClean="0">
                <a:solidFill>
                  <a:schemeClr val="tx1"/>
                </a:solidFill>
                <a:latin typeface="Myriad Pro" pitchFamily="34" charset="0"/>
                <a:ea typeface="+mn-ea"/>
                <a:cs typeface="+mn-cs"/>
              </a:defRPr>
            </a:lvl2pPr>
            <a:lvl3pPr algn="l" rtl="0" eaLnBrk="1" fontAlgn="base" hangingPunct="1">
              <a:spcBef>
                <a:spcPct val="20000"/>
              </a:spcBef>
              <a:spcAft>
                <a:spcPct val="0"/>
              </a:spcAft>
              <a:buClr>
                <a:srgbClr val="4E84C4"/>
              </a:buClr>
              <a:defRPr lang="en-US" sz="1400" smtClean="0">
                <a:solidFill>
                  <a:schemeClr val="tx1"/>
                </a:solidFill>
                <a:latin typeface="Myriad Pro" pitchFamily="34" charset="0"/>
                <a:ea typeface="+mn-ea"/>
                <a:cs typeface="+mn-cs"/>
              </a:defRPr>
            </a:lvl3pPr>
            <a:lvl4pPr algn="l" rtl="0" eaLnBrk="1" fontAlgn="base" hangingPunct="1">
              <a:spcBef>
                <a:spcPct val="20000"/>
              </a:spcBef>
              <a:spcAft>
                <a:spcPct val="0"/>
              </a:spcAft>
              <a:buClr>
                <a:srgbClr val="4E84C4"/>
              </a:buClr>
              <a:defRPr lang="en-US" sz="1200" smtClean="0">
                <a:solidFill>
                  <a:schemeClr val="tx1"/>
                </a:solidFill>
                <a:latin typeface="Myriad Pro" pitchFamily="34" charset="0"/>
                <a:ea typeface="+mn-ea"/>
                <a:cs typeface="+mn-cs"/>
              </a:defRPr>
            </a:lvl4pPr>
            <a:lvl5pPr algn="l" rtl="0" eaLnBrk="1" fontAlgn="base" hangingPunct="1">
              <a:spcBef>
                <a:spcPct val="20000"/>
              </a:spcBef>
              <a:spcAft>
                <a:spcPct val="0"/>
              </a:spcAft>
              <a:buClr>
                <a:srgbClr val="4E84C4"/>
              </a:buClr>
              <a:defRPr lang="en-AU" sz="1200">
                <a:solidFill>
                  <a:schemeClr val="tx1"/>
                </a:solidFill>
                <a:latin typeface="Myriad Pro" pitchFamily="34" charset="0"/>
                <a:ea typeface="+mn-ea"/>
                <a:cs typeface="+mn-cs"/>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8" name="Content Placeholder 6"/>
          <p:cNvSpPr>
            <a:spLocks noGrp="1"/>
          </p:cNvSpPr>
          <p:nvPr>
            <p:ph sz="quarter" idx="11"/>
          </p:nvPr>
        </p:nvSpPr>
        <p:spPr>
          <a:xfrm>
            <a:off x="411480" y="1636071"/>
            <a:ext cx="3008376" cy="386439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Content Placeholder 12"/>
          <p:cNvSpPr>
            <a:spLocks noGrp="1"/>
          </p:cNvSpPr>
          <p:nvPr>
            <p:ph sz="quarter" idx="12"/>
          </p:nvPr>
        </p:nvSpPr>
        <p:spPr>
          <a:xfrm>
            <a:off x="411480" y="1188720"/>
            <a:ext cx="3008376" cy="411480"/>
          </a:xfrm>
        </p:spPr>
        <p:txBody>
          <a:bodyPr/>
          <a:lstStyle>
            <a:lvl1pPr>
              <a:buNone/>
              <a:defRPr b="1"/>
            </a:lvl1pPr>
          </a:lstStyle>
          <a:p>
            <a:pPr lvl="0"/>
            <a:r>
              <a:rPr lang="en-US" smtClean="0"/>
              <a:t>Click to edit Master text styles</a:t>
            </a:r>
          </a:p>
        </p:txBody>
      </p:sp>
      <p:sp>
        <p:nvSpPr>
          <p:cNvPr id="6" name="Rectangle 71"/>
          <p:cNvSpPr>
            <a:spLocks noGrp="1" noChangeArrowheads="1"/>
          </p:cNvSpPr>
          <p:nvPr>
            <p:ph type="sldNum" sz="quarter" idx="13"/>
          </p:nvPr>
        </p:nvSpPr>
        <p:spPr>
          <a:ln/>
        </p:spPr>
        <p:txBody>
          <a:bodyPr/>
          <a:lstStyle>
            <a:lvl1pPr>
              <a:defRPr/>
            </a:lvl1pPr>
          </a:lstStyle>
          <a:p>
            <a:pPr>
              <a:defRPr/>
            </a:pPr>
            <a:r>
              <a:rPr lang="en-AU" dirty="0"/>
              <a:t>- </a:t>
            </a:r>
            <a:fld id="{0B171FE9-92E1-408A-9275-0A181E7EE4BA}" type="slidenum">
              <a:rPr lang="en-AU"/>
              <a:pPr>
                <a:defRPr/>
              </a:pPr>
              <a:t>‹#›</a:t>
            </a:fld>
            <a:r>
              <a:rPr lang="en-AU" dirty="0"/>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CP Thank You slide template">
    <p:spTree>
      <p:nvGrpSpPr>
        <p:cNvPr id="1" name=""/>
        <p:cNvGrpSpPr/>
        <p:nvPr/>
      </p:nvGrpSpPr>
      <p:grpSpPr>
        <a:xfrm>
          <a:off x="0" y="0"/>
          <a:ext cx="0" cy="0"/>
          <a:chOff x="0" y="0"/>
          <a:chExt cx="0" cy="0"/>
        </a:xfrm>
      </p:grpSpPr>
      <p:sp>
        <p:nvSpPr>
          <p:cNvPr id="2" name="Title 1"/>
          <p:cNvSpPr>
            <a:spLocks noGrp="1"/>
          </p:cNvSpPr>
          <p:nvPr>
            <p:ph type="ctrTitle"/>
          </p:nvPr>
        </p:nvSpPr>
        <p:spPr>
          <a:xfrm>
            <a:off x="329184" y="3538728"/>
            <a:ext cx="5879592" cy="517065"/>
          </a:xfrm>
          <a:noFill/>
          <a:ln w="9525">
            <a:noFill/>
            <a:miter lim="800000"/>
            <a:headEnd/>
            <a:tailEnd/>
          </a:ln>
        </p:spPr>
        <p:txBody>
          <a:bodyPr/>
          <a:lstStyle>
            <a:lvl1pPr algn="l" defTabSz="914400" rtl="0" eaLnBrk="0" fontAlgn="base" latinLnBrk="0" hangingPunct="0">
              <a:lnSpc>
                <a:spcPct val="115000"/>
              </a:lnSpc>
              <a:spcBef>
                <a:spcPct val="0"/>
              </a:spcBef>
              <a:spcAft>
                <a:spcPct val="0"/>
              </a:spcAft>
              <a:buNone/>
              <a:defRPr lang="en-GB" sz="2400" b="1" kern="1200" dirty="0">
                <a:solidFill>
                  <a:schemeClr val="bg1"/>
                </a:solidFill>
                <a:latin typeface="Myriad Pro" pitchFamily="34" charset="0"/>
                <a:ea typeface="+mj-ea"/>
                <a:cs typeface="+mj-cs"/>
              </a:defRPr>
            </a:lvl1pPr>
          </a:lstStyle>
          <a:p>
            <a:r>
              <a:rPr lang="en-US" dirty="0" smtClean="0"/>
              <a:t>Click to edit Master title style</a:t>
            </a:r>
            <a:endParaRPr lang="en-GB" dirty="0"/>
          </a:p>
        </p:txBody>
      </p:sp>
      <p:sp>
        <p:nvSpPr>
          <p:cNvPr id="6" name="Text Placeholder 5"/>
          <p:cNvSpPr>
            <a:spLocks noGrp="1"/>
          </p:cNvSpPr>
          <p:nvPr>
            <p:ph type="body" sz="quarter" idx="10"/>
          </p:nvPr>
        </p:nvSpPr>
        <p:spPr>
          <a:xfrm>
            <a:off x="329184" y="4105656"/>
            <a:ext cx="5889054" cy="740982"/>
          </a:xfrm>
        </p:spPr>
        <p:txBody>
          <a:bodyPr/>
          <a:lstStyle/>
          <a:p>
            <a:pPr lvl="0"/>
            <a:r>
              <a:rPr lang="en-US" dirty="0" smtClean="0"/>
              <a:t>Click to edit Master text styles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GCP coverslide template">
    <p:bg>
      <p:bgPr>
        <a:solidFill>
          <a:srgbClr val="FFFFFF"/>
        </a:solidFill>
        <a:effectLst/>
      </p:bgPr>
    </p:bg>
    <p:spTree>
      <p:nvGrpSpPr>
        <p:cNvPr id="1" name=""/>
        <p:cNvGrpSpPr/>
        <p:nvPr/>
      </p:nvGrpSpPr>
      <p:grpSpPr>
        <a:xfrm>
          <a:off x="0" y="0"/>
          <a:ext cx="0" cy="0"/>
          <a:chOff x="0" y="0"/>
          <a:chExt cx="0" cy="0"/>
        </a:xfrm>
      </p:grpSpPr>
      <p:grpSp>
        <p:nvGrpSpPr>
          <p:cNvPr id="4" name="Group 28"/>
          <p:cNvGrpSpPr>
            <a:grpSpLocks/>
          </p:cNvGrpSpPr>
          <p:nvPr userDrawn="1"/>
        </p:nvGrpSpPr>
        <p:grpSpPr bwMode="auto">
          <a:xfrm>
            <a:off x="0" y="0"/>
            <a:ext cx="9144000" cy="6867525"/>
            <a:chOff x="0" y="0"/>
            <a:chExt cx="9144000" cy="6867144"/>
          </a:xfrm>
        </p:grpSpPr>
        <p:sp>
          <p:nvSpPr>
            <p:cNvPr id="5" name="Rectangle 4"/>
            <p:cNvSpPr/>
            <p:nvPr userDrawn="1"/>
          </p:nvSpPr>
          <p:spPr bwMode="auto">
            <a:xfrm>
              <a:off x="0" y="0"/>
              <a:ext cx="9144000" cy="6867144"/>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sp>
          <p:nvSpPr>
            <p:cNvPr id="6" name="Rectangle 23"/>
            <p:cNvSpPr>
              <a:spLocks noChangeArrowheads="1"/>
            </p:cNvSpPr>
            <p:nvPr userDrawn="1"/>
          </p:nvSpPr>
          <p:spPr bwMode="auto">
            <a:xfrm>
              <a:off x="0" y="1974740"/>
              <a:ext cx="9144000" cy="850853"/>
            </a:xfrm>
            <a:prstGeom prst="rect">
              <a:avLst/>
            </a:prstGeom>
            <a:gradFill rotWithShape="0">
              <a:gsLst>
                <a:gs pos="0">
                  <a:srgbClr val="0067AC"/>
                </a:gs>
                <a:gs pos="100000">
                  <a:srgbClr val="0067AC"/>
                </a:gs>
              </a:gsLst>
              <a:lin ang="5400000" scaled="1"/>
            </a:gradFill>
            <a:ln w="12700" algn="ctr">
              <a:noFill/>
              <a:round/>
              <a:headEnd/>
              <a:tailEnd/>
            </a:ln>
          </p:spPr>
          <p:txBody>
            <a:bodyPr wrap="none" anchor="ctr"/>
            <a:lstStyle/>
            <a:p>
              <a:pPr algn="ctr"/>
              <a:endParaRPr lang="en-US" dirty="0">
                <a:solidFill>
                  <a:srgbClr val="000000"/>
                </a:solidFill>
              </a:endParaRPr>
            </a:p>
          </p:txBody>
        </p:sp>
        <p:grpSp>
          <p:nvGrpSpPr>
            <p:cNvPr id="7" name="Group 4"/>
            <p:cNvGrpSpPr>
              <a:grpSpLocks noChangeAspect="1"/>
            </p:cNvGrpSpPr>
            <p:nvPr userDrawn="1"/>
          </p:nvGrpSpPr>
          <p:grpSpPr bwMode="auto">
            <a:xfrm>
              <a:off x="8183563" y="430213"/>
              <a:ext cx="485775" cy="423862"/>
              <a:chOff x="5155" y="271"/>
              <a:chExt cx="306" cy="267"/>
            </a:xfrm>
          </p:grpSpPr>
          <p:sp>
            <p:nvSpPr>
              <p:cNvPr id="18" name="AutoShape 3"/>
              <p:cNvSpPr>
                <a:spLocks noChangeAspect="1" noChangeArrowheads="1" noTextEdit="1"/>
              </p:cNvSpPr>
              <p:nvPr userDrawn="1"/>
            </p:nvSpPr>
            <p:spPr bwMode="auto">
              <a:xfrm>
                <a:off x="5155" y="271"/>
                <a:ext cx="306" cy="267"/>
              </a:xfrm>
              <a:prstGeom prst="rect">
                <a:avLst/>
              </a:prstGeom>
              <a:noFill/>
              <a:ln w="9525">
                <a:noFill/>
                <a:miter lim="800000"/>
                <a:headEnd/>
                <a:tailEnd/>
              </a:ln>
            </p:spPr>
            <p:txBody>
              <a:bodyPr/>
              <a:lstStyle/>
              <a:p>
                <a:endParaRPr lang="en-GB" dirty="0"/>
              </a:p>
            </p:txBody>
          </p:sp>
          <p:sp>
            <p:nvSpPr>
              <p:cNvPr id="19" name="Freeform 5"/>
              <p:cNvSpPr>
                <a:spLocks noEditPoints="1"/>
              </p:cNvSpPr>
              <p:nvPr userDrawn="1"/>
            </p:nvSpPr>
            <p:spPr bwMode="auto">
              <a:xfrm>
                <a:off x="5155" y="271"/>
                <a:ext cx="306" cy="267"/>
              </a:xfrm>
              <a:custGeom>
                <a:avLst/>
                <a:gdLst>
                  <a:gd name="T0" fmla="*/ 9535 w 16218"/>
                  <a:gd name="T1" fmla="*/ 97 h 14151"/>
                  <a:gd name="T2" fmla="*/ 11283 w 16218"/>
                  <a:gd name="T3" fmla="*/ 585 h 14151"/>
                  <a:gd name="T4" fmla="*/ 12683 w 16218"/>
                  <a:gd name="T5" fmla="*/ 1381 h 14151"/>
                  <a:gd name="T6" fmla="*/ 13693 w 16218"/>
                  <a:gd name="T7" fmla="*/ 2414 h 14151"/>
                  <a:gd name="T8" fmla="*/ 11694 w 16218"/>
                  <a:gd name="T9" fmla="*/ 2279 h 14151"/>
                  <a:gd name="T10" fmla="*/ 9285 w 16218"/>
                  <a:gd name="T11" fmla="*/ 2025 h 14151"/>
                  <a:gd name="T12" fmla="*/ 8623 w 16218"/>
                  <a:gd name="T13" fmla="*/ 2063 h 14151"/>
                  <a:gd name="T14" fmla="*/ 8389 w 16218"/>
                  <a:gd name="T15" fmla="*/ 2317 h 14151"/>
                  <a:gd name="T16" fmla="*/ 7829 w 16218"/>
                  <a:gd name="T17" fmla="*/ 8077 h 14151"/>
                  <a:gd name="T18" fmla="*/ 7808 w 16218"/>
                  <a:gd name="T19" fmla="*/ 2236 h 14151"/>
                  <a:gd name="T20" fmla="*/ 7536 w 16218"/>
                  <a:gd name="T21" fmla="*/ 2042 h 14151"/>
                  <a:gd name="T22" fmla="*/ 6428 w 16218"/>
                  <a:gd name="T23" fmla="*/ 2063 h 14151"/>
                  <a:gd name="T24" fmla="*/ 3785 w 16218"/>
                  <a:gd name="T25" fmla="*/ 2414 h 14151"/>
                  <a:gd name="T26" fmla="*/ 2720 w 16218"/>
                  <a:gd name="T27" fmla="*/ 2139 h 14151"/>
                  <a:gd name="T28" fmla="*/ 3823 w 16218"/>
                  <a:gd name="T29" fmla="*/ 1147 h 14151"/>
                  <a:gd name="T30" fmla="*/ 5322 w 16218"/>
                  <a:gd name="T31" fmla="*/ 428 h 14151"/>
                  <a:gd name="T32" fmla="*/ 7129 w 16218"/>
                  <a:gd name="T33" fmla="*/ 38 h 14151"/>
                  <a:gd name="T34" fmla="*/ 3903 w 16218"/>
                  <a:gd name="T35" fmla="*/ 10102 h 14151"/>
                  <a:gd name="T36" fmla="*/ 1939 w 16218"/>
                  <a:gd name="T37" fmla="*/ 10102 h 14151"/>
                  <a:gd name="T38" fmla="*/ 0 w 16218"/>
                  <a:gd name="T39" fmla="*/ 10102 h 14151"/>
                  <a:gd name="T40" fmla="*/ 2737 w 16218"/>
                  <a:gd name="T41" fmla="*/ 14151 h 14151"/>
                  <a:gd name="T42" fmla="*/ 5066 w 16218"/>
                  <a:gd name="T43" fmla="*/ 14151 h 14151"/>
                  <a:gd name="T44" fmla="*/ 5885 w 16218"/>
                  <a:gd name="T45" fmla="*/ 10102 h 14151"/>
                  <a:gd name="T46" fmla="*/ 6721 w 16218"/>
                  <a:gd name="T47" fmla="*/ 14151 h 14151"/>
                  <a:gd name="T48" fmla="*/ 11325 w 16218"/>
                  <a:gd name="T49" fmla="*/ 10102 h 14151"/>
                  <a:gd name="T50" fmla="*/ 9382 w 16218"/>
                  <a:gd name="T51" fmla="*/ 10102 h 14151"/>
                  <a:gd name="T52" fmla="*/ 7905 w 16218"/>
                  <a:gd name="T53" fmla="*/ 11270 h 14151"/>
                  <a:gd name="T54" fmla="*/ 10642 w 16218"/>
                  <a:gd name="T55" fmla="*/ 11270 h 14151"/>
                  <a:gd name="T56" fmla="*/ 11402 w 16218"/>
                  <a:gd name="T57" fmla="*/ 14151 h 14151"/>
                  <a:gd name="T58" fmla="*/ 14236 w 16218"/>
                  <a:gd name="T59" fmla="*/ 10102 h 14151"/>
                  <a:gd name="T60" fmla="*/ 13829 w 16218"/>
                  <a:gd name="T61" fmla="*/ 11720 h 14151"/>
                  <a:gd name="T62" fmla="*/ 14198 w 16218"/>
                  <a:gd name="T63" fmla="*/ 3854 h 14151"/>
                  <a:gd name="T64" fmla="*/ 14025 w 16218"/>
                  <a:gd name="T65" fmla="*/ 5002 h 14151"/>
                  <a:gd name="T66" fmla="*/ 13303 w 16218"/>
                  <a:gd name="T67" fmla="*/ 6150 h 14151"/>
                  <a:gd name="T68" fmla="*/ 12080 w 16218"/>
                  <a:gd name="T69" fmla="*/ 7103 h 14151"/>
                  <a:gd name="T70" fmla="*/ 10506 w 16218"/>
                  <a:gd name="T71" fmla="*/ 7747 h 14151"/>
                  <a:gd name="T72" fmla="*/ 9208 w 16218"/>
                  <a:gd name="T73" fmla="*/ 3563 h 14151"/>
                  <a:gd name="T74" fmla="*/ 9264 w 16218"/>
                  <a:gd name="T75" fmla="*/ 3075 h 14151"/>
                  <a:gd name="T76" fmla="*/ 9497 w 16218"/>
                  <a:gd name="T77" fmla="*/ 2842 h 14151"/>
                  <a:gd name="T78" fmla="*/ 10799 w 16218"/>
                  <a:gd name="T79" fmla="*/ 2881 h 14151"/>
                  <a:gd name="T80" fmla="*/ 12993 w 16218"/>
                  <a:gd name="T81" fmla="*/ 3172 h 14151"/>
                  <a:gd name="T82" fmla="*/ 5728 w 16218"/>
                  <a:gd name="T83" fmla="*/ 7769 h 14151"/>
                  <a:gd name="T84" fmla="*/ 4138 w 16218"/>
                  <a:gd name="T85" fmla="*/ 7103 h 14151"/>
                  <a:gd name="T86" fmla="*/ 2911 w 16218"/>
                  <a:gd name="T87" fmla="*/ 6150 h 14151"/>
                  <a:gd name="T88" fmla="*/ 2172 w 16218"/>
                  <a:gd name="T89" fmla="*/ 5002 h 14151"/>
                  <a:gd name="T90" fmla="*/ 1999 w 16218"/>
                  <a:gd name="T91" fmla="*/ 3854 h 14151"/>
                  <a:gd name="T92" fmla="*/ 2639 w 16218"/>
                  <a:gd name="T93" fmla="*/ 3270 h 14151"/>
                  <a:gd name="T94" fmla="*/ 4854 w 16218"/>
                  <a:gd name="T95" fmla="*/ 2939 h 14151"/>
                  <a:gd name="T96" fmla="*/ 6641 w 16218"/>
                  <a:gd name="T97" fmla="*/ 2804 h 14151"/>
                  <a:gd name="T98" fmla="*/ 6933 w 16218"/>
                  <a:gd name="T99" fmla="*/ 2978 h 14151"/>
                  <a:gd name="T100" fmla="*/ 7032 w 16218"/>
                  <a:gd name="T101" fmla="*/ 3406 h 14151"/>
                  <a:gd name="T102" fmla="*/ 6157 w 16218"/>
                  <a:gd name="T103" fmla="*/ 7882 h 141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218" h="14151">
                    <a:moveTo>
                      <a:pt x="8101" y="0"/>
                    </a:moveTo>
                    <a:lnTo>
                      <a:pt x="8606" y="0"/>
                    </a:lnTo>
                    <a:lnTo>
                      <a:pt x="9072" y="38"/>
                    </a:lnTo>
                    <a:lnTo>
                      <a:pt x="9535" y="97"/>
                    </a:lnTo>
                    <a:lnTo>
                      <a:pt x="10001" y="174"/>
                    </a:lnTo>
                    <a:lnTo>
                      <a:pt x="10451" y="310"/>
                    </a:lnTo>
                    <a:lnTo>
                      <a:pt x="10859" y="428"/>
                    </a:lnTo>
                    <a:lnTo>
                      <a:pt x="11283" y="585"/>
                    </a:lnTo>
                    <a:lnTo>
                      <a:pt x="11653" y="742"/>
                    </a:lnTo>
                    <a:lnTo>
                      <a:pt x="12043" y="932"/>
                    </a:lnTo>
                    <a:lnTo>
                      <a:pt x="12373" y="1147"/>
                    </a:lnTo>
                    <a:lnTo>
                      <a:pt x="12683" y="1381"/>
                    </a:lnTo>
                    <a:lnTo>
                      <a:pt x="12976" y="1614"/>
                    </a:lnTo>
                    <a:lnTo>
                      <a:pt x="13248" y="1868"/>
                    </a:lnTo>
                    <a:lnTo>
                      <a:pt x="13481" y="2139"/>
                    </a:lnTo>
                    <a:lnTo>
                      <a:pt x="13693" y="2414"/>
                    </a:lnTo>
                    <a:lnTo>
                      <a:pt x="13867" y="2707"/>
                    </a:lnTo>
                    <a:lnTo>
                      <a:pt x="13128" y="2550"/>
                    </a:lnTo>
                    <a:lnTo>
                      <a:pt x="12412" y="2414"/>
                    </a:lnTo>
                    <a:lnTo>
                      <a:pt x="11694" y="2279"/>
                    </a:lnTo>
                    <a:lnTo>
                      <a:pt x="11011" y="2199"/>
                    </a:lnTo>
                    <a:lnTo>
                      <a:pt x="10370" y="2122"/>
                    </a:lnTo>
                    <a:lnTo>
                      <a:pt x="9790" y="2063"/>
                    </a:lnTo>
                    <a:lnTo>
                      <a:pt x="9285" y="2025"/>
                    </a:lnTo>
                    <a:lnTo>
                      <a:pt x="8895" y="2025"/>
                    </a:lnTo>
                    <a:lnTo>
                      <a:pt x="8796" y="2025"/>
                    </a:lnTo>
                    <a:lnTo>
                      <a:pt x="8703" y="2042"/>
                    </a:lnTo>
                    <a:lnTo>
                      <a:pt x="8623" y="2063"/>
                    </a:lnTo>
                    <a:lnTo>
                      <a:pt x="8546" y="2122"/>
                    </a:lnTo>
                    <a:lnTo>
                      <a:pt x="8470" y="2181"/>
                    </a:lnTo>
                    <a:lnTo>
                      <a:pt x="8427" y="2236"/>
                    </a:lnTo>
                    <a:lnTo>
                      <a:pt x="8389" y="2317"/>
                    </a:lnTo>
                    <a:lnTo>
                      <a:pt x="8389" y="2414"/>
                    </a:lnTo>
                    <a:lnTo>
                      <a:pt x="8389" y="2588"/>
                    </a:lnTo>
                    <a:lnTo>
                      <a:pt x="8389" y="8077"/>
                    </a:lnTo>
                    <a:lnTo>
                      <a:pt x="7829" y="8077"/>
                    </a:lnTo>
                    <a:lnTo>
                      <a:pt x="7845" y="2588"/>
                    </a:lnTo>
                    <a:lnTo>
                      <a:pt x="7845" y="2414"/>
                    </a:lnTo>
                    <a:lnTo>
                      <a:pt x="7829" y="2317"/>
                    </a:lnTo>
                    <a:lnTo>
                      <a:pt x="7808" y="2236"/>
                    </a:lnTo>
                    <a:lnTo>
                      <a:pt x="7732" y="2181"/>
                    </a:lnTo>
                    <a:lnTo>
                      <a:pt x="7672" y="2122"/>
                    </a:lnTo>
                    <a:lnTo>
                      <a:pt x="7612" y="2063"/>
                    </a:lnTo>
                    <a:lnTo>
                      <a:pt x="7536" y="2042"/>
                    </a:lnTo>
                    <a:lnTo>
                      <a:pt x="7418" y="2025"/>
                    </a:lnTo>
                    <a:lnTo>
                      <a:pt x="7341" y="2025"/>
                    </a:lnTo>
                    <a:lnTo>
                      <a:pt x="6913" y="2025"/>
                    </a:lnTo>
                    <a:lnTo>
                      <a:pt x="6428" y="2063"/>
                    </a:lnTo>
                    <a:lnTo>
                      <a:pt x="5848" y="2122"/>
                    </a:lnTo>
                    <a:lnTo>
                      <a:pt x="5207" y="2199"/>
                    </a:lnTo>
                    <a:lnTo>
                      <a:pt x="4507" y="2296"/>
                    </a:lnTo>
                    <a:lnTo>
                      <a:pt x="3785" y="2414"/>
                    </a:lnTo>
                    <a:lnTo>
                      <a:pt x="3047" y="2550"/>
                    </a:lnTo>
                    <a:lnTo>
                      <a:pt x="2351" y="2707"/>
                    </a:lnTo>
                    <a:lnTo>
                      <a:pt x="2504" y="2431"/>
                    </a:lnTo>
                    <a:lnTo>
                      <a:pt x="2720" y="2139"/>
                    </a:lnTo>
                    <a:lnTo>
                      <a:pt x="2949" y="1868"/>
                    </a:lnTo>
                    <a:lnTo>
                      <a:pt x="3225" y="1614"/>
                    </a:lnTo>
                    <a:lnTo>
                      <a:pt x="3497" y="1381"/>
                    </a:lnTo>
                    <a:lnTo>
                      <a:pt x="3823" y="1147"/>
                    </a:lnTo>
                    <a:lnTo>
                      <a:pt x="4175" y="932"/>
                    </a:lnTo>
                    <a:lnTo>
                      <a:pt x="4524" y="742"/>
                    </a:lnTo>
                    <a:lnTo>
                      <a:pt x="4930" y="585"/>
                    </a:lnTo>
                    <a:lnTo>
                      <a:pt x="5322" y="428"/>
                    </a:lnTo>
                    <a:lnTo>
                      <a:pt x="5749" y="310"/>
                    </a:lnTo>
                    <a:lnTo>
                      <a:pt x="6195" y="174"/>
                    </a:lnTo>
                    <a:lnTo>
                      <a:pt x="6641" y="97"/>
                    </a:lnTo>
                    <a:lnTo>
                      <a:pt x="7129" y="38"/>
                    </a:lnTo>
                    <a:lnTo>
                      <a:pt x="7612" y="0"/>
                    </a:lnTo>
                    <a:lnTo>
                      <a:pt x="8101" y="0"/>
                    </a:lnTo>
                    <a:close/>
                    <a:moveTo>
                      <a:pt x="3903" y="11270"/>
                    </a:moveTo>
                    <a:lnTo>
                      <a:pt x="3903" y="10102"/>
                    </a:lnTo>
                    <a:lnTo>
                      <a:pt x="3399" y="10102"/>
                    </a:lnTo>
                    <a:lnTo>
                      <a:pt x="2911" y="10102"/>
                    </a:lnTo>
                    <a:lnTo>
                      <a:pt x="2428" y="10102"/>
                    </a:lnTo>
                    <a:lnTo>
                      <a:pt x="1939" y="10102"/>
                    </a:lnTo>
                    <a:lnTo>
                      <a:pt x="1456" y="10102"/>
                    </a:lnTo>
                    <a:lnTo>
                      <a:pt x="951" y="10102"/>
                    </a:lnTo>
                    <a:lnTo>
                      <a:pt x="483" y="10102"/>
                    </a:lnTo>
                    <a:lnTo>
                      <a:pt x="0" y="10102"/>
                    </a:lnTo>
                    <a:lnTo>
                      <a:pt x="0" y="11270"/>
                    </a:lnTo>
                    <a:lnTo>
                      <a:pt x="1124" y="11270"/>
                    </a:lnTo>
                    <a:lnTo>
                      <a:pt x="1124" y="14151"/>
                    </a:lnTo>
                    <a:lnTo>
                      <a:pt x="2737" y="14151"/>
                    </a:lnTo>
                    <a:lnTo>
                      <a:pt x="2737" y="11270"/>
                    </a:lnTo>
                    <a:lnTo>
                      <a:pt x="3903" y="11270"/>
                    </a:lnTo>
                    <a:close/>
                    <a:moveTo>
                      <a:pt x="5885" y="11720"/>
                    </a:moveTo>
                    <a:lnTo>
                      <a:pt x="5066" y="14151"/>
                    </a:lnTo>
                    <a:lnTo>
                      <a:pt x="3497" y="14151"/>
                    </a:lnTo>
                    <a:lnTo>
                      <a:pt x="5050" y="10102"/>
                    </a:lnTo>
                    <a:lnTo>
                      <a:pt x="5479" y="10102"/>
                    </a:lnTo>
                    <a:lnTo>
                      <a:pt x="5885" y="10102"/>
                    </a:lnTo>
                    <a:lnTo>
                      <a:pt x="6331" y="10102"/>
                    </a:lnTo>
                    <a:lnTo>
                      <a:pt x="6760" y="10102"/>
                    </a:lnTo>
                    <a:lnTo>
                      <a:pt x="8291" y="14151"/>
                    </a:lnTo>
                    <a:lnTo>
                      <a:pt x="6721" y="14151"/>
                    </a:lnTo>
                    <a:lnTo>
                      <a:pt x="5885" y="11720"/>
                    </a:lnTo>
                    <a:close/>
                    <a:moveTo>
                      <a:pt x="11809" y="11270"/>
                    </a:moveTo>
                    <a:lnTo>
                      <a:pt x="11809" y="10102"/>
                    </a:lnTo>
                    <a:lnTo>
                      <a:pt x="11325" y="10102"/>
                    </a:lnTo>
                    <a:lnTo>
                      <a:pt x="10820" y="10102"/>
                    </a:lnTo>
                    <a:lnTo>
                      <a:pt x="10333" y="10102"/>
                    </a:lnTo>
                    <a:lnTo>
                      <a:pt x="9848" y="10102"/>
                    </a:lnTo>
                    <a:lnTo>
                      <a:pt x="9382" y="10102"/>
                    </a:lnTo>
                    <a:lnTo>
                      <a:pt x="8895" y="10102"/>
                    </a:lnTo>
                    <a:lnTo>
                      <a:pt x="8389" y="10102"/>
                    </a:lnTo>
                    <a:lnTo>
                      <a:pt x="7905" y="10102"/>
                    </a:lnTo>
                    <a:lnTo>
                      <a:pt x="7905" y="11270"/>
                    </a:lnTo>
                    <a:lnTo>
                      <a:pt x="9051" y="11270"/>
                    </a:lnTo>
                    <a:lnTo>
                      <a:pt x="9051" y="14151"/>
                    </a:lnTo>
                    <a:lnTo>
                      <a:pt x="10642" y="14151"/>
                    </a:lnTo>
                    <a:lnTo>
                      <a:pt x="10642" y="11270"/>
                    </a:lnTo>
                    <a:lnTo>
                      <a:pt x="11809" y="11270"/>
                    </a:lnTo>
                    <a:close/>
                    <a:moveTo>
                      <a:pt x="13829" y="11720"/>
                    </a:moveTo>
                    <a:lnTo>
                      <a:pt x="12993" y="14151"/>
                    </a:lnTo>
                    <a:lnTo>
                      <a:pt x="11402" y="14151"/>
                    </a:lnTo>
                    <a:lnTo>
                      <a:pt x="12955" y="10102"/>
                    </a:lnTo>
                    <a:lnTo>
                      <a:pt x="13384" y="10102"/>
                    </a:lnTo>
                    <a:lnTo>
                      <a:pt x="13829" y="10102"/>
                    </a:lnTo>
                    <a:lnTo>
                      <a:pt x="14236" y="10102"/>
                    </a:lnTo>
                    <a:lnTo>
                      <a:pt x="14665" y="10102"/>
                    </a:lnTo>
                    <a:lnTo>
                      <a:pt x="16218" y="14151"/>
                    </a:lnTo>
                    <a:lnTo>
                      <a:pt x="14644" y="14151"/>
                    </a:lnTo>
                    <a:lnTo>
                      <a:pt x="13829" y="11720"/>
                    </a:lnTo>
                    <a:close/>
                    <a:moveTo>
                      <a:pt x="14122" y="3346"/>
                    </a:moveTo>
                    <a:lnTo>
                      <a:pt x="14160" y="3524"/>
                    </a:lnTo>
                    <a:lnTo>
                      <a:pt x="14177" y="3698"/>
                    </a:lnTo>
                    <a:lnTo>
                      <a:pt x="14198" y="3854"/>
                    </a:lnTo>
                    <a:lnTo>
                      <a:pt x="14198" y="4028"/>
                    </a:lnTo>
                    <a:lnTo>
                      <a:pt x="14177" y="4359"/>
                    </a:lnTo>
                    <a:lnTo>
                      <a:pt x="14122" y="4671"/>
                    </a:lnTo>
                    <a:lnTo>
                      <a:pt x="14025" y="5002"/>
                    </a:lnTo>
                    <a:lnTo>
                      <a:pt x="13889" y="5316"/>
                    </a:lnTo>
                    <a:lnTo>
                      <a:pt x="13714" y="5603"/>
                    </a:lnTo>
                    <a:lnTo>
                      <a:pt x="13519" y="5879"/>
                    </a:lnTo>
                    <a:lnTo>
                      <a:pt x="13303" y="6150"/>
                    </a:lnTo>
                    <a:lnTo>
                      <a:pt x="13014" y="6404"/>
                    </a:lnTo>
                    <a:lnTo>
                      <a:pt x="12742" y="6659"/>
                    </a:lnTo>
                    <a:lnTo>
                      <a:pt x="12429" y="6891"/>
                    </a:lnTo>
                    <a:lnTo>
                      <a:pt x="12080" y="7103"/>
                    </a:lnTo>
                    <a:lnTo>
                      <a:pt x="11733" y="7281"/>
                    </a:lnTo>
                    <a:lnTo>
                      <a:pt x="11342" y="7455"/>
                    </a:lnTo>
                    <a:lnTo>
                      <a:pt x="10914" y="7628"/>
                    </a:lnTo>
                    <a:lnTo>
                      <a:pt x="10506" y="7747"/>
                    </a:lnTo>
                    <a:lnTo>
                      <a:pt x="10061" y="7882"/>
                    </a:lnTo>
                    <a:lnTo>
                      <a:pt x="9246" y="3931"/>
                    </a:lnTo>
                    <a:lnTo>
                      <a:pt x="9225" y="3757"/>
                    </a:lnTo>
                    <a:lnTo>
                      <a:pt x="9208" y="3563"/>
                    </a:lnTo>
                    <a:lnTo>
                      <a:pt x="9208" y="3406"/>
                    </a:lnTo>
                    <a:lnTo>
                      <a:pt x="9208" y="3232"/>
                    </a:lnTo>
                    <a:lnTo>
                      <a:pt x="9225" y="3152"/>
                    </a:lnTo>
                    <a:lnTo>
                      <a:pt x="9264" y="3075"/>
                    </a:lnTo>
                    <a:lnTo>
                      <a:pt x="9301" y="3016"/>
                    </a:lnTo>
                    <a:lnTo>
                      <a:pt x="9344" y="2956"/>
                    </a:lnTo>
                    <a:lnTo>
                      <a:pt x="9421" y="2901"/>
                    </a:lnTo>
                    <a:lnTo>
                      <a:pt x="9497" y="2842"/>
                    </a:lnTo>
                    <a:lnTo>
                      <a:pt x="9577" y="2821"/>
                    </a:lnTo>
                    <a:lnTo>
                      <a:pt x="9692" y="2804"/>
                    </a:lnTo>
                    <a:lnTo>
                      <a:pt x="10256" y="2821"/>
                    </a:lnTo>
                    <a:lnTo>
                      <a:pt x="10799" y="2881"/>
                    </a:lnTo>
                    <a:lnTo>
                      <a:pt x="11342" y="2939"/>
                    </a:lnTo>
                    <a:lnTo>
                      <a:pt x="11907" y="2999"/>
                    </a:lnTo>
                    <a:lnTo>
                      <a:pt x="12450" y="3075"/>
                    </a:lnTo>
                    <a:lnTo>
                      <a:pt x="12993" y="3172"/>
                    </a:lnTo>
                    <a:lnTo>
                      <a:pt x="13579" y="3249"/>
                    </a:lnTo>
                    <a:lnTo>
                      <a:pt x="14122" y="3346"/>
                    </a:lnTo>
                    <a:close/>
                    <a:moveTo>
                      <a:pt x="6157" y="7882"/>
                    </a:moveTo>
                    <a:lnTo>
                      <a:pt x="5728" y="7769"/>
                    </a:lnTo>
                    <a:lnTo>
                      <a:pt x="5283" y="7628"/>
                    </a:lnTo>
                    <a:lnTo>
                      <a:pt x="4876" y="7476"/>
                    </a:lnTo>
                    <a:lnTo>
                      <a:pt x="4485" y="7281"/>
                    </a:lnTo>
                    <a:lnTo>
                      <a:pt x="4138" y="7103"/>
                    </a:lnTo>
                    <a:lnTo>
                      <a:pt x="3785" y="6891"/>
                    </a:lnTo>
                    <a:lnTo>
                      <a:pt x="3476" y="6659"/>
                    </a:lnTo>
                    <a:lnTo>
                      <a:pt x="3183" y="6425"/>
                    </a:lnTo>
                    <a:lnTo>
                      <a:pt x="2911" y="6150"/>
                    </a:lnTo>
                    <a:lnTo>
                      <a:pt x="2678" y="5896"/>
                    </a:lnTo>
                    <a:lnTo>
                      <a:pt x="2486" y="5603"/>
                    </a:lnTo>
                    <a:lnTo>
                      <a:pt x="2329" y="5316"/>
                    </a:lnTo>
                    <a:lnTo>
                      <a:pt x="2172" y="5002"/>
                    </a:lnTo>
                    <a:lnTo>
                      <a:pt x="2096" y="4671"/>
                    </a:lnTo>
                    <a:lnTo>
                      <a:pt x="2036" y="4359"/>
                    </a:lnTo>
                    <a:lnTo>
                      <a:pt x="1999" y="4028"/>
                    </a:lnTo>
                    <a:lnTo>
                      <a:pt x="1999" y="3854"/>
                    </a:lnTo>
                    <a:lnTo>
                      <a:pt x="2036" y="3698"/>
                    </a:lnTo>
                    <a:lnTo>
                      <a:pt x="2058" y="3524"/>
                    </a:lnTo>
                    <a:lnTo>
                      <a:pt x="2096" y="3346"/>
                    </a:lnTo>
                    <a:lnTo>
                      <a:pt x="2639" y="3270"/>
                    </a:lnTo>
                    <a:lnTo>
                      <a:pt x="3204" y="3172"/>
                    </a:lnTo>
                    <a:lnTo>
                      <a:pt x="3747" y="3075"/>
                    </a:lnTo>
                    <a:lnTo>
                      <a:pt x="4311" y="2999"/>
                    </a:lnTo>
                    <a:lnTo>
                      <a:pt x="4854" y="2939"/>
                    </a:lnTo>
                    <a:lnTo>
                      <a:pt x="5436" y="2881"/>
                    </a:lnTo>
                    <a:lnTo>
                      <a:pt x="5983" y="2821"/>
                    </a:lnTo>
                    <a:lnTo>
                      <a:pt x="6543" y="2804"/>
                    </a:lnTo>
                    <a:lnTo>
                      <a:pt x="6641" y="2804"/>
                    </a:lnTo>
                    <a:lnTo>
                      <a:pt x="6760" y="2821"/>
                    </a:lnTo>
                    <a:lnTo>
                      <a:pt x="6815" y="2842"/>
                    </a:lnTo>
                    <a:lnTo>
                      <a:pt x="6874" y="2918"/>
                    </a:lnTo>
                    <a:lnTo>
                      <a:pt x="6933" y="2978"/>
                    </a:lnTo>
                    <a:lnTo>
                      <a:pt x="6954" y="3036"/>
                    </a:lnTo>
                    <a:lnTo>
                      <a:pt x="7010" y="3135"/>
                    </a:lnTo>
                    <a:lnTo>
                      <a:pt x="7032" y="3210"/>
                    </a:lnTo>
                    <a:lnTo>
                      <a:pt x="7032" y="3406"/>
                    </a:lnTo>
                    <a:lnTo>
                      <a:pt x="7032" y="3584"/>
                    </a:lnTo>
                    <a:lnTo>
                      <a:pt x="7010" y="3774"/>
                    </a:lnTo>
                    <a:lnTo>
                      <a:pt x="6972" y="3931"/>
                    </a:lnTo>
                    <a:lnTo>
                      <a:pt x="6157" y="7882"/>
                    </a:lnTo>
                    <a:close/>
                  </a:path>
                </a:pathLst>
              </a:custGeom>
              <a:solidFill>
                <a:srgbClr val="FEFEFE"/>
              </a:solidFill>
              <a:ln w="9525">
                <a:noFill/>
                <a:round/>
                <a:headEnd/>
                <a:tailEnd/>
              </a:ln>
            </p:spPr>
            <p:txBody>
              <a:bodyPr/>
              <a:lstStyle/>
              <a:p>
                <a:endParaRPr lang="en-GB" dirty="0"/>
              </a:p>
            </p:txBody>
          </p:sp>
        </p:grpSp>
        <p:grpSp>
          <p:nvGrpSpPr>
            <p:cNvPr id="8" name="Group 8"/>
            <p:cNvGrpSpPr>
              <a:grpSpLocks noChangeAspect="1"/>
            </p:cNvGrpSpPr>
            <p:nvPr userDrawn="1"/>
          </p:nvGrpSpPr>
          <p:grpSpPr bwMode="auto">
            <a:xfrm>
              <a:off x="420688" y="430213"/>
              <a:ext cx="3262312" cy="376237"/>
              <a:chOff x="265" y="271"/>
              <a:chExt cx="2055" cy="237"/>
            </a:xfrm>
          </p:grpSpPr>
          <p:sp>
            <p:nvSpPr>
              <p:cNvPr id="13" name="AutoShape 7"/>
              <p:cNvSpPr>
                <a:spLocks noChangeAspect="1" noChangeArrowheads="1" noTextEdit="1"/>
              </p:cNvSpPr>
              <p:nvPr userDrawn="1"/>
            </p:nvSpPr>
            <p:spPr bwMode="auto">
              <a:xfrm>
                <a:off x="265" y="271"/>
                <a:ext cx="2055" cy="237"/>
              </a:xfrm>
              <a:prstGeom prst="rect">
                <a:avLst/>
              </a:prstGeom>
              <a:noFill/>
              <a:ln w="9525">
                <a:noFill/>
                <a:miter lim="800000"/>
                <a:headEnd/>
                <a:tailEnd/>
              </a:ln>
            </p:spPr>
            <p:txBody>
              <a:bodyPr/>
              <a:lstStyle/>
              <a:p>
                <a:endParaRPr lang="en-GB" dirty="0"/>
              </a:p>
            </p:txBody>
          </p:sp>
          <p:sp>
            <p:nvSpPr>
              <p:cNvPr id="14" name="Freeform 9"/>
              <p:cNvSpPr>
                <a:spLocks noEditPoints="1"/>
              </p:cNvSpPr>
              <p:nvPr userDrawn="1"/>
            </p:nvSpPr>
            <p:spPr bwMode="auto">
              <a:xfrm>
                <a:off x="1380" y="271"/>
                <a:ext cx="462" cy="80"/>
              </a:xfrm>
              <a:custGeom>
                <a:avLst/>
                <a:gdLst>
                  <a:gd name="T0" fmla="*/ 3516 w 3696"/>
                  <a:gd name="T1" fmla="*/ 636 h 640"/>
                  <a:gd name="T2" fmla="*/ 3630 w 3696"/>
                  <a:gd name="T3" fmla="*/ 590 h 640"/>
                  <a:gd name="T4" fmla="*/ 3696 w 3696"/>
                  <a:gd name="T5" fmla="*/ 453 h 640"/>
                  <a:gd name="T6" fmla="*/ 3621 w 3696"/>
                  <a:gd name="T7" fmla="*/ 312 h 640"/>
                  <a:gd name="T8" fmla="*/ 3446 w 3696"/>
                  <a:gd name="T9" fmla="*/ 223 h 640"/>
                  <a:gd name="T10" fmla="*/ 3419 w 3696"/>
                  <a:gd name="T11" fmla="*/ 147 h 640"/>
                  <a:gd name="T12" fmla="*/ 3494 w 3696"/>
                  <a:gd name="T13" fmla="*/ 94 h 640"/>
                  <a:gd name="T14" fmla="*/ 3671 w 3696"/>
                  <a:gd name="T15" fmla="*/ 31 h 640"/>
                  <a:gd name="T16" fmla="*/ 3451 w 3696"/>
                  <a:gd name="T17" fmla="*/ 7 h 640"/>
                  <a:gd name="T18" fmla="*/ 3305 w 3696"/>
                  <a:gd name="T19" fmla="*/ 142 h 640"/>
                  <a:gd name="T20" fmla="*/ 3360 w 3696"/>
                  <a:gd name="T21" fmla="*/ 298 h 640"/>
                  <a:gd name="T22" fmla="*/ 3538 w 3696"/>
                  <a:gd name="T23" fmla="*/ 391 h 640"/>
                  <a:gd name="T24" fmla="*/ 3581 w 3696"/>
                  <a:gd name="T25" fmla="*/ 470 h 640"/>
                  <a:gd name="T26" fmla="*/ 3516 w 3696"/>
                  <a:gd name="T27" fmla="*/ 539 h 640"/>
                  <a:gd name="T28" fmla="*/ 3331 w 3696"/>
                  <a:gd name="T29" fmla="*/ 514 h 640"/>
                  <a:gd name="T30" fmla="*/ 3221 w 3696"/>
                  <a:gd name="T31" fmla="*/ 536 h 640"/>
                  <a:gd name="T32" fmla="*/ 2640 w 3696"/>
                  <a:gd name="T33" fmla="*/ 543 h 640"/>
                  <a:gd name="T34" fmla="*/ 2506 w 3696"/>
                  <a:gd name="T35" fmla="*/ 526 h 640"/>
                  <a:gd name="T36" fmla="*/ 2423 w 3696"/>
                  <a:gd name="T37" fmla="*/ 452 h 640"/>
                  <a:gd name="T38" fmla="*/ 2393 w 3696"/>
                  <a:gd name="T39" fmla="*/ 281 h 640"/>
                  <a:gd name="T40" fmla="*/ 2438 w 3696"/>
                  <a:gd name="T41" fmla="*/ 167 h 640"/>
                  <a:gd name="T42" fmla="*/ 2542 w 3696"/>
                  <a:gd name="T43" fmla="*/ 102 h 640"/>
                  <a:gd name="T44" fmla="*/ 2730 w 3696"/>
                  <a:gd name="T45" fmla="*/ 118 h 640"/>
                  <a:gd name="T46" fmla="*/ 2570 w 3696"/>
                  <a:gd name="T47" fmla="*/ 2 h 640"/>
                  <a:gd name="T48" fmla="*/ 2403 w 3696"/>
                  <a:gd name="T49" fmla="*/ 59 h 640"/>
                  <a:gd name="T50" fmla="*/ 2296 w 3696"/>
                  <a:gd name="T51" fmla="*/ 189 h 640"/>
                  <a:gd name="T52" fmla="*/ 2276 w 3696"/>
                  <a:gd name="T53" fmla="*/ 379 h 640"/>
                  <a:gd name="T54" fmla="*/ 2336 w 3696"/>
                  <a:gd name="T55" fmla="*/ 533 h 640"/>
                  <a:gd name="T56" fmla="*/ 2471 w 3696"/>
                  <a:gd name="T57" fmla="*/ 622 h 640"/>
                  <a:gd name="T58" fmla="*/ 2688 w 3696"/>
                  <a:gd name="T59" fmla="*/ 631 h 640"/>
                  <a:gd name="T60" fmla="*/ 1778 w 3696"/>
                  <a:gd name="T61" fmla="*/ 630 h 640"/>
                  <a:gd name="T62" fmla="*/ 1719 w 3696"/>
                  <a:gd name="T63" fmla="*/ 517 h 640"/>
                  <a:gd name="T64" fmla="*/ 1449 w 3696"/>
                  <a:gd name="T65" fmla="*/ 10 h 640"/>
                  <a:gd name="T66" fmla="*/ 1211 w 3696"/>
                  <a:gd name="T67" fmla="*/ 97 h 640"/>
                  <a:gd name="T68" fmla="*/ 1282 w 3696"/>
                  <a:gd name="T69" fmla="*/ 178 h 640"/>
                  <a:gd name="T70" fmla="*/ 1233 w 3696"/>
                  <a:gd name="T71" fmla="*/ 276 h 640"/>
                  <a:gd name="T72" fmla="*/ 1091 w 3696"/>
                  <a:gd name="T73" fmla="*/ 374 h 640"/>
                  <a:gd name="T74" fmla="*/ 1235 w 3696"/>
                  <a:gd name="T75" fmla="*/ 414 h 640"/>
                  <a:gd name="T76" fmla="*/ 1298 w 3696"/>
                  <a:gd name="T77" fmla="*/ 620 h 640"/>
                  <a:gd name="T78" fmla="*/ 1364 w 3696"/>
                  <a:gd name="T79" fmla="*/ 435 h 640"/>
                  <a:gd name="T80" fmla="*/ 1284 w 3696"/>
                  <a:gd name="T81" fmla="*/ 337 h 640"/>
                  <a:gd name="T82" fmla="*/ 1376 w 3696"/>
                  <a:gd name="T83" fmla="*/ 257 h 640"/>
                  <a:gd name="T84" fmla="*/ 1375 w 3696"/>
                  <a:gd name="T85" fmla="*/ 94 h 640"/>
                  <a:gd name="T86" fmla="*/ 1265 w 3696"/>
                  <a:gd name="T87" fmla="*/ 17 h 640"/>
                  <a:gd name="T88" fmla="*/ 996 w 3696"/>
                  <a:gd name="T89" fmla="*/ 14 h 640"/>
                  <a:gd name="T90" fmla="*/ 880 w 3696"/>
                  <a:gd name="T91" fmla="*/ 536 h 640"/>
                  <a:gd name="T92" fmla="*/ 118 w 3696"/>
                  <a:gd name="T93" fmla="*/ 636 h 640"/>
                  <a:gd name="T94" fmla="*/ 303 w 3696"/>
                  <a:gd name="T95" fmla="*/ 612 h 640"/>
                  <a:gd name="T96" fmla="*/ 388 w 3696"/>
                  <a:gd name="T97" fmla="*/ 526 h 640"/>
                  <a:gd name="T98" fmla="*/ 374 w 3696"/>
                  <a:gd name="T99" fmla="*/ 354 h 640"/>
                  <a:gd name="T100" fmla="*/ 190 w 3696"/>
                  <a:gd name="T101" fmla="*/ 247 h 640"/>
                  <a:gd name="T102" fmla="*/ 125 w 3696"/>
                  <a:gd name="T103" fmla="*/ 177 h 640"/>
                  <a:gd name="T104" fmla="*/ 163 w 3696"/>
                  <a:gd name="T105" fmla="*/ 107 h 640"/>
                  <a:gd name="T106" fmla="*/ 317 w 3696"/>
                  <a:gd name="T107" fmla="*/ 108 h 640"/>
                  <a:gd name="T108" fmla="*/ 255 w 3696"/>
                  <a:gd name="T109" fmla="*/ 1 h 640"/>
                  <a:gd name="T110" fmla="*/ 44 w 3696"/>
                  <a:gd name="T111" fmla="*/ 77 h 640"/>
                  <a:gd name="T112" fmla="*/ 28 w 3696"/>
                  <a:gd name="T113" fmla="*/ 253 h 640"/>
                  <a:gd name="T114" fmla="*/ 179 w 3696"/>
                  <a:gd name="T115" fmla="*/ 358 h 640"/>
                  <a:gd name="T116" fmla="*/ 284 w 3696"/>
                  <a:gd name="T117" fmla="*/ 437 h 640"/>
                  <a:gd name="T118" fmla="*/ 260 w 3696"/>
                  <a:gd name="T119" fmla="*/ 523 h 640"/>
                  <a:gd name="T120" fmla="*/ 112 w 3696"/>
                  <a:gd name="T121" fmla="*/ 539 h 6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6" h="640">
                    <a:moveTo>
                      <a:pt x="3292" y="600"/>
                    </a:moveTo>
                    <a:lnTo>
                      <a:pt x="3306" y="608"/>
                    </a:lnTo>
                    <a:lnTo>
                      <a:pt x="3324" y="615"/>
                    </a:lnTo>
                    <a:lnTo>
                      <a:pt x="3343" y="620"/>
                    </a:lnTo>
                    <a:lnTo>
                      <a:pt x="3365" y="628"/>
                    </a:lnTo>
                    <a:lnTo>
                      <a:pt x="3386" y="633"/>
                    </a:lnTo>
                    <a:lnTo>
                      <a:pt x="3411" y="636"/>
                    </a:lnTo>
                    <a:lnTo>
                      <a:pt x="3436" y="639"/>
                    </a:lnTo>
                    <a:lnTo>
                      <a:pt x="3459" y="640"/>
                    </a:lnTo>
                    <a:lnTo>
                      <a:pt x="3489" y="639"/>
                    </a:lnTo>
                    <a:lnTo>
                      <a:pt x="3516" y="636"/>
                    </a:lnTo>
                    <a:lnTo>
                      <a:pt x="3529" y="634"/>
                    </a:lnTo>
                    <a:lnTo>
                      <a:pt x="3540" y="631"/>
                    </a:lnTo>
                    <a:lnTo>
                      <a:pt x="3553" y="628"/>
                    </a:lnTo>
                    <a:lnTo>
                      <a:pt x="3563" y="623"/>
                    </a:lnTo>
                    <a:lnTo>
                      <a:pt x="3575" y="620"/>
                    </a:lnTo>
                    <a:lnTo>
                      <a:pt x="3586" y="616"/>
                    </a:lnTo>
                    <a:lnTo>
                      <a:pt x="3595" y="612"/>
                    </a:lnTo>
                    <a:lnTo>
                      <a:pt x="3605" y="607"/>
                    </a:lnTo>
                    <a:lnTo>
                      <a:pt x="3612" y="602"/>
                    </a:lnTo>
                    <a:lnTo>
                      <a:pt x="3623" y="596"/>
                    </a:lnTo>
                    <a:lnTo>
                      <a:pt x="3630" y="590"/>
                    </a:lnTo>
                    <a:lnTo>
                      <a:pt x="3638" y="583"/>
                    </a:lnTo>
                    <a:lnTo>
                      <a:pt x="3644" y="577"/>
                    </a:lnTo>
                    <a:lnTo>
                      <a:pt x="3651" y="570"/>
                    </a:lnTo>
                    <a:lnTo>
                      <a:pt x="3659" y="563"/>
                    </a:lnTo>
                    <a:lnTo>
                      <a:pt x="3663" y="556"/>
                    </a:lnTo>
                    <a:lnTo>
                      <a:pt x="3673" y="540"/>
                    </a:lnTo>
                    <a:lnTo>
                      <a:pt x="3681" y="526"/>
                    </a:lnTo>
                    <a:lnTo>
                      <a:pt x="3687" y="507"/>
                    </a:lnTo>
                    <a:lnTo>
                      <a:pt x="3693" y="490"/>
                    </a:lnTo>
                    <a:lnTo>
                      <a:pt x="3695" y="471"/>
                    </a:lnTo>
                    <a:lnTo>
                      <a:pt x="3696" y="453"/>
                    </a:lnTo>
                    <a:lnTo>
                      <a:pt x="3695" y="437"/>
                    </a:lnTo>
                    <a:lnTo>
                      <a:pt x="3693" y="421"/>
                    </a:lnTo>
                    <a:lnTo>
                      <a:pt x="3688" y="407"/>
                    </a:lnTo>
                    <a:lnTo>
                      <a:pt x="3685" y="392"/>
                    </a:lnTo>
                    <a:lnTo>
                      <a:pt x="3680" y="379"/>
                    </a:lnTo>
                    <a:lnTo>
                      <a:pt x="3673" y="367"/>
                    </a:lnTo>
                    <a:lnTo>
                      <a:pt x="3665" y="354"/>
                    </a:lnTo>
                    <a:lnTo>
                      <a:pt x="3656" y="344"/>
                    </a:lnTo>
                    <a:lnTo>
                      <a:pt x="3645" y="332"/>
                    </a:lnTo>
                    <a:lnTo>
                      <a:pt x="3634" y="321"/>
                    </a:lnTo>
                    <a:lnTo>
                      <a:pt x="3621" y="312"/>
                    </a:lnTo>
                    <a:lnTo>
                      <a:pt x="3606" y="303"/>
                    </a:lnTo>
                    <a:lnTo>
                      <a:pt x="3591" y="294"/>
                    </a:lnTo>
                    <a:lnTo>
                      <a:pt x="3573" y="286"/>
                    </a:lnTo>
                    <a:lnTo>
                      <a:pt x="3555" y="277"/>
                    </a:lnTo>
                    <a:lnTo>
                      <a:pt x="3534" y="269"/>
                    </a:lnTo>
                    <a:lnTo>
                      <a:pt x="3507" y="257"/>
                    </a:lnTo>
                    <a:lnTo>
                      <a:pt x="3482" y="247"/>
                    </a:lnTo>
                    <a:lnTo>
                      <a:pt x="3472" y="241"/>
                    </a:lnTo>
                    <a:lnTo>
                      <a:pt x="3461" y="235"/>
                    </a:lnTo>
                    <a:lnTo>
                      <a:pt x="3453" y="230"/>
                    </a:lnTo>
                    <a:lnTo>
                      <a:pt x="3446" y="223"/>
                    </a:lnTo>
                    <a:lnTo>
                      <a:pt x="3439" y="219"/>
                    </a:lnTo>
                    <a:lnTo>
                      <a:pt x="3433" y="213"/>
                    </a:lnTo>
                    <a:lnTo>
                      <a:pt x="3427" y="205"/>
                    </a:lnTo>
                    <a:lnTo>
                      <a:pt x="3423" y="199"/>
                    </a:lnTo>
                    <a:lnTo>
                      <a:pt x="3420" y="192"/>
                    </a:lnTo>
                    <a:lnTo>
                      <a:pt x="3419" y="184"/>
                    </a:lnTo>
                    <a:lnTo>
                      <a:pt x="3416" y="177"/>
                    </a:lnTo>
                    <a:lnTo>
                      <a:pt x="3416" y="167"/>
                    </a:lnTo>
                    <a:lnTo>
                      <a:pt x="3416" y="162"/>
                    </a:lnTo>
                    <a:lnTo>
                      <a:pt x="3417" y="154"/>
                    </a:lnTo>
                    <a:lnTo>
                      <a:pt x="3419" y="147"/>
                    </a:lnTo>
                    <a:lnTo>
                      <a:pt x="3422" y="141"/>
                    </a:lnTo>
                    <a:lnTo>
                      <a:pt x="3425" y="135"/>
                    </a:lnTo>
                    <a:lnTo>
                      <a:pt x="3431" y="128"/>
                    </a:lnTo>
                    <a:lnTo>
                      <a:pt x="3436" y="121"/>
                    </a:lnTo>
                    <a:lnTo>
                      <a:pt x="3442" y="117"/>
                    </a:lnTo>
                    <a:lnTo>
                      <a:pt x="3448" y="112"/>
                    </a:lnTo>
                    <a:lnTo>
                      <a:pt x="3455" y="107"/>
                    </a:lnTo>
                    <a:lnTo>
                      <a:pt x="3463" y="103"/>
                    </a:lnTo>
                    <a:lnTo>
                      <a:pt x="3474" y="100"/>
                    </a:lnTo>
                    <a:lnTo>
                      <a:pt x="3484" y="97"/>
                    </a:lnTo>
                    <a:lnTo>
                      <a:pt x="3494" y="94"/>
                    </a:lnTo>
                    <a:lnTo>
                      <a:pt x="3507" y="94"/>
                    </a:lnTo>
                    <a:lnTo>
                      <a:pt x="3520" y="94"/>
                    </a:lnTo>
                    <a:lnTo>
                      <a:pt x="3539" y="94"/>
                    </a:lnTo>
                    <a:lnTo>
                      <a:pt x="3560" y="96"/>
                    </a:lnTo>
                    <a:lnTo>
                      <a:pt x="3577" y="100"/>
                    </a:lnTo>
                    <a:lnTo>
                      <a:pt x="3595" y="104"/>
                    </a:lnTo>
                    <a:lnTo>
                      <a:pt x="3609" y="108"/>
                    </a:lnTo>
                    <a:lnTo>
                      <a:pt x="3623" y="113"/>
                    </a:lnTo>
                    <a:lnTo>
                      <a:pt x="3634" y="118"/>
                    </a:lnTo>
                    <a:lnTo>
                      <a:pt x="3643" y="121"/>
                    </a:lnTo>
                    <a:lnTo>
                      <a:pt x="3671" y="31"/>
                    </a:lnTo>
                    <a:lnTo>
                      <a:pt x="3659" y="25"/>
                    </a:lnTo>
                    <a:lnTo>
                      <a:pt x="3643" y="20"/>
                    </a:lnTo>
                    <a:lnTo>
                      <a:pt x="3627" y="14"/>
                    </a:lnTo>
                    <a:lnTo>
                      <a:pt x="3609" y="9"/>
                    </a:lnTo>
                    <a:lnTo>
                      <a:pt x="3590" y="6"/>
                    </a:lnTo>
                    <a:lnTo>
                      <a:pt x="3568" y="3"/>
                    </a:lnTo>
                    <a:lnTo>
                      <a:pt x="3547" y="1"/>
                    </a:lnTo>
                    <a:lnTo>
                      <a:pt x="3522" y="0"/>
                    </a:lnTo>
                    <a:lnTo>
                      <a:pt x="3497" y="1"/>
                    </a:lnTo>
                    <a:lnTo>
                      <a:pt x="3474" y="4"/>
                    </a:lnTo>
                    <a:lnTo>
                      <a:pt x="3451" y="7"/>
                    </a:lnTo>
                    <a:lnTo>
                      <a:pt x="3431" y="14"/>
                    </a:lnTo>
                    <a:lnTo>
                      <a:pt x="3411" y="22"/>
                    </a:lnTo>
                    <a:lnTo>
                      <a:pt x="3394" y="30"/>
                    </a:lnTo>
                    <a:lnTo>
                      <a:pt x="3377" y="40"/>
                    </a:lnTo>
                    <a:lnTo>
                      <a:pt x="3362" y="51"/>
                    </a:lnTo>
                    <a:lnTo>
                      <a:pt x="3348" y="64"/>
                    </a:lnTo>
                    <a:lnTo>
                      <a:pt x="3336" y="77"/>
                    </a:lnTo>
                    <a:lnTo>
                      <a:pt x="3327" y="92"/>
                    </a:lnTo>
                    <a:lnTo>
                      <a:pt x="3316" y="108"/>
                    </a:lnTo>
                    <a:lnTo>
                      <a:pt x="3310" y="123"/>
                    </a:lnTo>
                    <a:lnTo>
                      <a:pt x="3305" y="142"/>
                    </a:lnTo>
                    <a:lnTo>
                      <a:pt x="3302" y="159"/>
                    </a:lnTo>
                    <a:lnTo>
                      <a:pt x="3302" y="179"/>
                    </a:lnTo>
                    <a:lnTo>
                      <a:pt x="3302" y="194"/>
                    </a:lnTo>
                    <a:lnTo>
                      <a:pt x="3304" y="211"/>
                    </a:lnTo>
                    <a:lnTo>
                      <a:pt x="3308" y="225"/>
                    </a:lnTo>
                    <a:lnTo>
                      <a:pt x="3313" y="239"/>
                    </a:lnTo>
                    <a:lnTo>
                      <a:pt x="3321" y="253"/>
                    </a:lnTo>
                    <a:lnTo>
                      <a:pt x="3329" y="264"/>
                    </a:lnTo>
                    <a:lnTo>
                      <a:pt x="3338" y="276"/>
                    </a:lnTo>
                    <a:lnTo>
                      <a:pt x="3348" y="288"/>
                    </a:lnTo>
                    <a:lnTo>
                      <a:pt x="3360" y="298"/>
                    </a:lnTo>
                    <a:lnTo>
                      <a:pt x="3372" y="310"/>
                    </a:lnTo>
                    <a:lnTo>
                      <a:pt x="3385" y="318"/>
                    </a:lnTo>
                    <a:lnTo>
                      <a:pt x="3401" y="328"/>
                    </a:lnTo>
                    <a:lnTo>
                      <a:pt x="3416" y="335"/>
                    </a:lnTo>
                    <a:lnTo>
                      <a:pt x="3434" y="344"/>
                    </a:lnTo>
                    <a:lnTo>
                      <a:pt x="3451" y="351"/>
                    </a:lnTo>
                    <a:lnTo>
                      <a:pt x="3471" y="358"/>
                    </a:lnTo>
                    <a:lnTo>
                      <a:pt x="3497" y="369"/>
                    </a:lnTo>
                    <a:lnTo>
                      <a:pt x="3521" y="380"/>
                    </a:lnTo>
                    <a:lnTo>
                      <a:pt x="3529" y="385"/>
                    </a:lnTo>
                    <a:lnTo>
                      <a:pt x="3538" y="391"/>
                    </a:lnTo>
                    <a:lnTo>
                      <a:pt x="3548" y="396"/>
                    </a:lnTo>
                    <a:lnTo>
                      <a:pt x="3555" y="403"/>
                    </a:lnTo>
                    <a:lnTo>
                      <a:pt x="3561" y="408"/>
                    </a:lnTo>
                    <a:lnTo>
                      <a:pt x="3566" y="417"/>
                    </a:lnTo>
                    <a:lnTo>
                      <a:pt x="3570" y="422"/>
                    </a:lnTo>
                    <a:lnTo>
                      <a:pt x="3573" y="429"/>
                    </a:lnTo>
                    <a:lnTo>
                      <a:pt x="3575" y="437"/>
                    </a:lnTo>
                    <a:lnTo>
                      <a:pt x="3577" y="444"/>
                    </a:lnTo>
                    <a:lnTo>
                      <a:pt x="3581" y="453"/>
                    </a:lnTo>
                    <a:lnTo>
                      <a:pt x="3581" y="461"/>
                    </a:lnTo>
                    <a:lnTo>
                      <a:pt x="3581" y="470"/>
                    </a:lnTo>
                    <a:lnTo>
                      <a:pt x="3577" y="480"/>
                    </a:lnTo>
                    <a:lnTo>
                      <a:pt x="3575" y="488"/>
                    </a:lnTo>
                    <a:lnTo>
                      <a:pt x="3572" y="496"/>
                    </a:lnTo>
                    <a:lnTo>
                      <a:pt x="3568" y="503"/>
                    </a:lnTo>
                    <a:lnTo>
                      <a:pt x="3563" y="510"/>
                    </a:lnTo>
                    <a:lnTo>
                      <a:pt x="3558" y="517"/>
                    </a:lnTo>
                    <a:lnTo>
                      <a:pt x="3551" y="523"/>
                    </a:lnTo>
                    <a:lnTo>
                      <a:pt x="3544" y="528"/>
                    </a:lnTo>
                    <a:lnTo>
                      <a:pt x="3534" y="532"/>
                    </a:lnTo>
                    <a:lnTo>
                      <a:pt x="3526" y="536"/>
                    </a:lnTo>
                    <a:lnTo>
                      <a:pt x="3516" y="539"/>
                    </a:lnTo>
                    <a:lnTo>
                      <a:pt x="3505" y="542"/>
                    </a:lnTo>
                    <a:lnTo>
                      <a:pt x="3492" y="544"/>
                    </a:lnTo>
                    <a:lnTo>
                      <a:pt x="3481" y="545"/>
                    </a:lnTo>
                    <a:lnTo>
                      <a:pt x="3468" y="545"/>
                    </a:lnTo>
                    <a:lnTo>
                      <a:pt x="3446" y="545"/>
                    </a:lnTo>
                    <a:lnTo>
                      <a:pt x="3424" y="542"/>
                    </a:lnTo>
                    <a:lnTo>
                      <a:pt x="3405" y="539"/>
                    </a:lnTo>
                    <a:lnTo>
                      <a:pt x="3383" y="534"/>
                    </a:lnTo>
                    <a:lnTo>
                      <a:pt x="3366" y="528"/>
                    </a:lnTo>
                    <a:lnTo>
                      <a:pt x="3348" y="522"/>
                    </a:lnTo>
                    <a:lnTo>
                      <a:pt x="3331" y="514"/>
                    </a:lnTo>
                    <a:lnTo>
                      <a:pt x="3316" y="506"/>
                    </a:lnTo>
                    <a:lnTo>
                      <a:pt x="3292" y="600"/>
                    </a:lnTo>
                    <a:close/>
                    <a:moveTo>
                      <a:pt x="3192" y="262"/>
                    </a:moveTo>
                    <a:lnTo>
                      <a:pt x="2959" y="262"/>
                    </a:lnTo>
                    <a:lnTo>
                      <a:pt x="2959" y="104"/>
                    </a:lnTo>
                    <a:lnTo>
                      <a:pt x="3207" y="104"/>
                    </a:lnTo>
                    <a:lnTo>
                      <a:pt x="3207" y="10"/>
                    </a:lnTo>
                    <a:lnTo>
                      <a:pt x="2845" y="10"/>
                    </a:lnTo>
                    <a:lnTo>
                      <a:pt x="2845" y="630"/>
                    </a:lnTo>
                    <a:lnTo>
                      <a:pt x="3221" y="630"/>
                    </a:lnTo>
                    <a:lnTo>
                      <a:pt x="3221" y="536"/>
                    </a:lnTo>
                    <a:lnTo>
                      <a:pt x="2959" y="536"/>
                    </a:lnTo>
                    <a:lnTo>
                      <a:pt x="2959" y="354"/>
                    </a:lnTo>
                    <a:lnTo>
                      <a:pt x="3192" y="354"/>
                    </a:lnTo>
                    <a:lnTo>
                      <a:pt x="3192" y="262"/>
                    </a:lnTo>
                    <a:close/>
                    <a:moveTo>
                      <a:pt x="2731" y="522"/>
                    </a:moveTo>
                    <a:lnTo>
                      <a:pt x="2717" y="527"/>
                    </a:lnTo>
                    <a:lnTo>
                      <a:pt x="2705" y="531"/>
                    </a:lnTo>
                    <a:lnTo>
                      <a:pt x="2691" y="535"/>
                    </a:lnTo>
                    <a:lnTo>
                      <a:pt x="2674" y="538"/>
                    </a:lnTo>
                    <a:lnTo>
                      <a:pt x="2659" y="541"/>
                    </a:lnTo>
                    <a:lnTo>
                      <a:pt x="2640" y="543"/>
                    </a:lnTo>
                    <a:lnTo>
                      <a:pt x="2625" y="544"/>
                    </a:lnTo>
                    <a:lnTo>
                      <a:pt x="2608" y="544"/>
                    </a:lnTo>
                    <a:lnTo>
                      <a:pt x="2593" y="544"/>
                    </a:lnTo>
                    <a:lnTo>
                      <a:pt x="2583" y="543"/>
                    </a:lnTo>
                    <a:lnTo>
                      <a:pt x="2571" y="542"/>
                    </a:lnTo>
                    <a:lnTo>
                      <a:pt x="2558" y="540"/>
                    </a:lnTo>
                    <a:lnTo>
                      <a:pt x="2547" y="538"/>
                    </a:lnTo>
                    <a:lnTo>
                      <a:pt x="2537" y="536"/>
                    </a:lnTo>
                    <a:lnTo>
                      <a:pt x="2525" y="533"/>
                    </a:lnTo>
                    <a:lnTo>
                      <a:pt x="2515" y="529"/>
                    </a:lnTo>
                    <a:lnTo>
                      <a:pt x="2506" y="526"/>
                    </a:lnTo>
                    <a:lnTo>
                      <a:pt x="2497" y="521"/>
                    </a:lnTo>
                    <a:lnTo>
                      <a:pt x="2486" y="516"/>
                    </a:lnTo>
                    <a:lnTo>
                      <a:pt x="2478" y="510"/>
                    </a:lnTo>
                    <a:lnTo>
                      <a:pt x="2471" y="504"/>
                    </a:lnTo>
                    <a:lnTo>
                      <a:pt x="2462" y="498"/>
                    </a:lnTo>
                    <a:lnTo>
                      <a:pt x="2454" y="491"/>
                    </a:lnTo>
                    <a:lnTo>
                      <a:pt x="2447" y="485"/>
                    </a:lnTo>
                    <a:lnTo>
                      <a:pt x="2440" y="477"/>
                    </a:lnTo>
                    <a:lnTo>
                      <a:pt x="2435" y="469"/>
                    </a:lnTo>
                    <a:lnTo>
                      <a:pt x="2430" y="461"/>
                    </a:lnTo>
                    <a:lnTo>
                      <a:pt x="2423" y="452"/>
                    </a:lnTo>
                    <a:lnTo>
                      <a:pt x="2417" y="443"/>
                    </a:lnTo>
                    <a:lnTo>
                      <a:pt x="2413" y="433"/>
                    </a:lnTo>
                    <a:lnTo>
                      <a:pt x="2409" y="424"/>
                    </a:lnTo>
                    <a:lnTo>
                      <a:pt x="2405" y="414"/>
                    </a:lnTo>
                    <a:lnTo>
                      <a:pt x="2399" y="392"/>
                    </a:lnTo>
                    <a:lnTo>
                      <a:pt x="2394" y="371"/>
                    </a:lnTo>
                    <a:lnTo>
                      <a:pt x="2393" y="346"/>
                    </a:lnTo>
                    <a:lnTo>
                      <a:pt x="2391" y="321"/>
                    </a:lnTo>
                    <a:lnTo>
                      <a:pt x="2391" y="308"/>
                    </a:lnTo>
                    <a:lnTo>
                      <a:pt x="2393" y="295"/>
                    </a:lnTo>
                    <a:lnTo>
                      <a:pt x="2393" y="281"/>
                    </a:lnTo>
                    <a:lnTo>
                      <a:pt x="2396" y="269"/>
                    </a:lnTo>
                    <a:lnTo>
                      <a:pt x="2398" y="257"/>
                    </a:lnTo>
                    <a:lnTo>
                      <a:pt x="2400" y="245"/>
                    </a:lnTo>
                    <a:lnTo>
                      <a:pt x="2403" y="235"/>
                    </a:lnTo>
                    <a:lnTo>
                      <a:pt x="2406" y="223"/>
                    </a:lnTo>
                    <a:lnTo>
                      <a:pt x="2411" y="213"/>
                    </a:lnTo>
                    <a:lnTo>
                      <a:pt x="2415" y="203"/>
                    </a:lnTo>
                    <a:lnTo>
                      <a:pt x="2422" y="193"/>
                    </a:lnTo>
                    <a:lnTo>
                      <a:pt x="2427" y="184"/>
                    </a:lnTo>
                    <a:lnTo>
                      <a:pt x="2432" y="176"/>
                    </a:lnTo>
                    <a:lnTo>
                      <a:pt x="2438" y="167"/>
                    </a:lnTo>
                    <a:lnTo>
                      <a:pt x="2444" y="159"/>
                    </a:lnTo>
                    <a:lnTo>
                      <a:pt x="2451" y="152"/>
                    </a:lnTo>
                    <a:lnTo>
                      <a:pt x="2461" y="145"/>
                    </a:lnTo>
                    <a:lnTo>
                      <a:pt x="2467" y="139"/>
                    </a:lnTo>
                    <a:lnTo>
                      <a:pt x="2476" y="132"/>
                    </a:lnTo>
                    <a:lnTo>
                      <a:pt x="2483" y="126"/>
                    </a:lnTo>
                    <a:lnTo>
                      <a:pt x="2492" y="121"/>
                    </a:lnTo>
                    <a:lnTo>
                      <a:pt x="2503" y="117"/>
                    </a:lnTo>
                    <a:lnTo>
                      <a:pt x="2511" y="112"/>
                    </a:lnTo>
                    <a:lnTo>
                      <a:pt x="2520" y="109"/>
                    </a:lnTo>
                    <a:lnTo>
                      <a:pt x="2542" y="102"/>
                    </a:lnTo>
                    <a:lnTo>
                      <a:pt x="2562" y="98"/>
                    </a:lnTo>
                    <a:lnTo>
                      <a:pt x="2586" y="94"/>
                    </a:lnTo>
                    <a:lnTo>
                      <a:pt x="2609" y="94"/>
                    </a:lnTo>
                    <a:lnTo>
                      <a:pt x="2627" y="94"/>
                    </a:lnTo>
                    <a:lnTo>
                      <a:pt x="2645" y="96"/>
                    </a:lnTo>
                    <a:lnTo>
                      <a:pt x="2662" y="98"/>
                    </a:lnTo>
                    <a:lnTo>
                      <a:pt x="2676" y="101"/>
                    </a:lnTo>
                    <a:lnTo>
                      <a:pt x="2692" y="105"/>
                    </a:lnTo>
                    <a:lnTo>
                      <a:pt x="2705" y="109"/>
                    </a:lnTo>
                    <a:lnTo>
                      <a:pt x="2717" y="113"/>
                    </a:lnTo>
                    <a:lnTo>
                      <a:pt x="2730" y="118"/>
                    </a:lnTo>
                    <a:lnTo>
                      <a:pt x="2753" y="28"/>
                    </a:lnTo>
                    <a:lnTo>
                      <a:pt x="2743" y="24"/>
                    </a:lnTo>
                    <a:lnTo>
                      <a:pt x="2732" y="20"/>
                    </a:lnTo>
                    <a:lnTo>
                      <a:pt x="2715" y="12"/>
                    </a:lnTo>
                    <a:lnTo>
                      <a:pt x="2699" y="9"/>
                    </a:lnTo>
                    <a:lnTo>
                      <a:pt x="2677" y="6"/>
                    </a:lnTo>
                    <a:lnTo>
                      <a:pt x="2656" y="3"/>
                    </a:lnTo>
                    <a:lnTo>
                      <a:pt x="2630" y="1"/>
                    </a:lnTo>
                    <a:lnTo>
                      <a:pt x="2603" y="0"/>
                    </a:lnTo>
                    <a:lnTo>
                      <a:pt x="2586" y="1"/>
                    </a:lnTo>
                    <a:lnTo>
                      <a:pt x="2570" y="2"/>
                    </a:lnTo>
                    <a:lnTo>
                      <a:pt x="2552" y="4"/>
                    </a:lnTo>
                    <a:lnTo>
                      <a:pt x="2536" y="6"/>
                    </a:lnTo>
                    <a:lnTo>
                      <a:pt x="2518" y="9"/>
                    </a:lnTo>
                    <a:lnTo>
                      <a:pt x="2503" y="12"/>
                    </a:lnTo>
                    <a:lnTo>
                      <a:pt x="2486" y="17"/>
                    </a:lnTo>
                    <a:lnTo>
                      <a:pt x="2471" y="23"/>
                    </a:lnTo>
                    <a:lnTo>
                      <a:pt x="2458" y="29"/>
                    </a:lnTo>
                    <a:lnTo>
                      <a:pt x="2442" y="35"/>
                    </a:lnTo>
                    <a:lnTo>
                      <a:pt x="2430" y="42"/>
                    </a:lnTo>
                    <a:lnTo>
                      <a:pt x="2414" y="50"/>
                    </a:lnTo>
                    <a:lnTo>
                      <a:pt x="2403" y="59"/>
                    </a:lnTo>
                    <a:lnTo>
                      <a:pt x="2391" y="68"/>
                    </a:lnTo>
                    <a:lnTo>
                      <a:pt x="2377" y="77"/>
                    </a:lnTo>
                    <a:lnTo>
                      <a:pt x="2366" y="87"/>
                    </a:lnTo>
                    <a:lnTo>
                      <a:pt x="2355" y="99"/>
                    </a:lnTo>
                    <a:lnTo>
                      <a:pt x="2344" y="110"/>
                    </a:lnTo>
                    <a:lnTo>
                      <a:pt x="2335" y="121"/>
                    </a:lnTo>
                    <a:lnTo>
                      <a:pt x="2326" y="135"/>
                    </a:lnTo>
                    <a:lnTo>
                      <a:pt x="2318" y="148"/>
                    </a:lnTo>
                    <a:lnTo>
                      <a:pt x="2311" y="162"/>
                    </a:lnTo>
                    <a:lnTo>
                      <a:pt x="2303" y="176"/>
                    </a:lnTo>
                    <a:lnTo>
                      <a:pt x="2296" y="189"/>
                    </a:lnTo>
                    <a:lnTo>
                      <a:pt x="2291" y="205"/>
                    </a:lnTo>
                    <a:lnTo>
                      <a:pt x="2286" y="222"/>
                    </a:lnTo>
                    <a:lnTo>
                      <a:pt x="2281" y="238"/>
                    </a:lnTo>
                    <a:lnTo>
                      <a:pt x="2279" y="255"/>
                    </a:lnTo>
                    <a:lnTo>
                      <a:pt x="2276" y="272"/>
                    </a:lnTo>
                    <a:lnTo>
                      <a:pt x="2274" y="290"/>
                    </a:lnTo>
                    <a:lnTo>
                      <a:pt x="2272" y="308"/>
                    </a:lnTo>
                    <a:lnTo>
                      <a:pt x="2272" y="328"/>
                    </a:lnTo>
                    <a:lnTo>
                      <a:pt x="2272" y="345"/>
                    </a:lnTo>
                    <a:lnTo>
                      <a:pt x="2274" y="362"/>
                    </a:lnTo>
                    <a:lnTo>
                      <a:pt x="2276" y="379"/>
                    </a:lnTo>
                    <a:lnTo>
                      <a:pt x="2277" y="394"/>
                    </a:lnTo>
                    <a:lnTo>
                      <a:pt x="2281" y="412"/>
                    </a:lnTo>
                    <a:lnTo>
                      <a:pt x="2284" y="426"/>
                    </a:lnTo>
                    <a:lnTo>
                      <a:pt x="2288" y="441"/>
                    </a:lnTo>
                    <a:lnTo>
                      <a:pt x="2293" y="456"/>
                    </a:lnTo>
                    <a:lnTo>
                      <a:pt x="2298" y="469"/>
                    </a:lnTo>
                    <a:lnTo>
                      <a:pt x="2305" y="483"/>
                    </a:lnTo>
                    <a:lnTo>
                      <a:pt x="2313" y="496"/>
                    </a:lnTo>
                    <a:lnTo>
                      <a:pt x="2320" y="508"/>
                    </a:lnTo>
                    <a:lnTo>
                      <a:pt x="2328" y="521"/>
                    </a:lnTo>
                    <a:lnTo>
                      <a:pt x="2336" y="533"/>
                    </a:lnTo>
                    <a:lnTo>
                      <a:pt x="2347" y="543"/>
                    </a:lnTo>
                    <a:lnTo>
                      <a:pt x="2357" y="555"/>
                    </a:lnTo>
                    <a:lnTo>
                      <a:pt x="2366" y="564"/>
                    </a:lnTo>
                    <a:lnTo>
                      <a:pt x="2377" y="573"/>
                    </a:lnTo>
                    <a:lnTo>
                      <a:pt x="2389" y="582"/>
                    </a:lnTo>
                    <a:lnTo>
                      <a:pt x="2401" y="592"/>
                    </a:lnTo>
                    <a:lnTo>
                      <a:pt x="2414" y="598"/>
                    </a:lnTo>
                    <a:lnTo>
                      <a:pt x="2428" y="605"/>
                    </a:lnTo>
                    <a:lnTo>
                      <a:pt x="2442" y="611"/>
                    </a:lnTo>
                    <a:lnTo>
                      <a:pt x="2455" y="617"/>
                    </a:lnTo>
                    <a:lnTo>
                      <a:pt x="2471" y="622"/>
                    </a:lnTo>
                    <a:lnTo>
                      <a:pt x="2485" y="628"/>
                    </a:lnTo>
                    <a:lnTo>
                      <a:pt x="2503" y="631"/>
                    </a:lnTo>
                    <a:lnTo>
                      <a:pt x="2518" y="634"/>
                    </a:lnTo>
                    <a:lnTo>
                      <a:pt x="2536" y="636"/>
                    </a:lnTo>
                    <a:lnTo>
                      <a:pt x="2552" y="638"/>
                    </a:lnTo>
                    <a:lnTo>
                      <a:pt x="2571" y="639"/>
                    </a:lnTo>
                    <a:lnTo>
                      <a:pt x="2589" y="640"/>
                    </a:lnTo>
                    <a:lnTo>
                      <a:pt x="2616" y="639"/>
                    </a:lnTo>
                    <a:lnTo>
                      <a:pt x="2640" y="637"/>
                    </a:lnTo>
                    <a:lnTo>
                      <a:pt x="2664" y="634"/>
                    </a:lnTo>
                    <a:lnTo>
                      <a:pt x="2688" y="631"/>
                    </a:lnTo>
                    <a:lnTo>
                      <a:pt x="2706" y="628"/>
                    </a:lnTo>
                    <a:lnTo>
                      <a:pt x="2724" y="620"/>
                    </a:lnTo>
                    <a:lnTo>
                      <a:pt x="2738" y="616"/>
                    </a:lnTo>
                    <a:lnTo>
                      <a:pt x="2748" y="611"/>
                    </a:lnTo>
                    <a:lnTo>
                      <a:pt x="2731" y="522"/>
                    </a:lnTo>
                    <a:close/>
                    <a:moveTo>
                      <a:pt x="2061" y="10"/>
                    </a:moveTo>
                    <a:lnTo>
                      <a:pt x="2061" y="630"/>
                    </a:lnTo>
                    <a:lnTo>
                      <a:pt x="2174" y="630"/>
                    </a:lnTo>
                    <a:lnTo>
                      <a:pt x="2174" y="10"/>
                    </a:lnTo>
                    <a:lnTo>
                      <a:pt x="2061" y="10"/>
                    </a:lnTo>
                    <a:close/>
                    <a:moveTo>
                      <a:pt x="1778" y="630"/>
                    </a:moveTo>
                    <a:lnTo>
                      <a:pt x="1994" y="10"/>
                    </a:lnTo>
                    <a:lnTo>
                      <a:pt x="1873" y="10"/>
                    </a:lnTo>
                    <a:lnTo>
                      <a:pt x="1782" y="294"/>
                    </a:lnTo>
                    <a:lnTo>
                      <a:pt x="1773" y="321"/>
                    </a:lnTo>
                    <a:lnTo>
                      <a:pt x="1765" y="350"/>
                    </a:lnTo>
                    <a:lnTo>
                      <a:pt x="1756" y="378"/>
                    </a:lnTo>
                    <a:lnTo>
                      <a:pt x="1749" y="407"/>
                    </a:lnTo>
                    <a:lnTo>
                      <a:pt x="1740" y="434"/>
                    </a:lnTo>
                    <a:lnTo>
                      <a:pt x="1732" y="462"/>
                    </a:lnTo>
                    <a:lnTo>
                      <a:pt x="1726" y="490"/>
                    </a:lnTo>
                    <a:lnTo>
                      <a:pt x="1719" y="517"/>
                    </a:lnTo>
                    <a:lnTo>
                      <a:pt x="1717" y="517"/>
                    </a:lnTo>
                    <a:lnTo>
                      <a:pt x="1712" y="490"/>
                    </a:lnTo>
                    <a:lnTo>
                      <a:pt x="1704" y="461"/>
                    </a:lnTo>
                    <a:lnTo>
                      <a:pt x="1697" y="433"/>
                    </a:lnTo>
                    <a:lnTo>
                      <a:pt x="1690" y="405"/>
                    </a:lnTo>
                    <a:lnTo>
                      <a:pt x="1683" y="378"/>
                    </a:lnTo>
                    <a:lnTo>
                      <a:pt x="1675" y="349"/>
                    </a:lnTo>
                    <a:lnTo>
                      <a:pt x="1665" y="320"/>
                    </a:lnTo>
                    <a:lnTo>
                      <a:pt x="1656" y="292"/>
                    </a:lnTo>
                    <a:lnTo>
                      <a:pt x="1572" y="10"/>
                    </a:lnTo>
                    <a:lnTo>
                      <a:pt x="1449" y="10"/>
                    </a:lnTo>
                    <a:lnTo>
                      <a:pt x="1649" y="630"/>
                    </a:lnTo>
                    <a:lnTo>
                      <a:pt x="1778" y="630"/>
                    </a:lnTo>
                    <a:close/>
                    <a:moveTo>
                      <a:pt x="1091" y="97"/>
                    </a:moveTo>
                    <a:lnTo>
                      <a:pt x="1102" y="94"/>
                    </a:lnTo>
                    <a:lnTo>
                      <a:pt x="1119" y="92"/>
                    </a:lnTo>
                    <a:lnTo>
                      <a:pt x="1137" y="92"/>
                    </a:lnTo>
                    <a:lnTo>
                      <a:pt x="1163" y="90"/>
                    </a:lnTo>
                    <a:lnTo>
                      <a:pt x="1175" y="92"/>
                    </a:lnTo>
                    <a:lnTo>
                      <a:pt x="1189" y="92"/>
                    </a:lnTo>
                    <a:lnTo>
                      <a:pt x="1201" y="94"/>
                    </a:lnTo>
                    <a:lnTo>
                      <a:pt x="1211" y="97"/>
                    </a:lnTo>
                    <a:lnTo>
                      <a:pt x="1223" y="100"/>
                    </a:lnTo>
                    <a:lnTo>
                      <a:pt x="1233" y="105"/>
                    </a:lnTo>
                    <a:lnTo>
                      <a:pt x="1242" y="109"/>
                    </a:lnTo>
                    <a:lnTo>
                      <a:pt x="1250" y="115"/>
                    </a:lnTo>
                    <a:lnTo>
                      <a:pt x="1257" y="121"/>
                    </a:lnTo>
                    <a:lnTo>
                      <a:pt x="1265" y="129"/>
                    </a:lnTo>
                    <a:lnTo>
                      <a:pt x="1270" y="137"/>
                    </a:lnTo>
                    <a:lnTo>
                      <a:pt x="1275" y="146"/>
                    </a:lnTo>
                    <a:lnTo>
                      <a:pt x="1279" y="155"/>
                    </a:lnTo>
                    <a:lnTo>
                      <a:pt x="1281" y="167"/>
                    </a:lnTo>
                    <a:lnTo>
                      <a:pt x="1282" y="178"/>
                    </a:lnTo>
                    <a:lnTo>
                      <a:pt x="1282" y="189"/>
                    </a:lnTo>
                    <a:lnTo>
                      <a:pt x="1282" y="201"/>
                    </a:lnTo>
                    <a:lnTo>
                      <a:pt x="1281" y="212"/>
                    </a:lnTo>
                    <a:lnTo>
                      <a:pt x="1279" y="222"/>
                    </a:lnTo>
                    <a:lnTo>
                      <a:pt x="1275" y="232"/>
                    </a:lnTo>
                    <a:lnTo>
                      <a:pt x="1270" y="241"/>
                    </a:lnTo>
                    <a:lnTo>
                      <a:pt x="1265" y="250"/>
                    </a:lnTo>
                    <a:lnTo>
                      <a:pt x="1257" y="257"/>
                    </a:lnTo>
                    <a:lnTo>
                      <a:pt x="1250" y="264"/>
                    </a:lnTo>
                    <a:lnTo>
                      <a:pt x="1242" y="271"/>
                    </a:lnTo>
                    <a:lnTo>
                      <a:pt x="1233" y="276"/>
                    </a:lnTo>
                    <a:lnTo>
                      <a:pt x="1222" y="280"/>
                    </a:lnTo>
                    <a:lnTo>
                      <a:pt x="1211" y="285"/>
                    </a:lnTo>
                    <a:lnTo>
                      <a:pt x="1199" y="288"/>
                    </a:lnTo>
                    <a:lnTo>
                      <a:pt x="1186" y="291"/>
                    </a:lnTo>
                    <a:lnTo>
                      <a:pt x="1172" y="292"/>
                    </a:lnTo>
                    <a:lnTo>
                      <a:pt x="1160" y="292"/>
                    </a:lnTo>
                    <a:lnTo>
                      <a:pt x="1091" y="292"/>
                    </a:lnTo>
                    <a:lnTo>
                      <a:pt x="1091" y="97"/>
                    </a:lnTo>
                    <a:close/>
                    <a:moveTo>
                      <a:pt x="979" y="630"/>
                    </a:moveTo>
                    <a:lnTo>
                      <a:pt x="1091" y="630"/>
                    </a:lnTo>
                    <a:lnTo>
                      <a:pt x="1091" y="374"/>
                    </a:lnTo>
                    <a:lnTo>
                      <a:pt x="1150" y="374"/>
                    </a:lnTo>
                    <a:lnTo>
                      <a:pt x="1161" y="376"/>
                    </a:lnTo>
                    <a:lnTo>
                      <a:pt x="1172" y="378"/>
                    </a:lnTo>
                    <a:lnTo>
                      <a:pt x="1181" y="379"/>
                    </a:lnTo>
                    <a:lnTo>
                      <a:pt x="1192" y="381"/>
                    </a:lnTo>
                    <a:lnTo>
                      <a:pt x="1200" y="384"/>
                    </a:lnTo>
                    <a:lnTo>
                      <a:pt x="1208" y="388"/>
                    </a:lnTo>
                    <a:lnTo>
                      <a:pt x="1214" y="393"/>
                    </a:lnTo>
                    <a:lnTo>
                      <a:pt x="1222" y="400"/>
                    </a:lnTo>
                    <a:lnTo>
                      <a:pt x="1229" y="407"/>
                    </a:lnTo>
                    <a:lnTo>
                      <a:pt x="1235" y="414"/>
                    </a:lnTo>
                    <a:lnTo>
                      <a:pt x="1240" y="423"/>
                    </a:lnTo>
                    <a:lnTo>
                      <a:pt x="1245" y="432"/>
                    </a:lnTo>
                    <a:lnTo>
                      <a:pt x="1248" y="444"/>
                    </a:lnTo>
                    <a:lnTo>
                      <a:pt x="1252" y="456"/>
                    </a:lnTo>
                    <a:lnTo>
                      <a:pt x="1257" y="469"/>
                    </a:lnTo>
                    <a:lnTo>
                      <a:pt x="1260" y="485"/>
                    </a:lnTo>
                    <a:lnTo>
                      <a:pt x="1274" y="536"/>
                    </a:lnTo>
                    <a:lnTo>
                      <a:pt x="1284" y="578"/>
                    </a:lnTo>
                    <a:lnTo>
                      <a:pt x="1289" y="596"/>
                    </a:lnTo>
                    <a:lnTo>
                      <a:pt x="1293" y="610"/>
                    </a:lnTo>
                    <a:lnTo>
                      <a:pt x="1298" y="620"/>
                    </a:lnTo>
                    <a:lnTo>
                      <a:pt x="1303" y="630"/>
                    </a:lnTo>
                    <a:lnTo>
                      <a:pt x="1419" y="630"/>
                    </a:lnTo>
                    <a:lnTo>
                      <a:pt x="1415" y="618"/>
                    </a:lnTo>
                    <a:lnTo>
                      <a:pt x="1408" y="604"/>
                    </a:lnTo>
                    <a:lnTo>
                      <a:pt x="1403" y="584"/>
                    </a:lnTo>
                    <a:lnTo>
                      <a:pt x="1397" y="564"/>
                    </a:lnTo>
                    <a:lnTo>
                      <a:pt x="1391" y="539"/>
                    </a:lnTo>
                    <a:lnTo>
                      <a:pt x="1384" y="514"/>
                    </a:lnTo>
                    <a:lnTo>
                      <a:pt x="1378" y="487"/>
                    </a:lnTo>
                    <a:lnTo>
                      <a:pt x="1369" y="457"/>
                    </a:lnTo>
                    <a:lnTo>
                      <a:pt x="1364" y="435"/>
                    </a:lnTo>
                    <a:lnTo>
                      <a:pt x="1355" y="415"/>
                    </a:lnTo>
                    <a:lnTo>
                      <a:pt x="1348" y="397"/>
                    </a:lnTo>
                    <a:lnTo>
                      <a:pt x="1338" y="381"/>
                    </a:lnTo>
                    <a:lnTo>
                      <a:pt x="1331" y="373"/>
                    </a:lnTo>
                    <a:lnTo>
                      <a:pt x="1326" y="367"/>
                    </a:lnTo>
                    <a:lnTo>
                      <a:pt x="1320" y="361"/>
                    </a:lnTo>
                    <a:lnTo>
                      <a:pt x="1314" y="354"/>
                    </a:lnTo>
                    <a:lnTo>
                      <a:pt x="1307" y="349"/>
                    </a:lnTo>
                    <a:lnTo>
                      <a:pt x="1300" y="345"/>
                    </a:lnTo>
                    <a:lnTo>
                      <a:pt x="1291" y="342"/>
                    </a:lnTo>
                    <a:lnTo>
                      <a:pt x="1284" y="337"/>
                    </a:lnTo>
                    <a:lnTo>
                      <a:pt x="1284" y="335"/>
                    </a:lnTo>
                    <a:lnTo>
                      <a:pt x="1293" y="330"/>
                    </a:lnTo>
                    <a:lnTo>
                      <a:pt x="1306" y="326"/>
                    </a:lnTo>
                    <a:lnTo>
                      <a:pt x="1316" y="319"/>
                    </a:lnTo>
                    <a:lnTo>
                      <a:pt x="1326" y="313"/>
                    </a:lnTo>
                    <a:lnTo>
                      <a:pt x="1335" y="305"/>
                    </a:lnTo>
                    <a:lnTo>
                      <a:pt x="1345" y="298"/>
                    </a:lnTo>
                    <a:lnTo>
                      <a:pt x="1354" y="289"/>
                    </a:lnTo>
                    <a:lnTo>
                      <a:pt x="1362" y="279"/>
                    </a:lnTo>
                    <a:lnTo>
                      <a:pt x="1369" y="269"/>
                    </a:lnTo>
                    <a:lnTo>
                      <a:pt x="1376" y="257"/>
                    </a:lnTo>
                    <a:lnTo>
                      <a:pt x="1382" y="247"/>
                    </a:lnTo>
                    <a:lnTo>
                      <a:pt x="1387" y="235"/>
                    </a:lnTo>
                    <a:lnTo>
                      <a:pt x="1391" y="222"/>
                    </a:lnTo>
                    <a:lnTo>
                      <a:pt x="1394" y="208"/>
                    </a:lnTo>
                    <a:lnTo>
                      <a:pt x="1396" y="194"/>
                    </a:lnTo>
                    <a:lnTo>
                      <a:pt x="1396" y="180"/>
                    </a:lnTo>
                    <a:lnTo>
                      <a:pt x="1395" y="160"/>
                    </a:lnTo>
                    <a:lnTo>
                      <a:pt x="1393" y="142"/>
                    </a:lnTo>
                    <a:lnTo>
                      <a:pt x="1388" y="123"/>
                    </a:lnTo>
                    <a:lnTo>
                      <a:pt x="1383" y="108"/>
                    </a:lnTo>
                    <a:lnTo>
                      <a:pt x="1375" y="94"/>
                    </a:lnTo>
                    <a:lnTo>
                      <a:pt x="1365" y="79"/>
                    </a:lnTo>
                    <a:lnTo>
                      <a:pt x="1355" y="67"/>
                    </a:lnTo>
                    <a:lnTo>
                      <a:pt x="1343" y="55"/>
                    </a:lnTo>
                    <a:lnTo>
                      <a:pt x="1335" y="48"/>
                    </a:lnTo>
                    <a:lnTo>
                      <a:pt x="1326" y="43"/>
                    </a:lnTo>
                    <a:lnTo>
                      <a:pt x="1317" y="38"/>
                    </a:lnTo>
                    <a:lnTo>
                      <a:pt x="1308" y="33"/>
                    </a:lnTo>
                    <a:lnTo>
                      <a:pt x="1297" y="28"/>
                    </a:lnTo>
                    <a:lnTo>
                      <a:pt x="1287" y="24"/>
                    </a:lnTo>
                    <a:lnTo>
                      <a:pt x="1277" y="22"/>
                    </a:lnTo>
                    <a:lnTo>
                      <a:pt x="1265" y="17"/>
                    </a:lnTo>
                    <a:lnTo>
                      <a:pt x="1240" y="12"/>
                    </a:lnTo>
                    <a:lnTo>
                      <a:pt x="1213" y="7"/>
                    </a:lnTo>
                    <a:lnTo>
                      <a:pt x="1182" y="6"/>
                    </a:lnTo>
                    <a:lnTo>
                      <a:pt x="1152" y="5"/>
                    </a:lnTo>
                    <a:lnTo>
                      <a:pt x="1127" y="5"/>
                    </a:lnTo>
                    <a:lnTo>
                      <a:pt x="1102" y="6"/>
                    </a:lnTo>
                    <a:lnTo>
                      <a:pt x="1080" y="7"/>
                    </a:lnTo>
                    <a:lnTo>
                      <a:pt x="1057" y="9"/>
                    </a:lnTo>
                    <a:lnTo>
                      <a:pt x="1035" y="11"/>
                    </a:lnTo>
                    <a:lnTo>
                      <a:pt x="1016" y="12"/>
                    </a:lnTo>
                    <a:lnTo>
                      <a:pt x="996" y="14"/>
                    </a:lnTo>
                    <a:lnTo>
                      <a:pt x="979" y="20"/>
                    </a:lnTo>
                    <a:lnTo>
                      <a:pt x="979" y="630"/>
                    </a:lnTo>
                    <a:close/>
                    <a:moveTo>
                      <a:pt x="854" y="262"/>
                    </a:moveTo>
                    <a:lnTo>
                      <a:pt x="617" y="262"/>
                    </a:lnTo>
                    <a:lnTo>
                      <a:pt x="617" y="104"/>
                    </a:lnTo>
                    <a:lnTo>
                      <a:pt x="866" y="104"/>
                    </a:lnTo>
                    <a:lnTo>
                      <a:pt x="866" y="10"/>
                    </a:lnTo>
                    <a:lnTo>
                      <a:pt x="505" y="10"/>
                    </a:lnTo>
                    <a:lnTo>
                      <a:pt x="505" y="630"/>
                    </a:lnTo>
                    <a:lnTo>
                      <a:pt x="880" y="630"/>
                    </a:lnTo>
                    <a:lnTo>
                      <a:pt x="880" y="536"/>
                    </a:lnTo>
                    <a:lnTo>
                      <a:pt x="617" y="536"/>
                    </a:lnTo>
                    <a:lnTo>
                      <a:pt x="617" y="354"/>
                    </a:lnTo>
                    <a:lnTo>
                      <a:pt x="854" y="354"/>
                    </a:lnTo>
                    <a:lnTo>
                      <a:pt x="854" y="262"/>
                    </a:lnTo>
                    <a:close/>
                    <a:moveTo>
                      <a:pt x="0" y="600"/>
                    </a:moveTo>
                    <a:lnTo>
                      <a:pt x="14" y="608"/>
                    </a:lnTo>
                    <a:lnTo>
                      <a:pt x="32" y="615"/>
                    </a:lnTo>
                    <a:lnTo>
                      <a:pt x="50" y="620"/>
                    </a:lnTo>
                    <a:lnTo>
                      <a:pt x="73" y="628"/>
                    </a:lnTo>
                    <a:lnTo>
                      <a:pt x="94" y="633"/>
                    </a:lnTo>
                    <a:lnTo>
                      <a:pt x="118" y="636"/>
                    </a:lnTo>
                    <a:lnTo>
                      <a:pt x="144" y="639"/>
                    </a:lnTo>
                    <a:lnTo>
                      <a:pt x="167" y="640"/>
                    </a:lnTo>
                    <a:lnTo>
                      <a:pt x="196" y="639"/>
                    </a:lnTo>
                    <a:lnTo>
                      <a:pt x="224" y="636"/>
                    </a:lnTo>
                    <a:lnTo>
                      <a:pt x="236" y="634"/>
                    </a:lnTo>
                    <a:lnTo>
                      <a:pt x="248" y="631"/>
                    </a:lnTo>
                    <a:lnTo>
                      <a:pt x="261" y="628"/>
                    </a:lnTo>
                    <a:lnTo>
                      <a:pt x="273" y="623"/>
                    </a:lnTo>
                    <a:lnTo>
                      <a:pt x="282" y="620"/>
                    </a:lnTo>
                    <a:lnTo>
                      <a:pt x="294" y="616"/>
                    </a:lnTo>
                    <a:lnTo>
                      <a:pt x="303" y="612"/>
                    </a:lnTo>
                    <a:lnTo>
                      <a:pt x="312" y="607"/>
                    </a:lnTo>
                    <a:lnTo>
                      <a:pt x="321" y="602"/>
                    </a:lnTo>
                    <a:lnTo>
                      <a:pt x="331" y="596"/>
                    </a:lnTo>
                    <a:lnTo>
                      <a:pt x="339" y="590"/>
                    </a:lnTo>
                    <a:lnTo>
                      <a:pt x="346" y="583"/>
                    </a:lnTo>
                    <a:lnTo>
                      <a:pt x="352" y="577"/>
                    </a:lnTo>
                    <a:lnTo>
                      <a:pt x="358" y="570"/>
                    </a:lnTo>
                    <a:lnTo>
                      <a:pt x="366" y="563"/>
                    </a:lnTo>
                    <a:lnTo>
                      <a:pt x="372" y="556"/>
                    </a:lnTo>
                    <a:lnTo>
                      <a:pt x="381" y="540"/>
                    </a:lnTo>
                    <a:lnTo>
                      <a:pt x="388" y="526"/>
                    </a:lnTo>
                    <a:lnTo>
                      <a:pt x="394" y="507"/>
                    </a:lnTo>
                    <a:lnTo>
                      <a:pt x="400" y="490"/>
                    </a:lnTo>
                    <a:lnTo>
                      <a:pt x="403" y="471"/>
                    </a:lnTo>
                    <a:lnTo>
                      <a:pt x="404" y="453"/>
                    </a:lnTo>
                    <a:lnTo>
                      <a:pt x="403" y="437"/>
                    </a:lnTo>
                    <a:lnTo>
                      <a:pt x="401" y="421"/>
                    </a:lnTo>
                    <a:lnTo>
                      <a:pt x="397" y="407"/>
                    </a:lnTo>
                    <a:lnTo>
                      <a:pt x="393" y="392"/>
                    </a:lnTo>
                    <a:lnTo>
                      <a:pt x="388" y="379"/>
                    </a:lnTo>
                    <a:lnTo>
                      <a:pt x="381" y="367"/>
                    </a:lnTo>
                    <a:lnTo>
                      <a:pt x="374" y="354"/>
                    </a:lnTo>
                    <a:lnTo>
                      <a:pt x="364" y="344"/>
                    </a:lnTo>
                    <a:lnTo>
                      <a:pt x="353" y="332"/>
                    </a:lnTo>
                    <a:lnTo>
                      <a:pt x="342" y="321"/>
                    </a:lnTo>
                    <a:lnTo>
                      <a:pt x="329" y="312"/>
                    </a:lnTo>
                    <a:lnTo>
                      <a:pt x="313" y="303"/>
                    </a:lnTo>
                    <a:lnTo>
                      <a:pt x="299" y="294"/>
                    </a:lnTo>
                    <a:lnTo>
                      <a:pt x="281" y="286"/>
                    </a:lnTo>
                    <a:lnTo>
                      <a:pt x="263" y="277"/>
                    </a:lnTo>
                    <a:lnTo>
                      <a:pt x="243" y="269"/>
                    </a:lnTo>
                    <a:lnTo>
                      <a:pt x="216" y="257"/>
                    </a:lnTo>
                    <a:lnTo>
                      <a:pt x="190" y="247"/>
                    </a:lnTo>
                    <a:lnTo>
                      <a:pt x="180" y="241"/>
                    </a:lnTo>
                    <a:lnTo>
                      <a:pt x="169" y="235"/>
                    </a:lnTo>
                    <a:lnTo>
                      <a:pt x="161" y="230"/>
                    </a:lnTo>
                    <a:lnTo>
                      <a:pt x="153" y="223"/>
                    </a:lnTo>
                    <a:lnTo>
                      <a:pt x="146" y="219"/>
                    </a:lnTo>
                    <a:lnTo>
                      <a:pt x="142" y="213"/>
                    </a:lnTo>
                    <a:lnTo>
                      <a:pt x="135" y="205"/>
                    </a:lnTo>
                    <a:lnTo>
                      <a:pt x="131" y="199"/>
                    </a:lnTo>
                    <a:lnTo>
                      <a:pt x="128" y="192"/>
                    </a:lnTo>
                    <a:lnTo>
                      <a:pt x="126" y="184"/>
                    </a:lnTo>
                    <a:lnTo>
                      <a:pt x="125" y="177"/>
                    </a:lnTo>
                    <a:lnTo>
                      <a:pt x="125" y="167"/>
                    </a:lnTo>
                    <a:lnTo>
                      <a:pt x="125" y="162"/>
                    </a:lnTo>
                    <a:lnTo>
                      <a:pt x="126" y="154"/>
                    </a:lnTo>
                    <a:lnTo>
                      <a:pt x="128" y="147"/>
                    </a:lnTo>
                    <a:lnTo>
                      <a:pt x="130" y="141"/>
                    </a:lnTo>
                    <a:lnTo>
                      <a:pt x="134" y="135"/>
                    </a:lnTo>
                    <a:lnTo>
                      <a:pt x="138" y="128"/>
                    </a:lnTo>
                    <a:lnTo>
                      <a:pt x="144" y="121"/>
                    </a:lnTo>
                    <a:lnTo>
                      <a:pt x="149" y="117"/>
                    </a:lnTo>
                    <a:lnTo>
                      <a:pt x="156" y="112"/>
                    </a:lnTo>
                    <a:lnTo>
                      <a:pt x="163" y="107"/>
                    </a:lnTo>
                    <a:lnTo>
                      <a:pt x="171" y="103"/>
                    </a:lnTo>
                    <a:lnTo>
                      <a:pt x="182" y="100"/>
                    </a:lnTo>
                    <a:lnTo>
                      <a:pt x="192" y="97"/>
                    </a:lnTo>
                    <a:lnTo>
                      <a:pt x="202" y="94"/>
                    </a:lnTo>
                    <a:lnTo>
                      <a:pt x="216" y="94"/>
                    </a:lnTo>
                    <a:lnTo>
                      <a:pt x="227" y="94"/>
                    </a:lnTo>
                    <a:lnTo>
                      <a:pt x="248" y="94"/>
                    </a:lnTo>
                    <a:lnTo>
                      <a:pt x="268" y="96"/>
                    </a:lnTo>
                    <a:lnTo>
                      <a:pt x="285" y="100"/>
                    </a:lnTo>
                    <a:lnTo>
                      <a:pt x="303" y="104"/>
                    </a:lnTo>
                    <a:lnTo>
                      <a:pt x="317" y="108"/>
                    </a:lnTo>
                    <a:lnTo>
                      <a:pt x="332" y="113"/>
                    </a:lnTo>
                    <a:lnTo>
                      <a:pt x="342" y="118"/>
                    </a:lnTo>
                    <a:lnTo>
                      <a:pt x="351" y="121"/>
                    </a:lnTo>
                    <a:lnTo>
                      <a:pt x="378" y="31"/>
                    </a:lnTo>
                    <a:lnTo>
                      <a:pt x="367" y="25"/>
                    </a:lnTo>
                    <a:lnTo>
                      <a:pt x="351" y="20"/>
                    </a:lnTo>
                    <a:lnTo>
                      <a:pt x="336" y="14"/>
                    </a:lnTo>
                    <a:lnTo>
                      <a:pt x="316" y="9"/>
                    </a:lnTo>
                    <a:lnTo>
                      <a:pt x="299" y="6"/>
                    </a:lnTo>
                    <a:lnTo>
                      <a:pt x="276" y="3"/>
                    </a:lnTo>
                    <a:lnTo>
                      <a:pt x="255" y="1"/>
                    </a:lnTo>
                    <a:lnTo>
                      <a:pt x="229" y="0"/>
                    </a:lnTo>
                    <a:lnTo>
                      <a:pt x="204" y="1"/>
                    </a:lnTo>
                    <a:lnTo>
                      <a:pt x="183" y="4"/>
                    </a:lnTo>
                    <a:lnTo>
                      <a:pt x="159" y="7"/>
                    </a:lnTo>
                    <a:lnTo>
                      <a:pt x="138" y="14"/>
                    </a:lnTo>
                    <a:lnTo>
                      <a:pt x="119" y="22"/>
                    </a:lnTo>
                    <a:lnTo>
                      <a:pt x="101" y="30"/>
                    </a:lnTo>
                    <a:lnTo>
                      <a:pt x="84" y="40"/>
                    </a:lnTo>
                    <a:lnTo>
                      <a:pt x="71" y="51"/>
                    </a:lnTo>
                    <a:lnTo>
                      <a:pt x="56" y="64"/>
                    </a:lnTo>
                    <a:lnTo>
                      <a:pt x="44" y="77"/>
                    </a:lnTo>
                    <a:lnTo>
                      <a:pt x="34" y="92"/>
                    </a:lnTo>
                    <a:lnTo>
                      <a:pt x="26" y="108"/>
                    </a:lnTo>
                    <a:lnTo>
                      <a:pt x="18" y="123"/>
                    </a:lnTo>
                    <a:lnTo>
                      <a:pt x="14" y="142"/>
                    </a:lnTo>
                    <a:lnTo>
                      <a:pt x="11" y="159"/>
                    </a:lnTo>
                    <a:lnTo>
                      <a:pt x="10" y="179"/>
                    </a:lnTo>
                    <a:lnTo>
                      <a:pt x="11" y="194"/>
                    </a:lnTo>
                    <a:lnTo>
                      <a:pt x="13" y="211"/>
                    </a:lnTo>
                    <a:lnTo>
                      <a:pt x="16" y="225"/>
                    </a:lnTo>
                    <a:lnTo>
                      <a:pt x="21" y="239"/>
                    </a:lnTo>
                    <a:lnTo>
                      <a:pt x="28" y="253"/>
                    </a:lnTo>
                    <a:lnTo>
                      <a:pt x="36" y="264"/>
                    </a:lnTo>
                    <a:lnTo>
                      <a:pt x="45" y="276"/>
                    </a:lnTo>
                    <a:lnTo>
                      <a:pt x="55" y="288"/>
                    </a:lnTo>
                    <a:lnTo>
                      <a:pt x="68" y="298"/>
                    </a:lnTo>
                    <a:lnTo>
                      <a:pt x="80" y="310"/>
                    </a:lnTo>
                    <a:lnTo>
                      <a:pt x="93" y="318"/>
                    </a:lnTo>
                    <a:lnTo>
                      <a:pt x="110" y="328"/>
                    </a:lnTo>
                    <a:lnTo>
                      <a:pt x="124" y="335"/>
                    </a:lnTo>
                    <a:lnTo>
                      <a:pt x="143" y="344"/>
                    </a:lnTo>
                    <a:lnTo>
                      <a:pt x="159" y="351"/>
                    </a:lnTo>
                    <a:lnTo>
                      <a:pt x="179" y="358"/>
                    </a:lnTo>
                    <a:lnTo>
                      <a:pt x="205" y="369"/>
                    </a:lnTo>
                    <a:lnTo>
                      <a:pt x="229" y="380"/>
                    </a:lnTo>
                    <a:lnTo>
                      <a:pt x="238" y="385"/>
                    </a:lnTo>
                    <a:lnTo>
                      <a:pt x="247" y="391"/>
                    </a:lnTo>
                    <a:lnTo>
                      <a:pt x="256" y="396"/>
                    </a:lnTo>
                    <a:lnTo>
                      <a:pt x="263" y="403"/>
                    </a:lnTo>
                    <a:lnTo>
                      <a:pt x="268" y="408"/>
                    </a:lnTo>
                    <a:lnTo>
                      <a:pt x="273" y="417"/>
                    </a:lnTo>
                    <a:lnTo>
                      <a:pt x="278" y="422"/>
                    </a:lnTo>
                    <a:lnTo>
                      <a:pt x="281" y="429"/>
                    </a:lnTo>
                    <a:lnTo>
                      <a:pt x="284" y="437"/>
                    </a:lnTo>
                    <a:lnTo>
                      <a:pt x="287" y="444"/>
                    </a:lnTo>
                    <a:lnTo>
                      <a:pt x="288" y="453"/>
                    </a:lnTo>
                    <a:lnTo>
                      <a:pt x="288" y="461"/>
                    </a:lnTo>
                    <a:lnTo>
                      <a:pt x="288" y="470"/>
                    </a:lnTo>
                    <a:lnTo>
                      <a:pt x="285" y="480"/>
                    </a:lnTo>
                    <a:lnTo>
                      <a:pt x="283" y="488"/>
                    </a:lnTo>
                    <a:lnTo>
                      <a:pt x="280" y="496"/>
                    </a:lnTo>
                    <a:lnTo>
                      <a:pt x="276" y="503"/>
                    </a:lnTo>
                    <a:lnTo>
                      <a:pt x="271" y="510"/>
                    </a:lnTo>
                    <a:lnTo>
                      <a:pt x="266" y="517"/>
                    </a:lnTo>
                    <a:lnTo>
                      <a:pt x="260" y="523"/>
                    </a:lnTo>
                    <a:lnTo>
                      <a:pt x="251" y="528"/>
                    </a:lnTo>
                    <a:lnTo>
                      <a:pt x="242" y="532"/>
                    </a:lnTo>
                    <a:lnTo>
                      <a:pt x="234" y="536"/>
                    </a:lnTo>
                    <a:lnTo>
                      <a:pt x="224" y="539"/>
                    </a:lnTo>
                    <a:lnTo>
                      <a:pt x="213" y="542"/>
                    </a:lnTo>
                    <a:lnTo>
                      <a:pt x="200" y="544"/>
                    </a:lnTo>
                    <a:lnTo>
                      <a:pt x="188" y="545"/>
                    </a:lnTo>
                    <a:lnTo>
                      <a:pt x="175" y="545"/>
                    </a:lnTo>
                    <a:lnTo>
                      <a:pt x="154" y="545"/>
                    </a:lnTo>
                    <a:lnTo>
                      <a:pt x="132" y="542"/>
                    </a:lnTo>
                    <a:lnTo>
                      <a:pt x="112" y="539"/>
                    </a:lnTo>
                    <a:lnTo>
                      <a:pt x="92" y="534"/>
                    </a:lnTo>
                    <a:lnTo>
                      <a:pt x="75" y="528"/>
                    </a:lnTo>
                    <a:lnTo>
                      <a:pt x="56" y="522"/>
                    </a:lnTo>
                    <a:lnTo>
                      <a:pt x="40" y="514"/>
                    </a:lnTo>
                    <a:lnTo>
                      <a:pt x="26" y="506"/>
                    </a:lnTo>
                    <a:lnTo>
                      <a:pt x="0" y="600"/>
                    </a:lnTo>
                    <a:close/>
                  </a:path>
                </a:pathLst>
              </a:custGeom>
              <a:solidFill>
                <a:srgbClr val="FEFEFE"/>
              </a:solidFill>
              <a:ln w="9525">
                <a:noFill/>
                <a:round/>
                <a:headEnd/>
                <a:tailEnd/>
              </a:ln>
            </p:spPr>
            <p:txBody>
              <a:bodyPr/>
              <a:lstStyle/>
              <a:p>
                <a:endParaRPr lang="en-GB" dirty="0"/>
              </a:p>
            </p:txBody>
          </p:sp>
          <p:sp>
            <p:nvSpPr>
              <p:cNvPr id="15" name="Freeform 10"/>
              <p:cNvSpPr>
                <a:spLocks noEditPoints="1"/>
              </p:cNvSpPr>
              <p:nvPr userDrawn="1"/>
            </p:nvSpPr>
            <p:spPr bwMode="auto">
              <a:xfrm>
                <a:off x="615" y="271"/>
                <a:ext cx="737" cy="80"/>
              </a:xfrm>
              <a:custGeom>
                <a:avLst/>
                <a:gdLst>
                  <a:gd name="T0" fmla="*/ 5508 w 5896"/>
                  <a:gd name="T1" fmla="*/ 10 h 640"/>
                  <a:gd name="T2" fmla="*/ 5171 w 5896"/>
                  <a:gd name="T3" fmla="*/ 543 h 640"/>
                  <a:gd name="T4" fmla="*/ 5032 w 5896"/>
                  <a:gd name="T5" fmla="*/ 477 h 640"/>
                  <a:gd name="T6" fmla="*/ 4984 w 5896"/>
                  <a:gd name="T7" fmla="*/ 269 h 640"/>
                  <a:gd name="T8" fmla="*/ 5066 w 5896"/>
                  <a:gd name="T9" fmla="*/ 132 h 640"/>
                  <a:gd name="T10" fmla="*/ 5296 w 5896"/>
                  <a:gd name="T11" fmla="*/ 109 h 640"/>
                  <a:gd name="T12" fmla="*/ 5125 w 5896"/>
                  <a:gd name="T13" fmla="*/ 6 h 640"/>
                  <a:gd name="T14" fmla="*/ 4927 w 5896"/>
                  <a:gd name="T15" fmla="*/ 121 h 640"/>
                  <a:gd name="T16" fmla="*/ 4864 w 5896"/>
                  <a:gd name="T17" fmla="*/ 362 h 640"/>
                  <a:gd name="T18" fmla="*/ 4958 w 5896"/>
                  <a:gd name="T19" fmla="*/ 564 h 640"/>
                  <a:gd name="T20" fmla="*/ 5178 w 5896"/>
                  <a:gd name="T21" fmla="*/ 640 h 640"/>
                  <a:gd name="T22" fmla="*/ 4375 w 5896"/>
                  <a:gd name="T23" fmla="*/ 269 h 640"/>
                  <a:gd name="T24" fmla="*/ 4763 w 5896"/>
                  <a:gd name="T25" fmla="*/ 630 h 640"/>
                  <a:gd name="T26" fmla="*/ 4633 w 5896"/>
                  <a:gd name="T27" fmla="*/ 407 h 640"/>
                  <a:gd name="T28" fmla="*/ 3906 w 5896"/>
                  <a:gd name="T29" fmla="*/ 100 h 640"/>
                  <a:gd name="T30" fmla="*/ 3811 w 5896"/>
                  <a:gd name="T31" fmla="*/ 455 h 640"/>
                  <a:gd name="T32" fmla="*/ 3022 w 5896"/>
                  <a:gd name="T33" fmla="*/ 10 h 640"/>
                  <a:gd name="T34" fmla="*/ 2325 w 5896"/>
                  <a:gd name="T35" fmla="*/ 527 h 640"/>
                  <a:gd name="T36" fmla="*/ 2456 w 5896"/>
                  <a:gd name="T37" fmla="*/ 633 h 640"/>
                  <a:gd name="T38" fmla="*/ 2664 w 5896"/>
                  <a:gd name="T39" fmla="*/ 609 h 640"/>
                  <a:gd name="T40" fmla="*/ 2768 w 5896"/>
                  <a:gd name="T41" fmla="*/ 460 h 640"/>
                  <a:gd name="T42" fmla="*/ 2646 w 5896"/>
                  <a:gd name="T43" fmla="*/ 480 h 640"/>
                  <a:gd name="T44" fmla="*/ 2471 w 5896"/>
                  <a:gd name="T45" fmla="*/ 532 h 640"/>
                  <a:gd name="T46" fmla="*/ 1804 w 5896"/>
                  <a:gd name="T47" fmla="*/ 608 h 640"/>
                  <a:gd name="T48" fmla="*/ 2083 w 5896"/>
                  <a:gd name="T49" fmla="*/ 616 h 640"/>
                  <a:gd name="T50" fmla="*/ 2193 w 5896"/>
                  <a:gd name="T51" fmla="*/ 471 h 640"/>
                  <a:gd name="T52" fmla="*/ 2071 w 5896"/>
                  <a:gd name="T53" fmla="*/ 286 h 640"/>
                  <a:gd name="T54" fmla="*/ 1915 w 5896"/>
                  <a:gd name="T55" fmla="*/ 177 h 640"/>
                  <a:gd name="T56" fmla="*/ 1992 w 5896"/>
                  <a:gd name="T57" fmla="*/ 94 h 640"/>
                  <a:gd name="T58" fmla="*/ 2107 w 5896"/>
                  <a:gd name="T59" fmla="*/ 9 h 640"/>
                  <a:gd name="T60" fmla="*/ 1824 w 5896"/>
                  <a:gd name="T61" fmla="*/ 92 h 640"/>
                  <a:gd name="T62" fmla="*/ 1870 w 5896"/>
                  <a:gd name="T63" fmla="*/ 310 h 640"/>
                  <a:gd name="T64" fmla="*/ 2068 w 5896"/>
                  <a:gd name="T65" fmla="*/ 422 h 640"/>
                  <a:gd name="T66" fmla="*/ 2032 w 5896"/>
                  <a:gd name="T67" fmla="*/ 532 h 640"/>
                  <a:gd name="T68" fmla="*/ 1790 w 5896"/>
                  <a:gd name="T69" fmla="*/ 600 h 640"/>
                  <a:gd name="T70" fmla="*/ 1349 w 5896"/>
                  <a:gd name="T71" fmla="*/ 251 h 640"/>
                  <a:gd name="T72" fmla="*/ 1587 w 5896"/>
                  <a:gd name="T73" fmla="*/ 421 h 640"/>
                  <a:gd name="T74" fmla="*/ 1301 w 5896"/>
                  <a:gd name="T75" fmla="*/ 630 h 640"/>
                  <a:gd name="T76" fmla="*/ 679 w 5896"/>
                  <a:gd name="T77" fmla="*/ 482 h 640"/>
                  <a:gd name="T78" fmla="*/ 669 w 5896"/>
                  <a:gd name="T79" fmla="*/ 177 h 640"/>
                  <a:gd name="T80" fmla="*/ 808 w 5896"/>
                  <a:gd name="T81" fmla="*/ 90 h 640"/>
                  <a:gd name="T82" fmla="*/ 944 w 5896"/>
                  <a:gd name="T83" fmla="*/ 177 h 640"/>
                  <a:gd name="T84" fmla="*/ 934 w 5896"/>
                  <a:gd name="T85" fmla="*/ 482 h 640"/>
                  <a:gd name="T86" fmla="*/ 804 w 5896"/>
                  <a:gd name="T87" fmla="*/ 549 h 640"/>
                  <a:gd name="T88" fmla="*/ 994 w 5896"/>
                  <a:gd name="T89" fmla="*/ 574 h 640"/>
                  <a:gd name="T90" fmla="*/ 1094 w 5896"/>
                  <a:gd name="T91" fmla="*/ 369 h 640"/>
                  <a:gd name="T92" fmla="*/ 1054 w 5896"/>
                  <a:gd name="T93" fmla="*/ 137 h 640"/>
                  <a:gd name="T94" fmla="*/ 891 w 5896"/>
                  <a:gd name="T95" fmla="*/ 9 h 640"/>
                  <a:gd name="T96" fmla="*/ 666 w 5896"/>
                  <a:gd name="T97" fmla="*/ 37 h 640"/>
                  <a:gd name="T98" fmla="*/ 531 w 5896"/>
                  <a:gd name="T99" fmla="*/ 208 h 640"/>
                  <a:gd name="T100" fmla="*/ 535 w 5896"/>
                  <a:gd name="T101" fmla="*/ 451 h 640"/>
                  <a:gd name="T102" fmla="*/ 670 w 5896"/>
                  <a:gd name="T103" fmla="*/ 610 h 640"/>
                  <a:gd name="T104" fmla="*/ 403 w 5896"/>
                  <a:gd name="T105" fmla="*/ 538 h 640"/>
                  <a:gd name="T106" fmla="*/ 216 w 5896"/>
                  <a:gd name="T107" fmla="*/ 516 h 640"/>
                  <a:gd name="T108" fmla="*/ 123 w 5896"/>
                  <a:gd name="T109" fmla="*/ 371 h 640"/>
                  <a:gd name="T110" fmla="*/ 160 w 5896"/>
                  <a:gd name="T111" fmla="*/ 176 h 640"/>
                  <a:gd name="T112" fmla="*/ 337 w 5896"/>
                  <a:gd name="T113" fmla="*/ 94 h 640"/>
                  <a:gd name="T114" fmla="*/ 383 w 5896"/>
                  <a:gd name="T115" fmla="*/ 3 h 640"/>
                  <a:gd name="T116" fmla="*/ 130 w 5896"/>
                  <a:gd name="T117" fmla="*/ 59 h 640"/>
                  <a:gd name="T118" fmla="*/ 6 w 5896"/>
                  <a:gd name="T119" fmla="*/ 255 h 640"/>
                  <a:gd name="T120" fmla="*/ 41 w 5896"/>
                  <a:gd name="T121" fmla="*/ 496 h 640"/>
                  <a:gd name="T122" fmla="*/ 215 w 5896"/>
                  <a:gd name="T123" fmla="*/ 628 h 640"/>
                  <a:gd name="T124" fmla="*/ 458 w 5896"/>
                  <a:gd name="T125" fmla="*/ 522 h 6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6" h="640">
                    <a:moveTo>
                      <a:pt x="5688" y="630"/>
                    </a:moveTo>
                    <a:lnTo>
                      <a:pt x="5688" y="369"/>
                    </a:lnTo>
                    <a:lnTo>
                      <a:pt x="5896" y="10"/>
                    </a:lnTo>
                    <a:lnTo>
                      <a:pt x="5766" y="10"/>
                    </a:lnTo>
                    <a:lnTo>
                      <a:pt x="5693" y="168"/>
                    </a:lnTo>
                    <a:lnTo>
                      <a:pt x="5678" y="201"/>
                    </a:lnTo>
                    <a:lnTo>
                      <a:pt x="5664" y="232"/>
                    </a:lnTo>
                    <a:lnTo>
                      <a:pt x="5651" y="262"/>
                    </a:lnTo>
                    <a:lnTo>
                      <a:pt x="5639" y="292"/>
                    </a:lnTo>
                    <a:lnTo>
                      <a:pt x="5638" y="292"/>
                    </a:lnTo>
                    <a:lnTo>
                      <a:pt x="5624" y="261"/>
                    </a:lnTo>
                    <a:lnTo>
                      <a:pt x="5612" y="232"/>
                    </a:lnTo>
                    <a:lnTo>
                      <a:pt x="5599" y="201"/>
                    </a:lnTo>
                    <a:lnTo>
                      <a:pt x="5583" y="169"/>
                    </a:lnTo>
                    <a:lnTo>
                      <a:pt x="5508" y="10"/>
                    </a:lnTo>
                    <a:lnTo>
                      <a:pt x="5380" y="10"/>
                    </a:lnTo>
                    <a:lnTo>
                      <a:pt x="5576" y="371"/>
                    </a:lnTo>
                    <a:lnTo>
                      <a:pt x="5576" y="630"/>
                    </a:lnTo>
                    <a:lnTo>
                      <a:pt x="5688" y="630"/>
                    </a:lnTo>
                    <a:close/>
                    <a:moveTo>
                      <a:pt x="5320" y="522"/>
                    </a:moveTo>
                    <a:lnTo>
                      <a:pt x="5308" y="527"/>
                    </a:lnTo>
                    <a:lnTo>
                      <a:pt x="5296" y="531"/>
                    </a:lnTo>
                    <a:lnTo>
                      <a:pt x="5279" y="535"/>
                    </a:lnTo>
                    <a:lnTo>
                      <a:pt x="5265" y="538"/>
                    </a:lnTo>
                    <a:lnTo>
                      <a:pt x="5247" y="541"/>
                    </a:lnTo>
                    <a:lnTo>
                      <a:pt x="5232" y="543"/>
                    </a:lnTo>
                    <a:lnTo>
                      <a:pt x="5213" y="544"/>
                    </a:lnTo>
                    <a:lnTo>
                      <a:pt x="5196" y="544"/>
                    </a:lnTo>
                    <a:lnTo>
                      <a:pt x="5185" y="544"/>
                    </a:lnTo>
                    <a:lnTo>
                      <a:pt x="5171" y="543"/>
                    </a:lnTo>
                    <a:lnTo>
                      <a:pt x="5159" y="542"/>
                    </a:lnTo>
                    <a:lnTo>
                      <a:pt x="5149" y="540"/>
                    </a:lnTo>
                    <a:lnTo>
                      <a:pt x="5136" y="538"/>
                    </a:lnTo>
                    <a:lnTo>
                      <a:pt x="5127" y="536"/>
                    </a:lnTo>
                    <a:lnTo>
                      <a:pt x="5116" y="533"/>
                    </a:lnTo>
                    <a:lnTo>
                      <a:pt x="5107" y="529"/>
                    </a:lnTo>
                    <a:lnTo>
                      <a:pt x="5095" y="526"/>
                    </a:lnTo>
                    <a:lnTo>
                      <a:pt x="5086" y="521"/>
                    </a:lnTo>
                    <a:lnTo>
                      <a:pt x="5078" y="516"/>
                    </a:lnTo>
                    <a:lnTo>
                      <a:pt x="5070" y="510"/>
                    </a:lnTo>
                    <a:lnTo>
                      <a:pt x="5059" y="504"/>
                    </a:lnTo>
                    <a:lnTo>
                      <a:pt x="5052" y="498"/>
                    </a:lnTo>
                    <a:lnTo>
                      <a:pt x="5045" y="491"/>
                    </a:lnTo>
                    <a:lnTo>
                      <a:pt x="5039" y="485"/>
                    </a:lnTo>
                    <a:lnTo>
                      <a:pt x="5032" y="477"/>
                    </a:lnTo>
                    <a:lnTo>
                      <a:pt x="5024" y="469"/>
                    </a:lnTo>
                    <a:lnTo>
                      <a:pt x="5018" y="461"/>
                    </a:lnTo>
                    <a:lnTo>
                      <a:pt x="5013" y="452"/>
                    </a:lnTo>
                    <a:lnTo>
                      <a:pt x="5008" y="443"/>
                    </a:lnTo>
                    <a:lnTo>
                      <a:pt x="5004" y="433"/>
                    </a:lnTo>
                    <a:lnTo>
                      <a:pt x="5000" y="424"/>
                    </a:lnTo>
                    <a:lnTo>
                      <a:pt x="4996" y="414"/>
                    </a:lnTo>
                    <a:lnTo>
                      <a:pt x="4988" y="392"/>
                    </a:lnTo>
                    <a:lnTo>
                      <a:pt x="4984" y="371"/>
                    </a:lnTo>
                    <a:lnTo>
                      <a:pt x="4981" y="346"/>
                    </a:lnTo>
                    <a:lnTo>
                      <a:pt x="4981" y="321"/>
                    </a:lnTo>
                    <a:lnTo>
                      <a:pt x="4981" y="308"/>
                    </a:lnTo>
                    <a:lnTo>
                      <a:pt x="4981" y="295"/>
                    </a:lnTo>
                    <a:lnTo>
                      <a:pt x="4983" y="281"/>
                    </a:lnTo>
                    <a:lnTo>
                      <a:pt x="4984" y="269"/>
                    </a:lnTo>
                    <a:lnTo>
                      <a:pt x="4987" y="257"/>
                    </a:lnTo>
                    <a:lnTo>
                      <a:pt x="4989" y="245"/>
                    </a:lnTo>
                    <a:lnTo>
                      <a:pt x="4994" y="235"/>
                    </a:lnTo>
                    <a:lnTo>
                      <a:pt x="4998" y="223"/>
                    </a:lnTo>
                    <a:lnTo>
                      <a:pt x="5001" y="213"/>
                    </a:lnTo>
                    <a:lnTo>
                      <a:pt x="5006" y="203"/>
                    </a:lnTo>
                    <a:lnTo>
                      <a:pt x="5010" y="193"/>
                    </a:lnTo>
                    <a:lnTo>
                      <a:pt x="5016" y="184"/>
                    </a:lnTo>
                    <a:lnTo>
                      <a:pt x="5021" y="176"/>
                    </a:lnTo>
                    <a:lnTo>
                      <a:pt x="5029" y="167"/>
                    </a:lnTo>
                    <a:lnTo>
                      <a:pt x="5036" y="159"/>
                    </a:lnTo>
                    <a:lnTo>
                      <a:pt x="5043" y="152"/>
                    </a:lnTo>
                    <a:lnTo>
                      <a:pt x="5049" y="145"/>
                    </a:lnTo>
                    <a:lnTo>
                      <a:pt x="5057" y="139"/>
                    </a:lnTo>
                    <a:lnTo>
                      <a:pt x="5066" y="132"/>
                    </a:lnTo>
                    <a:lnTo>
                      <a:pt x="5075" y="126"/>
                    </a:lnTo>
                    <a:lnTo>
                      <a:pt x="5083" y="121"/>
                    </a:lnTo>
                    <a:lnTo>
                      <a:pt x="5091" y="117"/>
                    </a:lnTo>
                    <a:lnTo>
                      <a:pt x="5100" y="112"/>
                    </a:lnTo>
                    <a:lnTo>
                      <a:pt x="5112" y="109"/>
                    </a:lnTo>
                    <a:lnTo>
                      <a:pt x="5132" y="102"/>
                    </a:lnTo>
                    <a:lnTo>
                      <a:pt x="5152" y="98"/>
                    </a:lnTo>
                    <a:lnTo>
                      <a:pt x="5174" y="94"/>
                    </a:lnTo>
                    <a:lnTo>
                      <a:pt x="5198" y="94"/>
                    </a:lnTo>
                    <a:lnTo>
                      <a:pt x="5218" y="94"/>
                    </a:lnTo>
                    <a:lnTo>
                      <a:pt x="5235" y="96"/>
                    </a:lnTo>
                    <a:lnTo>
                      <a:pt x="5250" y="98"/>
                    </a:lnTo>
                    <a:lnTo>
                      <a:pt x="5267" y="101"/>
                    </a:lnTo>
                    <a:lnTo>
                      <a:pt x="5281" y="105"/>
                    </a:lnTo>
                    <a:lnTo>
                      <a:pt x="5296" y="109"/>
                    </a:lnTo>
                    <a:lnTo>
                      <a:pt x="5308" y="113"/>
                    </a:lnTo>
                    <a:lnTo>
                      <a:pt x="5318" y="118"/>
                    </a:lnTo>
                    <a:lnTo>
                      <a:pt x="5344" y="28"/>
                    </a:lnTo>
                    <a:lnTo>
                      <a:pt x="5335" y="24"/>
                    </a:lnTo>
                    <a:lnTo>
                      <a:pt x="5320" y="20"/>
                    </a:lnTo>
                    <a:lnTo>
                      <a:pt x="5306" y="12"/>
                    </a:lnTo>
                    <a:lnTo>
                      <a:pt x="5288" y="9"/>
                    </a:lnTo>
                    <a:lnTo>
                      <a:pt x="5268" y="6"/>
                    </a:lnTo>
                    <a:lnTo>
                      <a:pt x="5244" y="3"/>
                    </a:lnTo>
                    <a:lnTo>
                      <a:pt x="5221" y="1"/>
                    </a:lnTo>
                    <a:lnTo>
                      <a:pt x="5194" y="0"/>
                    </a:lnTo>
                    <a:lnTo>
                      <a:pt x="5175" y="1"/>
                    </a:lnTo>
                    <a:lnTo>
                      <a:pt x="5159" y="2"/>
                    </a:lnTo>
                    <a:lnTo>
                      <a:pt x="5142" y="4"/>
                    </a:lnTo>
                    <a:lnTo>
                      <a:pt x="5125" y="6"/>
                    </a:lnTo>
                    <a:lnTo>
                      <a:pt x="5109" y="9"/>
                    </a:lnTo>
                    <a:lnTo>
                      <a:pt x="5093" y="12"/>
                    </a:lnTo>
                    <a:lnTo>
                      <a:pt x="5078" y="17"/>
                    </a:lnTo>
                    <a:lnTo>
                      <a:pt x="5061" y="23"/>
                    </a:lnTo>
                    <a:lnTo>
                      <a:pt x="5047" y="29"/>
                    </a:lnTo>
                    <a:lnTo>
                      <a:pt x="5034" y="35"/>
                    </a:lnTo>
                    <a:lnTo>
                      <a:pt x="5018" y="42"/>
                    </a:lnTo>
                    <a:lnTo>
                      <a:pt x="5006" y="50"/>
                    </a:lnTo>
                    <a:lnTo>
                      <a:pt x="4992" y="59"/>
                    </a:lnTo>
                    <a:lnTo>
                      <a:pt x="4979" y="68"/>
                    </a:lnTo>
                    <a:lnTo>
                      <a:pt x="4969" y="77"/>
                    </a:lnTo>
                    <a:lnTo>
                      <a:pt x="4958" y="87"/>
                    </a:lnTo>
                    <a:lnTo>
                      <a:pt x="4945" y="99"/>
                    </a:lnTo>
                    <a:lnTo>
                      <a:pt x="4935" y="110"/>
                    </a:lnTo>
                    <a:lnTo>
                      <a:pt x="4927" y="121"/>
                    </a:lnTo>
                    <a:lnTo>
                      <a:pt x="4917" y="135"/>
                    </a:lnTo>
                    <a:lnTo>
                      <a:pt x="4908" y="148"/>
                    </a:lnTo>
                    <a:lnTo>
                      <a:pt x="4901" y="162"/>
                    </a:lnTo>
                    <a:lnTo>
                      <a:pt x="4894" y="176"/>
                    </a:lnTo>
                    <a:lnTo>
                      <a:pt x="4888" y="189"/>
                    </a:lnTo>
                    <a:lnTo>
                      <a:pt x="4882" y="205"/>
                    </a:lnTo>
                    <a:lnTo>
                      <a:pt x="4875" y="222"/>
                    </a:lnTo>
                    <a:lnTo>
                      <a:pt x="4871" y="238"/>
                    </a:lnTo>
                    <a:lnTo>
                      <a:pt x="4868" y="255"/>
                    </a:lnTo>
                    <a:lnTo>
                      <a:pt x="4865" y="272"/>
                    </a:lnTo>
                    <a:lnTo>
                      <a:pt x="4864" y="290"/>
                    </a:lnTo>
                    <a:lnTo>
                      <a:pt x="4862" y="308"/>
                    </a:lnTo>
                    <a:lnTo>
                      <a:pt x="4862" y="328"/>
                    </a:lnTo>
                    <a:lnTo>
                      <a:pt x="4862" y="345"/>
                    </a:lnTo>
                    <a:lnTo>
                      <a:pt x="4864" y="362"/>
                    </a:lnTo>
                    <a:lnTo>
                      <a:pt x="4864" y="379"/>
                    </a:lnTo>
                    <a:lnTo>
                      <a:pt x="4867" y="394"/>
                    </a:lnTo>
                    <a:lnTo>
                      <a:pt x="4870" y="412"/>
                    </a:lnTo>
                    <a:lnTo>
                      <a:pt x="4873" y="426"/>
                    </a:lnTo>
                    <a:lnTo>
                      <a:pt x="4879" y="441"/>
                    </a:lnTo>
                    <a:lnTo>
                      <a:pt x="4884" y="456"/>
                    </a:lnTo>
                    <a:lnTo>
                      <a:pt x="4889" y="469"/>
                    </a:lnTo>
                    <a:lnTo>
                      <a:pt x="4896" y="483"/>
                    </a:lnTo>
                    <a:lnTo>
                      <a:pt x="4903" y="496"/>
                    </a:lnTo>
                    <a:lnTo>
                      <a:pt x="4909" y="508"/>
                    </a:lnTo>
                    <a:lnTo>
                      <a:pt x="4918" y="521"/>
                    </a:lnTo>
                    <a:lnTo>
                      <a:pt x="4928" y="533"/>
                    </a:lnTo>
                    <a:lnTo>
                      <a:pt x="4937" y="543"/>
                    </a:lnTo>
                    <a:lnTo>
                      <a:pt x="4945" y="555"/>
                    </a:lnTo>
                    <a:lnTo>
                      <a:pt x="4958" y="564"/>
                    </a:lnTo>
                    <a:lnTo>
                      <a:pt x="4967" y="573"/>
                    </a:lnTo>
                    <a:lnTo>
                      <a:pt x="4979" y="582"/>
                    </a:lnTo>
                    <a:lnTo>
                      <a:pt x="4992" y="592"/>
                    </a:lnTo>
                    <a:lnTo>
                      <a:pt x="5005" y="598"/>
                    </a:lnTo>
                    <a:lnTo>
                      <a:pt x="5017" y="605"/>
                    </a:lnTo>
                    <a:lnTo>
                      <a:pt x="5032" y="611"/>
                    </a:lnTo>
                    <a:lnTo>
                      <a:pt x="5045" y="617"/>
                    </a:lnTo>
                    <a:lnTo>
                      <a:pt x="5060" y="622"/>
                    </a:lnTo>
                    <a:lnTo>
                      <a:pt x="5077" y="628"/>
                    </a:lnTo>
                    <a:lnTo>
                      <a:pt x="5091" y="631"/>
                    </a:lnTo>
                    <a:lnTo>
                      <a:pt x="5109" y="634"/>
                    </a:lnTo>
                    <a:lnTo>
                      <a:pt x="5125" y="636"/>
                    </a:lnTo>
                    <a:lnTo>
                      <a:pt x="5142" y="638"/>
                    </a:lnTo>
                    <a:lnTo>
                      <a:pt x="5161" y="639"/>
                    </a:lnTo>
                    <a:lnTo>
                      <a:pt x="5178" y="640"/>
                    </a:lnTo>
                    <a:lnTo>
                      <a:pt x="5205" y="639"/>
                    </a:lnTo>
                    <a:lnTo>
                      <a:pt x="5232" y="637"/>
                    </a:lnTo>
                    <a:lnTo>
                      <a:pt x="5256" y="634"/>
                    </a:lnTo>
                    <a:lnTo>
                      <a:pt x="5276" y="631"/>
                    </a:lnTo>
                    <a:lnTo>
                      <a:pt x="5297" y="628"/>
                    </a:lnTo>
                    <a:lnTo>
                      <a:pt x="5313" y="620"/>
                    </a:lnTo>
                    <a:lnTo>
                      <a:pt x="5326" y="616"/>
                    </a:lnTo>
                    <a:lnTo>
                      <a:pt x="5340" y="611"/>
                    </a:lnTo>
                    <a:lnTo>
                      <a:pt x="5320" y="522"/>
                    </a:lnTo>
                    <a:close/>
                    <a:moveTo>
                      <a:pt x="4376" y="630"/>
                    </a:moveTo>
                    <a:lnTo>
                      <a:pt x="4376" y="408"/>
                    </a:lnTo>
                    <a:lnTo>
                      <a:pt x="4376" y="371"/>
                    </a:lnTo>
                    <a:lnTo>
                      <a:pt x="4376" y="335"/>
                    </a:lnTo>
                    <a:lnTo>
                      <a:pt x="4376" y="301"/>
                    </a:lnTo>
                    <a:lnTo>
                      <a:pt x="4375" y="269"/>
                    </a:lnTo>
                    <a:lnTo>
                      <a:pt x="4374" y="237"/>
                    </a:lnTo>
                    <a:lnTo>
                      <a:pt x="4373" y="204"/>
                    </a:lnTo>
                    <a:lnTo>
                      <a:pt x="4372" y="175"/>
                    </a:lnTo>
                    <a:lnTo>
                      <a:pt x="4372" y="144"/>
                    </a:lnTo>
                    <a:lnTo>
                      <a:pt x="4373" y="144"/>
                    </a:lnTo>
                    <a:lnTo>
                      <a:pt x="4385" y="169"/>
                    </a:lnTo>
                    <a:lnTo>
                      <a:pt x="4399" y="198"/>
                    </a:lnTo>
                    <a:lnTo>
                      <a:pt x="4412" y="223"/>
                    </a:lnTo>
                    <a:lnTo>
                      <a:pt x="4425" y="251"/>
                    </a:lnTo>
                    <a:lnTo>
                      <a:pt x="4440" y="278"/>
                    </a:lnTo>
                    <a:lnTo>
                      <a:pt x="4455" y="305"/>
                    </a:lnTo>
                    <a:lnTo>
                      <a:pt x="4471" y="332"/>
                    </a:lnTo>
                    <a:lnTo>
                      <a:pt x="4485" y="357"/>
                    </a:lnTo>
                    <a:lnTo>
                      <a:pt x="4646" y="630"/>
                    </a:lnTo>
                    <a:lnTo>
                      <a:pt x="4763" y="630"/>
                    </a:lnTo>
                    <a:lnTo>
                      <a:pt x="4763" y="10"/>
                    </a:lnTo>
                    <a:lnTo>
                      <a:pt x="4660" y="10"/>
                    </a:lnTo>
                    <a:lnTo>
                      <a:pt x="4660" y="226"/>
                    </a:lnTo>
                    <a:lnTo>
                      <a:pt x="4660" y="261"/>
                    </a:lnTo>
                    <a:lnTo>
                      <a:pt x="4660" y="295"/>
                    </a:lnTo>
                    <a:lnTo>
                      <a:pt x="4660" y="328"/>
                    </a:lnTo>
                    <a:lnTo>
                      <a:pt x="4662" y="359"/>
                    </a:lnTo>
                    <a:lnTo>
                      <a:pt x="4664" y="390"/>
                    </a:lnTo>
                    <a:lnTo>
                      <a:pt x="4665" y="421"/>
                    </a:lnTo>
                    <a:lnTo>
                      <a:pt x="4667" y="452"/>
                    </a:lnTo>
                    <a:lnTo>
                      <a:pt x="4669" y="483"/>
                    </a:lnTo>
                    <a:lnTo>
                      <a:pt x="4667" y="485"/>
                    </a:lnTo>
                    <a:lnTo>
                      <a:pt x="4656" y="458"/>
                    </a:lnTo>
                    <a:lnTo>
                      <a:pt x="4644" y="432"/>
                    </a:lnTo>
                    <a:lnTo>
                      <a:pt x="4633" y="407"/>
                    </a:lnTo>
                    <a:lnTo>
                      <a:pt x="4619" y="380"/>
                    </a:lnTo>
                    <a:lnTo>
                      <a:pt x="4605" y="354"/>
                    </a:lnTo>
                    <a:lnTo>
                      <a:pt x="4591" y="328"/>
                    </a:lnTo>
                    <a:lnTo>
                      <a:pt x="4576" y="301"/>
                    </a:lnTo>
                    <a:lnTo>
                      <a:pt x="4562" y="276"/>
                    </a:lnTo>
                    <a:lnTo>
                      <a:pt x="4401" y="10"/>
                    </a:lnTo>
                    <a:lnTo>
                      <a:pt x="4272" y="10"/>
                    </a:lnTo>
                    <a:lnTo>
                      <a:pt x="4272" y="630"/>
                    </a:lnTo>
                    <a:lnTo>
                      <a:pt x="4376" y="630"/>
                    </a:lnTo>
                    <a:close/>
                    <a:moveTo>
                      <a:pt x="3828" y="369"/>
                    </a:moveTo>
                    <a:lnTo>
                      <a:pt x="3878" y="216"/>
                    </a:lnTo>
                    <a:lnTo>
                      <a:pt x="3886" y="187"/>
                    </a:lnTo>
                    <a:lnTo>
                      <a:pt x="3893" y="157"/>
                    </a:lnTo>
                    <a:lnTo>
                      <a:pt x="3900" y="128"/>
                    </a:lnTo>
                    <a:lnTo>
                      <a:pt x="3906" y="100"/>
                    </a:lnTo>
                    <a:lnTo>
                      <a:pt x="3910" y="100"/>
                    </a:lnTo>
                    <a:lnTo>
                      <a:pt x="3917" y="128"/>
                    </a:lnTo>
                    <a:lnTo>
                      <a:pt x="3924" y="157"/>
                    </a:lnTo>
                    <a:lnTo>
                      <a:pt x="3932" y="187"/>
                    </a:lnTo>
                    <a:lnTo>
                      <a:pt x="3940" y="217"/>
                    </a:lnTo>
                    <a:lnTo>
                      <a:pt x="3990" y="369"/>
                    </a:lnTo>
                    <a:lnTo>
                      <a:pt x="3828" y="369"/>
                    </a:lnTo>
                    <a:close/>
                    <a:moveTo>
                      <a:pt x="4008" y="455"/>
                    </a:moveTo>
                    <a:lnTo>
                      <a:pt x="4065" y="630"/>
                    </a:lnTo>
                    <a:lnTo>
                      <a:pt x="4186" y="630"/>
                    </a:lnTo>
                    <a:lnTo>
                      <a:pt x="3985" y="10"/>
                    </a:lnTo>
                    <a:lnTo>
                      <a:pt x="3841" y="10"/>
                    </a:lnTo>
                    <a:lnTo>
                      <a:pt x="3640" y="630"/>
                    </a:lnTo>
                    <a:lnTo>
                      <a:pt x="3758" y="630"/>
                    </a:lnTo>
                    <a:lnTo>
                      <a:pt x="3811" y="455"/>
                    </a:lnTo>
                    <a:lnTo>
                      <a:pt x="4008" y="455"/>
                    </a:lnTo>
                    <a:close/>
                    <a:moveTo>
                      <a:pt x="3391" y="630"/>
                    </a:moveTo>
                    <a:lnTo>
                      <a:pt x="3504" y="630"/>
                    </a:lnTo>
                    <a:lnTo>
                      <a:pt x="3504" y="105"/>
                    </a:lnTo>
                    <a:lnTo>
                      <a:pt x="3681" y="105"/>
                    </a:lnTo>
                    <a:lnTo>
                      <a:pt x="3681" y="10"/>
                    </a:lnTo>
                    <a:lnTo>
                      <a:pt x="3213" y="10"/>
                    </a:lnTo>
                    <a:lnTo>
                      <a:pt x="3213" y="105"/>
                    </a:lnTo>
                    <a:lnTo>
                      <a:pt x="3391" y="105"/>
                    </a:lnTo>
                    <a:lnTo>
                      <a:pt x="3391" y="630"/>
                    </a:lnTo>
                    <a:close/>
                    <a:moveTo>
                      <a:pt x="2907" y="630"/>
                    </a:moveTo>
                    <a:lnTo>
                      <a:pt x="3277" y="630"/>
                    </a:lnTo>
                    <a:lnTo>
                      <a:pt x="3277" y="535"/>
                    </a:lnTo>
                    <a:lnTo>
                      <a:pt x="3022" y="535"/>
                    </a:lnTo>
                    <a:lnTo>
                      <a:pt x="3022" y="10"/>
                    </a:lnTo>
                    <a:lnTo>
                      <a:pt x="2907" y="10"/>
                    </a:lnTo>
                    <a:lnTo>
                      <a:pt x="2907" y="630"/>
                    </a:lnTo>
                    <a:close/>
                    <a:moveTo>
                      <a:pt x="2294" y="10"/>
                    </a:moveTo>
                    <a:lnTo>
                      <a:pt x="2294" y="365"/>
                    </a:lnTo>
                    <a:lnTo>
                      <a:pt x="2294" y="383"/>
                    </a:lnTo>
                    <a:lnTo>
                      <a:pt x="2295" y="400"/>
                    </a:lnTo>
                    <a:lnTo>
                      <a:pt x="2296" y="417"/>
                    </a:lnTo>
                    <a:lnTo>
                      <a:pt x="2297" y="432"/>
                    </a:lnTo>
                    <a:lnTo>
                      <a:pt x="2301" y="448"/>
                    </a:lnTo>
                    <a:lnTo>
                      <a:pt x="2305" y="462"/>
                    </a:lnTo>
                    <a:lnTo>
                      <a:pt x="2307" y="477"/>
                    </a:lnTo>
                    <a:lnTo>
                      <a:pt x="2312" y="490"/>
                    </a:lnTo>
                    <a:lnTo>
                      <a:pt x="2315" y="502"/>
                    </a:lnTo>
                    <a:lnTo>
                      <a:pt x="2320" y="514"/>
                    </a:lnTo>
                    <a:lnTo>
                      <a:pt x="2325" y="527"/>
                    </a:lnTo>
                    <a:lnTo>
                      <a:pt x="2331" y="537"/>
                    </a:lnTo>
                    <a:lnTo>
                      <a:pt x="2336" y="547"/>
                    </a:lnTo>
                    <a:lnTo>
                      <a:pt x="2344" y="558"/>
                    </a:lnTo>
                    <a:lnTo>
                      <a:pt x="2351" y="567"/>
                    </a:lnTo>
                    <a:lnTo>
                      <a:pt x="2358" y="575"/>
                    </a:lnTo>
                    <a:lnTo>
                      <a:pt x="2366" y="583"/>
                    </a:lnTo>
                    <a:lnTo>
                      <a:pt x="2374" y="592"/>
                    </a:lnTo>
                    <a:lnTo>
                      <a:pt x="2385" y="598"/>
                    </a:lnTo>
                    <a:lnTo>
                      <a:pt x="2393" y="604"/>
                    </a:lnTo>
                    <a:lnTo>
                      <a:pt x="2402" y="610"/>
                    </a:lnTo>
                    <a:lnTo>
                      <a:pt x="2413" y="615"/>
                    </a:lnTo>
                    <a:lnTo>
                      <a:pt x="2424" y="620"/>
                    </a:lnTo>
                    <a:lnTo>
                      <a:pt x="2433" y="623"/>
                    </a:lnTo>
                    <a:lnTo>
                      <a:pt x="2444" y="628"/>
                    </a:lnTo>
                    <a:lnTo>
                      <a:pt x="2456" y="633"/>
                    </a:lnTo>
                    <a:lnTo>
                      <a:pt x="2468" y="634"/>
                    </a:lnTo>
                    <a:lnTo>
                      <a:pt x="2479" y="636"/>
                    </a:lnTo>
                    <a:lnTo>
                      <a:pt x="2504" y="639"/>
                    </a:lnTo>
                    <a:lnTo>
                      <a:pt x="2532" y="640"/>
                    </a:lnTo>
                    <a:lnTo>
                      <a:pt x="2544" y="640"/>
                    </a:lnTo>
                    <a:lnTo>
                      <a:pt x="2557" y="639"/>
                    </a:lnTo>
                    <a:lnTo>
                      <a:pt x="2571" y="638"/>
                    </a:lnTo>
                    <a:lnTo>
                      <a:pt x="2584" y="636"/>
                    </a:lnTo>
                    <a:lnTo>
                      <a:pt x="2596" y="634"/>
                    </a:lnTo>
                    <a:lnTo>
                      <a:pt x="2610" y="631"/>
                    </a:lnTo>
                    <a:lnTo>
                      <a:pt x="2620" y="628"/>
                    </a:lnTo>
                    <a:lnTo>
                      <a:pt x="2632" y="622"/>
                    </a:lnTo>
                    <a:lnTo>
                      <a:pt x="2644" y="618"/>
                    </a:lnTo>
                    <a:lnTo>
                      <a:pt x="2654" y="613"/>
                    </a:lnTo>
                    <a:lnTo>
                      <a:pt x="2664" y="609"/>
                    </a:lnTo>
                    <a:lnTo>
                      <a:pt x="2675" y="603"/>
                    </a:lnTo>
                    <a:lnTo>
                      <a:pt x="2685" y="597"/>
                    </a:lnTo>
                    <a:lnTo>
                      <a:pt x="2693" y="590"/>
                    </a:lnTo>
                    <a:lnTo>
                      <a:pt x="2702" y="581"/>
                    </a:lnTo>
                    <a:lnTo>
                      <a:pt x="2710" y="573"/>
                    </a:lnTo>
                    <a:lnTo>
                      <a:pt x="2720" y="565"/>
                    </a:lnTo>
                    <a:lnTo>
                      <a:pt x="2726" y="556"/>
                    </a:lnTo>
                    <a:lnTo>
                      <a:pt x="2733" y="545"/>
                    </a:lnTo>
                    <a:lnTo>
                      <a:pt x="2739" y="535"/>
                    </a:lnTo>
                    <a:lnTo>
                      <a:pt x="2745" y="524"/>
                    </a:lnTo>
                    <a:lnTo>
                      <a:pt x="2752" y="511"/>
                    </a:lnTo>
                    <a:lnTo>
                      <a:pt x="2756" y="500"/>
                    </a:lnTo>
                    <a:lnTo>
                      <a:pt x="2761" y="488"/>
                    </a:lnTo>
                    <a:lnTo>
                      <a:pt x="2765" y="475"/>
                    </a:lnTo>
                    <a:lnTo>
                      <a:pt x="2768" y="460"/>
                    </a:lnTo>
                    <a:lnTo>
                      <a:pt x="2771" y="446"/>
                    </a:lnTo>
                    <a:lnTo>
                      <a:pt x="2773" y="430"/>
                    </a:lnTo>
                    <a:lnTo>
                      <a:pt x="2775" y="415"/>
                    </a:lnTo>
                    <a:lnTo>
                      <a:pt x="2777" y="399"/>
                    </a:lnTo>
                    <a:lnTo>
                      <a:pt x="2778" y="383"/>
                    </a:lnTo>
                    <a:lnTo>
                      <a:pt x="2778" y="364"/>
                    </a:lnTo>
                    <a:lnTo>
                      <a:pt x="2778" y="10"/>
                    </a:lnTo>
                    <a:lnTo>
                      <a:pt x="2665" y="10"/>
                    </a:lnTo>
                    <a:lnTo>
                      <a:pt x="2665" y="371"/>
                    </a:lnTo>
                    <a:lnTo>
                      <a:pt x="2664" y="393"/>
                    </a:lnTo>
                    <a:lnTo>
                      <a:pt x="2662" y="414"/>
                    </a:lnTo>
                    <a:lnTo>
                      <a:pt x="2660" y="432"/>
                    </a:lnTo>
                    <a:lnTo>
                      <a:pt x="2656" y="451"/>
                    </a:lnTo>
                    <a:lnTo>
                      <a:pt x="2651" y="466"/>
                    </a:lnTo>
                    <a:lnTo>
                      <a:pt x="2646" y="480"/>
                    </a:lnTo>
                    <a:lnTo>
                      <a:pt x="2639" y="494"/>
                    </a:lnTo>
                    <a:lnTo>
                      <a:pt x="2630" y="505"/>
                    </a:lnTo>
                    <a:lnTo>
                      <a:pt x="2621" y="516"/>
                    </a:lnTo>
                    <a:lnTo>
                      <a:pt x="2612" y="526"/>
                    </a:lnTo>
                    <a:lnTo>
                      <a:pt x="2602" y="532"/>
                    </a:lnTo>
                    <a:lnTo>
                      <a:pt x="2589" y="538"/>
                    </a:lnTo>
                    <a:lnTo>
                      <a:pt x="2578" y="543"/>
                    </a:lnTo>
                    <a:lnTo>
                      <a:pt x="2565" y="545"/>
                    </a:lnTo>
                    <a:lnTo>
                      <a:pt x="2549" y="547"/>
                    </a:lnTo>
                    <a:lnTo>
                      <a:pt x="2536" y="547"/>
                    </a:lnTo>
                    <a:lnTo>
                      <a:pt x="2520" y="547"/>
                    </a:lnTo>
                    <a:lnTo>
                      <a:pt x="2507" y="545"/>
                    </a:lnTo>
                    <a:lnTo>
                      <a:pt x="2495" y="542"/>
                    </a:lnTo>
                    <a:lnTo>
                      <a:pt x="2482" y="538"/>
                    </a:lnTo>
                    <a:lnTo>
                      <a:pt x="2471" y="532"/>
                    </a:lnTo>
                    <a:lnTo>
                      <a:pt x="2461" y="526"/>
                    </a:lnTo>
                    <a:lnTo>
                      <a:pt x="2451" y="516"/>
                    </a:lnTo>
                    <a:lnTo>
                      <a:pt x="2442" y="505"/>
                    </a:lnTo>
                    <a:lnTo>
                      <a:pt x="2434" y="494"/>
                    </a:lnTo>
                    <a:lnTo>
                      <a:pt x="2427" y="480"/>
                    </a:lnTo>
                    <a:lnTo>
                      <a:pt x="2422" y="466"/>
                    </a:lnTo>
                    <a:lnTo>
                      <a:pt x="2417" y="451"/>
                    </a:lnTo>
                    <a:lnTo>
                      <a:pt x="2413" y="432"/>
                    </a:lnTo>
                    <a:lnTo>
                      <a:pt x="2409" y="414"/>
                    </a:lnTo>
                    <a:lnTo>
                      <a:pt x="2407" y="393"/>
                    </a:lnTo>
                    <a:lnTo>
                      <a:pt x="2407" y="371"/>
                    </a:lnTo>
                    <a:lnTo>
                      <a:pt x="2407" y="10"/>
                    </a:lnTo>
                    <a:lnTo>
                      <a:pt x="2294" y="10"/>
                    </a:lnTo>
                    <a:close/>
                    <a:moveTo>
                      <a:pt x="1790" y="600"/>
                    </a:moveTo>
                    <a:lnTo>
                      <a:pt x="1804" y="608"/>
                    </a:lnTo>
                    <a:lnTo>
                      <a:pt x="1822" y="615"/>
                    </a:lnTo>
                    <a:lnTo>
                      <a:pt x="1841" y="620"/>
                    </a:lnTo>
                    <a:lnTo>
                      <a:pt x="1862" y="628"/>
                    </a:lnTo>
                    <a:lnTo>
                      <a:pt x="1883" y="633"/>
                    </a:lnTo>
                    <a:lnTo>
                      <a:pt x="1909" y="636"/>
                    </a:lnTo>
                    <a:lnTo>
                      <a:pt x="1933" y="639"/>
                    </a:lnTo>
                    <a:lnTo>
                      <a:pt x="1956" y="640"/>
                    </a:lnTo>
                    <a:lnTo>
                      <a:pt x="1987" y="639"/>
                    </a:lnTo>
                    <a:lnTo>
                      <a:pt x="2014" y="636"/>
                    </a:lnTo>
                    <a:lnTo>
                      <a:pt x="2026" y="634"/>
                    </a:lnTo>
                    <a:lnTo>
                      <a:pt x="2038" y="631"/>
                    </a:lnTo>
                    <a:lnTo>
                      <a:pt x="2051" y="628"/>
                    </a:lnTo>
                    <a:lnTo>
                      <a:pt x="2062" y="623"/>
                    </a:lnTo>
                    <a:lnTo>
                      <a:pt x="2072" y="620"/>
                    </a:lnTo>
                    <a:lnTo>
                      <a:pt x="2083" y="616"/>
                    </a:lnTo>
                    <a:lnTo>
                      <a:pt x="2093" y="612"/>
                    </a:lnTo>
                    <a:lnTo>
                      <a:pt x="2102" y="607"/>
                    </a:lnTo>
                    <a:lnTo>
                      <a:pt x="2111" y="602"/>
                    </a:lnTo>
                    <a:lnTo>
                      <a:pt x="2120" y="596"/>
                    </a:lnTo>
                    <a:lnTo>
                      <a:pt x="2128" y="590"/>
                    </a:lnTo>
                    <a:lnTo>
                      <a:pt x="2135" y="583"/>
                    </a:lnTo>
                    <a:lnTo>
                      <a:pt x="2142" y="577"/>
                    </a:lnTo>
                    <a:lnTo>
                      <a:pt x="2148" y="570"/>
                    </a:lnTo>
                    <a:lnTo>
                      <a:pt x="2156" y="563"/>
                    </a:lnTo>
                    <a:lnTo>
                      <a:pt x="2161" y="556"/>
                    </a:lnTo>
                    <a:lnTo>
                      <a:pt x="2171" y="540"/>
                    </a:lnTo>
                    <a:lnTo>
                      <a:pt x="2178" y="526"/>
                    </a:lnTo>
                    <a:lnTo>
                      <a:pt x="2184" y="507"/>
                    </a:lnTo>
                    <a:lnTo>
                      <a:pt x="2191" y="490"/>
                    </a:lnTo>
                    <a:lnTo>
                      <a:pt x="2193" y="471"/>
                    </a:lnTo>
                    <a:lnTo>
                      <a:pt x="2193" y="453"/>
                    </a:lnTo>
                    <a:lnTo>
                      <a:pt x="2193" y="437"/>
                    </a:lnTo>
                    <a:lnTo>
                      <a:pt x="2191" y="421"/>
                    </a:lnTo>
                    <a:lnTo>
                      <a:pt x="2187" y="407"/>
                    </a:lnTo>
                    <a:lnTo>
                      <a:pt x="2183" y="392"/>
                    </a:lnTo>
                    <a:lnTo>
                      <a:pt x="2177" y="379"/>
                    </a:lnTo>
                    <a:lnTo>
                      <a:pt x="2171" y="367"/>
                    </a:lnTo>
                    <a:lnTo>
                      <a:pt x="2163" y="354"/>
                    </a:lnTo>
                    <a:lnTo>
                      <a:pt x="2154" y="344"/>
                    </a:lnTo>
                    <a:lnTo>
                      <a:pt x="2143" y="332"/>
                    </a:lnTo>
                    <a:lnTo>
                      <a:pt x="2131" y="321"/>
                    </a:lnTo>
                    <a:lnTo>
                      <a:pt x="2118" y="312"/>
                    </a:lnTo>
                    <a:lnTo>
                      <a:pt x="2103" y="303"/>
                    </a:lnTo>
                    <a:lnTo>
                      <a:pt x="2088" y="294"/>
                    </a:lnTo>
                    <a:lnTo>
                      <a:pt x="2071" y="286"/>
                    </a:lnTo>
                    <a:lnTo>
                      <a:pt x="2053" y="277"/>
                    </a:lnTo>
                    <a:lnTo>
                      <a:pt x="2033" y="269"/>
                    </a:lnTo>
                    <a:lnTo>
                      <a:pt x="2005" y="257"/>
                    </a:lnTo>
                    <a:lnTo>
                      <a:pt x="1980" y="247"/>
                    </a:lnTo>
                    <a:lnTo>
                      <a:pt x="1971" y="241"/>
                    </a:lnTo>
                    <a:lnTo>
                      <a:pt x="1958" y="235"/>
                    </a:lnTo>
                    <a:lnTo>
                      <a:pt x="1951" y="230"/>
                    </a:lnTo>
                    <a:lnTo>
                      <a:pt x="1943" y="223"/>
                    </a:lnTo>
                    <a:lnTo>
                      <a:pt x="1937" y="219"/>
                    </a:lnTo>
                    <a:lnTo>
                      <a:pt x="1932" y="213"/>
                    </a:lnTo>
                    <a:lnTo>
                      <a:pt x="1924" y="205"/>
                    </a:lnTo>
                    <a:lnTo>
                      <a:pt x="1921" y="199"/>
                    </a:lnTo>
                    <a:lnTo>
                      <a:pt x="1917" y="192"/>
                    </a:lnTo>
                    <a:lnTo>
                      <a:pt x="1916" y="184"/>
                    </a:lnTo>
                    <a:lnTo>
                      <a:pt x="1915" y="177"/>
                    </a:lnTo>
                    <a:lnTo>
                      <a:pt x="1915" y="167"/>
                    </a:lnTo>
                    <a:lnTo>
                      <a:pt x="1915" y="162"/>
                    </a:lnTo>
                    <a:lnTo>
                      <a:pt x="1916" y="154"/>
                    </a:lnTo>
                    <a:lnTo>
                      <a:pt x="1917" y="147"/>
                    </a:lnTo>
                    <a:lnTo>
                      <a:pt x="1919" y="141"/>
                    </a:lnTo>
                    <a:lnTo>
                      <a:pt x="1924" y="135"/>
                    </a:lnTo>
                    <a:lnTo>
                      <a:pt x="1930" y="128"/>
                    </a:lnTo>
                    <a:lnTo>
                      <a:pt x="1934" y="121"/>
                    </a:lnTo>
                    <a:lnTo>
                      <a:pt x="1939" y="117"/>
                    </a:lnTo>
                    <a:lnTo>
                      <a:pt x="1946" y="112"/>
                    </a:lnTo>
                    <a:lnTo>
                      <a:pt x="1953" y="107"/>
                    </a:lnTo>
                    <a:lnTo>
                      <a:pt x="1961" y="103"/>
                    </a:lnTo>
                    <a:lnTo>
                      <a:pt x="1971" y="100"/>
                    </a:lnTo>
                    <a:lnTo>
                      <a:pt x="1981" y="97"/>
                    </a:lnTo>
                    <a:lnTo>
                      <a:pt x="1992" y="94"/>
                    </a:lnTo>
                    <a:lnTo>
                      <a:pt x="2005" y="94"/>
                    </a:lnTo>
                    <a:lnTo>
                      <a:pt x="2017" y="94"/>
                    </a:lnTo>
                    <a:lnTo>
                      <a:pt x="2038" y="94"/>
                    </a:lnTo>
                    <a:lnTo>
                      <a:pt x="2058" y="96"/>
                    </a:lnTo>
                    <a:lnTo>
                      <a:pt x="2075" y="100"/>
                    </a:lnTo>
                    <a:lnTo>
                      <a:pt x="2093" y="104"/>
                    </a:lnTo>
                    <a:lnTo>
                      <a:pt x="2107" y="108"/>
                    </a:lnTo>
                    <a:lnTo>
                      <a:pt x="2122" y="113"/>
                    </a:lnTo>
                    <a:lnTo>
                      <a:pt x="2132" y="118"/>
                    </a:lnTo>
                    <a:lnTo>
                      <a:pt x="2141" y="121"/>
                    </a:lnTo>
                    <a:lnTo>
                      <a:pt x="2168" y="31"/>
                    </a:lnTo>
                    <a:lnTo>
                      <a:pt x="2156" y="25"/>
                    </a:lnTo>
                    <a:lnTo>
                      <a:pt x="2140" y="20"/>
                    </a:lnTo>
                    <a:lnTo>
                      <a:pt x="2125" y="14"/>
                    </a:lnTo>
                    <a:lnTo>
                      <a:pt x="2107" y="9"/>
                    </a:lnTo>
                    <a:lnTo>
                      <a:pt x="2088" y="6"/>
                    </a:lnTo>
                    <a:lnTo>
                      <a:pt x="2066" y="3"/>
                    </a:lnTo>
                    <a:lnTo>
                      <a:pt x="2044" y="1"/>
                    </a:lnTo>
                    <a:lnTo>
                      <a:pt x="2020" y="0"/>
                    </a:lnTo>
                    <a:lnTo>
                      <a:pt x="1995" y="1"/>
                    </a:lnTo>
                    <a:lnTo>
                      <a:pt x="1972" y="4"/>
                    </a:lnTo>
                    <a:lnTo>
                      <a:pt x="1949" y="7"/>
                    </a:lnTo>
                    <a:lnTo>
                      <a:pt x="1930" y="14"/>
                    </a:lnTo>
                    <a:lnTo>
                      <a:pt x="1909" y="22"/>
                    </a:lnTo>
                    <a:lnTo>
                      <a:pt x="1891" y="30"/>
                    </a:lnTo>
                    <a:lnTo>
                      <a:pt x="1874" y="40"/>
                    </a:lnTo>
                    <a:lnTo>
                      <a:pt x="1860" y="51"/>
                    </a:lnTo>
                    <a:lnTo>
                      <a:pt x="1846" y="64"/>
                    </a:lnTo>
                    <a:lnTo>
                      <a:pt x="1834" y="77"/>
                    </a:lnTo>
                    <a:lnTo>
                      <a:pt x="1824" y="92"/>
                    </a:lnTo>
                    <a:lnTo>
                      <a:pt x="1816" y="108"/>
                    </a:lnTo>
                    <a:lnTo>
                      <a:pt x="1809" y="123"/>
                    </a:lnTo>
                    <a:lnTo>
                      <a:pt x="1804" y="142"/>
                    </a:lnTo>
                    <a:lnTo>
                      <a:pt x="1801" y="159"/>
                    </a:lnTo>
                    <a:lnTo>
                      <a:pt x="1800" y="179"/>
                    </a:lnTo>
                    <a:lnTo>
                      <a:pt x="1801" y="194"/>
                    </a:lnTo>
                    <a:lnTo>
                      <a:pt x="1803" y="211"/>
                    </a:lnTo>
                    <a:lnTo>
                      <a:pt x="1807" y="225"/>
                    </a:lnTo>
                    <a:lnTo>
                      <a:pt x="1812" y="239"/>
                    </a:lnTo>
                    <a:lnTo>
                      <a:pt x="1820" y="253"/>
                    </a:lnTo>
                    <a:lnTo>
                      <a:pt x="1826" y="264"/>
                    </a:lnTo>
                    <a:lnTo>
                      <a:pt x="1835" y="276"/>
                    </a:lnTo>
                    <a:lnTo>
                      <a:pt x="1844" y="288"/>
                    </a:lnTo>
                    <a:lnTo>
                      <a:pt x="1859" y="298"/>
                    </a:lnTo>
                    <a:lnTo>
                      <a:pt x="1870" y="310"/>
                    </a:lnTo>
                    <a:lnTo>
                      <a:pt x="1883" y="318"/>
                    </a:lnTo>
                    <a:lnTo>
                      <a:pt x="1899" y="328"/>
                    </a:lnTo>
                    <a:lnTo>
                      <a:pt x="1914" y="335"/>
                    </a:lnTo>
                    <a:lnTo>
                      <a:pt x="1932" y="344"/>
                    </a:lnTo>
                    <a:lnTo>
                      <a:pt x="1949" y="351"/>
                    </a:lnTo>
                    <a:lnTo>
                      <a:pt x="1969" y="358"/>
                    </a:lnTo>
                    <a:lnTo>
                      <a:pt x="1995" y="369"/>
                    </a:lnTo>
                    <a:lnTo>
                      <a:pt x="2018" y="380"/>
                    </a:lnTo>
                    <a:lnTo>
                      <a:pt x="2028" y="385"/>
                    </a:lnTo>
                    <a:lnTo>
                      <a:pt x="2036" y="391"/>
                    </a:lnTo>
                    <a:lnTo>
                      <a:pt x="2045" y="396"/>
                    </a:lnTo>
                    <a:lnTo>
                      <a:pt x="2052" y="403"/>
                    </a:lnTo>
                    <a:lnTo>
                      <a:pt x="2058" y="408"/>
                    </a:lnTo>
                    <a:lnTo>
                      <a:pt x="2063" y="417"/>
                    </a:lnTo>
                    <a:lnTo>
                      <a:pt x="2068" y="422"/>
                    </a:lnTo>
                    <a:lnTo>
                      <a:pt x="2071" y="429"/>
                    </a:lnTo>
                    <a:lnTo>
                      <a:pt x="2073" y="437"/>
                    </a:lnTo>
                    <a:lnTo>
                      <a:pt x="2075" y="444"/>
                    </a:lnTo>
                    <a:lnTo>
                      <a:pt x="2078" y="453"/>
                    </a:lnTo>
                    <a:lnTo>
                      <a:pt x="2078" y="461"/>
                    </a:lnTo>
                    <a:lnTo>
                      <a:pt x="2078" y="470"/>
                    </a:lnTo>
                    <a:lnTo>
                      <a:pt x="2075" y="480"/>
                    </a:lnTo>
                    <a:lnTo>
                      <a:pt x="2073" y="488"/>
                    </a:lnTo>
                    <a:lnTo>
                      <a:pt x="2070" y="496"/>
                    </a:lnTo>
                    <a:lnTo>
                      <a:pt x="2066" y="503"/>
                    </a:lnTo>
                    <a:lnTo>
                      <a:pt x="2061" y="510"/>
                    </a:lnTo>
                    <a:lnTo>
                      <a:pt x="2055" y="517"/>
                    </a:lnTo>
                    <a:lnTo>
                      <a:pt x="2049" y="523"/>
                    </a:lnTo>
                    <a:lnTo>
                      <a:pt x="2042" y="528"/>
                    </a:lnTo>
                    <a:lnTo>
                      <a:pt x="2032" y="532"/>
                    </a:lnTo>
                    <a:lnTo>
                      <a:pt x="2023" y="536"/>
                    </a:lnTo>
                    <a:lnTo>
                      <a:pt x="2013" y="539"/>
                    </a:lnTo>
                    <a:lnTo>
                      <a:pt x="2003" y="542"/>
                    </a:lnTo>
                    <a:lnTo>
                      <a:pt x="1990" y="544"/>
                    </a:lnTo>
                    <a:lnTo>
                      <a:pt x="1978" y="545"/>
                    </a:lnTo>
                    <a:lnTo>
                      <a:pt x="1966" y="545"/>
                    </a:lnTo>
                    <a:lnTo>
                      <a:pt x="1944" y="545"/>
                    </a:lnTo>
                    <a:lnTo>
                      <a:pt x="1922" y="542"/>
                    </a:lnTo>
                    <a:lnTo>
                      <a:pt x="1902" y="539"/>
                    </a:lnTo>
                    <a:lnTo>
                      <a:pt x="1882" y="534"/>
                    </a:lnTo>
                    <a:lnTo>
                      <a:pt x="1864" y="528"/>
                    </a:lnTo>
                    <a:lnTo>
                      <a:pt x="1846" y="522"/>
                    </a:lnTo>
                    <a:lnTo>
                      <a:pt x="1830" y="514"/>
                    </a:lnTo>
                    <a:lnTo>
                      <a:pt x="1816" y="506"/>
                    </a:lnTo>
                    <a:lnTo>
                      <a:pt x="1790" y="600"/>
                    </a:lnTo>
                    <a:close/>
                    <a:moveTo>
                      <a:pt x="1301" y="630"/>
                    </a:moveTo>
                    <a:lnTo>
                      <a:pt x="1301" y="408"/>
                    </a:lnTo>
                    <a:lnTo>
                      <a:pt x="1301" y="371"/>
                    </a:lnTo>
                    <a:lnTo>
                      <a:pt x="1300" y="335"/>
                    </a:lnTo>
                    <a:lnTo>
                      <a:pt x="1300" y="301"/>
                    </a:lnTo>
                    <a:lnTo>
                      <a:pt x="1299" y="269"/>
                    </a:lnTo>
                    <a:lnTo>
                      <a:pt x="1299" y="237"/>
                    </a:lnTo>
                    <a:lnTo>
                      <a:pt x="1298" y="204"/>
                    </a:lnTo>
                    <a:lnTo>
                      <a:pt x="1296" y="175"/>
                    </a:lnTo>
                    <a:lnTo>
                      <a:pt x="1295" y="144"/>
                    </a:lnTo>
                    <a:lnTo>
                      <a:pt x="1298" y="144"/>
                    </a:lnTo>
                    <a:lnTo>
                      <a:pt x="1309" y="169"/>
                    </a:lnTo>
                    <a:lnTo>
                      <a:pt x="1321" y="198"/>
                    </a:lnTo>
                    <a:lnTo>
                      <a:pt x="1336" y="223"/>
                    </a:lnTo>
                    <a:lnTo>
                      <a:pt x="1349" y="251"/>
                    </a:lnTo>
                    <a:lnTo>
                      <a:pt x="1362" y="278"/>
                    </a:lnTo>
                    <a:lnTo>
                      <a:pt x="1379" y="305"/>
                    </a:lnTo>
                    <a:lnTo>
                      <a:pt x="1392" y="332"/>
                    </a:lnTo>
                    <a:lnTo>
                      <a:pt x="1409" y="357"/>
                    </a:lnTo>
                    <a:lnTo>
                      <a:pt x="1570" y="630"/>
                    </a:lnTo>
                    <a:lnTo>
                      <a:pt x="1687" y="630"/>
                    </a:lnTo>
                    <a:lnTo>
                      <a:pt x="1687" y="10"/>
                    </a:lnTo>
                    <a:lnTo>
                      <a:pt x="1583" y="10"/>
                    </a:lnTo>
                    <a:lnTo>
                      <a:pt x="1583" y="226"/>
                    </a:lnTo>
                    <a:lnTo>
                      <a:pt x="1583" y="261"/>
                    </a:lnTo>
                    <a:lnTo>
                      <a:pt x="1583" y="295"/>
                    </a:lnTo>
                    <a:lnTo>
                      <a:pt x="1583" y="328"/>
                    </a:lnTo>
                    <a:lnTo>
                      <a:pt x="1585" y="359"/>
                    </a:lnTo>
                    <a:lnTo>
                      <a:pt x="1585" y="390"/>
                    </a:lnTo>
                    <a:lnTo>
                      <a:pt x="1587" y="421"/>
                    </a:lnTo>
                    <a:lnTo>
                      <a:pt x="1591" y="452"/>
                    </a:lnTo>
                    <a:lnTo>
                      <a:pt x="1593" y="483"/>
                    </a:lnTo>
                    <a:lnTo>
                      <a:pt x="1591" y="485"/>
                    </a:lnTo>
                    <a:lnTo>
                      <a:pt x="1578" y="458"/>
                    </a:lnTo>
                    <a:lnTo>
                      <a:pt x="1568" y="432"/>
                    </a:lnTo>
                    <a:lnTo>
                      <a:pt x="1556" y="407"/>
                    </a:lnTo>
                    <a:lnTo>
                      <a:pt x="1542" y="380"/>
                    </a:lnTo>
                    <a:lnTo>
                      <a:pt x="1529" y="354"/>
                    </a:lnTo>
                    <a:lnTo>
                      <a:pt x="1513" y="328"/>
                    </a:lnTo>
                    <a:lnTo>
                      <a:pt x="1500" y="301"/>
                    </a:lnTo>
                    <a:lnTo>
                      <a:pt x="1485" y="276"/>
                    </a:lnTo>
                    <a:lnTo>
                      <a:pt x="1324" y="10"/>
                    </a:lnTo>
                    <a:lnTo>
                      <a:pt x="1196" y="10"/>
                    </a:lnTo>
                    <a:lnTo>
                      <a:pt x="1196" y="630"/>
                    </a:lnTo>
                    <a:lnTo>
                      <a:pt x="1301" y="630"/>
                    </a:lnTo>
                    <a:close/>
                    <a:moveTo>
                      <a:pt x="804" y="549"/>
                    </a:moveTo>
                    <a:lnTo>
                      <a:pt x="795" y="547"/>
                    </a:lnTo>
                    <a:lnTo>
                      <a:pt x="785" y="547"/>
                    </a:lnTo>
                    <a:lnTo>
                      <a:pt x="777" y="545"/>
                    </a:lnTo>
                    <a:lnTo>
                      <a:pt x="766" y="544"/>
                    </a:lnTo>
                    <a:lnTo>
                      <a:pt x="757" y="542"/>
                    </a:lnTo>
                    <a:lnTo>
                      <a:pt x="749" y="539"/>
                    </a:lnTo>
                    <a:lnTo>
                      <a:pt x="742" y="535"/>
                    </a:lnTo>
                    <a:lnTo>
                      <a:pt x="734" y="531"/>
                    </a:lnTo>
                    <a:lnTo>
                      <a:pt x="724" y="526"/>
                    </a:lnTo>
                    <a:lnTo>
                      <a:pt x="717" y="522"/>
                    </a:lnTo>
                    <a:lnTo>
                      <a:pt x="710" y="516"/>
                    </a:lnTo>
                    <a:lnTo>
                      <a:pt x="704" y="509"/>
                    </a:lnTo>
                    <a:lnTo>
                      <a:pt x="690" y="496"/>
                    </a:lnTo>
                    <a:lnTo>
                      <a:pt x="679" y="482"/>
                    </a:lnTo>
                    <a:lnTo>
                      <a:pt x="669" y="465"/>
                    </a:lnTo>
                    <a:lnTo>
                      <a:pt x="661" y="448"/>
                    </a:lnTo>
                    <a:lnTo>
                      <a:pt x="651" y="429"/>
                    </a:lnTo>
                    <a:lnTo>
                      <a:pt x="645" y="410"/>
                    </a:lnTo>
                    <a:lnTo>
                      <a:pt x="640" y="388"/>
                    </a:lnTo>
                    <a:lnTo>
                      <a:pt x="637" y="367"/>
                    </a:lnTo>
                    <a:lnTo>
                      <a:pt x="634" y="345"/>
                    </a:lnTo>
                    <a:lnTo>
                      <a:pt x="634" y="321"/>
                    </a:lnTo>
                    <a:lnTo>
                      <a:pt x="634" y="298"/>
                    </a:lnTo>
                    <a:lnTo>
                      <a:pt x="636" y="276"/>
                    </a:lnTo>
                    <a:lnTo>
                      <a:pt x="640" y="255"/>
                    </a:lnTo>
                    <a:lnTo>
                      <a:pt x="645" y="235"/>
                    </a:lnTo>
                    <a:lnTo>
                      <a:pt x="651" y="214"/>
                    </a:lnTo>
                    <a:lnTo>
                      <a:pt x="660" y="194"/>
                    </a:lnTo>
                    <a:lnTo>
                      <a:pt x="669" y="177"/>
                    </a:lnTo>
                    <a:lnTo>
                      <a:pt x="677" y="160"/>
                    </a:lnTo>
                    <a:lnTo>
                      <a:pt x="689" y="145"/>
                    </a:lnTo>
                    <a:lnTo>
                      <a:pt x="703" y="131"/>
                    </a:lnTo>
                    <a:lnTo>
                      <a:pt x="709" y="126"/>
                    </a:lnTo>
                    <a:lnTo>
                      <a:pt x="716" y="119"/>
                    </a:lnTo>
                    <a:lnTo>
                      <a:pt x="723" y="114"/>
                    </a:lnTo>
                    <a:lnTo>
                      <a:pt x="733" y="109"/>
                    </a:lnTo>
                    <a:lnTo>
                      <a:pt x="741" y="105"/>
                    </a:lnTo>
                    <a:lnTo>
                      <a:pt x="748" y="102"/>
                    </a:lnTo>
                    <a:lnTo>
                      <a:pt x="757" y="99"/>
                    </a:lnTo>
                    <a:lnTo>
                      <a:pt x="766" y="96"/>
                    </a:lnTo>
                    <a:lnTo>
                      <a:pt x="777" y="94"/>
                    </a:lnTo>
                    <a:lnTo>
                      <a:pt x="786" y="92"/>
                    </a:lnTo>
                    <a:lnTo>
                      <a:pt x="795" y="90"/>
                    </a:lnTo>
                    <a:lnTo>
                      <a:pt x="808" y="90"/>
                    </a:lnTo>
                    <a:lnTo>
                      <a:pt x="818" y="90"/>
                    </a:lnTo>
                    <a:lnTo>
                      <a:pt x="827" y="92"/>
                    </a:lnTo>
                    <a:lnTo>
                      <a:pt x="836" y="94"/>
                    </a:lnTo>
                    <a:lnTo>
                      <a:pt x="847" y="96"/>
                    </a:lnTo>
                    <a:lnTo>
                      <a:pt x="856" y="99"/>
                    </a:lnTo>
                    <a:lnTo>
                      <a:pt x="864" y="102"/>
                    </a:lnTo>
                    <a:lnTo>
                      <a:pt x="872" y="106"/>
                    </a:lnTo>
                    <a:lnTo>
                      <a:pt x="882" y="110"/>
                    </a:lnTo>
                    <a:lnTo>
                      <a:pt x="890" y="114"/>
                    </a:lnTo>
                    <a:lnTo>
                      <a:pt x="897" y="120"/>
                    </a:lnTo>
                    <a:lnTo>
                      <a:pt x="903" y="126"/>
                    </a:lnTo>
                    <a:lnTo>
                      <a:pt x="910" y="131"/>
                    </a:lnTo>
                    <a:lnTo>
                      <a:pt x="924" y="145"/>
                    </a:lnTo>
                    <a:lnTo>
                      <a:pt x="935" y="160"/>
                    </a:lnTo>
                    <a:lnTo>
                      <a:pt x="944" y="177"/>
                    </a:lnTo>
                    <a:lnTo>
                      <a:pt x="952" y="194"/>
                    </a:lnTo>
                    <a:lnTo>
                      <a:pt x="962" y="214"/>
                    </a:lnTo>
                    <a:lnTo>
                      <a:pt x="968" y="233"/>
                    </a:lnTo>
                    <a:lnTo>
                      <a:pt x="972" y="254"/>
                    </a:lnTo>
                    <a:lnTo>
                      <a:pt x="974" y="274"/>
                    </a:lnTo>
                    <a:lnTo>
                      <a:pt x="976" y="296"/>
                    </a:lnTo>
                    <a:lnTo>
                      <a:pt x="977" y="317"/>
                    </a:lnTo>
                    <a:lnTo>
                      <a:pt x="976" y="342"/>
                    </a:lnTo>
                    <a:lnTo>
                      <a:pt x="974" y="365"/>
                    </a:lnTo>
                    <a:lnTo>
                      <a:pt x="972" y="387"/>
                    </a:lnTo>
                    <a:lnTo>
                      <a:pt x="967" y="408"/>
                    </a:lnTo>
                    <a:lnTo>
                      <a:pt x="961" y="429"/>
                    </a:lnTo>
                    <a:lnTo>
                      <a:pt x="951" y="448"/>
                    </a:lnTo>
                    <a:lnTo>
                      <a:pt x="943" y="466"/>
                    </a:lnTo>
                    <a:lnTo>
                      <a:pt x="934" y="482"/>
                    </a:lnTo>
                    <a:lnTo>
                      <a:pt x="922" y="497"/>
                    </a:lnTo>
                    <a:lnTo>
                      <a:pt x="908" y="510"/>
                    </a:lnTo>
                    <a:lnTo>
                      <a:pt x="901" y="517"/>
                    </a:lnTo>
                    <a:lnTo>
                      <a:pt x="895" y="522"/>
                    </a:lnTo>
                    <a:lnTo>
                      <a:pt x="888" y="527"/>
                    </a:lnTo>
                    <a:lnTo>
                      <a:pt x="878" y="531"/>
                    </a:lnTo>
                    <a:lnTo>
                      <a:pt x="870" y="535"/>
                    </a:lnTo>
                    <a:lnTo>
                      <a:pt x="862" y="539"/>
                    </a:lnTo>
                    <a:lnTo>
                      <a:pt x="855" y="542"/>
                    </a:lnTo>
                    <a:lnTo>
                      <a:pt x="846" y="544"/>
                    </a:lnTo>
                    <a:lnTo>
                      <a:pt x="835" y="545"/>
                    </a:lnTo>
                    <a:lnTo>
                      <a:pt x="826" y="547"/>
                    </a:lnTo>
                    <a:lnTo>
                      <a:pt x="817" y="547"/>
                    </a:lnTo>
                    <a:lnTo>
                      <a:pt x="805" y="549"/>
                    </a:lnTo>
                    <a:lnTo>
                      <a:pt x="804" y="549"/>
                    </a:lnTo>
                    <a:close/>
                    <a:moveTo>
                      <a:pt x="802" y="640"/>
                    </a:moveTo>
                    <a:lnTo>
                      <a:pt x="819" y="640"/>
                    </a:lnTo>
                    <a:lnTo>
                      <a:pt x="833" y="639"/>
                    </a:lnTo>
                    <a:lnTo>
                      <a:pt x="850" y="637"/>
                    </a:lnTo>
                    <a:lnTo>
                      <a:pt x="863" y="635"/>
                    </a:lnTo>
                    <a:lnTo>
                      <a:pt x="878" y="633"/>
                    </a:lnTo>
                    <a:lnTo>
                      <a:pt x="894" y="628"/>
                    </a:lnTo>
                    <a:lnTo>
                      <a:pt x="906" y="622"/>
                    </a:lnTo>
                    <a:lnTo>
                      <a:pt x="921" y="618"/>
                    </a:lnTo>
                    <a:lnTo>
                      <a:pt x="934" y="612"/>
                    </a:lnTo>
                    <a:lnTo>
                      <a:pt x="946" y="606"/>
                    </a:lnTo>
                    <a:lnTo>
                      <a:pt x="960" y="599"/>
                    </a:lnTo>
                    <a:lnTo>
                      <a:pt x="971" y="592"/>
                    </a:lnTo>
                    <a:lnTo>
                      <a:pt x="982" y="583"/>
                    </a:lnTo>
                    <a:lnTo>
                      <a:pt x="994" y="574"/>
                    </a:lnTo>
                    <a:lnTo>
                      <a:pt x="1005" y="565"/>
                    </a:lnTo>
                    <a:lnTo>
                      <a:pt x="1013" y="555"/>
                    </a:lnTo>
                    <a:lnTo>
                      <a:pt x="1023" y="544"/>
                    </a:lnTo>
                    <a:lnTo>
                      <a:pt x="1034" y="532"/>
                    </a:lnTo>
                    <a:lnTo>
                      <a:pt x="1042" y="521"/>
                    </a:lnTo>
                    <a:lnTo>
                      <a:pt x="1050" y="508"/>
                    </a:lnTo>
                    <a:lnTo>
                      <a:pt x="1056" y="495"/>
                    </a:lnTo>
                    <a:lnTo>
                      <a:pt x="1063" y="482"/>
                    </a:lnTo>
                    <a:lnTo>
                      <a:pt x="1071" y="467"/>
                    </a:lnTo>
                    <a:lnTo>
                      <a:pt x="1077" y="452"/>
                    </a:lnTo>
                    <a:lnTo>
                      <a:pt x="1082" y="437"/>
                    </a:lnTo>
                    <a:lnTo>
                      <a:pt x="1086" y="421"/>
                    </a:lnTo>
                    <a:lnTo>
                      <a:pt x="1089" y="405"/>
                    </a:lnTo>
                    <a:lnTo>
                      <a:pt x="1092" y="387"/>
                    </a:lnTo>
                    <a:lnTo>
                      <a:pt x="1094" y="369"/>
                    </a:lnTo>
                    <a:lnTo>
                      <a:pt x="1096" y="351"/>
                    </a:lnTo>
                    <a:lnTo>
                      <a:pt x="1097" y="333"/>
                    </a:lnTo>
                    <a:lnTo>
                      <a:pt x="1097" y="313"/>
                    </a:lnTo>
                    <a:lnTo>
                      <a:pt x="1097" y="296"/>
                    </a:lnTo>
                    <a:lnTo>
                      <a:pt x="1096" y="280"/>
                    </a:lnTo>
                    <a:lnTo>
                      <a:pt x="1095" y="264"/>
                    </a:lnTo>
                    <a:lnTo>
                      <a:pt x="1093" y="250"/>
                    </a:lnTo>
                    <a:lnTo>
                      <a:pt x="1090" y="235"/>
                    </a:lnTo>
                    <a:lnTo>
                      <a:pt x="1087" y="219"/>
                    </a:lnTo>
                    <a:lnTo>
                      <a:pt x="1084" y="204"/>
                    </a:lnTo>
                    <a:lnTo>
                      <a:pt x="1079" y="189"/>
                    </a:lnTo>
                    <a:lnTo>
                      <a:pt x="1074" y="176"/>
                    </a:lnTo>
                    <a:lnTo>
                      <a:pt x="1069" y="162"/>
                    </a:lnTo>
                    <a:lnTo>
                      <a:pt x="1061" y="149"/>
                    </a:lnTo>
                    <a:lnTo>
                      <a:pt x="1054" y="137"/>
                    </a:lnTo>
                    <a:lnTo>
                      <a:pt x="1048" y="123"/>
                    </a:lnTo>
                    <a:lnTo>
                      <a:pt x="1040" y="113"/>
                    </a:lnTo>
                    <a:lnTo>
                      <a:pt x="1032" y="102"/>
                    </a:lnTo>
                    <a:lnTo>
                      <a:pt x="1021" y="90"/>
                    </a:lnTo>
                    <a:lnTo>
                      <a:pt x="1013" y="80"/>
                    </a:lnTo>
                    <a:lnTo>
                      <a:pt x="1003" y="71"/>
                    </a:lnTo>
                    <a:lnTo>
                      <a:pt x="991" y="62"/>
                    </a:lnTo>
                    <a:lnTo>
                      <a:pt x="980" y="51"/>
                    </a:lnTo>
                    <a:lnTo>
                      <a:pt x="970" y="44"/>
                    </a:lnTo>
                    <a:lnTo>
                      <a:pt x="958" y="37"/>
                    </a:lnTo>
                    <a:lnTo>
                      <a:pt x="944" y="30"/>
                    </a:lnTo>
                    <a:lnTo>
                      <a:pt x="933" y="24"/>
                    </a:lnTo>
                    <a:lnTo>
                      <a:pt x="917" y="20"/>
                    </a:lnTo>
                    <a:lnTo>
                      <a:pt x="904" y="12"/>
                    </a:lnTo>
                    <a:lnTo>
                      <a:pt x="891" y="9"/>
                    </a:lnTo>
                    <a:lnTo>
                      <a:pt x="874" y="6"/>
                    </a:lnTo>
                    <a:lnTo>
                      <a:pt x="859" y="3"/>
                    </a:lnTo>
                    <a:lnTo>
                      <a:pt x="845" y="2"/>
                    </a:lnTo>
                    <a:lnTo>
                      <a:pt x="827" y="0"/>
                    </a:lnTo>
                    <a:lnTo>
                      <a:pt x="812" y="0"/>
                    </a:lnTo>
                    <a:lnTo>
                      <a:pt x="794" y="0"/>
                    </a:lnTo>
                    <a:lnTo>
                      <a:pt x="779" y="2"/>
                    </a:lnTo>
                    <a:lnTo>
                      <a:pt x="762" y="3"/>
                    </a:lnTo>
                    <a:lnTo>
                      <a:pt x="747" y="6"/>
                    </a:lnTo>
                    <a:lnTo>
                      <a:pt x="734" y="9"/>
                    </a:lnTo>
                    <a:lnTo>
                      <a:pt x="718" y="12"/>
                    </a:lnTo>
                    <a:lnTo>
                      <a:pt x="705" y="20"/>
                    </a:lnTo>
                    <a:lnTo>
                      <a:pt x="690" y="24"/>
                    </a:lnTo>
                    <a:lnTo>
                      <a:pt x="677" y="30"/>
                    </a:lnTo>
                    <a:lnTo>
                      <a:pt x="666" y="37"/>
                    </a:lnTo>
                    <a:lnTo>
                      <a:pt x="652" y="44"/>
                    </a:lnTo>
                    <a:lnTo>
                      <a:pt x="640" y="51"/>
                    </a:lnTo>
                    <a:lnTo>
                      <a:pt x="630" y="62"/>
                    </a:lnTo>
                    <a:lnTo>
                      <a:pt x="617" y="71"/>
                    </a:lnTo>
                    <a:lnTo>
                      <a:pt x="607" y="80"/>
                    </a:lnTo>
                    <a:lnTo>
                      <a:pt x="597" y="92"/>
                    </a:lnTo>
                    <a:lnTo>
                      <a:pt x="589" y="102"/>
                    </a:lnTo>
                    <a:lnTo>
                      <a:pt x="578" y="114"/>
                    </a:lnTo>
                    <a:lnTo>
                      <a:pt x="570" y="126"/>
                    </a:lnTo>
                    <a:lnTo>
                      <a:pt x="562" y="139"/>
                    </a:lnTo>
                    <a:lnTo>
                      <a:pt x="555" y="151"/>
                    </a:lnTo>
                    <a:lnTo>
                      <a:pt x="550" y="165"/>
                    </a:lnTo>
                    <a:lnTo>
                      <a:pt x="542" y="179"/>
                    </a:lnTo>
                    <a:lnTo>
                      <a:pt x="536" y="194"/>
                    </a:lnTo>
                    <a:lnTo>
                      <a:pt x="531" y="208"/>
                    </a:lnTo>
                    <a:lnTo>
                      <a:pt x="527" y="223"/>
                    </a:lnTo>
                    <a:lnTo>
                      <a:pt x="524" y="240"/>
                    </a:lnTo>
                    <a:lnTo>
                      <a:pt x="521" y="256"/>
                    </a:lnTo>
                    <a:lnTo>
                      <a:pt x="518" y="272"/>
                    </a:lnTo>
                    <a:lnTo>
                      <a:pt x="517" y="290"/>
                    </a:lnTo>
                    <a:lnTo>
                      <a:pt x="517" y="307"/>
                    </a:lnTo>
                    <a:lnTo>
                      <a:pt x="516" y="325"/>
                    </a:lnTo>
                    <a:lnTo>
                      <a:pt x="517" y="342"/>
                    </a:lnTo>
                    <a:lnTo>
                      <a:pt x="517" y="358"/>
                    </a:lnTo>
                    <a:lnTo>
                      <a:pt x="518" y="373"/>
                    </a:lnTo>
                    <a:lnTo>
                      <a:pt x="520" y="390"/>
                    </a:lnTo>
                    <a:lnTo>
                      <a:pt x="523" y="405"/>
                    </a:lnTo>
                    <a:lnTo>
                      <a:pt x="526" y="421"/>
                    </a:lnTo>
                    <a:lnTo>
                      <a:pt x="530" y="435"/>
                    </a:lnTo>
                    <a:lnTo>
                      <a:pt x="535" y="451"/>
                    </a:lnTo>
                    <a:lnTo>
                      <a:pt x="540" y="464"/>
                    </a:lnTo>
                    <a:lnTo>
                      <a:pt x="548" y="478"/>
                    </a:lnTo>
                    <a:lnTo>
                      <a:pt x="554" y="491"/>
                    </a:lnTo>
                    <a:lnTo>
                      <a:pt x="559" y="504"/>
                    </a:lnTo>
                    <a:lnTo>
                      <a:pt x="567" y="517"/>
                    </a:lnTo>
                    <a:lnTo>
                      <a:pt x="575" y="528"/>
                    </a:lnTo>
                    <a:lnTo>
                      <a:pt x="585" y="539"/>
                    </a:lnTo>
                    <a:lnTo>
                      <a:pt x="593" y="551"/>
                    </a:lnTo>
                    <a:lnTo>
                      <a:pt x="602" y="561"/>
                    </a:lnTo>
                    <a:lnTo>
                      <a:pt x="612" y="570"/>
                    </a:lnTo>
                    <a:lnTo>
                      <a:pt x="624" y="579"/>
                    </a:lnTo>
                    <a:lnTo>
                      <a:pt x="634" y="586"/>
                    </a:lnTo>
                    <a:lnTo>
                      <a:pt x="645" y="596"/>
                    </a:lnTo>
                    <a:lnTo>
                      <a:pt x="659" y="603"/>
                    </a:lnTo>
                    <a:lnTo>
                      <a:pt x="670" y="610"/>
                    </a:lnTo>
                    <a:lnTo>
                      <a:pt x="682" y="616"/>
                    </a:lnTo>
                    <a:lnTo>
                      <a:pt x="697" y="620"/>
                    </a:lnTo>
                    <a:lnTo>
                      <a:pt x="710" y="628"/>
                    </a:lnTo>
                    <a:lnTo>
                      <a:pt x="724" y="631"/>
                    </a:lnTo>
                    <a:lnTo>
                      <a:pt x="740" y="634"/>
                    </a:lnTo>
                    <a:lnTo>
                      <a:pt x="753" y="637"/>
                    </a:lnTo>
                    <a:lnTo>
                      <a:pt x="770" y="639"/>
                    </a:lnTo>
                    <a:lnTo>
                      <a:pt x="785" y="640"/>
                    </a:lnTo>
                    <a:lnTo>
                      <a:pt x="801" y="640"/>
                    </a:lnTo>
                    <a:lnTo>
                      <a:pt x="802" y="640"/>
                    </a:lnTo>
                    <a:close/>
                    <a:moveTo>
                      <a:pt x="458" y="522"/>
                    </a:moveTo>
                    <a:lnTo>
                      <a:pt x="447" y="527"/>
                    </a:lnTo>
                    <a:lnTo>
                      <a:pt x="435" y="531"/>
                    </a:lnTo>
                    <a:lnTo>
                      <a:pt x="418" y="535"/>
                    </a:lnTo>
                    <a:lnTo>
                      <a:pt x="403" y="538"/>
                    </a:lnTo>
                    <a:lnTo>
                      <a:pt x="386" y="541"/>
                    </a:lnTo>
                    <a:lnTo>
                      <a:pt x="370" y="543"/>
                    </a:lnTo>
                    <a:lnTo>
                      <a:pt x="352" y="544"/>
                    </a:lnTo>
                    <a:lnTo>
                      <a:pt x="335" y="544"/>
                    </a:lnTo>
                    <a:lnTo>
                      <a:pt x="324" y="544"/>
                    </a:lnTo>
                    <a:lnTo>
                      <a:pt x="310" y="543"/>
                    </a:lnTo>
                    <a:lnTo>
                      <a:pt x="298" y="542"/>
                    </a:lnTo>
                    <a:lnTo>
                      <a:pt x="288" y="540"/>
                    </a:lnTo>
                    <a:lnTo>
                      <a:pt x="275" y="538"/>
                    </a:lnTo>
                    <a:lnTo>
                      <a:pt x="265" y="536"/>
                    </a:lnTo>
                    <a:lnTo>
                      <a:pt x="254" y="533"/>
                    </a:lnTo>
                    <a:lnTo>
                      <a:pt x="243" y="529"/>
                    </a:lnTo>
                    <a:lnTo>
                      <a:pt x="234" y="526"/>
                    </a:lnTo>
                    <a:lnTo>
                      <a:pt x="225" y="521"/>
                    </a:lnTo>
                    <a:lnTo>
                      <a:pt x="216" y="516"/>
                    </a:lnTo>
                    <a:lnTo>
                      <a:pt x="207" y="510"/>
                    </a:lnTo>
                    <a:lnTo>
                      <a:pt x="198" y="504"/>
                    </a:lnTo>
                    <a:lnTo>
                      <a:pt x="191" y="498"/>
                    </a:lnTo>
                    <a:lnTo>
                      <a:pt x="183" y="491"/>
                    </a:lnTo>
                    <a:lnTo>
                      <a:pt x="177" y="485"/>
                    </a:lnTo>
                    <a:lnTo>
                      <a:pt x="169" y="477"/>
                    </a:lnTo>
                    <a:lnTo>
                      <a:pt x="163" y="469"/>
                    </a:lnTo>
                    <a:lnTo>
                      <a:pt x="157" y="461"/>
                    </a:lnTo>
                    <a:lnTo>
                      <a:pt x="152" y="452"/>
                    </a:lnTo>
                    <a:lnTo>
                      <a:pt x="147" y="443"/>
                    </a:lnTo>
                    <a:lnTo>
                      <a:pt x="142" y="433"/>
                    </a:lnTo>
                    <a:lnTo>
                      <a:pt x="138" y="424"/>
                    </a:lnTo>
                    <a:lnTo>
                      <a:pt x="135" y="414"/>
                    </a:lnTo>
                    <a:lnTo>
                      <a:pt x="127" y="392"/>
                    </a:lnTo>
                    <a:lnTo>
                      <a:pt x="123" y="371"/>
                    </a:lnTo>
                    <a:lnTo>
                      <a:pt x="120" y="346"/>
                    </a:lnTo>
                    <a:lnTo>
                      <a:pt x="119" y="321"/>
                    </a:lnTo>
                    <a:lnTo>
                      <a:pt x="119" y="308"/>
                    </a:lnTo>
                    <a:lnTo>
                      <a:pt x="120" y="295"/>
                    </a:lnTo>
                    <a:lnTo>
                      <a:pt x="122" y="281"/>
                    </a:lnTo>
                    <a:lnTo>
                      <a:pt x="123" y="269"/>
                    </a:lnTo>
                    <a:lnTo>
                      <a:pt x="125" y="257"/>
                    </a:lnTo>
                    <a:lnTo>
                      <a:pt x="128" y="245"/>
                    </a:lnTo>
                    <a:lnTo>
                      <a:pt x="131" y="235"/>
                    </a:lnTo>
                    <a:lnTo>
                      <a:pt x="136" y="223"/>
                    </a:lnTo>
                    <a:lnTo>
                      <a:pt x="140" y="213"/>
                    </a:lnTo>
                    <a:lnTo>
                      <a:pt x="145" y="203"/>
                    </a:lnTo>
                    <a:lnTo>
                      <a:pt x="149" y="193"/>
                    </a:lnTo>
                    <a:lnTo>
                      <a:pt x="155" y="184"/>
                    </a:lnTo>
                    <a:lnTo>
                      <a:pt x="160" y="176"/>
                    </a:lnTo>
                    <a:lnTo>
                      <a:pt x="167" y="167"/>
                    </a:lnTo>
                    <a:lnTo>
                      <a:pt x="174" y="159"/>
                    </a:lnTo>
                    <a:lnTo>
                      <a:pt x="181" y="152"/>
                    </a:lnTo>
                    <a:lnTo>
                      <a:pt x="188" y="145"/>
                    </a:lnTo>
                    <a:lnTo>
                      <a:pt x="196" y="139"/>
                    </a:lnTo>
                    <a:lnTo>
                      <a:pt x="204" y="132"/>
                    </a:lnTo>
                    <a:lnTo>
                      <a:pt x="213" y="126"/>
                    </a:lnTo>
                    <a:lnTo>
                      <a:pt x="221" y="121"/>
                    </a:lnTo>
                    <a:lnTo>
                      <a:pt x="230" y="117"/>
                    </a:lnTo>
                    <a:lnTo>
                      <a:pt x="239" y="112"/>
                    </a:lnTo>
                    <a:lnTo>
                      <a:pt x="250" y="109"/>
                    </a:lnTo>
                    <a:lnTo>
                      <a:pt x="270" y="102"/>
                    </a:lnTo>
                    <a:lnTo>
                      <a:pt x="291" y="98"/>
                    </a:lnTo>
                    <a:lnTo>
                      <a:pt x="313" y="94"/>
                    </a:lnTo>
                    <a:lnTo>
                      <a:pt x="337" y="94"/>
                    </a:lnTo>
                    <a:lnTo>
                      <a:pt x="355" y="94"/>
                    </a:lnTo>
                    <a:lnTo>
                      <a:pt x="373" y="96"/>
                    </a:lnTo>
                    <a:lnTo>
                      <a:pt x="389" y="98"/>
                    </a:lnTo>
                    <a:lnTo>
                      <a:pt x="405" y="101"/>
                    </a:lnTo>
                    <a:lnTo>
                      <a:pt x="420" y="105"/>
                    </a:lnTo>
                    <a:lnTo>
                      <a:pt x="435" y="109"/>
                    </a:lnTo>
                    <a:lnTo>
                      <a:pt x="446" y="113"/>
                    </a:lnTo>
                    <a:lnTo>
                      <a:pt x="457" y="118"/>
                    </a:lnTo>
                    <a:lnTo>
                      <a:pt x="482" y="28"/>
                    </a:lnTo>
                    <a:lnTo>
                      <a:pt x="474" y="24"/>
                    </a:lnTo>
                    <a:lnTo>
                      <a:pt x="459" y="20"/>
                    </a:lnTo>
                    <a:lnTo>
                      <a:pt x="444" y="12"/>
                    </a:lnTo>
                    <a:lnTo>
                      <a:pt x="426" y="9"/>
                    </a:lnTo>
                    <a:lnTo>
                      <a:pt x="406" y="6"/>
                    </a:lnTo>
                    <a:lnTo>
                      <a:pt x="383" y="3"/>
                    </a:lnTo>
                    <a:lnTo>
                      <a:pt x="360" y="1"/>
                    </a:lnTo>
                    <a:lnTo>
                      <a:pt x="332" y="0"/>
                    </a:lnTo>
                    <a:lnTo>
                      <a:pt x="314" y="1"/>
                    </a:lnTo>
                    <a:lnTo>
                      <a:pt x="297" y="2"/>
                    </a:lnTo>
                    <a:lnTo>
                      <a:pt x="280" y="4"/>
                    </a:lnTo>
                    <a:lnTo>
                      <a:pt x="263" y="6"/>
                    </a:lnTo>
                    <a:lnTo>
                      <a:pt x="248" y="9"/>
                    </a:lnTo>
                    <a:lnTo>
                      <a:pt x="231" y="12"/>
                    </a:lnTo>
                    <a:lnTo>
                      <a:pt x="216" y="17"/>
                    </a:lnTo>
                    <a:lnTo>
                      <a:pt x="200" y="23"/>
                    </a:lnTo>
                    <a:lnTo>
                      <a:pt x="185" y="29"/>
                    </a:lnTo>
                    <a:lnTo>
                      <a:pt x="173" y="35"/>
                    </a:lnTo>
                    <a:lnTo>
                      <a:pt x="157" y="42"/>
                    </a:lnTo>
                    <a:lnTo>
                      <a:pt x="144" y="50"/>
                    </a:lnTo>
                    <a:lnTo>
                      <a:pt x="130" y="59"/>
                    </a:lnTo>
                    <a:lnTo>
                      <a:pt x="118" y="68"/>
                    </a:lnTo>
                    <a:lnTo>
                      <a:pt x="107" y="77"/>
                    </a:lnTo>
                    <a:lnTo>
                      <a:pt x="94" y="87"/>
                    </a:lnTo>
                    <a:lnTo>
                      <a:pt x="84" y="99"/>
                    </a:lnTo>
                    <a:lnTo>
                      <a:pt x="74" y="110"/>
                    </a:lnTo>
                    <a:lnTo>
                      <a:pt x="65" y="121"/>
                    </a:lnTo>
                    <a:lnTo>
                      <a:pt x="55" y="135"/>
                    </a:lnTo>
                    <a:lnTo>
                      <a:pt x="47" y="148"/>
                    </a:lnTo>
                    <a:lnTo>
                      <a:pt x="39" y="162"/>
                    </a:lnTo>
                    <a:lnTo>
                      <a:pt x="32" y="176"/>
                    </a:lnTo>
                    <a:lnTo>
                      <a:pt x="26" y="189"/>
                    </a:lnTo>
                    <a:lnTo>
                      <a:pt x="19" y="205"/>
                    </a:lnTo>
                    <a:lnTo>
                      <a:pt x="14" y="222"/>
                    </a:lnTo>
                    <a:lnTo>
                      <a:pt x="10" y="238"/>
                    </a:lnTo>
                    <a:lnTo>
                      <a:pt x="6" y="255"/>
                    </a:lnTo>
                    <a:lnTo>
                      <a:pt x="4" y="272"/>
                    </a:lnTo>
                    <a:lnTo>
                      <a:pt x="2" y="290"/>
                    </a:lnTo>
                    <a:lnTo>
                      <a:pt x="1" y="308"/>
                    </a:lnTo>
                    <a:lnTo>
                      <a:pt x="0" y="328"/>
                    </a:lnTo>
                    <a:lnTo>
                      <a:pt x="1" y="345"/>
                    </a:lnTo>
                    <a:lnTo>
                      <a:pt x="2" y="362"/>
                    </a:lnTo>
                    <a:lnTo>
                      <a:pt x="3" y="379"/>
                    </a:lnTo>
                    <a:lnTo>
                      <a:pt x="6" y="394"/>
                    </a:lnTo>
                    <a:lnTo>
                      <a:pt x="9" y="412"/>
                    </a:lnTo>
                    <a:lnTo>
                      <a:pt x="12" y="426"/>
                    </a:lnTo>
                    <a:lnTo>
                      <a:pt x="16" y="441"/>
                    </a:lnTo>
                    <a:lnTo>
                      <a:pt x="22" y="456"/>
                    </a:lnTo>
                    <a:lnTo>
                      <a:pt x="28" y="469"/>
                    </a:lnTo>
                    <a:lnTo>
                      <a:pt x="34" y="483"/>
                    </a:lnTo>
                    <a:lnTo>
                      <a:pt x="41" y="496"/>
                    </a:lnTo>
                    <a:lnTo>
                      <a:pt x="48" y="508"/>
                    </a:lnTo>
                    <a:lnTo>
                      <a:pt x="56" y="521"/>
                    </a:lnTo>
                    <a:lnTo>
                      <a:pt x="66" y="533"/>
                    </a:lnTo>
                    <a:lnTo>
                      <a:pt x="75" y="543"/>
                    </a:lnTo>
                    <a:lnTo>
                      <a:pt x="84" y="555"/>
                    </a:lnTo>
                    <a:lnTo>
                      <a:pt x="95" y="564"/>
                    </a:lnTo>
                    <a:lnTo>
                      <a:pt x="106" y="573"/>
                    </a:lnTo>
                    <a:lnTo>
                      <a:pt x="118" y="582"/>
                    </a:lnTo>
                    <a:lnTo>
                      <a:pt x="130" y="592"/>
                    </a:lnTo>
                    <a:lnTo>
                      <a:pt x="143" y="598"/>
                    </a:lnTo>
                    <a:lnTo>
                      <a:pt x="156" y="605"/>
                    </a:lnTo>
                    <a:lnTo>
                      <a:pt x="169" y="611"/>
                    </a:lnTo>
                    <a:lnTo>
                      <a:pt x="184" y="617"/>
                    </a:lnTo>
                    <a:lnTo>
                      <a:pt x="199" y="622"/>
                    </a:lnTo>
                    <a:lnTo>
                      <a:pt x="215" y="628"/>
                    </a:lnTo>
                    <a:lnTo>
                      <a:pt x="230" y="631"/>
                    </a:lnTo>
                    <a:lnTo>
                      <a:pt x="248" y="634"/>
                    </a:lnTo>
                    <a:lnTo>
                      <a:pt x="263" y="636"/>
                    </a:lnTo>
                    <a:lnTo>
                      <a:pt x="280" y="638"/>
                    </a:lnTo>
                    <a:lnTo>
                      <a:pt x="298" y="639"/>
                    </a:lnTo>
                    <a:lnTo>
                      <a:pt x="316" y="640"/>
                    </a:lnTo>
                    <a:lnTo>
                      <a:pt x="344" y="639"/>
                    </a:lnTo>
                    <a:lnTo>
                      <a:pt x="370" y="637"/>
                    </a:lnTo>
                    <a:lnTo>
                      <a:pt x="393" y="634"/>
                    </a:lnTo>
                    <a:lnTo>
                      <a:pt x="415" y="631"/>
                    </a:lnTo>
                    <a:lnTo>
                      <a:pt x="436" y="628"/>
                    </a:lnTo>
                    <a:lnTo>
                      <a:pt x="451" y="620"/>
                    </a:lnTo>
                    <a:lnTo>
                      <a:pt x="465" y="616"/>
                    </a:lnTo>
                    <a:lnTo>
                      <a:pt x="479" y="611"/>
                    </a:lnTo>
                    <a:lnTo>
                      <a:pt x="458" y="522"/>
                    </a:lnTo>
                    <a:close/>
                  </a:path>
                </a:pathLst>
              </a:custGeom>
              <a:solidFill>
                <a:srgbClr val="FEFEFE"/>
              </a:solidFill>
              <a:ln w="9525">
                <a:noFill/>
                <a:round/>
                <a:headEnd/>
                <a:tailEnd/>
              </a:ln>
            </p:spPr>
            <p:txBody>
              <a:bodyPr/>
              <a:lstStyle/>
              <a:p>
                <a:endParaRPr lang="en-GB" dirty="0"/>
              </a:p>
            </p:txBody>
          </p:sp>
          <p:sp>
            <p:nvSpPr>
              <p:cNvPr id="16" name="Freeform 11"/>
              <p:cNvSpPr>
                <a:spLocks noEditPoints="1"/>
              </p:cNvSpPr>
              <p:nvPr userDrawn="1"/>
            </p:nvSpPr>
            <p:spPr bwMode="auto">
              <a:xfrm>
                <a:off x="265" y="272"/>
                <a:ext cx="311" cy="78"/>
              </a:xfrm>
              <a:custGeom>
                <a:avLst/>
                <a:gdLst>
                  <a:gd name="T0" fmla="*/ 597 w 2488"/>
                  <a:gd name="T1" fmla="*/ 180 h 625"/>
                  <a:gd name="T2" fmla="*/ 597 w 2488"/>
                  <a:gd name="T3" fmla="*/ 0 h 625"/>
                  <a:gd name="T4" fmla="*/ 523 w 2488"/>
                  <a:gd name="T5" fmla="*/ 0 h 625"/>
                  <a:gd name="T6" fmla="*/ 448 w 2488"/>
                  <a:gd name="T7" fmla="*/ 0 h 625"/>
                  <a:gd name="T8" fmla="*/ 374 w 2488"/>
                  <a:gd name="T9" fmla="*/ 0 h 625"/>
                  <a:gd name="T10" fmla="*/ 299 w 2488"/>
                  <a:gd name="T11" fmla="*/ 0 h 625"/>
                  <a:gd name="T12" fmla="*/ 224 w 2488"/>
                  <a:gd name="T13" fmla="*/ 0 h 625"/>
                  <a:gd name="T14" fmla="*/ 150 w 2488"/>
                  <a:gd name="T15" fmla="*/ 0 h 625"/>
                  <a:gd name="T16" fmla="*/ 75 w 2488"/>
                  <a:gd name="T17" fmla="*/ 0 h 625"/>
                  <a:gd name="T18" fmla="*/ 0 w 2488"/>
                  <a:gd name="T19" fmla="*/ 0 h 625"/>
                  <a:gd name="T20" fmla="*/ 0 w 2488"/>
                  <a:gd name="T21" fmla="*/ 180 h 625"/>
                  <a:gd name="T22" fmla="*/ 176 w 2488"/>
                  <a:gd name="T23" fmla="*/ 180 h 625"/>
                  <a:gd name="T24" fmla="*/ 176 w 2488"/>
                  <a:gd name="T25" fmla="*/ 625 h 625"/>
                  <a:gd name="T26" fmla="*/ 422 w 2488"/>
                  <a:gd name="T27" fmla="*/ 625 h 625"/>
                  <a:gd name="T28" fmla="*/ 422 w 2488"/>
                  <a:gd name="T29" fmla="*/ 180 h 625"/>
                  <a:gd name="T30" fmla="*/ 597 w 2488"/>
                  <a:gd name="T31" fmla="*/ 180 h 625"/>
                  <a:gd name="T32" fmla="*/ 906 w 2488"/>
                  <a:gd name="T33" fmla="*/ 251 h 625"/>
                  <a:gd name="T34" fmla="*/ 780 w 2488"/>
                  <a:gd name="T35" fmla="*/ 625 h 625"/>
                  <a:gd name="T36" fmla="*/ 538 w 2488"/>
                  <a:gd name="T37" fmla="*/ 625 h 625"/>
                  <a:gd name="T38" fmla="*/ 775 w 2488"/>
                  <a:gd name="T39" fmla="*/ 0 h 625"/>
                  <a:gd name="T40" fmla="*/ 808 w 2488"/>
                  <a:gd name="T41" fmla="*/ 0 h 625"/>
                  <a:gd name="T42" fmla="*/ 840 w 2488"/>
                  <a:gd name="T43" fmla="*/ 0 h 625"/>
                  <a:gd name="T44" fmla="*/ 873 w 2488"/>
                  <a:gd name="T45" fmla="*/ 0 h 625"/>
                  <a:gd name="T46" fmla="*/ 906 w 2488"/>
                  <a:gd name="T47" fmla="*/ 0 h 625"/>
                  <a:gd name="T48" fmla="*/ 938 w 2488"/>
                  <a:gd name="T49" fmla="*/ 0 h 625"/>
                  <a:gd name="T50" fmla="*/ 971 w 2488"/>
                  <a:gd name="T51" fmla="*/ 0 h 625"/>
                  <a:gd name="T52" fmla="*/ 1004 w 2488"/>
                  <a:gd name="T53" fmla="*/ 0 h 625"/>
                  <a:gd name="T54" fmla="*/ 1037 w 2488"/>
                  <a:gd name="T55" fmla="*/ 0 h 625"/>
                  <a:gd name="T56" fmla="*/ 1273 w 2488"/>
                  <a:gd name="T57" fmla="*/ 625 h 625"/>
                  <a:gd name="T58" fmla="*/ 1032 w 2488"/>
                  <a:gd name="T59" fmla="*/ 625 h 625"/>
                  <a:gd name="T60" fmla="*/ 906 w 2488"/>
                  <a:gd name="T61" fmla="*/ 251 h 625"/>
                  <a:gd name="T62" fmla="*/ 1811 w 2488"/>
                  <a:gd name="T63" fmla="*/ 180 h 625"/>
                  <a:gd name="T64" fmla="*/ 1811 w 2488"/>
                  <a:gd name="T65" fmla="*/ 0 h 625"/>
                  <a:gd name="T66" fmla="*/ 1738 w 2488"/>
                  <a:gd name="T67" fmla="*/ 0 h 625"/>
                  <a:gd name="T68" fmla="*/ 1662 w 2488"/>
                  <a:gd name="T69" fmla="*/ 0 h 625"/>
                  <a:gd name="T70" fmla="*/ 1589 w 2488"/>
                  <a:gd name="T71" fmla="*/ 0 h 625"/>
                  <a:gd name="T72" fmla="*/ 1514 w 2488"/>
                  <a:gd name="T73" fmla="*/ 0 h 625"/>
                  <a:gd name="T74" fmla="*/ 1439 w 2488"/>
                  <a:gd name="T75" fmla="*/ 0 h 625"/>
                  <a:gd name="T76" fmla="*/ 1365 w 2488"/>
                  <a:gd name="T77" fmla="*/ 0 h 625"/>
                  <a:gd name="T78" fmla="*/ 1290 w 2488"/>
                  <a:gd name="T79" fmla="*/ 0 h 625"/>
                  <a:gd name="T80" fmla="*/ 1215 w 2488"/>
                  <a:gd name="T81" fmla="*/ 0 h 625"/>
                  <a:gd name="T82" fmla="*/ 1215 w 2488"/>
                  <a:gd name="T83" fmla="*/ 180 h 625"/>
                  <a:gd name="T84" fmla="*/ 1389 w 2488"/>
                  <a:gd name="T85" fmla="*/ 180 h 625"/>
                  <a:gd name="T86" fmla="*/ 1389 w 2488"/>
                  <a:gd name="T87" fmla="*/ 625 h 625"/>
                  <a:gd name="T88" fmla="*/ 1637 w 2488"/>
                  <a:gd name="T89" fmla="*/ 625 h 625"/>
                  <a:gd name="T90" fmla="*/ 1637 w 2488"/>
                  <a:gd name="T91" fmla="*/ 180 h 625"/>
                  <a:gd name="T92" fmla="*/ 1811 w 2488"/>
                  <a:gd name="T93" fmla="*/ 180 h 625"/>
                  <a:gd name="T94" fmla="*/ 2121 w 2488"/>
                  <a:gd name="T95" fmla="*/ 251 h 625"/>
                  <a:gd name="T96" fmla="*/ 1993 w 2488"/>
                  <a:gd name="T97" fmla="*/ 625 h 625"/>
                  <a:gd name="T98" fmla="*/ 1752 w 2488"/>
                  <a:gd name="T99" fmla="*/ 625 h 625"/>
                  <a:gd name="T100" fmla="*/ 1988 w 2488"/>
                  <a:gd name="T101" fmla="*/ 0 h 625"/>
                  <a:gd name="T102" fmla="*/ 2021 w 2488"/>
                  <a:gd name="T103" fmla="*/ 0 h 625"/>
                  <a:gd name="T104" fmla="*/ 2055 w 2488"/>
                  <a:gd name="T105" fmla="*/ 0 h 625"/>
                  <a:gd name="T106" fmla="*/ 2088 w 2488"/>
                  <a:gd name="T107" fmla="*/ 0 h 625"/>
                  <a:gd name="T108" fmla="*/ 2121 w 2488"/>
                  <a:gd name="T109" fmla="*/ 0 h 625"/>
                  <a:gd name="T110" fmla="*/ 2153 w 2488"/>
                  <a:gd name="T111" fmla="*/ 0 h 625"/>
                  <a:gd name="T112" fmla="*/ 2185 w 2488"/>
                  <a:gd name="T113" fmla="*/ 0 h 625"/>
                  <a:gd name="T114" fmla="*/ 2217 w 2488"/>
                  <a:gd name="T115" fmla="*/ 0 h 625"/>
                  <a:gd name="T116" fmla="*/ 2250 w 2488"/>
                  <a:gd name="T117" fmla="*/ 0 h 625"/>
                  <a:gd name="T118" fmla="*/ 2488 w 2488"/>
                  <a:gd name="T119" fmla="*/ 625 h 625"/>
                  <a:gd name="T120" fmla="*/ 2245 w 2488"/>
                  <a:gd name="T121" fmla="*/ 625 h 625"/>
                  <a:gd name="T122" fmla="*/ 2121 w 2488"/>
                  <a:gd name="T123" fmla="*/ 251 h 6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8" h="625">
                    <a:moveTo>
                      <a:pt x="597" y="180"/>
                    </a:moveTo>
                    <a:lnTo>
                      <a:pt x="597" y="0"/>
                    </a:lnTo>
                    <a:lnTo>
                      <a:pt x="523" y="0"/>
                    </a:lnTo>
                    <a:lnTo>
                      <a:pt x="448" y="0"/>
                    </a:lnTo>
                    <a:lnTo>
                      <a:pt x="374" y="0"/>
                    </a:lnTo>
                    <a:lnTo>
                      <a:pt x="299" y="0"/>
                    </a:lnTo>
                    <a:lnTo>
                      <a:pt x="224" y="0"/>
                    </a:lnTo>
                    <a:lnTo>
                      <a:pt x="150" y="0"/>
                    </a:lnTo>
                    <a:lnTo>
                      <a:pt x="75" y="0"/>
                    </a:lnTo>
                    <a:lnTo>
                      <a:pt x="0" y="0"/>
                    </a:lnTo>
                    <a:lnTo>
                      <a:pt x="0" y="180"/>
                    </a:lnTo>
                    <a:lnTo>
                      <a:pt x="176" y="180"/>
                    </a:lnTo>
                    <a:lnTo>
                      <a:pt x="176" y="625"/>
                    </a:lnTo>
                    <a:lnTo>
                      <a:pt x="422" y="625"/>
                    </a:lnTo>
                    <a:lnTo>
                      <a:pt x="422" y="180"/>
                    </a:lnTo>
                    <a:lnTo>
                      <a:pt x="597" y="180"/>
                    </a:lnTo>
                    <a:close/>
                    <a:moveTo>
                      <a:pt x="906" y="251"/>
                    </a:moveTo>
                    <a:lnTo>
                      <a:pt x="780" y="625"/>
                    </a:lnTo>
                    <a:lnTo>
                      <a:pt x="538" y="625"/>
                    </a:lnTo>
                    <a:lnTo>
                      <a:pt x="775" y="0"/>
                    </a:lnTo>
                    <a:lnTo>
                      <a:pt x="808" y="0"/>
                    </a:lnTo>
                    <a:lnTo>
                      <a:pt x="840" y="0"/>
                    </a:lnTo>
                    <a:lnTo>
                      <a:pt x="873" y="0"/>
                    </a:lnTo>
                    <a:lnTo>
                      <a:pt x="906" y="0"/>
                    </a:lnTo>
                    <a:lnTo>
                      <a:pt x="938" y="0"/>
                    </a:lnTo>
                    <a:lnTo>
                      <a:pt x="971" y="0"/>
                    </a:lnTo>
                    <a:lnTo>
                      <a:pt x="1004" y="0"/>
                    </a:lnTo>
                    <a:lnTo>
                      <a:pt x="1037" y="0"/>
                    </a:lnTo>
                    <a:lnTo>
                      <a:pt x="1273" y="625"/>
                    </a:lnTo>
                    <a:lnTo>
                      <a:pt x="1032" y="625"/>
                    </a:lnTo>
                    <a:lnTo>
                      <a:pt x="906" y="251"/>
                    </a:lnTo>
                    <a:close/>
                    <a:moveTo>
                      <a:pt x="1811" y="180"/>
                    </a:moveTo>
                    <a:lnTo>
                      <a:pt x="1811" y="0"/>
                    </a:lnTo>
                    <a:lnTo>
                      <a:pt x="1738" y="0"/>
                    </a:lnTo>
                    <a:lnTo>
                      <a:pt x="1662" y="0"/>
                    </a:lnTo>
                    <a:lnTo>
                      <a:pt x="1589" y="0"/>
                    </a:lnTo>
                    <a:lnTo>
                      <a:pt x="1514" y="0"/>
                    </a:lnTo>
                    <a:lnTo>
                      <a:pt x="1439" y="0"/>
                    </a:lnTo>
                    <a:lnTo>
                      <a:pt x="1365" y="0"/>
                    </a:lnTo>
                    <a:lnTo>
                      <a:pt x="1290" y="0"/>
                    </a:lnTo>
                    <a:lnTo>
                      <a:pt x="1215" y="0"/>
                    </a:lnTo>
                    <a:lnTo>
                      <a:pt x="1215" y="180"/>
                    </a:lnTo>
                    <a:lnTo>
                      <a:pt x="1389" y="180"/>
                    </a:lnTo>
                    <a:lnTo>
                      <a:pt x="1389" y="625"/>
                    </a:lnTo>
                    <a:lnTo>
                      <a:pt x="1637" y="625"/>
                    </a:lnTo>
                    <a:lnTo>
                      <a:pt x="1637" y="180"/>
                    </a:lnTo>
                    <a:lnTo>
                      <a:pt x="1811" y="180"/>
                    </a:lnTo>
                    <a:close/>
                    <a:moveTo>
                      <a:pt x="2121" y="251"/>
                    </a:moveTo>
                    <a:lnTo>
                      <a:pt x="1993" y="625"/>
                    </a:lnTo>
                    <a:lnTo>
                      <a:pt x="1752" y="625"/>
                    </a:lnTo>
                    <a:lnTo>
                      <a:pt x="1988" y="0"/>
                    </a:lnTo>
                    <a:lnTo>
                      <a:pt x="2021" y="0"/>
                    </a:lnTo>
                    <a:lnTo>
                      <a:pt x="2055" y="0"/>
                    </a:lnTo>
                    <a:lnTo>
                      <a:pt x="2088" y="0"/>
                    </a:lnTo>
                    <a:lnTo>
                      <a:pt x="2121" y="0"/>
                    </a:lnTo>
                    <a:lnTo>
                      <a:pt x="2153" y="0"/>
                    </a:lnTo>
                    <a:lnTo>
                      <a:pt x="2185" y="0"/>
                    </a:lnTo>
                    <a:lnTo>
                      <a:pt x="2217" y="0"/>
                    </a:lnTo>
                    <a:lnTo>
                      <a:pt x="2250" y="0"/>
                    </a:lnTo>
                    <a:lnTo>
                      <a:pt x="2488" y="625"/>
                    </a:lnTo>
                    <a:lnTo>
                      <a:pt x="2245" y="625"/>
                    </a:lnTo>
                    <a:lnTo>
                      <a:pt x="2121" y="251"/>
                    </a:lnTo>
                    <a:close/>
                  </a:path>
                </a:pathLst>
              </a:custGeom>
              <a:solidFill>
                <a:srgbClr val="FEFEFE"/>
              </a:solidFill>
              <a:ln w="9525">
                <a:noFill/>
                <a:round/>
                <a:headEnd/>
                <a:tailEnd/>
              </a:ln>
            </p:spPr>
            <p:txBody>
              <a:bodyPr/>
              <a:lstStyle/>
              <a:p>
                <a:endParaRPr lang="en-GB" dirty="0"/>
              </a:p>
            </p:txBody>
          </p:sp>
          <p:sp>
            <p:nvSpPr>
              <p:cNvPr id="17" name="Freeform 12"/>
              <p:cNvSpPr>
                <a:spLocks noEditPoints="1"/>
              </p:cNvSpPr>
              <p:nvPr userDrawn="1"/>
            </p:nvSpPr>
            <p:spPr bwMode="auto">
              <a:xfrm>
                <a:off x="1326" y="403"/>
                <a:ext cx="994" cy="105"/>
              </a:xfrm>
              <a:custGeom>
                <a:avLst/>
                <a:gdLst>
                  <a:gd name="T0" fmla="*/ 805 w 7952"/>
                  <a:gd name="T1" fmla="*/ 636 h 840"/>
                  <a:gd name="T2" fmla="*/ 996 w 7952"/>
                  <a:gd name="T3" fmla="*/ 218 h 840"/>
                  <a:gd name="T4" fmla="*/ 1304 w 7952"/>
                  <a:gd name="T5" fmla="*/ 355 h 840"/>
                  <a:gd name="T6" fmla="*/ 1069 w 7952"/>
                  <a:gd name="T7" fmla="*/ 642 h 840"/>
                  <a:gd name="T8" fmla="*/ 1040 w 7952"/>
                  <a:gd name="T9" fmla="*/ 571 h 840"/>
                  <a:gd name="T10" fmla="*/ 1182 w 7952"/>
                  <a:gd name="T11" fmla="*/ 279 h 840"/>
                  <a:gd name="T12" fmla="*/ 1456 w 7952"/>
                  <a:gd name="T13" fmla="*/ 425 h 840"/>
                  <a:gd name="T14" fmla="*/ 1680 w 7952"/>
                  <a:gd name="T15" fmla="*/ 638 h 840"/>
                  <a:gd name="T16" fmla="*/ 1383 w 7952"/>
                  <a:gd name="T17" fmla="*/ 478 h 840"/>
                  <a:gd name="T18" fmla="*/ 1565 w 7952"/>
                  <a:gd name="T19" fmla="*/ 178 h 840"/>
                  <a:gd name="T20" fmla="*/ 1772 w 7952"/>
                  <a:gd name="T21" fmla="*/ 418 h 840"/>
                  <a:gd name="T22" fmla="*/ 1479 w 7952"/>
                  <a:gd name="T23" fmla="*/ 300 h 840"/>
                  <a:gd name="T24" fmla="*/ 2054 w 7952"/>
                  <a:gd name="T25" fmla="*/ 179 h 840"/>
                  <a:gd name="T26" fmla="*/ 2260 w 7952"/>
                  <a:gd name="T27" fmla="*/ 188 h 840"/>
                  <a:gd name="T28" fmla="*/ 2257 w 7952"/>
                  <a:gd name="T29" fmla="*/ 14 h 840"/>
                  <a:gd name="T30" fmla="*/ 2523 w 7952"/>
                  <a:gd name="T31" fmla="*/ 566 h 840"/>
                  <a:gd name="T32" fmla="*/ 2483 w 7952"/>
                  <a:gd name="T33" fmla="*/ 625 h 840"/>
                  <a:gd name="T34" fmla="*/ 2395 w 7952"/>
                  <a:gd name="T35" fmla="*/ 281 h 840"/>
                  <a:gd name="T36" fmla="*/ 2669 w 7952"/>
                  <a:gd name="T37" fmla="*/ 200 h 840"/>
                  <a:gd name="T38" fmla="*/ 2656 w 7952"/>
                  <a:gd name="T39" fmla="*/ 281 h 840"/>
                  <a:gd name="T40" fmla="*/ 2858 w 7952"/>
                  <a:gd name="T41" fmla="*/ 220 h 840"/>
                  <a:gd name="T42" fmla="*/ 3192 w 7952"/>
                  <a:gd name="T43" fmla="*/ 222 h 840"/>
                  <a:gd name="T44" fmla="*/ 3092 w 7952"/>
                  <a:gd name="T45" fmla="*/ 248 h 840"/>
                  <a:gd name="T46" fmla="*/ 3665 w 7952"/>
                  <a:gd name="T47" fmla="*/ 630 h 840"/>
                  <a:gd name="T48" fmla="*/ 3354 w 7952"/>
                  <a:gd name="T49" fmla="*/ 498 h 840"/>
                  <a:gd name="T50" fmla="*/ 3483 w 7952"/>
                  <a:gd name="T51" fmla="*/ 194 h 840"/>
                  <a:gd name="T52" fmla="*/ 3515 w 7952"/>
                  <a:gd name="T53" fmla="*/ 256 h 840"/>
                  <a:gd name="T54" fmla="*/ 3591 w 7952"/>
                  <a:gd name="T55" fmla="*/ 579 h 840"/>
                  <a:gd name="T56" fmla="*/ 4055 w 7952"/>
                  <a:gd name="T57" fmla="*/ 575 h 840"/>
                  <a:gd name="T58" fmla="*/ 3802 w 7952"/>
                  <a:gd name="T59" fmla="*/ 566 h 840"/>
                  <a:gd name="T60" fmla="*/ 3853 w 7952"/>
                  <a:gd name="T61" fmla="*/ 209 h 840"/>
                  <a:gd name="T62" fmla="*/ 4131 w 7952"/>
                  <a:gd name="T63" fmla="*/ 280 h 840"/>
                  <a:gd name="T64" fmla="*/ 3946 w 7952"/>
                  <a:gd name="T65" fmla="*/ 236 h 840"/>
                  <a:gd name="T66" fmla="*/ 4570 w 7952"/>
                  <a:gd name="T67" fmla="*/ 637 h 840"/>
                  <a:gd name="T68" fmla="*/ 4425 w 7952"/>
                  <a:gd name="T69" fmla="*/ 353 h 840"/>
                  <a:gd name="T70" fmla="*/ 4691 w 7952"/>
                  <a:gd name="T71" fmla="*/ 179 h 840"/>
                  <a:gd name="T72" fmla="*/ 4503 w 7952"/>
                  <a:gd name="T73" fmla="*/ 377 h 840"/>
                  <a:gd name="T74" fmla="*/ 4914 w 7952"/>
                  <a:gd name="T75" fmla="*/ 444 h 840"/>
                  <a:gd name="T76" fmla="*/ 5115 w 7952"/>
                  <a:gd name="T77" fmla="*/ 641 h 840"/>
                  <a:gd name="T78" fmla="*/ 4837 w 7952"/>
                  <a:gd name="T79" fmla="*/ 467 h 840"/>
                  <a:gd name="T80" fmla="*/ 5032 w 7952"/>
                  <a:gd name="T81" fmla="*/ 177 h 840"/>
                  <a:gd name="T82" fmla="*/ 5224 w 7952"/>
                  <a:gd name="T83" fmla="*/ 426 h 840"/>
                  <a:gd name="T84" fmla="*/ 4929 w 7952"/>
                  <a:gd name="T85" fmla="*/ 309 h 840"/>
                  <a:gd name="T86" fmla="*/ 5519 w 7952"/>
                  <a:gd name="T87" fmla="*/ 177 h 840"/>
                  <a:gd name="T88" fmla="*/ 5849 w 7952"/>
                  <a:gd name="T89" fmla="*/ 248 h 840"/>
                  <a:gd name="T90" fmla="*/ 5744 w 7952"/>
                  <a:gd name="T91" fmla="*/ 642 h 840"/>
                  <a:gd name="T92" fmla="*/ 6172 w 7952"/>
                  <a:gd name="T93" fmla="*/ 586 h 840"/>
                  <a:gd name="T94" fmla="*/ 5906 w 7952"/>
                  <a:gd name="T95" fmla="*/ 541 h 840"/>
                  <a:gd name="T96" fmla="*/ 6172 w 7952"/>
                  <a:gd name="T97" fmla="*/ 316 h 840"/>
                  <a:gd name="T98" fmla="*/ 6044 w 7952"/>
                  <a:gd name="T99" fmla="*/ 179 h 840"/>
                  <a:gd name="T100" fmla="*/ 6021 w 7952"/>
                  <a:gd name="T101" fmla="*/ 437 h 840"/>
                  <a:gd name="T102" fmla="*/ 6117 w 7952"/>
                  <a:gd name="T103" fmla="*/ 571 h 840"/>
                  <a:gd name="T104" fmla="*/ 6378 w 7952"/>
                  <a:gd name="T105" fmla="*/ 72 h 840"/>
                  <a:gd name="T106" fmla="*/ 6453 w 7952"/>
                  <a:gd name="T107" fmla="*/ 98 h 840"/>
                  <a:gd name="T108" fmla="*/ 6815 w 7952"/>
                  <a:gd name="T109" fmla="*/ 177 h 840"/>
                  <a:gd name="T110" fmla="*/ 6900 w 7952"/>
                  <a:gd name="T111" fmla="*/ 332 h 840"/>
                  <a:gd name="T112" fmla="*/ 6690 w 7952"/>
                  <a:gd name="T113" fmla="*/ 329 h 840"/>
                  <a:gd name="T114" fmla="*/ 7277 w 7952"/>
                  <a:gd name="T115" fmla="*/ 578 h 840"/>
                  <a:gd name="T116" fmla="*/ 7136 w 7952"/>
                  <a:gd name="T117" fmla="*/ 188 h 840"/>
                  <a:gd name="T118" fmla="*/ 7540 w 7952"/>
                  <a:gd name="T119" fmla="*/ 757 h 840"/>
                  <a:gd name="T120" fmla="*/ 7365 w 7952"/>
                  <a:gd name="T121" fmla="*/ 188 h 840"/>
                  <a:gd name="T122" fmla="*/ 7880 w 7952"/>
                  <a:gd name="T123" fmla="*/ 530 h 840"/>
                  <a:gd name="T124" fmla="*/ 7919 w 7952"/>
                  <a:gd name="T125" fmla="*/ 641 h 8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2" h="840">
                    <a:moveTo>
                      <a:pt x="324" y="276"/>
                    </a:moveTo>
                    <a:lnTo>
                      <a:pt x="324" y="343"/>
                    </a:lnTo>
                    <a:lnTo>
                      <a:pt x="81" y="343"/>
                    </a:lnTo>
                    <a:lnTo>
                      <a:pt x="81" y="568"/>
                    </a:lnTo>
                    <a:lnTo>
                      <a:pt x="352" y="568"/>
                    </a:lnTo>
                    <a:lnTo>
                      <a:pt x="352" y="636"/>
                    </a:lnTo>
                    <a:lnTo>
                      <a:pt x="0" y="636"/>
                    </a:lnTo>
                    <a:lnTo>
                      <a:pt x="0" y="11"/>
                    </a:lnTo>
                    <a:lnTo>
                      <a:pt x="338" y="11"/>
                    </a:lnTo>
                    <a:lnTo>
                      <a:pt x="338" y="79"/>
                    </a:lnTo>
                    <a:lnTo>
                      <a:pt x="81" y="79"/>
                    </a:lnTo>
                    <a:lnTo>
                      <a:pt x="81" y="276"/>
                    </a:lnTo>
                    <a:lnTo>
                      <a:pt x="324" y="276"/>
                    </a:lnTo>
                    <a:close/>
                    <a:moveTo>
                      <a:pt x="401" y="188"/>
                    </a:moveTo>
                    <a:lnTo>
                      <a:pt x="492" y="188"/>
                    </a:lnTo>
                    <a:lnTo>
                      <a:pt x="556" y="283"/>
                    </a:lnTo>
                    <a:lnTo>
                      <a:pt x="565" y="300"/>
                    </a:lnTo>
                    <a:lnTo>
                      <a:pt x="578" y="316"/>
                    </a:lnTo>
                    <a:lnTo>
                      <a:pt x="589" y="336"/>
                    </a:lnTo>
                    <a:lnTo>
                      <a:pt x="601" y="355"/>
                    </a:lnTo>
                    <a:lnTo>
                      <a:pt x="604" y="355"/>
                    </a:lnTo>
                    <a:lnTo>
                      <a:pt x="614" y="339"/>
                    </a:lnTo>
                    <a:lnTo>
                      <a:pt x="625" y="319"/>
                    </a:lnTo>
                    <a:lnTo>
                      <a:pt x="636" y="302"/>
                    </a:lnTo>
                    <a:lnTo>
                      <a:pt x="649" y="282"/>
                    </a:lnTo>
                    <a:lnTo>
                      <a:pt x="711" y="188"/>
                    </a:lnTo>
                    <a:lnTo>
                      <a:pt x="800" y="188"/>
                    </a:lnTo>
                    <a:lnTo>
                      <a:pt x="645" y="403"/>
                    </a:lnTo>
                    <a:lnTo>
                      <a:pt x="805" y="636"/>
                    </a:lnTo>
                    <a:lnTo>
                      <a:pt x="711" y="636"/>
                    </a:lnTo>
                    <a:lnTo>
                      <a:pt x="645" y="534"/>
                    </a:lnTo>
                    <a:lnTo>
                      <a:pt x="635" y="519"/>
                    </a:lnTo>
                    <a:lnTo>
                      <a:pt x="624" y="500"/>
                    </a:lnTo>
                    <a:lnTo>
                      <a:pt x="612" y="479"/>
                    </a:lnTo>
                    <a:lnTo>
                      <a:pt x="598" y="456"/>
                    </a:lnTo>
                    <a:lnTo>
                      <a:pt x="596" y="456"/>
                    </a:lnTo>
                    <a:lnTo>
                      <a:pt x="588" y="471"/>
                    </a:lnTo>
                    <a:lnTo>
                      <a:pt x="578" y="489"/>
                    </a:lnTo>
                    <a:lnTo>
                      <a:pt x="564" y="510"/>
                    </a:lnTo>
                    <a:lnTo>
                      <a:pt x="549" y="534"/>
                    </a:lnTo>
                    <a:lnTo>
                      <a:pt x="484" y="636"/>
                    </a:lnTo>
                    <a:lnTo>
                      <a:pt x="395" y="636"/>
                    </a:lnTo>
                    <a:lnTo>
                      <a:pt x="553" y="407"/>
                    </a:lnTo>
                    <a:lnTo>
                      <a:pt x="401" y="188"/>
                    </a:lnTo>
                    <a:close/>
                    <a:moveTo>
                      <a:pt x="883" y="817"/>
                    </a:moveTo>
                    <a:lnTo>
                      <a:pt x="883" y="334"/>
                    </a:lnTo>
                    <a:lnTo>
                      <a:pt x="883" y="298"/>
                    </a:lnTo>
                    <a:lnTo>
                      <a:pt x="882" y="261"/>
                    </a:lnTo>
                    <a:lnTo>
                      <a:pt x="881" y="223"/>
                    </a:lnTo>
                    <a:lnTo>
                      <a:pt x="880" y="188"/>
                    </a:lnTo>
                    <a:lnTo>
                      <a:pt x="953" y="188"/>
                    </a:lnTo>
                    <a:lnTo>
                      <a:pt x="957" y="264"/>
                    </a:lnTo>
                    <a:lnTo>
                      <a:pt x="958" y="264"/>
                    </a:lnTo>
                    <a:lnTo>
                      <a:pt x="965" y="254"/>
                    </a:lnTo>
                    <a:lnTo>
                      <a:pt x="972" y="243"/>
                    </a:lnTo>
                    <a:lnTo>
                      <a:pt x="978" y="234"/>
                    </a:lnTo>
                    <a:lnTo>
                      <a:pt x="989" y="227"/>
                    </a:lnTo>
                    <a:lnTo>
                      <a:pt x="996" y="218"/>
                    </a:lnTo>
                    <a:lnTo>
                      <a:pt x="1005" y="210"/>
                    </a:lnTo>
                    <a:lnTo>
                      <a:pt x="1013" y="204"/>
                    </a:lnTo>
                    <a:lnTo>
                      <a:pt x="1024" y="198"/>
                    </a:lnTo>
                    <a:lnTo>
                      <a:pt x="1034" y="193"/>
                    </a:lnTo>
                    <a:lnTo>
                      <a:pt x="1045" y="189"/>
                    </a:lnTo>
                    <a:lnTo>
                      <a:pt x="1054" y="186"/>
                    </a:lnTo>
                    <a:lnTo>
                      <a:pt x="1068" y="183"/>
                    </a:lnTo>
                    <a:lnTo>
                      <a:pt x="1079" y="181"/>
                    </a:lnTo>
                    <a:lnTo>
                      <a:pt x="1090" y="178"/>
                    </a:lnTo>
                    <a:lnTo>
                      <a:pt x="1105" y="177"/>
                    </a:lnTo>
                    <a:lnTo>
                      <a:pt x="1118" y="177"/>
                    </a:lnTo>
                    <a:lnTo>
                      <a:pt x="1138" y="178"/>
                    </a:lnTo>
                    <a:lnTo>
                      <a:pt x="1157" y="182"/>
                    </a:lnTo>
                    <a:lnTo>
                      <a:pt x="1166" y="184"/>
                    </a:lnTo>
                    <a:lnTo>
                      <a:pt x="1176" y="186"/>
                    </a:lnTo>
                    <a:lnTo>
                      <a:pt x="1185" y="189"/>
                    </a:lnTo>
                    <a:lnTo>
                      <a:pt x="1193" y="192"/>
                    </a:lnTo>
                    <a:lnTo>
                      <a:pt x="1200" y="197"/>
                    </a:lnTo>
                    <a:lnTo>
                      <a:pt x="1210" y="201"/>
                    </a:lnTo>
                    <a:lnTo>
                      <a:pt x="1218" y="206"/>
                    </a:lnTo>
                    <a:lnTo>
                      <a:pt x="1225" y="212"/>
                    </a:lnTo>
                    <a:lnTo>
                      <a:pt x="1239" y="225"/>
                    </a:lnTo>
                    <a:lnTo>
                      <a:pt x="1254" y="240"/>
                    </a:lnTo>
                    <a:lnTo>
                      <a:pt x="1266" y="257"/>
                    </a:lnTo>
                    <a:lnTo>
                      <a:pt x="1276" y="274"/>
                    </a:lnTo>
                    <a:lnTo>
                      <a:pt x="1287" y="293"/>
                    </a:lnTo>
                    <a:lnTo>
                      <a:pt x="1294" y="313"/>
                    </a:lnTo>
                    <a:lnTo>
                      <a:pt x="1300" y="334"/>
                    </a:lnTo>
                    <a:lnTo>
                      <a:pt x="1304" y="355"/>
                    </a:lnTo>
                    <a:lnTo>
                      <a:pt x="1307" y="380"/>
                    </a:lnTo>
                    <a:lnTo>
                      <a:pt x="1307" y="405"/>
                    </a:lnTo>
                    <a:lnTo>
                      <a:pt x="1307" y="433"/>
                    </a:lnTo>
                    <a:lnTo>
                      <a:pt x="1304" y="459"/>
                    </a:lnTo>
                    <a:lnTo>
                      <a:pt x="1302" y="471"/>
                    </a:lnTo>
                    <a:lnTo>
                      <a:pt x="1299" y="484"/>
                    </a:lnTo>
                    <a:lnTo>
                      <a:pt x="1296" y="496"/>
                    </a:lnTo>
                    <a:lnTo>
                      <a:pt x="1292" y="507"/>
                    </a:lnTo>
                    <a:lnTo>
                      <a:pt x="1288" y="519"/>
                    </a:lnTo>
                    <a:lnTo>
                      <a:pt x="1282" y="529"/>
                    </a:lnTo>
                    <a:lnTo>
                      <a:pt x="1278" y="539"/>
                    </a:lnTo>
                    <a:lnTo>
                      <a:pt x="1271" y="549"/>
                    </a:lnTo>
                    <a:lnTo>
                      <a:pt x="1266" y="559"/>
                    </a:lnTo>
                    <a:lnTo>
                      <a:pt x="1260" y="568"/>
                    </a:lnTo>
                    <a:lnTo>
                      <a:pt x="1253" y="578"/>
                    </a:lnTo>
                    <a:lnTo>
                      <a:pt x="1244" y="585"/>
                    </a:lnTo>
                    <a:lnTo>
                      <a:pt x="1231" y="600"/>
                    </a:lnTo>
                    <a:lnTo>
                      <a:pt x="1215" y="612"/>
                    </a:lnTo>
                    <a:lnTo>
                      <a:pt x="1207" y="617"/>
                    </a:lnTo>
                    <a:lnTo>
                      <a:pt x="1198" y="622"/>
                    </a:lnTo>
                    <a:lnTo>
                      <a:pt x="1190" y="626"/>
                    </a:lnTo>
                    <a:lnTo>
                      <a:pt x="1181" y="630"/>
                    </a:lnTo>
                    <a:lnTo>
                      <a:pt x="1163" y="637"/>
                    </a:lnTo>
                    <a:lnTo>
                      <a:pt x="1144" y="641"/>
                    </a:lnTo>
                    <a:lnTo>
                      <a:pt x="1122" y="646"/>
                    </a:lnTo>
                    <a:lnTo>
                      <a:pt x="1103" y="646"/>
                    </a:lnTo>
                    <a:lnTo>
                      <a:pt x="1090" y="646"/>
                    </a:lnTo>
                    <a:lnTo>
                      <a:pt x="1079" y="644"/>
                    </a:lnTo>
                    <a:lnTo>
                      <a:pt x="1069" y="642"/>
                    </a:lnTo>
                    <a:lnTo>
                      <a:pt x="1057" y="641"/>
                    </a:lnTo>
                    <a:lnTo>
                      <a:pt x="1047" y="639"/>
                    </a:lnTo>
                    <a:lnTo>
                      <a:pt x="1038" y="636"/>
                    </a:lnTo>
                    <a:lnTo>
                      <a:pt x="1029" y="632"/>
                    </a:lnTo>
                    <a:lnTo>
                      <a:pt x="1018" y="627"/>
                    </a:lnTo>
                    <a:lnTo>
                      <a:pt x="1010" y="623"/>
                    </a:lnTo>
                    <a:lnTo>
                      <a:pt x="1003" y="618"/>
                    </a:lnTo>
                    <a:lnTo>
                      <a:pt x="996" y="612"/>
                    </a:lnTo>
                    <a:lnTo>
                      <a:pt x="989" y="605"/>
                    </a:lnTo>
                    <a:lnTo>
                      <a:pt x="981" y="599"/>
                    </a:lnTo>
                    <a:lnTo>
                      <a:pt x="974" y="591"/>
                    </a:lnTo>
                    <a:lnTo>
                      <a:pt x="969" y="583"/>
                    </a:lnTo>
                    <a:lnTo>
                      <a:pt x="964" y="575"/>
                    </a:lnTo>
                    <a:lnTo>
                      <a:pt x="964" y="817"/>
                    </a:lnTo>
                    <a:lnTo>
                      <a:pt x="883" y="817"/>
                    </a:lnTo>
                    <a:close/>
                    <a:moveTo>
                      <a:pt x="964" y="376"/>
                    </a:moveTo>
                    <a:lnTo>
                      <a:pt x="964" y="453"/>
                    </a:lnTo>
                    <a:lnTo>
                      <a:pt x="964" y="467"/>
                    </a:lnTo>
                    <a:lnTo>
                      <a:pt x="966" y="478"/>
                    </a:lnTo>
                    <a:lnTo>
                      <a:pt x="969" y="491"/>
                    </a:lnTo>
                    <a:lnTo>
                      <a:pt x="972" y="503"/>
                    </a:lnTo>
                    <a:lnTo>
                      <a:pt x="976" y="513"/>
                    </a:lnTo>
                    <a:lnTo>
                      <a:pt x="983" y="524"/>
                    </a:lnTo>
                    <a:lnTo>
                      <a:pt x="991" y="534"/>
                    </a:lnTo>
                    <a:lnTo>
                      <a:pt x="1000" y="544"/>
                    </a:lnTo>
                    <a:lnTo>
                      <a:pt x="1008" y="552"/>
                    </a:lnTo>
                    <a:lnTo>
                      <a:pt x="1017" y="561"/>
                    </a:lnTo>
                    <a:lnTo>
                      <a:pt x="1029" y="566"/>
                    </a:lnTo>
                    <a:lnTo>
                      <a:pt x="1040" y="571"/>
                    </a:lnTo>
                    <a:lnTo>
                      <a:pt x="1051" y="576"/>
                    </a:lnTo>
                    <a:lnTo>
                      <a:pt x="1064" y="579"/>
                    </a:lnTo>
                    <a:lnTo>
                      <a:pt x="1077" y="581"/>
                    </a:lnTo>
                    <a:lnTo>
                      <a:pt x="1090" y="581"/>
                    </a:lnTo>
                    <a:lnTo>
                      <a:pt x="1106" y="581"/>
                    </a:lnTo>
                    <a:lnTo>
                      <a:pt x="1120" y="578"/>
                    </a:lnTo>
                    <a:lnTo>
                      <a:pt x="1132" y="575"/>
                    </a:lnTo>
                    <a:lnTo>
                      <a:pt x="1147" y="569"/>
                    </a:lnTo>
                    <a:lnTo>
                      <a:pt x="1159" y="563"/>
                    </a:lnTo>
                    <a:lnTo>
                      <a:pt x="1169" y="554"/>
                    </a:lnTo>
                    <a:lnTo>
                      <a:pt x="1181" y="545"/>
                    </a:lnTo>
                    <a:lnTo>
                      <a:pt x="1190" y="534"/>
                    </a:lnTo>
                    <a:lnTo>
                      <a:pt x="1198" y="522"/>
                    </a:lnTo>
                    <a:lnTo>
                      <a:pt x="1205" y="508"/>
                    </a:lnTo>
                    <a:lnTo>
                      <a:pt x="1213" y="494"/>
                    </a:lnTo>
                    <a:lnTo>
                      <a:pt x="1217" y="478"/>
                    </a:lnTo>
                    <a:lnTo>
                      <a:pt x="1221" y="462"/>
                    </a:lnTo>
                    <a:lnTo>
                      <a:pt x="1224" y="446"/>
                    </a:lnTo>
                    <a:lnTo>
                      <a:pt x="1226" y="427"/>
                    </a:lnTo>
                    <a:lnTo>
                      <a:pt x="1226" y="409"/>
                    </a:lnTo>
                    <a:lnTo>
                      <a:pt x="1226" y="391"/>
                    </a:lnTo>
                    <a:lnTo>
                      <a:pt x="1224" y="375"/>
                    </a:lnTo>
                    <a:lnTo>
                      <a:pt x="1221" y="358"/>
                    </a:lnTo>
                    <a:lnTo>
                      <a:pt x="1218" y="344"/>
                    </a:lnTo>
                    <a:lnTo>
                      <a:pt x="1213" y="330"/>
                    </a:lnTo>
                    <a:lnTo>
                      <a:pt x="1205" y="316"/>
                    </a:lnTo>
                    <a:lnTo>
                      <a:pt x="1200" y="304"/>
                    </a:lnTo>
                    <a:lnTo>
                      <a:pt x="1192" y="293"/>
                    </a:lnTo>
                    <a:lnTo>
                      <a:pt x="1182" y="279"/>
                    </a:lnTo>
                    <a:lnTo>
                      <a:pt x="1172" y="270"/>
                    </a:lnTo>
                    <a:lnTo>
                      <a:pt x="1159" y="261"/>
                    </a:lnTo>
                    <a:lnTo>
                      <a:pt x="1149" y="254"/>
                    </a:lnTo>
                    <a:lnTo>
                      <a:pt x="1136" y="248"/>
                    </a:lnTo>
                    <a:lnTo>
                      <a:pt x="1122" y="244"/>
                    </a:lnTo>
                    <a:lnTo>
                      <a:pt x="1108" y="242"/>
                    </a:lnTo>
                    <a:lnTo>
                      <a:pt x="1091" y="241"/>
                    </a:lnTo>
                    <a:lnTo>
                      <a:pt x="1081" y="242"/>
                    </a:lnTo>
                    <a:lnTo>
                      <a:pt x="1072" y="243"/>
                    </a:lnTo>
                    <a:lnTo>
                      <a:pt x="1062" y="245"/>
                    </a:lnTo>
                    <a:lnTo>
                      <a:pt x="1052" y="248"/>
                    </a:lnTo>
                    <a:lnTo>
                      <a:pt x="1042" y="254"/>
                    </a:lnTo>
                    <a:lnTo>
                      <a:pt x="1033" y="257"/>
                    </a:lnTo>
                    <a:lnTo>
                      <a:pt x="1024" y="264"/>
                    </a:lnTo>
                    <a:lnTo>
                      <a:pt x="1015" y="269"/>
                    </a:lnTo>
                    <a:lnTo>
                      <a:pt x="1007" y="276"/>
                    </a:lnTo>
                    <a:lnTo>
                      <a:pt x="999" y="284"/>
                    </a:lnTo>
                    <a:lnTo>
                      <a:pt x="993" y="293"/>
                    </a:lnTo>
                    <a:lnTo>
                      <a:pt x="987" y="302"/>
                    </a:lnTo>
                    <a:lnTo>
                      <a:pt x="981" y="311"/>
                    </a:lnTo>
                    <a:lnTo>
                      <a:pt x="976" y="319"/>
                    </a:lnTo>
                    <a:lnTo>
                      <a:pt x="972" y="332"/>
                    </a:lnTo>
                    <a:lnTo>
                      <a:pt x="969" y="343"/>
                    </a:lnTo>
                    <a:lnTo>
                      <a:pt x="967" y="352"/>
                    </a:lnTo>
                    <a:lnTo>
                      <a:pt x="965" y="362"/>
                    </a:lnTo>
                    <a:lnTo>
                      <a:pt x="964" y="369"/>
                    </a:lnTo>
                    <a:lnTo>
                      <a:pt x="964" y="376"/>
                    </a:lnTo>
                    <a:close/>
                    <a:moveTo>
                      <a:pt x="1771" y="426"/>
                    </a:moveTo>
                    <a:lnTo>
                      <a:pt x="1456" y="425"/>
                    </a:lnTo>
                    <a:lnTo>
                      <a:pt x="1458" y="444"/>
                    </a:lnTo>
                    <a:lnTo>
                      <a:pt x="1460" y="462"/>
                    </a:lnTo>
                    <a:lnTo>
                      <a:pt x="1463" y="478"/>
                    </a:lnTo>
                    <a:lnTo>
                      <a:pt x="1468" y="494"/>
                    </a:lnTo>
                    <a:lnTo>
                      <a:pt x="1477" y="508"/>
                    </a:lnTo>
                    <a:lnTo>
                      <a:pt x="1484" y="522"/>
                    </a:lnTo>
                    <a:lnTo>
                      <a:pt x="1493" y="534"/>
                    </a:lnTo>
                    <a:lnTo>
                      <a:pt x="1504" y="544"/>
                    </a:lnTo>
                    <a:lnTo>
                      <a:pt x="1515" y="552"/>
                    </a:lnTo>
                    <a:lnTo>
                      <a:pt x="1526" y="561"/>
                    </a:lnTo>
                    <a:lnTo>
                      <a:pt x="1536" y="566"/>
                    </a:lnTo>
                    <a:lnTo>
                      <a:pt x="1551" y="571"/>
                    </a:lnTo>
                    <a:lnTo>
                      <a:pt x="1563" y="575"/>
                    </a:lnTo>
                    <a:lnTo>
                      <a:pt x="1577" y="578"/>
                    </a:lnTo>
                    <a:lnTo>
                      <a:pt x="1594" y="580"/>
                    </a:lnTo>
                    <a:lnTo>
                      <a:pt x="1609" y="580"/>
                    </a:lnTo>
                    <a:lnTo>
                      <a:pt x="1628" y="580"/>
                    </a:lnTo>
                    <a:lnTo>
                      <a:pt x="1643" y="579"/>
                    </a:lnTo>
                    <a:lnTo>
                      <a:pt x="1660" y="578"/>
                    </a:lnTo>
                    <a:lnTo>
                      <a:pt x="1675" y="575"/>
                    </a:lnTo>
                    <a:lnTo>
                      <a:pt x="1689" y="571"/>
                    </a:lnTo>
                    <a:lnTo>
                      <a:pt x="1706" y="568"/>
                    </a:lnTo>
                    <a:lnTo>
                      <a:pt x="1719" y="563"/>
                    </a:lnTo>
                    <a:lnTo>
                      <a:pt x="1735" y="558"/>
                    </a:lnTo>
                    <a:lnTo>
                      <a:pt x="1748" y="616"/>
                    </a:lnTo>
                    <a:lnTo>
                      <a:pt x="1733" y="622"/>
                    </a:lnTo>
                    <a:lnTo>
                      <a:pt x="1714" y="628"/>
                    </a:lnTo>
                    <a:lnTo>
                      <a:pt x="1698" y="634"/>
                    </a:lnTo>
                    <a:lnTo>
                      <a:pt x="1680" y="638"/>
                    </a:lnTo>
                    <a:lnTo>
                      <a:pt x="1661" y="641"/>
                    </a:lnTo>
                    <a:lnTo>
                      <a:pt x="1641" y="642"/>
                    </a:lnTo>
                    <a:lnTo>
                      <a:pt x="1621" y="644"/>
                    </a:lnTo>
                    <a:lnTo>
                      <a:pt x="1599" y="646"/>
                    </a:lnTo>
                    <a:lnTo>
                      <a:pt x="1573" y="644"/>
                    </a:lnTo>
                    <a:lnTo>
                      <a:pt x="1551" y="641"/>
                    </a:lnTo>
                    <a:lnTo>
                      <a:pt x="1538" y="639"/>
                    </a:lnTo>
                    <a:lnTo>
                      <a:pt x="1528" y="636"/>
                    </a:lnTo>
                    <a:lnTo>
                      <a:pt x="1518" y="633"/>
                    </a:lnTo>
                    <a:lnTo>
                      <a:pt x="1506" y="629"/>
                    </a:lnTo>
                    <a:lnTo>
                      <a:pt x="1497" y="625"/>
                    </a:lnTo>
                    <a:lnTo>
                      <a:pt x="1488" y="620"/>
                    </a:lnTo>
                    <a:lnTo>
                      <a:pt x="1479" y="615"/>
                    </a:lnTo>
                    <a:lnTo>
                      <a:pt x="1468" y="610"/>
                    </a:lnTo>
                    <a:lnTo>
                      <a:pt x="1461" y="603"/>
                    </a:lnTo>
                    <a:lnTo>
                      <a:pt x="1453" y="597"/>
                    </a:lnTo>
                    <a:lnTo>
                      <a:pt x="1445" y="590"/>
                    </a:lnTo>
                    <a:lnTo>
                      <a:pt x="1438" y="582"/>
                    </a:lnTo>
                    <a:lnTo>
                      <a:pt x="1429" y="574"/>
                    </a:lnTo>
                    <a:lnTo>
                      <a:pt x="1422" y="566"/>
                    </a:lnTo>
                    <a:lnTo>
                      <a:pt x="1417" y="558"/>
                    </a:lnTo>
                    <a:lnTo>
                      <a:pt x="1412" y="549"/>
                    </a:lnTo>
                    <a:lnTo>
                      <a:pt x="1406" y="540"/>
                    </a:lnTo>
                    <a:lnTo>
                      <a:pt x="1402" y="530"/>
                    </a:lnTo>
                    <a:lnTo>
                      <a:pt x="1398" y="521"/>
                    </a:lnTo>
                    <a:lnTo>
                      <a:pt x="1392" y="510"/>
                    </a:lnTo>
                    <a:lnTo>
                      <a:pt x="1388" y="500"/>
                    </a:lnTo>
                    <a:lnTo>
                      <a:pt x="1385" y="489"/>
                    </a:lnTo>
                    <a:lnTo>
                      <a:pt x="1383" y="478"/>
                    </a:lnTo>
                    <a:lnTo>
                      <a:pt x="1382" y="467"/>
                    </a:lnTo>
                    <a:lnTo>
                      <a:pt x="1378" y="444"/>
                    </a:lnTo>
                    <a:lnTo>
                      <a:pt x="1378" y="418"/>
                    </a:lnTo>
                    <a:lnTo>
                      <a:pt x="1378" y="393"/>
                    </a:lnTo>
                    <a:lnTo>
                      <a:pt x="1382" y="369"/>
                    </a:lnTo>
                    <a:lnTo>
                      <a:pt x="1385" y="345"/>
                    </a:lnTo>
                    <a:lnTo>
                      <a:pt x="1392" y="323"/>
                    </a:lnTo>
                    <a:lnTo>
                      <a:pt x="1398" y="312"/>
                    </a:lnTo>
                    <a:lnTo>
                      <a:pt x="1401" y="302"/>
                    </a:lnTo>
                    <a:lnTo>
                      <a:pt x="1406" y="293"/>
                    </a:lnTo>
                    <a:lnTo>
                      <a:pt x="1411" y="281"/>
                    </a:lnTo>
                    <a:lnTo>
                      <a:pt x="1416" y="272"/>
                    </a:lnTo>
                    <a:lnTo>
                      <a:pt x="1422" y="264"/>
                    </a:lnTo>
                    <a:lnTo>
                      <a:pt x="1427" y="254"/>
                    </a:lnTo>
                    <a:lnTo>
                      <a:pt x="1436" y="245"/>
                    </a:lnTo>
                    <a:lnTo>
                      <a:pt x="1443" y="237"/>
                    </a:lnTo>
                    <a:lnTo>
                      <a:pt x="1451" y="230"/>
                    </a:lnTo>
                    <a:lnTo>
                      <a:pt x="1458" y="223"/>
                    </a:lnTo>
                    <a:lnTo>
                      <a:pt x="1465" y="217"/>
                    </a:lnTo>
                    <a:lnTo>
                      <a:pt x="1476" y="209"/>
                    </a:lnTo>
                    <a:lnTo>
                      <a:pt x="1484" y="203"/>
                    </a:lnTo>
                    <a:lnTo>
                      <a:pt x="1493" y="198"/>
                    </a:lnTo>
                    <a:lnTo>
                      <a:pt x="1502" y="194"/>
                    </a:lnTo>
                    <a:lnTo>
                      <a:pt x="1513" y="191"/>
                    </a:lnTo>
                    <a:lnTo>
                      <a:pt x="1522" y="186"/>
                    </a:lnTo>
                    <a:lnTo>
                      <a:pt x="1531" y="184"/>
                    </a:lnTo>
                    <a:lnTo>
                      <a:pt x="1543" y="182"/>
                    </a:lnTo>
                    <a:lnTo>
                      <a:pt x="1554" y="179"/>
                    </a:lnTo>
                    <a:lnTo>
                      <a:pt x="1565" y="178"/>
                    </a:lnTo>
                    <a:lnTo>
                      <a:pt x="1575" y="177"/>
                    </a:lnTo>
                    <a:lnTo>
                      <a:pt x="1589" y="177"/>
                    </a:lnTo>
                    <a:lnTo>
                      <a:pt x="1601" y="177"/>
                    </a:lnTo>
                    <a:lnTo>
                      <a:pt x="1611" y="178"/>
                    </a:lnTo>
                    <a:lnTo>
                      <a:pt x="1624" y="181"/>
                    </a:lnTo>
                    <a:lnTo>
                      <a:pt x="1635" y="183"/>
                    </a:lnTo>
                    <a:lnTo>
                      <a:pt x="1645" y="184"/>
                    </a:lnTo>
                    <a:lnTo>
                      <a:pt x="1655" y="188"/>
                    </a:lnTo>
                    <a:lnTo>
                      <a:pt x="1665" y="191"/>
                    </a:lnTo>
                    <a:lnTo>
                      <a:pt x="1675" y="196"/>
                    </a:lnTo>
                    <a:lnTo>
                      <a:pt x="1682" y="200"/>
                    </a:lnTo>
                    <a:lnTo>
                      <a:pt x="1691" y="205"/>
                    </a:lnTo>
                    <a:lnTo>
                      <a:pt x="1701" y="211"/>
                    </a:lnTo>
                    <a:lnTo>
                      <a:pt x="1708" y="220"/>
                    </a:lnTo>
                    <a:lnTo>
                      <a:pt x="1716" y="227"/>
                    </a:lnTo>
                    <a:lnTo>
                      <a:pt x="1723" y="233"/>
                    </a:lnTo>
                    <a:lnTo>
                      <a:pt x="1728" y="241"/>
                    </a:lnTo>
                    <a:lnTo>
                      <a:pt x="1736" y="250"/>
                    </a:lnTo>
                    <a:lnTo>
                      <a:pt x="1745" y="266"/>
                    </a:lnTo>
                    <a:lnTo>
                      <a:pt x="1753" y="280"/>
                    </a:lnTo>
                    <a:lnTo>
                      <a:pt x="1758" y="298"/>
                    </a:lnTo>
                    <a:lnTo>
                      <a:pt x="1763" y="313"/>
                    </a:lnTo>
                    <a:lnTo>
                      <a:pt x="1767" y="332"/>
                    </a:lnTo>
                    <a:lnTo>
                      <a:pt x="1772" y="348"/>
                    </a:lnTo>
                    <a:lnTo>
                      <a:pt x="1774" y="368"/>
                    </a:lnTo>
                    <a:lnTo>
                      <a:pt x="1774" y="387"/>
                    </a:lnTo>
                    <a:lnTo>
                      <a:pt x="1774" y="399"/>
                    </a:lnTo>
                    <a:lnTo>
                      <a:pt x="1773" y="409"/>
                    </a:lnTo>
                    <a:lnTo>
                      <a:pt x="1772" y="418"/>
                    </a:lnTo>
                    <a:lnTo>
                      <a:pt x="1771" y="426"/>
                    </a:lnTo>
                    <a:close/>
                    <a:moveTo>
                      <a:pt x="1456" y="368"/>
                    </a:moveTo>
                    <a:lnTo>
                      <a:pt x="1696" y="368"/>
                    </a:lnTo>
                    <a:lnTo>
                      <a:pt x="1696" y="353"/>
                    </a:lnTo>
                    <a:lnTo>
                      <a:pt x="1695" y="343"/>
                    </a:lnTo>
                    <a:lnTo>
                      <a:pt x="1691" y="332"/>
                    </a:lnTo>
                    <a:lnTo>
                      <a:pt x="1689" y="319"/>
                    </a:lnTo>
                    <a:lnTo>
                      <a:pt x="1687" y="310"/>
                    </a:lnTo>
                    <a:lnTo>
                      <a:pt x="1682" y="300"/>
                    </a:lnTo>
                    <a:lnTo>
                      <a:pt x="1678" y="291"/>
                    </a:lnTo>
                    <a:lnTo>
                      <a:pt x="1673" y="281"/>
                    </a:lnTo>
                    <a:lnTo>
                      <a:pt x="1666" y="270"/>
                    </a:lnTo>
                    <a:lnTo>
                      <a:pt x="1655" y="261"/>
                    </a:lnTo>
                    <a:lnTo>
                      <a:pt x="1646" y="254"/>
                    </a:lnTo>
                    <a:lnTo>
                      <a:pt x="1636" y="246"/>
                    </a:lnTo>
                    <a:lnTo>
                      <a:pt x="1624" y="241"/>
                    </a:lnTo>
                    <a:lnTo>
                      <a:pt x="1611" y="238"/>
                    </a:lnTo>
                    <a:lnTo>
                      <a:pt x="1597" y="236"/>
                    </a:lnTo>
                    <a:lnTo>
                      <a:pt x="1583" y="235"/>
                    </a:lnTo>
                    <a:lnTo>
                      <a:pt x="1568" y="236"/>
                    </a:lnTo>
                    <a:lnTo>
                      <a:pt x="1555" y="238"/>
                    </a:lnTo>
                    <a:lnTo>
                      <a:pt x="1541" y="241"/>
                    </a:lnTo>
                    <a:lnTo>
                      <a:pt x="1531" y="246"/>
                    </a:lnTo>
                    <a:lnTo>
                      <a:pt x="1520" y="254"/>
                    </a:lnTo>
                    <a:lnTo>
                      <a:pt x="1510" y="261"/>
                    </a:lnTo>
                    <a:lnTo>
                      <a:pt x="1499" y="269"/>
                    </a:lnTo>
                    <a:lnTo>
                      <a:pt x="1490" y="279"/>
                    </a:lnTo>
                    <a:lnTo>
                      <a:pt x="1485" y="289"/>
                    </a:lnTo>
                    <a:lnTo>
                      <a:pt x="1479" y="300"/>
                    </a:lnTo>
                    <a:lnTo>
                      <a:pt x="1474" y="309"/>
                    </a:lnTo>
                    <a:lnTo>
                      <a:pt x="1467" y="319"/>
                    </a:lnTo>
                    <a:lnTo>
                      <a:pt x="1463" y="332"/>
                    </a:lnTo>
                    <a:lnTo>
                      <a:pt x="1461" y="342"/>
                    </a:lnTo>
                    <a:lnTo>
                      <a:pt x="1458" y="353"/>
                    </a:lnTo>
                    <a:lnTo>
                      <a:pt x="1456" y="368"/>
                    </a:lnTo>
                    <a:close/>
                    <a:moveTo>
                      <a:pt x="1874" y="636"/>
                    </a:moveTo>
                    <a:lnTo>
                      <a:pt x="1874" y="326"/>
                    </a:lnTo>
                    <a:lnTo>
                      <a:pt x="1874" y="291"/>
                    </a:lnTo>
                    <a:lnTo>
                      <a:pt x="1874" y="256"/>
                    </a:lnTo>
                    <a:lnTo>
                      <a:pt x="1872" y="220"/>
                    </a:lnTo>
                    <a:lnTo>
                      <a:pt x="1872" y="188"/>
                    </a:lnTo>
                    <a:lnTo>
                      <a:pt x="1943" y="188"/>
                    </a:lnTo>
                    <a:lnTo>
                      <a:pt x="1945" y="275"/>
                    </a:lnTo>
                    <a:lnTo>
                      <a:pt x="1949" y="275"/>
                    </a:lnTo>
                    <a:lnTo>
                      <a:pt x="1953" y="264"/>
                    </a:lnTo>
                    <a:lnTo>
                      <a:pt x="1959" y="254"/>
                    </a:lnTo>
                    <a:lnTo>
                      <a:pt x="1964" y="244"/>
                    </a:lnTo>
                    <a:lnTo>
                      <a:pt x="1970" y="235"/>
                    </a:lnTo>
                    <a:lnTo>
                      <a:pt x="1976" y="227"/>
                    </a:lnTo>
                    <a:lnTo>
                      <a:pt x="1982" y="218"/>
                    </a:lnTo>
                    <a:lnTo>
                      <a:pt x="1991" y="210"/>
                    </a:lnTo>
                    <a:lnTo>
                      <a:pt x="2000" y="203"/>
                    </a:lnTo>
                    <a:lnTo>
                      <a:pt x="2008" y="197"/>
                    </a:lnTo>
                    <a:lnTo>
                      <a:pt x="2016" y="192"/>
                    </a:lnTo>
                    <a:lnTo>
                      <a:pt x="2025" y="188"/>
                    </a:lnTo>
                    <a:lnTo>
                      <a:pt x="2036" y="184"/>
                    </a:lnTo>
                    <a:lnTo>
                      <a:pt x="2045" y="182"/>
                    </a:lnTo>
                    <a:lnTo>
                      <a:pt x="2054" y="179"/>
                    </a:lnTo>
                    <a:lnTo>
                      <a:pt x="2064" y="177"/>
                    </a:lnTo>
                    <a:lnTo>
                      <a:pt x="2075" y="177"/>
                    </a:lnTo>
                    <a:lnTo>
                      <a:pt x="2087" y="178"/>
                    </a:lnTo>
                    <a:lnTo>
                      <a:pt x="2096" y="181"/>
                    </a:lnTo>
                    <a:lnTo>
                      <a:pt x="2096" y="257"/>
                    </a:lnTo>
                    <a:lnTo>
                      <a:pt x="2084" y="256"/>
                    </a:lnTo>
                    <a:lnTo>
                      <a:pt x="2069" y="254"/>
                    </a:lnTo>
                    <a:lnTo>
                      <a:pt x="2055" y="256"/>
                    </a:lnTo>
                    <a:lnTo>
                      <a:pt x="2043" y="257"/>
                    </a:lnTo>
                    <a:lnTo>
                      <a:pt x="2032" y="261"/>
                    </a:lnTo>
                    <a:lnTo>
                      <a:pt x="2020" y="266"/>
                    </a:lnTo>
                    <a:lnTo>
                      <a:pt x="2010" y="271"/>
                    </a:lnTo>
                    <a:lnTo>
                      <a:pt x="2000" y="279"/>
                    </a:lnTo>
                    <a:lnTo>
                      <a:pt x="1989" y="289"/>
                    </a:lnTo>
                    <a:lnTo>
                      <a:pt x="1981" y="300"/>
                    </a:lnTo>
                    <a:lnTo>
                      <a:pt x="1976" y="309"/>
                    </a:lnTo>
                    <a:lnTo>
                      <a:pt x="1971" y="319"/>
                    </a:lnTo>
                    <a:lnTo>
                      <a:pt x="1966" y="332"/>
                    </a:lnTo>
                    <a:lnTo>
                      <a:pt x="1963" y="343"/>
                    </a:lnTo>
                    <a:lnTo>
                      <a:pt x="1960" y="355"/>
                    </a:lnTo>
                    <a:lnTo>
                      <a:pt x="1958" y="369"/>
                    </a:lnTo>
                    <a:lnTo>
                      <a:pt x="1957" y="382"/>
                    </a:lnTo>
                    <a:lnTo>
                      <a:pt x="1954" y="396"/>
                    </a:lnTo>
                    <a:lnTo>
                      <a:pt x="1954" y="636"/>
                    </a:lnTo>
                    <a:lnTo>
                      <a:pt x="1874" y="636"/>
                    </a:lnTo>
                    <a:close/>
                    <a:moveTo>
                      <a:pt x="2260" y="636"/>
                    </a:moveTo>
                    <a:lnTo>
                      <a:pt x="2177" y="636"/>
                    </a:lnTo>
                    <a:lnTo>
                      <a:pt x="2177" y="188"/>
                    </a:lnTo>
                    <a:lnTo>
                      <a:pt x="2260" y="188"/>
                    </a:lnTo>
                    <a:lnTo>
                      <a:pt x="2260" y="636"/>
                    </a:lnTo>
                    <a:close/>
                    <a:moveTo>
                      <a:pt x="2219" y="105"/>
                    </a:moveTo>
                    <a:lnTo>
                      <a:pt x="2216" y="105"/>
                    </a:lnTo>
                    <a:lnTo>
                      <a:pt x="2205" y="104"/>
                    </a:lnTo>
                    <a:lnTo>
                      <a:pt x="2197" y="100"/>
                    </a:lnTo>
                    <a:lnTo>
                      <a:pt x="2193" y="98"/>
                    </a:lnTo>
                    <a:lnTo>
                      <a:pt x="2189" y="95"/>
                    </a:lnTo>
                    <a:lnTo>
                      <a:pt x="2185" y="92"/>
                    </a:lnTo>
                    <a:lnTo>
                      <a:pt x="2181" y="89"/>
                    </a:lnTo>
                    <a:lnTo>
                      <a:pt x="2173" y="82"/>
                    </a:lnTo>
                    <a:lnTo>
                      <a:pt x="2169" y="72"/>
                    </a:lnTo>
                    <a:lnTo>
                      <a:pt x="2167" y="62"/>
                    </a:lnTo>
                    <a:lnTo>
                      <a:pt x="2166" y="51"/>
                    </a:lnTo>
                    <a:lnTo>
                      <a:pt x="2167" y="41"/>
                    </a:lnTo>
                    <a:lnTo>
                      <a:pt x="2169" y="32"/>
                    </a:lnTo>
                    <a:lnTo>
                      <a:pt x="2173" y="22"/>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2" y="12"/>
                    </a:lnTo>
                    <a:lnTo>
                      <a:pt x="2257" y="14"/>
                    </a:lnTo>
                    <a:lnTo>
                      <a:pt x="2263" y="22"/>
                    </a:lnTo>
                    <a:lnTo>
                      <a:pt x="2268" y="31"/>
                    </a:lnTo>
                    <a:lnTo>
                      <a:pt x="2270" y="41"/>
                    </a:lnTo>
                    <a:lnTo>
                      <a:pt x="2271" y="51"/>
                    </a:lnTo>
                    <a:lnTo>
                      <a:pt x="2270" y="62"/>
                    </a:lnTo>
                    <a:lnTo>
                      <a:pt x="2268" y="72"/>
                    </a:lnTo>
                    <a:lnTo>
                      <a:pt x="2263" y="82"/>
                    </a:lnTo>
                    <a:lnTo>
                      <a:pt x="2257" y="89"/>
                    </a:lnTo>
                    <a:lnTo>
                      <a:pt x="2252" y="92"/>
                    </a:lnTo>
                    <a:lnTo>
                      <a:pt x="2249" y="95"/>
                    </a:lnTo>
                    <a:lnTo>
                      <a:pt x="2244" y="98"/>
                    </a:lnTo>
                    <a:lnTo>
                      <a:pt x="2240" y="100"/>
                    </a:lnTo>
                    <a:lnTo>
                      <a:pt x="2235" y="103"/>
                    </a:lnTo>
                    <a:lnTo>
                      <a:pt x="2230" y="104"/>
                    </a:lnTo>
                    <a:lnTo>
                      <a:pt x="2224" y="104"/>
                    </a:lnTo>
                    <a:lnTo>
                      <a:pt x="2219" y="105"/>
                    </a:lnTo>
                    <a:close/>
                    <a:moveTo>
                      <a:pt x="2755" y="426"/>
                    </a:moveTo>
                    <a:lnTo>
                      <a:pt x="2440" y="425"/>
                    </a:lnTo>
                    <a:lnTo>
                      <a:pt x="2443" y="444"/>
                    </a:lnTo>
                    <a:lnTo>
                      <a:pt x="2446" y="462"/>
                    </a:lnTo>
                    <a:lnTo>
                      <a:pt x="2449" y="478"/>
                    </a:lnTo>
                    <a:lnTo>
                      <a:pt x="2454" y="494"/>
                    </a:lnTo>
                    <a:lnTo>
                      <a:pt x="2461" y="508"/>
                    </a:lnTo>
                    <a:lnTo>
                      <a:pt x="2468" y="522"/>
                    </a:lnTo>
                    <a:lnTo>
                      <a:pt x="2477" y="534"/>
                    </a:lnTo>
                    <a:lnTo>
                      <a:pt x="2489" y="544"/>
                    </a:lnTo>
                    <a:lnTo>
                      <a:pt x="2499" y="552"/>
                    </a:lnTo>
                    <a:lnTo>
                      <a:pt x="2509" y="561"/>
                    </a:lnTo>
                    <a:lnTo>
                      <a:pt x="2523" y="566"/>
                    </a:lnTo>
                    <a:lnTo>
                      <a:pt x="2534" y="571"/>
                    </a:lnTo>
                    <a:lnTo>
                      <a:pt x="2547" y="575"/>
                    </a:lnTo>
                    <a:lnTo>
                      <a:pt x="2564" y="578"/>
                    </a:lnTo>
                    <a:lnTo>
                      <a:pt x="2578" y="580"/>
                    </a:lnTo>
                    <a:lnTo>
                      <a:pt x="2595" y="580"/>
                    </a:lnTo>
                    <a:lnTo>
                      <a:pt x="2612" y="580"/>
                    </a:lnTo>
                    <a:lnTo>
                      <a:pt x="2627" y="579"/>
                    </a:lnTo>
                    <a:lnTo>
                      <a:pt x="2644" y="578"/>
                    </a:lnTo>
                    <a:lnTo>
                      <a:pt x="2659" y="575"/>
                    </a:lnTo>
                    <a:lnTo>
                      <a:pt x="2676" y="571"/>
                    </a:lnTo>
                    <a:lnTo>
                      <a:pt x="2690" y="568"/>
                    </a:lnTo>
                    <a:lnTo>
                      <a:pt x="2705" y="563"/>
                    </a:lnTo>
                    <a:lnTo>
                      <a:pt x="2719" y="558"/>
                    </a:lnTo>
                    <a:lnTo>
                      <a:pt x="2731" y="616"/>
                    </a:lnTo>
                    <a:lnTo>
                      <a:pt x="2717" y="622"/>
                    </a:lnTo>
                    <a:lnTo>
                      <a:pt x="2699" y="628"/>
                    </a:lnTo>
                    <a:lnTo>
                      <a:pt x="2683" y="634"/>
                    </a:lnTo>
                    <a:lnTo>
                      <a:pt x="2663" y="638"/>
                    </a:lnTo>
                    <a:lnTo>
                      <a:pt x="2645" y="641"/>
                    </a:lnTo>
                    <a:lnTo>
                      <a:pt x="2624" y="642"/>
                    </a:lnTo>
                    <a:lnTo>
                      <a:pt x="2605" y="644"/>
                    </a:lnTo>
                    <a:lnTo>
                      <a:pt x="2582" y="646"/>
                    </a:lnTo>
                    <a:lnTo>
                      <a:pt x="2559" y="644"/>
                    </a:lnTo>
                    <a:lnTo>
                      <a:pt x="2534" y="641"/>
                    </a:lnTo>
                    <a:lnTo>
                      <a:pt x="2524" y="639"/>
                    </a:lnTo>
                    <a:lnTo>
                      <a:pt x="2512" y="636"/>
                    </a:lnTo>
                    <a:lnTo>
                      <a:pt x="2502" y="633"/>
                    </a:lnTo>
                    <a:lnTo>
                      <a:pt x="2492" y="629"/>
                    </a:lnTo>
                    <a:lnTo>
                      <a:pt x="2483" y="625"/>
                    </a:lnTo>
                    <a:lnTo>
                      <a:pt x="2471" y="620"/>
                    </a:lnTo>
                    <a:lnTo>
                      <a:pt x="2463" y="615"/>
                    </a:lnTo>
                    <a:lnTo>
                      <a:pt x="2455" y="610"/>
                    </a:lnTo>
                    <a:lnTo>
                      <a:pt x="2446" y="603"/>
                    </a:lnTo>
                    <a:lnTo>
                      <a:pt x="2436" y="597"/>
                    </a:lnTo>
                    <a:lnTo>
                      <a:pt x="2429" y="590"/>
                    </a:lnTo>
                    <a:lnTo>
                      <a:pt x="2422" y="582"/>
                    </a:lnTo>
                    <a:lnTo>
                      <a:pt x="2415" y="574"/>
                    </a:lnTo>
                    <a:lnTo>
                      <a:pt x="2409" y="566"/>
                    </a:lnTo>
                    <a:lnTo>
                      <a:pt x="2400" y="558"/>
                    </a:lnTo>
                    <a:lnTo>
                      <a:pt x="2395" y="549"/>
                    </a:lnTo>
                    <a:lnTo>
                      <a:pt x="2390" y="540"/>
                    </a:lnTo>
                    <a:lnTo>
                      <a:pt x="2386" y="530"/>
                    </a:lnTo>
                    <a:lnTo>
                      <a:pt x="2382" y="521"/>
                    </a:lnTo>
                    <a:lnTo>
                      <a:pt x="2378" y="510"/>
                    </a:lnTo>
                    <a:lnTo>
                      <a:pt x="2374" y="500"/>
                    </a:lnTo>
                    <a:lnTo>
                      <a:pt x="2371" y="489"/>
                    </a:lnTo>
                    <a:lnTo>
                      <a:pt x="2369" y="478"/>
                    </a:lnTo>
                    <a:lnTo>
                      <a:pt x="2365" y="467"/>
                    </a:lnTo>
                    <a:lnTo>
                      <a:pt x="2362" y="444"/>
                    </a:lnTo>
                    <a:lnTo>
                      <a:pt x="2361" y="418"/>
                    </a:lnTo>
                    <a:lnTo>
                      <a:pt x="2362" y="393"/>
                    </a:lnTo>
                    <a:lnTo>
                      <a:pt x="2365" y="369"/>
                    </a:lnTo>
                    <a:lnTo>
                      <a:pt x="2371" y="345"/>
                    </a:lnTo>
                    <a:lnTo>
                      <a:pt x="2377" y="323"/>
                    </a:lnTo>
                    <a:lnTo>
                      <a:pt x="2381" y="312"/>
                    </a:lnTo>
                    <a:lnTo>
                      <a:pt x="2385" y="302"/>
                    </a:lnTo>
                    <a:lnTo>
                      <a:pt x="2390" y="293"/>
                    </a:lnTo>
                    <a:lnTo>
                      <a:pt x="2395" y="281"/>
                    </a:lnTo>
                    <a:lnTo>
                      <a:pt x="2400" y="272"/>
                    </a:lnTo>
                    <a:lnTo>
                      <a:pt x="2407" y="264"/>
                    </a:lnTo>
                    <a:lnTo>
                      <a:pt x="2414" y="254"/>
                    </a:lnTo>
                    <a:lnTo>
                      <a:pt x="2420" y="245"/>
                    </a:lnTo>
                    <a:lnTo>
                      <a:pt x="2427" y="237"/>
                    </a:lnTo>
                    <a:lnTo>
                      <a:pt x="2434" y="230"/>
                    </a:lnTo>
                    <a:lnTo>
                      <a:pt x="2444" y="223"/>
                    </a:lnTo>
                    <a:lnTo>
                      <a:pt x="2452" y="217"/>
                    </a:lnTo>
                    <a:lnTo>
                      <a:pt x="2460" y="209"/>
                    </a:lnTo>
                    <a:lnTo>
                      <a:pt x="2468" y="203"/>
                    </a:lnTo>
                    <a:lnTo>
                      <a:pt x="2476" y="198"/>
                    </a:lnTo>
                    <a:lnTo>
                      <a:pt x="2487" y="194"/>
                    </a:lnTo>
                    <a:lnTo>
                      <a:pt x="2497" y="191"/>
                    </a:lnTo>
                    <a:lnTo>
                      <a:pt x="2507" y="186"/>
                    </a:lnTo>
                    <a:lnTo>
                      <a:pt x="2518" y="184"/>
                    </a:lnTo>
                    <a:lnTo>
                      <a:pt x="2528" y="182"/>
                    </a:lnTo>
                    <a:lnTo>
                      <a:pt x="2539" y="179"/>
                    </a:lnTo>
                    <a:lnTo>
                      <a:pt x="2548" y="178"/>
                    </a:lnTo>
                    <a:lnTo>
                      <a:pt x="2562" y="177"/>
                    </a:lnTo>
                    <a:lnTo>
                      <a:pt x="2573" y="177"/>
                    </a:lnTo>
                    <a:lnTo>
                      <a:pt x="2585" y="177"/>
                    </a:lnTo>
                    <a:lnTo>
                      <a:pt x="2597" y="178"/>
                    </a:lnTo>
                    <a:lnTo>
                      <a:pt x="2607" y="181"/>
                    </a:lnTo>
                    <a:lnTo>
                      <a:pt x="2619" y="183"/>
                    </a:lnTo>
                    <a:lnTo>
                      <a:pt x="2630" y="184"/>
                    </a:lnTo>
                    <a:lnTo>
                      <a:pt x="2640" y="188"/>
                    </a:lnTo>
                    <a:lnTo>
                      <a:pt x="2650" y="191"/>
                    </a:lnTo>
                    <a:lnTo>
                      <a:pt x="2658" y="196"/>
                    </a:lnTo>
                    <a:lnTo>
                      <a:pt x="2669" y="200"/>
                    </a:lnTo>
                    <a:lnTo>
                      <a:pt x="2677" y="205"/>
                    </a:lnTo>
                    <a:lnTo>
                      <a:pt x="2685" y="211"/>
                    </a:lnTo>
                    <a:lnTo>
                      <a:pt x="2692" y="220"/>
                    </a:lnTo>
                    <a:lnTo>
                      <a:pt x="2699" y="227"/>
                    </a:lnTo>
                    <a:lnTo>
                      <a:pt x="2708" y="233"/>
                    </a:lnTo>
                    <a:lnTo>
                      <a:pt x="2714" y="241"/>
                    </a:lnTo>
                    <a:lnTo>
                      <a:pt x="2721" y="250"/>
                    </a:lnTo>
                    <a:lnTo>
                      <a:pt x="2729" y="266"/>
                    </a:lnTo>
                    <a:lnTo>
                      <a:pt x="2736" y="280"/>
                    </a:lnTo>
                    <a:lnTo>
                      <a:pt x="2744" y="298"/>
                    </a:lnTo>
                    <a:lnTo>
                      <a:pt x="2749" y="313"/>
                    </a:lnTo>
                    <a:lnTo>
                      <a:pt x="2753" y="332"/>
                    </a:lnTo>
                    <a:lnTo>
                      <a:pt x="2756" y="348"/>
                    </a:lnTo>
                    <a:lnTo>
                      <a:pt x="2758" y="368"/>
                    </a:lnTo>
                    <a:lnTo>
                      <a:pt x="2758" y="387"/>
                    </a:lnTo>
                    <a:lnTo>
                      <a:pt x="2758" y="399"/>
                    </a:lnTo>
                    <a:lnTo>
                      <a:pt x="2758" y="409"/>
                    </a:lnTo>
                    <a:lnTo>
                      <a:pt x="2757" y="418"/>
                    </a:lnTo>
                    <a:lnTo>
                      <a:pt x="2755" y="426"/>
                    </a:lnTo>
                    <a:close/>
                    <a:moveTo>
                      <a:pt x="2440" y="368"/>
                    </a:moveTo>
                    <a:lnTo>
                      <a:pt x="2680" y="368"/>
                    </a:lnTo>
                    <a:lnTo>
                      <a:pt x="2680" y="353"/>
                    </a:lnTo>
                    <a:lnTo>
                      <a:pt x="2679" y="343"/>
                    </a:lnTo>
                    <a:lnTo>
                      <a:pt x="2677" y="332"/>
                    </a:lnTo>
                    <a:lnTo>
                      <a:pt x="2675" y="319"/>
                    </a:lnTo>
                    <a:lnTo>
                      <a:pt x="2672" y="310"/>
                    </a:lnTo>
                    <a:lnTo>
                      <a:pt x="2668" y="300"/>
                    </a:lnTo>
                    <a:lnTo>
                      <a:pt x="2662" y="291"/>
                    </a:lnTo>
                    <a:lnTo>
                      <a:pt x="2656" y="281"/>
                    </a:lnTo>
                    <a:lnTo>
                      <a:pt x="2650" y="270"/>
                    </a:lnTo>
                    <a:lnTo>
                      <a:pt x="2641" y="261"/>
                    </a:lnTo>
                    <a:lnTo>
                      <a:pt x="2632" y="254"/>
                    </a:lnTo>
                    <a:lnTo>
                      <a:pt x="2619" y="246"/>
                    </a:lnTo>
                    <a:lnTo>
                      <a:pt x="2609" y="241"/>
                    </a:lnTo>
                    <a:lnTo>
                      <a:pt x="2596" y="238"/>
                    </a:lnTo>
                    <a:lnTo>
                      <a:pt x="2580" y="236"/>
                    </a:lnTo>
                    <a:lnTo>
                      <a:pt x="2567" y="235"/>
                    </a:lnTo>
                    <a:lnTo>
                      <a:pt x="2551" y="236"/>
                    </a:lnTo>
                    <a:lnTo>
                      <a:pt x="2539" y="238"/>
                    </a:lnTo>
                    <a:lnTo>
                      <a:pt x="2528" y="241"/>
                    </a:lnTo>
                    <a:lnTo>
                      <a:pt x="2514" y="246"/>
                    </a:lnTo>
                    <a:lnTo>
                      <a:pt x="2503" y="254"/>
                    </a:lnTo>
                    <a:lnTo>
                      <a:pt x="2494" y="261"/>
                    </a:lnTo>
                    <a:lnTo>
                      <a:pt x="2485" y="269"/>
                    </a:lnTo>
                    <a:lnTo>
                      <a:pt x="2474" y="279"/>
                    </a:lnTo>
                    <a:lnTo>
                      <a:pt x="2468" y="289"/>
                    </a:lnTo>
                    <a:lnTo>
                      <a:pt x="2463" y="300"/>
                    </a:lnTo>
                    <a:lnTo>
                      <a:pt x="2458" y="309"/>
                    </a:lnTo>
                    <a:lnTo>
                      <a:pt x="2454" y="319"/>
                    </a:lnTo>
                    <a:lnTo>
                      <a:pt x="2450" y="332"/>
                    </a:lnTo>
                    <a:lnTo>
                      <a:pt x="2446" y="342"/>
                    </a:lnTo>
                    <a:lnTo>
                      <a:pt x="2444" y="353"/>
                    </a:lnTo>
                    <a:lnTo>
                      <a:pt x="2440" y="368"/>
                    </a:lnTo>
                    <a:close/>
                    <a:moveTo>
                      <a:pt x="2860" y="636"/>
                    </a:moveTo>
                    <a:lnTo>
                      <a:pt x="2860" y="308"/>
                    </a:lnTo>
                    <a:lnTo>
                      <a:pt x="2860" y="279"/>
                    </a:lnTo>
                    <a:lnTo>
                      <a:pt x="2859" y="249"/>
                    </a:lnTo>
                    <a:lnTo>
                      <a:pt x="2858" y="220"/>
                    </a:lnTo>
                    <a:lnTo>
                      <a:pt x="2856" y="188"/>
                    </a:lnTo>
                    <a:lnTo>
                      <a:pt x="2929" y="188"/>
                    </a:lnTo>
                    <a:lnTo>
                      <a:pt x="2933" y="261"/>
                    </a:lnTo>
                    <a:lnTo>
                      <a:pt x="2935" y="261"/>
                    </a:lnTo>
                    <a:lnTo>
                      <a:pt x="2940" y="254"/>
                    </a:lnTo>
                    <a:lnTo>
                      <a:pt x="2945" y="244"/>
                    </a:lnTo>
                    <a:lnTo>
                      <a:pt x="2950" y="236"/>
                    </a:lnTo>
                    <a:lnTo>
                      <a:pt x="2957" y="230"/>
                    </a:lnTo>
                    <a:lnTo>
                      <a:pt x="2963" y="223"/>
                    </a:lnTo>
                    <a:lnTo>
                      <a:pt x="2973" y="217"/>
                    </a:lnTo>
                    <a:lnTo>
                      <a:pt x="2981" y="209"/>
                    </a:lnTo>
                    <a:lnTo>
                      <a:pt x="2989" y="203"/>
                    </a:lnTo>
                    <a:lnTo>
                      <a:pt x="2999" y="197"/>
                    </a:lnTo>
                    <a:lnTo>
                      <a:pt x="3011" y="192"/>
                    </a:lnTo>
                    <a:lnTo>
                      <a:pt x="3021" y="188"/>
                    </a:lnTo>
                    <a:lnTo>
                      <a:pt x="3032" y="184"/>
                    </a:lnTo>
                    <a:lnTo>
                      <a:pt x="3046" y="182"/>
                    </a:lnTo>
                    <a:lnTo>
                      <a:pt x="3058" y="179"/>
                    </a:lnTo>
                    <a:lnTo>
                      <a:pt x="3069" y="177"/>
                    </a:lnTo>
                    <a:lnTo>
                      <a:pt x="3084" y="177"/>
                    </a:lnTo>
                    <a:lnTo>
                      <a:pt x="3098" y="178"/>
                    </a:lnTo>
                    <a:lnTo>
                      <a:pt x="3111" y="179"/>
                    </a:lnTo>
                    <a:lnTo>
                      <a:pt x="3126" y="183"/>
                    </a:lnTo>
                    <a:lnTo>
                      <a:pt x="3138" y="186"/>
                    </a:lnTo>
                    <a:lnTo>
                      <a:pt x="3150" y="191"/>
                    </a:lnTo>
                    <a:lnTo>
                      <a:pt x="3163" y="198"/>
                    </a:lnTo>
                    <a:lnTo>
                      <a:pt x="3174" y="205"/>
                    </a:lnTo>
                    <a:lnTo>
                      <a:pt x="3184" y="215"/>
                    </a:lnTo>
                    <a:lnTo>
                      <a:pt x="3192" y="222"/>
                    </a:lnTo>
                    <a:lnTo>
                      <a:pt x="3199" y="228"/>
                    </a:lnTo>
                    <a:lnTo>
                      <a:pt x="3205" y="235"/>
                    </a:lnTo>
                    <a:lnTo>
                      <a:pt x="3210" y="243"/>
                    </a:lnTo>
                    <a:lnTo>
                      <a:pt x="3214" y="250"/>
                    </a:lnTo>
                    <a:lnTo>
                      <a:pt x="3218" y="261"/>
                    </a:lnTo>
                    <a:lnTo>
                      <a:pt x="3222" y="268"/>
                    </a:lnTo>
                    <a:lnTo>
                      <a:pt x="3228" y="278"/>
                    </a:lnTo>
                    <a:lnTo>
                      <a:pt x="3231" y="287"/>
                    </a:lnTo>
                    <a:lnTo>
                      <a:pt x="3234" y="298"/>
                    </a:lnTo>
                    <a:lnTo>
                      <a:pt x="3236" y="308"/>
                    </a:lnTo>
                    <a:lnTo>
                      <a:pt x="3238" y="319"/>
                    </a:lnTo>
                    <a:lnTo>
                      <a:pt x="3240" y="343"/>
                    </a:lnTo>
                    <a:lnTo>
                      <a:pt x="3242" y="368"/>
                    </a:lnTo>
                    <a:lnTo>
                      <a:pt x="3242" y="636"/>
                    </a:lnTo>
                    <a:lnTo>
                      <a:pt x="3160" y="636"/>
                    </a:lnTo>
                    <a:lnTo>
                      <a:pt x="3160" y="377"/>
                    </a:lnTo>
                    <a:lnTo>
                      <a:pt x="3160" y="360"/>
                    </a:lnTo>
                    <a:lnTo>
                      <a:pt x="3159" y="345"/>
                    </a:lnTo>
                    <a:lnTo>
                      <a:pt x="3157" y="332"/>
                    </a:lnTo>
                    <a:lnTo>
                      <a:pt x="3154" y="318"/>
                    </a:lnTo>
                    <a:lnTo>
                      <a:pt x="3149" y="306"/>
                    </a:lnTo>
                    <a:lnTo>
                      <a:pt x="3144" y="296"/>
                    </a:lnTo>
                    <a:lnTo>
                      <a:pt x="3140" y="285"/>
                    </a:lnTo>
                    <a:lnTo>
                      <a:pt x="3133" y="276"/>
                    </a:lnTo>
                    <a:lnTo>
                      <a:pt x="3127" y="269"/>
                    </a:lnTo>
                    <a:lnTo>
                      <a:pt x="3120" y="262"/>
                    </a:lnTo>
                    <a:lnTo>
                      <a:pt x="3110" y="257"/>
                    </a:lnTo>
                    <a:lnTo>
                      <a:pt x="3101" y="251"/>
                    </a:lnTo>
                    <a:lnTo>
                      <a:pt x="3092" y="248"/>
                    </a:lnTo>
                    <a:lnTo>
                      <a:pt x="3081" y="245"/>
                    </a:lnTo>
                    <a:lnTo>
                      <a:pt x="3068" y="243"/>
                    </a:lnTo>
                    <a:lnTo>
                      <a:pt x="3055" y="243"/>
                    </a:lnTo>
                    <a:lnTo>
                      <a:pt x="3047" y="243"/>
                    </a:lnTo>
                    <a:lnTo>
                      <a:pt x="3036" y="244"/>
                    </a:lnTo>
                    <a:lnTo>
                      <a:pt x="3028" y="246"/>
                    </a:lnTo>
                    <a:lnTo>
                      <a:pt x="3020" y="249"/>
                    </a:lnTo>
                    <a:lnTo>
                      <a:pt x="3012" y="254"/>
                    </a:lnTo>
                    <a:lnTo>
                      <a:pt x="3004" y="257"/>
                    </a:lnTo>
                    <a:lnTo>
                      <a:pt x="2994" y="262"/>
                    </a:lnTo>
                    <a:lnTo>
                      <a:pt x="2987" y="267"/>
                    </a:lnTo>
                    <a:lnTo>
                      <a:pt x="2981" y="273"/>
                    </a:lnTo>
                    <a:lnTo>
                      <a:pt x="2974" y="280"/>
                    </a:lnTo>
                    <a:lnTo>
                      <a:pt x="2968" y="287"/>
                    </a:lnTo>
                    <a:lnTo>
                      <a:pt x="2961" y="295"/>
                    </a:lnTo>
                    <a:lnTo>
                      <a:pt x="2957" y="302"/>
                    </a:lnTo>
                    <a:lnTo>
                      <a:pt x="2952" y="310"/>
                    </a:lnTo>
                    <a:lnTo>
                      <a:pt x="2950" y="318"/>
                    </a:lnTo>
                    <a:lnTo>
                      <a:pt x="2947" y="329"/>
                    </a:lnTo>
                    <a:lnTo>
                      <a:pt x="2945" y="336"/>
                    </a:lnTo>
                    <a:lnTo>
                      <a:pt x="2943" y="345"/>
                    </a:lnTo>
                    <a:lnTo>
                      <a:pt x="2942" y="355"/>
                    </a:lnTo>
                    <a:lnTo>
                      <a:pt x="2942" y="365"/>
                    </a:lnTo>
                    <a:lnTo>
                      <a:pt x="2942" y="636"/>
                    </a:lnTo>
                    <a:lnTo>
                      <a:pt x="2860" y="636"/>
                    </a:lnTo>
                    <a:close/>
                    <a:moveTo>
                      <a:pt x="3680" y="558"/>
                    </a:moveTo>
                    <a:lnTo>
                      <a:pt x="3693" y="618"/>
                    </a:lnTo>
                    <a:lnTo>
                      <a:pt x="3681" y="625"/>
                    </a:lnTo>
                    <a:lnTo>
                      <a:pt x="3665" y="630"/>
                    </a:lnTo>
                    <a:lnTo>
                      <a:pt x="3651" y="634"/>
                    </a:lnTo>
                    <a:lnTo>
                      <a:pt x="3634" y="639"/>
                    </a:lnTo>
                    <a:lnTo>
                      <a:pt x="3619" y="641"/>
                    </a:lnTo>
                    <a:lnTo>
                      <a:pt x="3602" y="644"/>
                    </a:lnTo>
                    <a:lnTo>
                      <a:pt x="3583" y="646"/>
                    </a:lnTo>
                    <a:lnTo>
                      <a:pt x="3566" y="646"/>
                    </a:lnTo>
                    <a:lnTo>
                      <a:pt x="3541" y="646"/>
                    </a:lnTo>
                    <a:lnTo>
                      <a:pt x="3516" y="641"/>
                    </a:lnTo>
                    <a:lnTo>
                      <a:pt x="3505" y="639"/>
                    </a:lnTo>
                    <a:lnTo>
                      <a:pt x="3495" y="637"/>
                    </a:lnTo>
                    <a:lnTo>
                      <a:pt x="3483" y="634"/>
                    </a:lnTo>
                    <a:lnTo>
                      <a:pt x="3473" y="629"/>
                    </a:lnTo>
                    <a:lnTo>
                      <a:pt x="3464" y="625"/>
                    </a:lnTo>
                    <a:lnTo>
                      <a:pt x="3455" y="621"/>
                    </a:lnTo>
                    <a:lnTo>
                      <a:pt x="3444" y="616"/>
                    </a:lnTo>
                    <a:lnTo>
                      <a:pt x="3435" y="610"/>
                    </a:lnTo>
                    <a:lnTo>
                      <a:pt x="3427" y="603"/>
                    </a:lnTo>
                    <a:lnTo>
                      <a:pt x="3419" y="598"/>
                    </a:lnTo>
                    <a:lnTo>
                      <a:pt x="3409" y="590"/>
                    </a:lnTo>
                    <a:lnTo>
                      <a:pt x="3403" y="582"/>
                    </a:lnTo>
                    <a:lnTo>
                      <a:pt x="3395" y="574"/>
                    </a:lnTo>
                    <a:lnTo>
                      <a:pt x="3389" y="566"/>
                    </a:lnTo>
                    <a:lnTo>
                      <a:pt x="3382" y="558"/>
                    </a:lnTo>
                    <a:lnTo>
                      <a:pt x="3377" y="548"/>
                    </a:lnTo>
                    <a:lnTo>
                      <a:pt x="3369" y="539"/>
                    </a:lnTo>
                    <a:lnTo>
                      <a:pt x="3364" y="530"/>
                    </a:lnTo>
                    <a:lnTo>
                      <a:pt x="3361" y="520"/>
                    </a:lnTo>
                    <a:lnTo>
                      <a:pt x="3357" y="510"/>
                    </a:lnTo>
                    <a:lnTo>
                      <a:pt x="3354" y="498"/>
                    </a:lnTo>
                    <a:lnTo>
                      <a:pt x="3351" y="488"/>
                    </a:lnTo>
                    <a:lnTo>
                      <a:pt x="3348" y="476"/>
                    </a:lnTo>
                    <a:lnTo>
                      <a:pt x="3346" y="466"/>
                    </a:lnTo>
                    <a:lnTo>
                      <a:pt x="3343" y="440"/>
                    </a:lnTo>
                    <a:lnTo>
                      <a:pt x="3342" y="416"/>
                    </a:lnTo>
                    <a:lnTo>
                      <a:pt x="3342" y="402"/>
                    </a:lnTo>
                    <a:lnTo>
                      <a:pt x="3343" y="389"/>
                    </a:lnTo>
                    <a:lnTo>
                      <a:pt x="3344" y="378"/>
                    </a:lnTo>
                    <a:lnTo>
                      <a:pt x="3346" y="365"/>
                    </a:lnTo>
                    <a:lnTo>
                      <a:pt x="3348" y="353"/>
                    </a:lnTo>
                    <a:lnTo>
                      <a:pt x="3351" y="343"/>
                    </a:lnTo>
                    <a:lnTo>
                      <a:pt x="3354" y="332"/>
                    </a:lnTo>
                    <a:lnTo>
                      <a:pt x="3357" y="319"/>
                    </a:lnTo>
                    <a:lnTo>
                      <a:pt x="3362" y="310"/>
                    </a:lnTo>
                    <a:lnTo>
                      <a:pt x="3366" y="300"/>
                    </a:lnTo>
                    <a:lnTo>
                      <a:pt x="3372" y="291"/>
                    </a:lnTo>
                    <a:lnTo>
                      <a:pt x="3379" y="280"/>
                    </a:lnTo>
                    <a:lnTo>
                      <a:pt x="3386" y="271"/>
                    </a:lnTo>
                    <a:lnTo>
                      <a:pt x="3393" y="262"/>
                    </a:lnTo>
                    <a:lnTo>
                      <a:pt x="3400" y="254"/>
                    </a:lnTo>
                    <a:lnTo>
                      <a:pt x="3407" y="244"/>
                    </a:lnTo>
                    <a:lnTo>
                      <a:pt x="3417" y="236"/>
                    </a:lnTo>
                    <a:lnTo>
                      <a:pt x="3425" y="230"/>
                    </a:lnTo>
                    <a:lnTo>
                      <a:pt x="3434" y="223"/>
                    </a:lnTo>
                    <a:lnTo>
                      <a:pt x="3442" y="215"/>
                    </a:lnTo>
                    <a:lnTo>
                      <a:pt x="3454" y="209"/>
                    </a:lnTo>
                    <a:lnTo>
                      <a:pt x="3464" y="203"/>
                    </a:lnTo>
                    <a:lnTo>
                      <a:pt x="3473" y="198"/>
                    </a:lnTo>
                    <a:lnTo>
                      <a:pt x="3483" y="194"/>
                    </a:lnTo>
                    <a:lnTo>
                      <a:pt x="3496" y="191"/>
                    </a:lnTo>
                    <a:lnTo>
                      <a:pt x="3507" y="188"/>
                    </a:lnTo>
                    <a:lnTo>
                      <a:pt x="3518" y="184"/>
                    </a:lnTo>
                    <a:lnTo>
                      <a:pt x="3532" y="183"/>
                    </a:lnTo>
                    <a:lnTo>
                      <a:pt x="3544" y="181"/>
                    </a:lnTo>
                    <a:lnTo>
                      <a:pt x="3555" y="179"/>
                    </a:lnTo>
                    <a:lnTo>
                      <a:pt x="3570" y="178"/>
                    </a:lnTo>
                    <a:lnTo>
                      <a:pt x="3583" y="178"/>
                    </a:lnTo>
                    <a:lnTo>
                      <a:pt x="3598" y="178"/>
                    </a:lnTo>
                    <a:lnTo>
                      <a:pt x="3615" y="179"/>
                    </a:lnTo>
                    <a:lnTo>
                      <a:pt x="3630" y="182"/>
                    </a:lnTo>
                    <a:lnTo>
                      <a:pt x="3646" y="184"/>
                    </a:lnTo>
                    <a:lnTo>
                      <a:pt x="3658" y="188"/>
                    </a:lnTo>
                    <a:lnTo>
                      <a:pt x="3671" y="191"/>
                    </a:lnTo>
                    <a:lnTo>
                      <a:pt x="3685" y="196"/>
                    </a:lnTo>
                    <a:lnTo>
                      <a:pt x="3695" y="200"/>
                    </a:lnTo>
                    <a:lnTo>
                      <a:pt x="3678" y="264"/>
                    </a:lnTo>
                    <a:lnTo>
                      <a:pt x="3666" y="259"/>
                    </a:lnTo>
                    <a:lnTo>
                      <a:pt x="3656" y="256"/>
                    </a:lnTo>
                    <a:lnTo>
                      <a:pt x="3646" y="250"/>
                    </a:lnTo>
                    <a:lnTo>
                      <a:pt x="3632" y="247"/>
                    </a:lnTo>
                    <a:lnTo>
                      <a:pt x="3622" y="245"/>
                    </a:lnTo>
                    <a:lnTo>
                      <a:pt x="3609" y="243"/>
                    </a:lnTo>
                    <a:lnTo>
                      <a:pt x="3595" y="242"/>
                    </a:lnTo>
                    <a:lnTo>
                      <a:pt x="3583" y="242"/>
                    </a:lnTo>
                    <a:lnTo>
                      <a:pt x="3565" y="243"/>
                    </a:lnTo>
                    <a:lnTo>
                      <a:pt x="3547" y="245"/>
                    </a:lnTo>
                    <a:lnTo>
                      <a:pt x="3532" y="249"/>
                    </a:lnTo>
                    <a:lnTo>
                      <a:pt x="3515" y="256"/>
                    </a:lnTo>
                    <a:lnTo>
                      <a:pt x="3502" y="262"/>
                    </a:lnTo>
                    <a:lnTo>
                      <a:pt x="3489" y="270"/>
                    </a:lnTo>
                    <a:lnTo>
                      <a:pt x="3476" y="280"/>
                    </a:lnTo>
                    <a:lnTo>
                      <a:pt x="3464" y="293"/>
                    </a:lnTo>
                    <a:lnTo>
                      <a:pt x="3456" y="304"/>
                    </a:lnTo>
                    <a:lnTo>
                      <a:pt x="3446" y="317"/>
                    </a:lnTo>
                    <a:lnTo>
                      <a:pt x="3439" y="332"/>
                    </a:lnTo>
                    <a:lnTo>
                      <a:pt x="3434" y="345"/>
                    </a:lnTo>
                    <a:lnTo>
                      <a:pt x="3430" y="360"/>
                    </a:lnTo>
                    <a:lnTo>
                      <a:pt x="3427" y="377"/>
                    </a:lnTo>
                    <a:lnTo>
                      <a:pt x="3425" y="394"/>
                    </a:lnTo>
                    <a:lnTo>
                      <a:pt x="3424" y="412"/>
                    </a:lnTo>
                    <a:lnTo>
                      <a:pt x="3425" y="430"/>
                    </a:lnTo>
                    <a:lnTo>
                      <a:pt x="3427" y="448"/>
                    </a:lnTo>
                    <a:lnTo>
                      <a:pt x="3430" y="466"/>
                    </a:lnTo>
                    <a:lnTo>
                      <a:pt x="3435" y="481"/>
                    </a:lnTo>
                    <a:lnTo>
                      <a:pt x="3440" y="495"/>
                    </a:lnTo>
                    <a:lnTo>
                      <a:pt x="3448" y="510"/>
                    </a:lnTo>
                    <a:lnTo>
                      <a:pt x="3458" y="522"/>
                    </a:lnTo>
                    <a:lnTo>
                      <a:pt x="3468" y="534"/>
                    </a:lnTo>
                    <a:lnTo>
                      <a:pt x="3478" y="544"/>
                    </a:lnTo>
                    <a:lnTo>
                      <a:pt x="3492" y="553"/>
                    </a:lnTo>
                    <a:lnTo>
                      <a:pt x="3505" y="562"/>
                    </a:lnTo>
                    <a:lnTo>
                      <a:pt x="3517" y="568"/>
                    </a:lnTo>
                    <a:lnTo>
                      <a:pt x="3533" y="573"/>
                    </a:lnTo>
                    <a:lnTo>
                      <a:pt x="3547" y="578"/>
                    </a:lnTo>
                    <a:lnTo>
                      <a:pt x="3564" y="579"/>
                    </a:lnTo>
                    <a:lnTo>
                      <a:pt x="3580" y="579"/>
                    </a:lnTo>
                    <a:lnTo>
                      <a:pt x="3591" y="579"/>
                    </a:lnTo>
                    <a:lnTo>
                      <a:pt x="3605" y="578"/>
                    </a:lnTo>
                    <a:lnTo>
                      <a:pt x="3617" y="576"/>
                    </a:lnTo>
                    <a:lnTo>
                      <a:pt x="3629" y="574"/>
                    </a:lnTo>
                    <a:lnTo>
                      <a:pt x="3643" y="571"/>
                    </a:lnTo>
                    <a:lnTo>
                      <a:pt x="3654" y="566"/>
                    </a:lnTo>
                    <a:lnTo>
                      <a:pt x="3666" y="563"/>
                    </a:lnTo>
                    <a:lnTo>
                      <a:pt x="3680" y="558"/>
                    </a:lnTo>
                    <a:close/>
                    <a:moveTo>
                      <a:pt x="4148" y="426"/>
                    </a:moveTo>
                    <a:lnTo>
                      <a:pt x="3836" y="425"/>
                    </a:lnTo>
                    <a:lnTo>
                      <a:pt x="3837" y="444"/>
                    </a:lnTo>
                    <a:lnTo>
                      <a:pt x="3839" y="462"/>
                    </a:lnTo>
                    <a:lnTo>
                      <a:pt x="3843" y="478"/>
                    </a:lnTo>
                    <a:lnTo>
                      <a:pt x="3848" y="494"/>
                    </a:lnTo>
                    <a:lnTo>
                      <a:pt x="3854" y="508"/>
                    </a:lnTo>
                    <a:lnTo>
                      <a:pt x="3864" y="522"/>
                    </a:lnTo>
                    <a:lnTo>
                      <a:pt x="3873" y="534"/>
                    </a:lnTo>
                    <a:lnTo>
                      <a:pt x="3882" y="544"/>
                    </a:lnTo>
                    <a:lnTo>
                      <a:pt x="3892" y="552"/>
                    </a:lnTo>
                    <a:lnTo>
                      <a:pt x="3905" y="561"/>
                    </a:lnTo>
                    <a:lnTo>
                      <a:pt x="3917" y="566"/>
                    </a:lnTo>
                    <a:lnTo>
                      <a:pt x="3928" y="571"/>
                    </a:lnTo>
                    <a:lnTo>
                      <a:pt x="3943" y="575"/>
                    </a:lnTo>
                    <a:lnTo>
                      <a:pt x="3958" y="578"/>
                    </a:lnTo>
                    <a:lnTo>
                      <a:pt x="3972" y="580"/>
                    </a:lnTo>
                    <a:lnTo>
                      <a:pt x="3989" y="580"/>
                    </a:lnTo>
                    <a:lnTo>
                      <a:pt x="4005" y="580"/>
                    </a:lnTo>
                    <a:lnTo>
                      <a:pt x="4023" y="579"/>
                    </a:lnTo>
                    <a:lnTo>
                      <a:pt x="4038" y="578"/>
                    </a:lnTo>
                    <a:lnTo>
                      <a:pt x="4055" y="575"/>
                    </a:lnTo>
                    <a:lnTo>
                      <a:pt x="4070" y="571"/>
                    </a:lnTo>
                    <a:lnTo>
                      <a:pt x="4083" y="568"/>
                    </a:lnTo>
                    <a:lnTo>
                      <a:pt x="4099" y="563"/>
                    </a:lnTo>
                    <a:lnTo>
                      <a:pt x="4112" y="558"/>
                    </a:lnTo>
                    <a:lnTo>
                      <a:pt x="4127" y="616"/>
                    </a:lnTo>
                    <a:lnTo>
                      <a:pt x="4111" y="622"/>
                    </a:lnTo>
                    <a:lnTo>
                      <a:pt x="4095" y="628"/>
                    </a:lnTo>
                    <a:lnTo>
                      <a:pt x="4077" y="634"/>
                    </a:lnTo>
                    <a:lnTo>
                      <a:pt x="4058" y="638"/>
                    </a:lnTo>
                    <a:lnTo>
                      <a:pt x="4038" y="641"/>
                    </a:lnTo>
                    <a:lnTo>
                      <a:pt x="4019" y="642"/>
                    </a:lnTo>
                    <a:lnTo>
                      <a:pt x="3999" y="644"/>
                    </a:lnTo>
                    <a:lnTo>
                      <a:pt x="3978" y="646"/>
                    </a:lnTo>
                    <a:lnTo>
                      <a:pt x="3953" y="644"/>
                    </a:lnTo>
                    <a:lnTo>
                      <a:pt x="3928" y="641"/>
                    </a:lnTo>
                    <a:lnTo>
                      <a:pt x="3917" y="639"/>
                    </a:lnTo>
                    <a:lnTo>
                      <a:pt x="3907" y="636"/>
                    </a:lnTo>
                    <a:lnTo>
                      <a:pt x="3895" y="633"/>
                    </a:lnTo>
                    <a:lnTo>
                      <a:pt x="3885" y="629"/>
                    </a:lnTo>
                    <a:lnTo>
                      <a:pt x="3877" y="625"/>
                    </a:lnTo>
                    <a:lnTo>
                      <a:pt x="3867" y="620"/>
                    </a:lnTo>
                    <a:lnTo>
                      <a:pt x="3856" y="615"/>
                    </a:lnTo>
                    <a:lnTo>
                      <a:pt x="3848" y="610"/>
                    </a:lnTo>
                    <a:lnTo>
                      <a:pt x="3839" y="603"/>
                    </a:lnTo>
                    <a:lnTo>
                      <a:pt x="3832" y="597"/>
                    </a:lnTo>
                    <a:lnTo>
                      <a:pt x="3822" y="590"/>
                    </a:lnTo>
                    <a:lnTo>
                      <a:pt x="3815" y="582"/>
                    </a:lnTo>
                    <a:lnTo>
                      <a:pt x="3809" y="574"/>
                    </a:lnTo>
                    <a:lnTo>
                      <a:pt x="3802" y="566"/>
                    </a:lnTo>
                    <a:lnTo>
                      <a:pt x="3796" y="558"/>
                    </a:lnTo>
                    <a:lnTo>
                      <a:pt x="3791" y="549"/>
                    </a:lnTo>
                    <a:lnTo>
                      <a:pt x="3784" y="540"/>
                    </a:lnTo>
                    <a:lnTo>
                      <a:pt x="3780" y="530"/>
                    </a:lnTo>
                    <a:lnTo>
                      <a:pt x="3775" y="521"/>
                    </a:lnTo>
                    <a:lnTo>
                      <a:pt x="3771" y="510"/>
                    </a:lnTo>
                    <a:lnTo>
                      <a:pt x="3768" y="500"/>
                    </a:lnTo>
                    <a:lnTo>
                      <a:pt x="3765" y="489"/>
                    </a:lnTo>
                    <a:lnTo>
                      <a:pt x="3763" y="478"/>
                    </a:lnTo>
                    <a:lnTo>
                      <a:pt x="3761" y="467"/>
                    </a:lnTo>
                    <a:lnTo>
                      <a:pt x="3758" y="444"/>
                    </a:lnTo>
                    <a:lnTo>
                      <a:pt x="3757" y="418"/>
                    </a:lnTo>
                    <a:lnTo>
                      <a:pt x="3758" y="393"/>
                    </a:lnTo>
                    <a:lnTo>
                      <a:pt x="3761" y="369"/>
                    </a:lnTo>
                    <a:lnTo>
                      <a:pt x="3765" y="345"/>
                    </a:lnTo>
                    <a:lnTo>
                      <a:pt x="3770" y="323"/>
                    </a:lnTo>
                    <a:lnTo>
                      <a:pt x="3775" y="312"/>
                    </a:lnTo>
                    <a:lnTo>
                      <a:pt x="3778" y="302"/>
                    </a:lnTo>
                    <a:lnTo>
                      <a:pt x="3783" y="293"/>
                    </a:lnTo>
                    <a:lnTo>
                      <a:pt x="3790" y="281"/>
                    </a:lnTo>
                    <a:lnTo>
                      <a:pt x="3795" y="272"/>
                    </a:lnTo>
                    <a:lnTo>
                      <a:pt x="3800" y="264"/>
                    </a:lnTo>
                    <a:lnTo>
                      <a:pt x="3807" y="254"/>
                    </a:lnTo>
                    <a:lnTo>
                      <a:pt x="3814" y="245"/>
                    </a:lnTo>
                    <a:lnTo>
                      <a:pt x="3820" y="237"/>
                    </a:lnTo>
                    <a:lnTo>
                      <a:pt x="3830" y="230"/>
                    </a:lnTo>
                    <a:lnTo>
                      <a:pt x="3838" y="223"/>
                    </a:lnTo>
                    <a:lnTo>
                      <a:pt x="3846" y="217"/>
                    </a:lnTo>
                    <a:lnTo>
                      <a:pt x="3853" y="209"/>
                    </a:lnTo>
                    <a:lnTo>
                      <a:pt x="3863" y="203"/>
                    </a:lnTo>
                    <a:lnTo>
                      <a:pt x="3872" y="198"/>
                    </a:lnTo>
                    <a:lnTo>
                      <a:pt x="3880" y="194"/>
                    </a:lnTo>
                    <a:lnTo>
                      <a:pt x="3890" y="191"/>
                    </a:lnTo>
                    <a:lnTo>
                      <a:pt x="3902" y="186"/>
                    </a:lnTo>
                    <a:lnTo>
                      <a:pt x="3912" y="184"/>
                    </a:lnTo>
                    <a:lnTo>
                      <a:pt x="3921" y="182"/>
                    </a:lnTo>
                    <a:lnTo>
                      <a:pt x="3932" y="179"/>
                    </a:lnTo>
                    <a:lnTo>
                      <a:pt x="3944" y="178"/>
                    </a:lnTo>
                    <a:lnTo>
                      <a:pt x="3955" y="177"/>
                    </a:lnTo>
                    <a:lnTo>
                      <a:pt x="3966" y="177"/>
                    </a:lnTo>
                    <a:lnTo>
                      <a:pt x="3980" y="177"/>
                    </a:lnTo>
                    <a:lnTo>
                      <a:pt x="3990" y="178"/>
                    </a:lnTo>
                    <a:lnTo>
                      <a:pt x="4001" y="181"/>
                    </a:lnTo>
                    <a:lnTo>
                      <a:pt x="4014" y="183"/>
                    </a:lnTo>
                    <a:lnTo>
                      <a:pt x="4024" y="184"/>
                    </a:lnTo>
                    <a:lnTo>
                      <a:pt x="4033" y="188"/>
                    </a:lnTo>
                    <a:lnTo>
                      <a:pt x="4043" y="191"/>
                    </a:lnTo>
                    <a:lnTo>
                      <a:pt x="4054" y="196"/>
                    </a:lnTo>
                    <a:lnTo>
                      <a:pt x="4063" y="200"/>
                    </a:lnTo>
                    <a:lnTo>
                      <a:pt x="4070" y="205"/>
                    </a:lnTo>
                    <a:lnTo>
                      <a:pt x="4078" y="211"/>
                    </a:lnTo>
                    <a:lnTo>
                      <a:pt x="4088" y="220"/>
                    </a:lnTo>
                    <a:lnTo>
                      <a:pt x="4095" y="227"/>
                    </a:lnTo>
                    <a:lnTo>
                      <a:pt x="4102" y="233"/>
                    </a:lnTo>
                    <a:lnTo>
                      <a:pt x="4107" y="241"/>
                    </a:lnTo>
                    <a:lnTo>
                      <a:pt x="4114" y="250"/>
                    </a:lnTo>
                    <a:lnTo>
                      <a:pt x="4124" y="266"/>
                    </a:lnTo>
                    <a:lnTo>
                      <a:pt x="4131" y="280"/>
                    </a:lnTo>
                    <a:lnTo>
                      <a:pt x="4138" y="298"/>
                    </a:lnTo>
                    <a:lnTo>
                      <a:pt x="4143" y="313"/>
                    </a:lnTo>
                    <a:lnTo>
                      <a:pt x="4146" y="332"/>
                    </a:lnTo>
                    <a:lnTo>
                      <a:pt x="4150" y="348"/>
                    </a:lnTo>
                    <a:lnTo>
                      <a:pt x="4151" y="368"/>
                    </a:lnTo>
                    <a:lnTo>
                      <a:pt x="4152" y="387"/>
                    </a:lnTo>
                    <a:lnTo>
                      <a:pt x="4151" y="399"/>
                    </a:lnTo>
                    <a:lnTo>
                      <a:pt x="4151" y="409"/>
                    </a:lnTo>
                    <a:lnTo>
                      <a:pt x="4150" y="418"/>
                    </a:lnTo>
                    <a:lnTo>
                      <a:pt x="4148" y="426"/>
                    </a:lnTo>
                    <a:close/>
                    <a:moveTo>
                      <a:pt x="3836" y="368"/>
                    </a:moveTo>
                    <a:lnTo>
                      <a:pt x="4073" y="368"/>
                    </a:lnTo>
                    <a:lnTo>
                      <a:pt x="4073" y="353"/>
                    </a:lnTo>
                    <a:lnTo>
                      <a:pt x="4072" y="343"/>
                    </a:lnTo>
                    <a:lnTo>
                      <a:pt x="4070" y="332"/>
                    </a:lnTo>
                    <a:lnTo>
                      <a:pt x="4068" y="319"/>
                    </a:lnTo>
                    <a:lnTo>
                      <a:pt x="4065" y="310"/>
                    </a:lnTo>
                    <a:lnTo>
                      <a:pt x="4062" y="300"/>
                    </a:lnTo>
                    <a:lnTo>
                      <a:pt x="4058" y="291"/>
                    </a:lnTo>
                    <a:lnTo>
                      <a:pt x="4052" y="281"/>
                    </a:lnTo>
                    <a:lnTo>
                      <a:pt x="4043" y="270"/>
                    </a:lnTo>
                    <a:lnTo>
                      <a:pt x="4034" y="261"/>
                    </a:lnTo>
                    <a:lnTo>
                      <a:pt x="4026" y="254"/>
                    </a:lnTo>
                    <a:lnTo>
                      <a:pt x="4015" y="246"/>
                    </a:lnTo>
                    <a:lnTo>
                      <a:pt x="4002" y="241"/>
                    </a:lnTo>
                    <a:lnTo>
                      <a:pt x="3990" y="238"/>
                    </a:lnTo>
                    <a:lnTo>
                      <a:pt x="3976" y="236"/>
                    </a:lnTo>
                    <a:lnTo>
                      <a:pt x="3960" y="235"/>
                    </a:lnTo>
                    <a:lnTo>
                      <a:pt x="3946" y="236"/>
                    </a:lnTo>
                    <a:lnTo>
                      <a:pt x="3933" y="238"/>
                    </a:lnTo>
                    <a:lnTo>
                      <a:pt x="3921" y="241"/>
                    </a:lnTo>
                    <a:lnTo>
                      <a:pt x="3910" y="246"/>
                    </a:lnTo>
                    <a:lnTo>
                      <a:pt x="3900" y="254"/>
                    </a:lnTo>
                    <a:lnTo>
                      <a:pt x="3887" y="261"/>
                    </a:lnTo>
                    <a:lnTo>
                      <a:pt x="3878" y="269"/>
                    </a:lnTo>
                    <a:lnTo>
                      <a:pt x="3870" y="279"/>
                    </a:lnTo>
                    <a:lnTo>
                      <a:pt x="3864" y="289"/>
                    </a:lnTo>
                    <a:lnTo>
                      <a:pt x="3856" y="300"/>
                    </a:lnTo>
                    <a:lnTo>
                      <a:pt x="3851" y="309"/>
                    </a:lnTo>
                    <a:lnTo>
                      <a:pt x="3848" y="319"/>
                    </a:lnTo>
                    <a:lnTo>
                      <a:pt x="3843" y="332"/>
                    </a:lnTo>
                    <a:lnTo>
                      <a:pt x="3839" y="342"/>
                    </a:lnTo>
                    <a:lnTo>
                      <a:pt x="3838" y="353"/>
                    </a:lnTo>
                    <a:lnTo>
                      <a:pt x="3836" y="368"/>
                    </a:lnTo>
                    <a:close/>
                    <a:moveTo>
                      <a:pt x="4755" y="558"/>
                    </a:moveTo>
                    <a:lnTo>
                      <a:pt x="4771" y="618"/>
                    </a:lnTo>
                    <a:lnTo>
                      <a:pt x="4755" y="625"/>
                    </a:lnTo>
                    <a:lnTo>
                      <a:pt x="4741" y="630"/>
                    </a:lnTo>
                    <a:lnTo>
                      <a:pt x="4728" y="634"/>
                    </a:lnTo>
                    <a:lnTo>
                      <a:pt x="4710" y="639"/>
                    </a:lnTo>
                    <a:lnTo>
                      <a:pt x="4695" y="641"/>
                    </a:lnTo>
                    <a:lnTo>
                      <a:pt x="4677" y="644"/>
                    </a:lnTo>
                    <a:lnTo>
                      <a:pt x="4659" y="646"/>
                    </a:lnTo>
                    <a:lnTo>
                      <a:pt x="4640" y="646"/>
                    </a:lnTo>
                    <a:lnTo>
                      <a:pt x="4617" y="646"/>
                    </a:lnTo>
                    <a:lnTo>
                      <a:pt x="4593" y="641"/>
                    </a:lnTo>
                    <a:lnTo>
                      <a:pt x="4581" y="639"/>
                    </a:lnTo>
                    <a:lnTo>
                      <a:pt x="4570" y="637"/>
                    </a:lnTo>
                    <a:lnTo>
                      <a:pt x="4559" y="634"/>
                    </a:lnTo>
                    <a:lnTo>
                      <a:pt x="4549" y="629"/>
                    </a:lnTo>
                    <a:lnTo>
                      <a:pt x="4540" y="625"/>
                    </a:lnTo>
                    <a:lnTo>
                      <a:pt x="4529" y="621"/>
                    </a:lnTo>
                    <a:lnTo>
                      <a:pt x="4520" y="616"/>
                    </a:lnTo>
                    <a:lnTo>
                      <a:pt x="4511" y="610"/>
                    </a:lnTo>
                    <a:lnTo>
                      <a:pt x="4504" y="603"/>
                    </a:lnTo>
                    <a:lnTo>
                      <a:pt x="4494" y="598"/>
                    </a:lnTo>
                    <a:lnTo>
                      <a:pt x="4486" y="590"/>
                    </a:lnTo>
                    <a:lnTo>
                      <a:pt x="4479" y="582"/>
                    </a:lnTo>
                    <a:lnTo>
                      <a:pt x="4472" y="574"/>
                    </a:lnTo>
                    <a:lnTo>
                      <a:pt x="4465" y="566"/>
                    </a:lnTo>
                    <a:lnTo>
                      <a:pt x="4457" y="558"/>
                    </a:lnTo>
                    <a:lnTo>
                      <a:pt x="4451" y="548"/>
                    </a:lnTo>
                    <a:lnTo>
                      <a:pt x="4447" y="539"/>
                    </a:lnTo>
                    <a:lnTo>
                      <a:pt x="4442" y="530"/>
                    </a:lnTo>
                    <a:lnTo>
                      <a:pt x="4437" y="520"/>
                    </a:lnTo>
                    <a:lnTo>
                      <a:pt x="4433" y="510"/>
                    </a:lnTo>
                    <a:lnTo>
                      <a:pt x="4430" y="498"/>
                    </a:lnTo>
                    <a:lnTo>
                      <a:pt x="4427" y="488"/>
                    </a:lnTo>
                    <a:lnTo>
                      <a:pt x="4424" y="476"/>
                    </a:lnTo>
                    <a:lnTo>
                      <a:pt x="4420" y="466"/>
                    </a:lnTo>
                    <a:lnTo>
                      <a:pt x="4418" y="440"/>
                    </a:lnTo>
                    <a:lnTo>
                      <a:pt x="4417" y="416"/>
                    </a:lnTo>
                    <a:lnTo>
                      <a:pt x="4417" y="402"/>
                    </a:lnTo>
                    <a:lnTo>
                      <a:pt x="4418" y="389"/>
                    </a:lnTo>
                    <a:lnTo>
                      <a:pt x="4419" y="378"/>
                    </a:lnTo>
                    <a:lnTo>
                      <a:pt x="4423" y="365"/>
                    </a:lnTo>
                    <a:lnTo>
                      <a:pt x="4425" y="353"/>
                    </a:lnTo>
                    <a:lnTo>
                      <a:pt x="4428" y="343"/>
                    </a:lnTo>
                    <a:lnTo>
                      <a:pt x="4431" y="332"/>
                    </a:lnTo>
                    <a:lnTo>
                      <a:pt x="4435" y="319"/>
                    </a:lnTo>
                    <a:lnTo>
                      <a:pt x="4438" y="310"/>
                    </a:lnTo>
                    <a:lnTo>
                      <a:pt x="4443" y="300"/>
                    </a:lnTo>
                    <a:lnTo>
                      <a:pt x="4448" y="291"/>
                    </a:lnTo>
                    <a:lnTo>
                      <a:pt x="4454" y="280"/>
                    </a:lnTo>
                    <a:lnTo>
                      <a:pt x="4462" y="271"/>
                    </a:lnTo>
                    <a:lnTo>
                      <a:pt x="4469" y="262"/>
                    </a:lnTo>
                    <a:lnTo>
                      <a:pt x="4476" y="254"/>
                    </a:lnTo>
                    <a:lnTo>
                      <a:pt x="4483" y="244"/>
                    </a:lnTo>
                    <a:lnTo>
                      <a:pt x="4491" y="236"/>
                    </a:lnTo>
                    <a:lnTo>
                      <a:pt x="4501" y="230"/>
                    </a:lnTo>
                    <a:lnTo>
                      <a:pt x="4511" y="223"/>
                    </a:lnTo>
                    <a:lnTo>
                      <a:pt x="4520" y="215"/>
                    </a:lnTo>
                    <a:lnTo>
                      <a:pt x="4528" y="209"/>
                    </a:lnTo>
                    <a:lnTo>
                      <a:pt x="4540" y="203"/>
                    </a:lnTo>
                    <a:lnTo>
                      <a:pt x="4549" y="198"/>
                    </a:lnTo>
                    <a:lnTo>
                      <a:pt x="4560" y="194"/>
                    </a:lnTo>
                    <a:lnTo>
                      <a:pt x="4573" y="191"/>
                    </a:lnTo>
                    <a:lnTo>
                      <a:pt x="4584" y="188"/>
                    </a:lnTo>
                    <a:lnTo>
                      <a:pt x="4594" y="184"/>
                    </a:lnTo>
                    <a:lnTo>
                      <a:pt x="4606" y="183"/>
                    </a:lnTo>
                    <a:lnTo>
                      <a:pt x="4620" y="181"/>
                    </a:lnTo>
                    <a:lnTo>
                      <a:pt x="4632" y="179"/>
                    </a:lnTo>
                    <a:lnTo>
                      <a:pt x="4644" y="178"/>
                    </a:lnTo>
                    <a:lnTo>
                      <a:pt x="4659" y="178"/>
                    </a:lnTo>
                    <a:lnTo>
                      <a:pt x="4675" y="178"/>
                    </a:lnTo>
                    <a:lnTo>
                      <a:pt x="4691" y="179"/>
                    </a:lnTo>
                    <a:lnTo>
                      <a:pt x="4706" y="182"/>
                    </a:lnTo>
                    <a:lnTo>
                      <a:pt x="4722" y="184"/>
                    </a:lnTo>
                    <a:lnTo>
                      <a:pt x="4735" y="188"/>
                    </a:lnTo>
                    <a:lnTo>
                      <a:pt x="4747" y="191"/>
                    </a:lnTo>
                    <a:lnTo>
                      <a:pt x="4761" y="196"/>
                    </a:lnTo>
                    <a:lnTo>
                      <a:pt x="4771" y="200"/>
                    </a:lnTo>
                    <a:lnTo>
                      <a:pt x="4752" y="264"/>
                    </a:lnTo>
                    <a:lnTo>
                      <a:pt x="4742" y="259"/>
                    </a:lnTo>
                    <a:lnTo>
                      <a:pt x="4732" y="256"/>
                    </a:lnTo>
                    <a:lnTo>
                      <a:pt x="4722" y="250"/>
                    </a:lnTo>
                    <a:lnTo>
                      <a:pt x="4709" y="247"/>
                    </a:lnTo>
                    <a:lnTo>
                      <a:pt x="4698" y="245"/>
                    </a:lnTo>
                    <a:lnTo>
                      <a:pt x="4686" y="243"/>
                    </a:lnTo>
                    <a:lnTo>
                      <a:pt x="4671" y="242"/>
                    </a:lnTo>
                    <a:lnTo>
                      <a:pt x="4659" y="242"/>
                    </a:lnTo>
                    <a:lnTo>
                      <a:pt x="4640" y="243"/>
                    </a:lnTo>
                    <a:lnTo>
                      <a:pt x="4623" y="245"/>
                    </a:lnTo>
                    <a:lnTo>
                      <a:pt x="4606" y="249"/>
                    </a:lnTo>
                    <a:lnTo>
                      <a:pt x="4593" y="256"/>
                    </a:lnTo>
                    <a:lnTo>
                      <a:pt x="4579" y="262"/>
                    </a:lnTo>
                    <a:lnTo>
                      <a:pt x="4564" y="270"/>
                    </a:lnTo>
                    <a:lnTo>
                      <a:pt x="4552" y="280"/>
                    </a:lnTo>
                    <a:lnTo>
                      <a:pt x="4542" y="293"/>
                    </a:lnTo>
                    <a:lnTo>
                      <a:pt x="4530" y="304"/>
                    </a:lnTo>
                    <a:lnTo>
                      <a:pt x="4522" y="317"/>
                    </a:lnTo>
                    <a:lnTo>
                      <a:pt x="4515" y="332"/>
                    </a:lnTo>
                    <a:lnTo>
                      <a:pt x="4511" y="345"/>
                    </a:lnTo>
                    <a:lnTo>
                      <a:pt x="4506" y="360"/>
                    </a:lnTo>
                    <a:lnTo>
                      <a:pt x="4503" y="377"/>
                    </a:lnTo>
                    <a:lnTo>
                      <a:pt x="4501" y="394"/>
                    </a:lnTo>
                    <a:lnTo>
                      <a:pt x="4501" y="412"/>
                    </a:lnTo>
                    <a:lnTo>
                      <a:pt x="4501" y="430"/>
                    </a:lnTo>
                    <a:lnTo>
                      <a:pt x="4504" y="448"/>
                    </a:lnTo>
                    <a:lnTo>
                      <a:pt x="4506" y="466"/>
                    </a:lnTo>
                    <a:lnTo>
                      <a:pt x="4511" y="481"/>
                    </a:lnTo>
                    <a:lnTo>
                      <a:pt x="4517" y="495"/>
                    </a:lnTo>
                    <a:lnTo>
                      <a:pt x="4524" y="510"/>
                    </a:lnTo>
                    <a:lnTo>
                      <a:pt x="4535" y="522"/>
                    </a:lnTo>
                    <a:lnTo>
                      <a:pt x="4545" y="534"/>
                    </a:lnTo>
                    <a:lnTo>
                      <a:pt x="4555" y="544"/>
                    </a:lnTo>
                    <a:lnTo>
                      <a:pt x="4567" y="553"/>
                    </a:lnTo>
                    <a:lnTo>
                      <a:pt x="4581" y="562"/>
                    </a:lnTo>
                    <a:lnTo>
                      <a:pt x="4593" y="568"/>
                    </a:lnTo>
                    <a:lnTo>
                      <a:pt x="4607" y="573"/>
                    </a:lnTo>
                    <a:lnTo>
                      <a:pt x="4623" y="578"/>
                    </a:lnTo>
                    <a:lnTo>
                      <a:pt x="4638" y="579"/>
                    </a:lnTo>
                    <a:lnTo>
                      <a:pt x="4657" y="579"/>
                    </a:lnTo>
                    <a:lnTo>
                      <a:pt x="4668" y="579"/>
                    </a:lnTo>
                    <a:lnTo>
                      <a:pt x="4680" y="578"/>
                    </a:lnTo>
                    <a:lnTo>
                      <a:pt x="4693" y="576"/>
                    </a:lnTo>
                    <a:lnTo>
                      <a:pt x="4705" y="574"/>
                    </a:lnTo>
                    <a:lnTo>
                      <a:pt x="4717" y="571"/>
                    </a:lnTo>
                    <a:lnTo>
                      <a:pt x="4732" y="566"/>
                    </a:lnTo>
                    <a:lnTo>
                      <a:pt x="4744" y="563"/>
                    </a:lnTo>
                    <a:lnTo>
                      <a:pt x="4755" y="558"/>
                    </a:lnTo>
                    <a:close/>
                    <a:moveTo>
                      <a:pt x="5224" y="426"/>
                    </a:moveTo>
                    <a:lnTo>
                      <a:pt x="4913" y="425"/>
                    </a:lnTo>
                    <a:lnTo>
                      <a:pt x="4914" y="444"/>
                    </a:lnTo>
                    <a:lnTo>
                      <a:pt x="4915" y="462"/>
                    </a:lnTo>
                    <a:lnTo>
                      <a:pt x="4920" y="478"/>
                    </a:lnTo>
                    <a:lnTo>
                      <a:pt x="4924" y="494"/>
                    </a:lnTo>
                    <a:lnTo>
                      <a:pt x="4930" y="508"/>
                    </a:lnTo>
                    <a:lnTo>
                      <a:pt x="4938" y="522"/>
                    </a:lnTo>
                    <a:lnTo>
                      <a:pt x="4949" y="534"/>
                    </a:lnTo>
                    <a:lnTo>
                      <a:pt x="4958" y="544"/>
                    </a:lnTo>
                    <a:lnTo>
                      <a:pt x="4968" y="552"/>
                    </a:lnTo>
                    <a:lnTo>
                      <a:pt x="4979" y="561"/>
                    </a:lnTo>
                    <a:lnTo>
                      <a:pt x="4993" y="566"/>
                    </a:lnTo>
                    <a:lnTo>
                      <a:pt x="5005" y="571"/>
                    </a:lnTo>
                    <a:lnTo>
                      <a:pt x="5018" y="575"/>
                    </a:lnTo>
                    <a:lnTo>
                      <a:pt x="5034" y="578"/>
                    </a:lnTo>
                    <a:lnTo>
                      <a:pt x="5048" y="580"/>
                    </a:lnTo>
                    <a:lnTo>
                      <a:pt x="5066" y="580"/>
                    </a:lnTo>
                    <a:lnTo>
                      <a:pt x="5081" y="580"/>
                    </a:lnTo>
                    <a:lnTo>
                      <a:pt x="5099" y="579"/>
                    </a:lnTo>
                    <a:lnTo>
                      <a:pt x="5114" y="578"/>
                    </a:lnTo>
                    <a:lnTo>
                      <a:pt x="5129" y="575"/>
                    </a:lnTo>
                    <a:lnTo>
                      <a:pt x="5146" y="571"/>
                    </a:lnTo>
                    <a:lnTo>
                      <a:pt x="5160" y="568"/>
                    </a:lnTo>
                    <a:lnTo>
                      <a:pt x="5175" y="563"/>
                    </a:lnTo>
                    <a:lnTo>
                      <a:pt x="5188" y="558"/>
                    </a:lnTo>
                    <a:lnTo>
                      <a:pt x="5202" y="616"/>
                    </a:lnTo>
                    <a:lnTo>
                      <a:pt x="5187" y="622"/>
                    </a:lnTo>
                    <a:lnTo>
                      <a:pt x="5171" y="628"/>
                    </a:lnTo>
                    <a:lnTo>
                      <a:pt x="5153" y="634"/>
                    </a:lnTo>
                    <a:lnTo>
                      <a:pt x="5134" y="638"/>
                    </a:lnTo>
                    <a:lnTo>
                      <a:pt x="5115" y="641"/>
                    </a:lnTo>
                    <a:lnTo>
                      <a:pt x="5096" y="642"/>
                    </a:lnTo>
                    <a:lnTo>
                      <a:pt x="5075" y="644"/>
                    </a:lnTo>
                    <a:lnTo>
                      <a:pt x="5053" y="646"/>
                    </a:lnTo>
                    <a:lnTo>
                      <a:pt x="5029" y="644"/>
                    </a:lnTo>
                    <a:lnTo>
                      <a:pt x="5005" y="641"/>
                    </a:lnTo>
                    <a:lnTo>
                      <a:pt x="4995" y="639"/>
                    </a:lnTo>
                    <a:lnTo>
                      <a:pt x="4984" y="636"/>
                    </a:lnTo>
                    <a:lnTo>
                      <a:pt x="4972" y="633"/>
                    </a:lnTo>
                    <a:lnTo>
                      <a:pt x="4963" y="629"/>
                    </a:lnTo>
                    <a:lnTo>
                      <a:pt x="4953" y="625"/>
                    </a:lnTo>
                    <a:lnTo>
                      <a:pt x="4942" y="620"/>
                    </a:lnTo>
                    <a:lnTo>
                      <a:pt x="4933" y="615"/>
                    </a:lnTo>
                    <a:lnTo>
                      <a:pt x="4924" y="610"/>
                    </a:lnTo>
                    <a:lnTo>
                      <a:pt x="4917" y="603"/>
                    </a:lnTo>
                    <a:lnTo>
                      <a:pt x="4909" y="597"/>
                    </a:lnTo>
                    <a:lnTo>
                      <a:pt x="4899" y="590"/>
                    </a:lnTo>
                    <a:lnTo>
                      <a:pt x="4892" y="582"/>
                    </a:lnTo>
                    <a:lnTo>
                      <a:pt x="4885" y="574"/>
                    </a:lnTo>
                    <a:lnTo>
                      <a:pt x="4878" y="566"/>
                    </a:lnTo>
                    <a:lnTo>
                      <a:pt x="4873" y="558"/>
                    </a:lnTo>
                    <a:lnTo>
                      <a:pt x="4865" y="549"/>
                    </a:lnTo>
                    <a:lnTo>
                      <a:pt x="4860" y="540"/>
                    </a:lnTo>
                    <a:lnTo>
                      <a:pt x="4856" y="530"/>
                    </a:lnTo>
                    <a:lnTo>
                      <a:pt x="4851" y="521"/>
                    </a:lnTo>
                    <a:lnTo>
                      <a:pt x="4847" y="510"/>
                    </a:lnTo>
                    <a:lnTo>
                      <a:pt x="4844" y="500"/>
                    </a:lnTo>
                    <a:lnTo>
                      <a:pt x="4842" y="489"/>
                    </a:lnTo>
                    <a:lnTo>
                      <a:pt x="4840" y="478"/>
                    </a:lnTo>
                    <a:lnTo>
                      <a:pt x="4837" y="467"/>
                    </a:lnTo>
                    <a:lnTo>
                      <a:pt x="4835" y="444"/>
                    </a:lnTo>
                    <a:lnTo>
                      <a:pt x="4834" y="418"/>
                    </a:lnTo>
                    <a:lnTo>
                      <a:pt x="4835" y="393"/>
                    </a:lnTo>
                    <a:lnTo>
                      <a:pt x="4837" y="369"/>
                    </a:lnTo>
                    <a:lnTo>
                      <a:pt x="4842" y="345"/>
                    </a:lnTo>
                    <a:lnTo>
                      <a:pt x="4847" y="323"/>
                    </a:lnTo>
                    <a:lnTo>
                      <a:pt x="4851" y="312"/>
                    </a:lnTo>
                    <a:lnTo>
                      <a:pt x="4856" y="302"/>
                    </a:lnTo>
                    <a:lnTo>
                      <a:pt x="4859" y="293"/>
                    </a:lnTo>
                    <a:lnTo>
                      <a:pt x="4864" y="281"/>
                    </a:lnTo>
                    <a:lnTo>
                      <a:pt x="4872" y="272"/>
                    </a:lnTo>
                    <a:lnTo>
                      <a:pt x="4878" y="264"/>
                    </a:lnTo>
                    <a:lnTo>
                      <a:pt x="4883" y="254"/>
                    </a:lnTo>
                    <a:lnTo>
                      <a:pt x="4890" y="245"/>
                    </a:lnTo>
                    <a:lnTo>
                      <a:pt x="4897" y="237"/>
                    </a:lnTo>
                    <a:lnTo>
                      <a:pt x="4904" y="230"/>
                    </a:lnTo>
                    <a:lnTo>
                      <a:pt x="4914" y="223"/>
                    </a:lnTo>
                    <a:lnTo>
                      <a:pt x="4922" y="217"/>
                    </a:lnTo>
                    <a:lnTo>
                      <a:pt x="4929" y="209"/>
                    </a:lnTo>
                    <a:lnTo>
                      <a:pt x="4938" y="203"/>
                    </a:lnTo>
                    <a:lnTo>
                      <a:pt x="4949" y="198"/>
                    </a:lnTo>
                    <a:lnTo>
                      <a:pt x="4958" y="194"/>
                    </a:lnTo>
                    <a:lnTo>
                      <a:pt x="4966" y="191"/>
                    </a:lnTo>
                    <a:lnTo>
                      <a:pt x="4976" y="186"/>
                    </a:lnTo>
                    <a:lnTo>
                      <a:pt x="4988" y="184"/>
                    </a:lnTo>
                    <a:lnTo>
                      <a:pt x="4998" y="182"/>
                    </a:lnTo>
                    <a:lnTo>
                      <a:pt x="5008" y="179"/>
                    </a:lnTo>
                    <a:lnTo>
                      <a:pt x="5021" y="178"/>
                    </a:lnTo>
                    <a:lnTo>
                      <a:pt x="5032" y="177"/>
                    </a:lnTo>
                    <a:lnTo>
                      <a:pt x="5043" y="177"/>
                    </a:lnTo>
                    <a:lnTo>
                      <a:pt x="5054" y="177"/>
                    </a:lnTo>
                    <a:lnTo>
                      <a:pt x="5068" y="178"/>
                    </a:lnTo>
                    <a:lnTo>
                      <a:pt x="5078" y="181"/>
                    </a:lnTo>
                    <a:lnTo>
                      <a:pt x="5089" y="183"/>
                    </a:lnTo>
                    <a:lnTo>
                      <a:pt x="5100" y="184"/>
                    </a:lnTo>
                    <a:lnTo>
                      <a:pt x="5110" y="188"/>
                    </a:lnTo>
                    <a:lnTo>
                      <a:pt x="5119" y="191"/>
                    </a:lnTo>
                    <a:lnTo>
                      <a:pt x="5128" y="196"/>
                    </a:lnTo>
                    <a:lnTo>
                      <a:pt x="5139" y="200"/>
                    </a:lnTo>
                    <a:lnTo>
                      <a:pt x="5148" y="205"/>
                    </a:lnTo>
                    <a:lnTo>
                      <a:pt x="5155" y="211"/>
                    </a:lnTo>
                    <a:lnTo>
                      <a:pt x="5162" y="220"/>
                    </a:lnTo>
                    <a:lnTo>
                      <a:pt x="5172" y="227"/>
                    </a:lnTo>
                    <a:lnTo>
                      <a:pt x="5178" y="233"/>
                    </a:lnTo>
                    <a:lnTo>
                      <a:pt x="5185" y="241"/>
                    </a:lnTo>
                    <a:lnTo>
                      <a:pt x="5190" y="250"/>
                    </a:lnTo>
                    <a:lnTo>
                      <a:pt x="5199" y="266"/>
                    </a:lnTo>
                    <a:lnTo>
                      <a:pt x="5207" y="280"/>
                    </a:lnTo>
                    <a:lnTo>
                      <a:pt x="5214" y="298"/>
                    </a:lnTo>
                    <a:lnTo>
                      <a:pt x="5219" y="313"/>
                    </a:lnTo>
                    <a:lnTo>
                      <a:pt x="5223" y="332"/>
                    </a:lnTo>
                    <a:lnTo>
                      <a:pt x="5226" y="348"/>
                    </a:lnTo>
                    <a:lnTo>
                      <a:pt x="5228" y="368"/>
                    </a:lnTo>
                    <a:lnTo>
                      <a:pt x="5228" y="387"/>
                    </a:lnTo>
                    <a:lnTo>
                      <a:pt x="5228" y="399"/>
                    </a:lnTo>
                    <a:lnTo>
                      <a:pt x="5227" y="409"/>
                    </a:lnTo>
                    <a:lnTo>
                      <a:pt x="5226" y="418"/>
                    </a:lnTo>
                    <a:lnTo>
                      <a:pt x="5224" y="426"/>
                    </a:lnTo>
                    <a:close/>
                    <a:moveTo>
                      <a:pt x="4913" y="368"/>
                    </a:moveTo>
                    <a:lnTo>
                      <a:pt x="5149" y="368"/>
                    </a:lnTo>
                    <a:lnTo>
                      <a:pt x="5149" y="353"/>
                    </a:lnTo>
                    <a:lnTo>
                      <a:pt x="5148" y="343"/>
                    </a:lnTo>
                    <a:lnTo>
                      <a:pt x="5148" y="332"/>
                    </a:lnTo>
                    <a:lnTo>
                      <a:pt x="5144" y="319"/>
                    </a:lnTo>
                    <a:lnTo>
                      <a:pt x="5141" y="310"/>
                    </a:lnTo>
                    <a:lnTo>
                      <a:pt x="5139" y="300"/>
                    </a:lnTo>
                    <a:lnTo>
                      <a:pt x="5134" y="291"/>
                    </a:lnTo>
                    <a:lnTo>
                      <a:pt x="5127" y="281"/>
                    </a:lnTo>
                    <a:lnTo>
                      <a:pt x="5119" y="270"/>
                    </a:lnTo>
                    <a:lnTo>
                      <a:pt x="5111" y="261"/>
                    </a:lnTo>
                    <a:lnTo>
                      <a:pt x="5102" y="254"/>
                    </a:lnTo>
                    <a:lnTo>
                      <a:pt x="5090" y="246"/>
                    </a:lnTo>
                    <a:lnTo>
                      <a:pt x="5078" y="241"/>
                    </a:lnTo>
                    <a:lnTo>
                      <a:pt x="5066" y="238"/>
                    </a:lnTo>
                    <a:lnTo>
                      <a:pt x="5051" y="236"/>
                    </a:lnTo>
                    <a:lnTo>
                      <a:pt x="5036" y="235"/>
                    </a:lnTo>
                    <a:lnTo>
                      <a:pt x="5024" y="236"/>
                    </a:lnTo>
                    <a:lnTo>
                      <a:pt x="5009" y="238"/>
                    </a:lnTo>
                    <a:lnTo>
                      <a:pt x="4997" y="241"/>
                    </a:lnTo>
                    <a:lnTo>
                      <a:pt x="4987" y="246"/>
                    </a:lnTo>
                    <a:lnTo>
                      <a:pt x="4974" y="254"/>
                    </a:lnTo>
                    <a:lnTo>
                      <a:pt x="4964" y="261"/>
                    </a:lnTo>
                    <a:lnTo>
                      <a:pt x="4956" y="269"/>
                    </a:lnTo>
                    <a:lnTo>
                      <a:pt x="4947" y="279"/>
                    </a:lnTo>
                    <a:lnTo>
                      <a:pt x="4939" y="289"/>
                    </a:lnTo>
                    <a:lnTo>
                      <a:pt x="4933" y="300"/>
                    </a:lnTo>
                    <a:lnTo>
                      <a:pt x="4929" y="309"/>
                    </a:lnTo>
                    <a:lnTo>
                      <a:pt x="4924" y="319"/>
                    </a:lnTo>
                    <a:lnTo>
                      <a:pt x="4920" y="332"/>
                    </a:lnTo>
                    <a:lnTo>
                      <a:pt x="4917" y="342"/>
                    </a:lnTo>
                    <a:lnTo>
                      <a:pt x="4914" y="353"/>
                    </a:lnTo>
                    <a:lnTo>
                      <a:pt x="4913" y="368"/>
                    </a:lnTo>
                    <a:close/>
                    <a:moveTo>
                      <a:pt x="5329" y="636"/>
                    </a:moveTo>
                    <a:lnTo>
                      <a:pt x="5329" y="326"/>
                    </a:lnTo>
                    <a:lnTo>
                      <a:pt x="5329" y="291"/>
                    </a:lnTo>
                    <a:lnTo>
                      <a:pt x="5329" y="256"/>
                    </a:lnTo>
                    <a:lnTo>
                      <a:pt x="5329" y="220"/>
                    </a:lnTo>
                    <a:lnTo>
                      <a:pt x="5328" y="188"/>
                    </a:lnTo>
                    <a:lnTo>
                      <a:pt x="5399" y="188"/>
                    </a:lnTo>
                    <a:lnTo>
                      <a:pt x="5402" y="275"/>
                    </a:lnTo>
                    <a:lnTo>
                      <a:pt x="5406" y="275"/>
                    </a:lnTo>
                    <a:lnTo>
                      <a:pt x="5408" y="264"/>
                    </a:lnTo>
                    <a:lnTo>
                      <a:pt x="5413" y="254"/>
                    </a:lnTo>
                    <a:lnTo>
                      <a:pt x="5418" y="244"/>
                    </a:lnTo>
                    <a:lnTo>
                      <a:pt x="5424" y="235"/>
                    </a:lnTo>
                    <a:lnTo>
                      <a:pt x="5431" y="227"/>
                    </a:lnTo>
                    <a:lnTo>
                      <a:pt x="5438" y="218"/>
                    </a:lnTo>
                    <a:lnTo>
                      <a:pt x="5445" y="210"/>
                    </a:lnTo>
                    <a:lnTo>
                      <a:pt x="5453" y="203"/>
                    </a:lnTo>
                    <a:lnTo>
                      <a:pt x="5462" y="197"/>
                    </a:lnTo>
                    <a:lnTo>
                      <a:pt x="5472" y="192"/>
                    </a:lnTo>
                    <a:lnTo>
                      <a:pt x="5480" y="188"/>
                    </a:lnTo>
                    <a:lnTo>
                      <a:pt x="5489" y="184"/>
                    </a:lnTo>
                    <a:lnTo>
                      <a:pt x="5499" y="182"/>
                    </a:lnTo>
                    <a:lnTo>
                      <a:pt x="5509" y="179"/>
                    </a:lnTo>
                    <a:lnTo>
                      <a:pt x="5519" y="177"/>
                    </a:lnTo>
                    <a:lnTo>
                      <a:pt x="5528" y="177"/>
                    </a:lnTo>
                    <a:lnTo>
                      <a:pt x="5540" y="178"/>
                    </a:lnTo>
                    <a:lnTo>
                      <a:pt x="5552" y="181"/>
                    </a:lnTo>
                    <a:lnTo>
                      <a:pt x="5552" y="257"/>
                    </a:lnTo>
                    <a:lnTo>
                      <a:pt x="5538" y="256"/>
                    </a:lnTo>
                    <a:lnTo>
                      <a:pt x="5523" y="254"/>
                    </a:lnTo>
                    <a:lnTo>
                      <a:pt x="5511" y="256"/>
                    </a:lnTo>
                    <a:lnTo>
                      <a:pt x="5497" y="257"/>
                    </a:lnTo>
                    <a:lnTo>
                      <a:pt x="5485" y="261"/>
                    </a:lnTo>
                    <a:lnTo>
                      <a:pt x="5475" y="266"/>
                    </a:lnTo>
                    <a:lnTo>
                      <a:pt x="5463" y="271"/>
                    </a:lnTo>
                    <a:lnTo>
                      <a:pt x="5454" y="279"/>
                    </a:lnTo>
                    <a:lnTo>
                      <a:pt x="5445" y="289"/>
                    </a:lnTo>
                    <a:lnTo>
                      <a:pt x="5438" y="300"/>
                    </a:lnTo>
                    <a:lnTo>
                      <a:pt x="5431" y="309"/>
                    </a:lnTo>
                    <a:lnTo>
                      <a:pt x="5425" y="319"/>
                    </a:lnTo>
                    <a:lnTo>
                      <a:pt x="5420" y="332"/>
                    </a:lnTo>
                    <a:lnTo>
                      <a:pt x="5417" y="343"/>
                    </a:lnTo>
                    <a:lnTo>
                      <a:pt x="5414" y="355"/>
                    </a:lnTo>
                    <a:lnTo>
                      <a:pt x="5412" y="369"/>
                    </a:lnTo>
                    <a:lnTo>
                      <a:pt x="5411" y="382"/>
                    </a:lnTo>
                    <a:lnTo>
                      <a:pt x="5411" y="396"/>
                    </a:lnTo>
                    <a:lnTo>
                      <a:pt x="5411" y="636"/>
                    </a:lnTo>
                    <a:lnTo>
                      <a:pt x="5329" y="636"/>
                    </a:lnTo>
                    <a:close/>
                    <a:moveTo>
                      <a:pt x="5651" y="105"/>
                    </a:moveTo>
                    <a:lnTo>
                      <a:pt x="5732" y="80"/>
                    </a:lnTo>
                    <a:lnTo>
                      <a:pt x="5732" y="188"/>
                    </a:lnTo>
                    <a:lnTo>
                      <a:pt x="5849" y="188"/>
                    </a:lnTo>
                    <a:lnTo>
                      <a:pt x="5849" y="248"/>
                    </a:lnTo>
                    <a:lnTo>
                      <a:pt x="5732" y="248"/>
                    </a:lnTo>
                    <a:lnTo>
                      <a:pt x="5732" y="491"/>
                    </a:lnTo>
                    <a:lnTo>
                      <a:pt x="5733" y="501"/>
                    </a:lnTo>
                    <a:lnTo>
                      <a:pt x="5733" y="511"/>
                    </a:lnTo>
                    <a:lnTo>
                      <a:pt x="5733" y="521"/>
                    </a:lnTo>
                    <a:lnTo>
                      <a:pt x="5735" y="529"/>
                    </a:lnTo>
                    <a:lnTo>
                      <a:pt x="5737" y="537"/>
                    </a:lnTo>
                    <a:lnTo>
                      <a:pt x="5740" y="544"/>
                    </a:lnTo>
                    <a:lnTo>
                      <a:pt x="5743" y="550"/>
                    </a:lnTo>
                    <a:lnTo>
                      <a:pt x="5747" y="555"/>
                    </a:lnTo>
                    <a:lnTo>
                      <a:pt x="5750" y="561"/>
                    </a:lnTo>
                    <a:lnTo>
                      <a:pt x="5755" y="566"/>
                    </a:lnTo>
                    <a:lnTo>
                      <a:pt x="5759" y="569"/>
                    </a:lnTo>
                    <a:lnTo>
                      <a:pt x="5765" y="571"/>
                    </a:lnTo>
                    <a:lnTo>
                      <a:pt x="5772" y="575"/>
                    </a:lnTo>
                    <a:lnTo>
                      <a:pt x="5779" y="576"/>
                    </a:lnTo>
                    <a:lnTo>
                      <a:pt x="5785" y="578"/>
                    </a:lnTo>
                    <a:lnTo>
                      <a:pt x="5792" y="578"/>
                    </a:lnTo>
                    <a:lnTo>
                      <a:pt x="5807" y="578"/>
                    </a:lnTo>
                    <a:lnTo>
                      <a:pt x="5818" y="576"/>
                    </a:lnTo>
                    <a:lnTo>
                      <a:pt x="5829" y="575"/>
                    </a:lnTo>
                    <a:lnTo>
                      <a:pt x="5839" y="571"/>
                    </a:lnTo>
                    <a:lnTo>
                      <a:pt x="5844" y="634"/>
                    </a:lnTo>
                    <a:lnTo>
                      <a:pt x="5828" y="639"/>
                    </a:lnTo>
                    <a:lnTo>
                      <a:pt x="5811" y="642"/>
                    </a:lnTo>
                    <a:lnTo>
                      <a:pt x="5791" y="646"/>
                    </a:lnTo>
                    <a:lnTo>
                      <a:pt x="5772" y="646"/>
                    </a:lnTo>
                    <a:lnTo>
                      <a:pt x="5757" y="646"/>
                    </a:lnTo>
                    <a:lnTo>
                      <a:pt x="5744" y="642"/>
                    </a:lnTo>
                    <a:lnTo>
                      <a:pt x="5733" y="641"/>
                    </a:lnTo>
                    <a:lnTo>
                      <a:pt x="5720" y="637"/>
                    </a:lnTo>
                    <a:lnTo>
                      <a:pt x="5709" y="632"/>
                    </a:lnTo>
                    <a:lnTo>
                      <a:pt x="5701" y="625"/>
                    </a:lnTo>
                    <a:lnTo>
                      <a:pt x="5690" y="618"/>
                    </a:lnTo>
                    <a:lnTo>
                      <a:pt x="5682" y="610"/>
                    </a:lnTo>
                    <a:lnTo>
                      <a:pt x="5675" y="600"/>
                    </a:lnTo>
                    <a:lnTo>
                      <a:pt x="5669" y="589"/>
                    </a:lnTo>
                    <a:lnTo>
                      <a:pt x="5664" y="578"/>
                    </a:lnTo>
                    <a:lnTo>
                      <a:pt x="5660" y="564"/>
                    </a:lnTo>
                    <a:lnTo>
                      <a:pt x="5657" y="548"/>
                    </a:lnTo>
                    <a:lnTo>
                      <a:pt x="5653" y="530"/>
                    </a:lnTo>
                    <a:lnTo>
                      <a:pt x="5651" y="513"/>
                    </a:lnTo>
                    <a:lnTo>
                      <a:pt x="5651" y="494"/>
                    </a:lnTo>
                    <a:lnTo>
                      <a:pt x="5651" y="248"/>
                    </a:lnTo>
                    <a:lnTo>
                      <a:pt x="5583" y="248"/>
                    </a:lnTo>
                    <a:lnTo>
                      <a:pt x="5583" y="188"/>
                    </a:lnTo>
                    <a:lnTo>
                      <a:pt x="5651" y="188"/>
                    </a:lnTo>
                    <a:lnTo>
                      <a:pt x="5651" y="105"/>
                    </a:lnTo>
                    <a:close/>
                    <a:moveTo>
                      <a:pt x="6256" y="360"/>
                    </a:moveTo>
                    <a:lnTo>
                      <a:pt x="6256" y="528"/>
                    </a:lnTo>
                    <a:lnTo>
                      <a:pt x="6256" y="559"/>
                    </a:lnTo>
                    <a:lnTo>
                      <a:pt x="6258" y="587"/>
                    </a:lnTo>
                    <a:lnTo>
                      <a:pt x="6260" y="613"/>
                    </a:lnTo>
                    <a:lnTo>
                      <a:pt x="6263" y="636"/>
                    </a:lnTo>
                    <a:lnTo>
                      <a:pt x="6188" y="636"/>
                    </a:lnTo>
                    <a:lnTo>
                      <a:pt x="6183" y="579"/>
                    </a:lnTo>
                    <a:lnTo>
                      <a:pt x="6180" y="579"/>
                    </a:lnTo>
                    <a:lnTo>
                      <a:pt x="6172" y="586"/>
                    </a:lnTo>
                    <a:lnTo>
                      <a:pt x="6166" y="595"/>
                    </a:lnTo>
                    <a:lnTo>
                      <a:pt x="6159" y="602"/>
                    </a:lnTo>
                    <a:lnTo>
                      <a:pt x="6153" y="608"/>
                    </a:lnTo>
                    <a:lnTo>
                      <a:pt x="6146" y="614"/>
                    </a:lnTo>
                    <a:lnTo>
                      <a:pt x="6137" y="619"/>
                    </a:lnTo>
                    <a:lnTo>
                      <a:pt x="6129" y="624"/>
                    </a:lnTo>
                    <a:lnTo>
                      <a:pt x="6121" y="628"/>
                    </a:lnTo>
                    <a:lnTo>
                      <a:pt x="6112" y="633"/>
                    </a:lnTo>
                    <a:lnTo>
                      <a:pt x="6104" y="636"/>
                    </a:lnTo>
                    <a:lnTo>
                      <a:pt x="6093" y="639"/>
                    </a:lnTo>
                    <a:lnTo>
                      <a:pt x="6084" y="641"/>
                    </a:lnTo>
                    <a:lnTo>
                      <a:pt x="6074" y="642"/>
                    </a:lnTo>
                    <a:lnTo>
                      <a:pt x="6063" y="646"/>
                    </a:lnTo>
                    <a:lnTo>
                      <a:pt x="6052" y="646"/>
                    </a:lnTo>
                    <a:lnTo>
                      <a:pt x="6042" y="646"/>
                    </a:lnTo>
                    <a:lnTo>
                      <a:pt x="6025" y="646"/>
                    </a:lnTo>
                    <a:lnTo>
                      <a:pt x="6011" y="642"/>
                    </a:lnTo>
                    <a:lnTo>
                      <a:pt x="5998" y="639"/>
                    </a:lnTo>
                    <a:lnTo>
                      <a:pt x="5983" y="636"/>
                    </a:lnTo>
                    <a:lnTo>
                      <a:pt x="5971" y="629"/>
                    </a:lnTo>
                    <a:lnTo>
                      <a:pt x="5961" y="623"/>
                    </a:lnTo>
                    <a:lnTo>
                      <a:pt x="5948" y="615"/>
                    </a:lnTo>
                    <a:lnTo>
                      <a:pt x="5938" y="605"/>
                    </a:lnTo>
                    <a:lnTo>
                      <a:pt x="5932" y="597"/>
                    </a:lnTo>
                    <a:lnTo>
                      <a:pt x="5925" y="586"/>
                    </a:lnTo>
                    <a:lnTo>
                      <a:pt x="5919" y="576"/>
                    </a:lnTo>
                    <a:lnTo>
                      <a:pt x="5912" y="564"/>
                    </a:lnTo>
                    <a:lnTo>
                      <a:pt x="5909" y="553"/>
                    </a:lnTo>
                    <a:lnTo>
                      <a:pt x="5906" y="541"/>
                    </a:lnTo>
                    <a:lnTo>
                      <a:pt x="5905" y="530"/>
                    </a:lnTo>
                    <a:lnTo>
                      <a:pt x="5904" y="516"/>
                    </a:lnTo>
                    <a:lnTo>
                      <a:pt x="5904" y="506"/>
                    </a:lnTo>
                    <a:lnTo>
                      <a:pt x="5905" y="496"/>
                    </a:lnTo>
                    <a:lnTo>
                      <a:pt x="5906" y="488"/>
                    </a:lnTo>
                    <a:lnTo>
                      <a:pt x="5908" y="478"/>
                    </a:lnTo>
                    <a:lnTo>
                      <a:pt x="5911" y="469"/>
                    </a:lnTo>
                    <a:lnTo>
                      <a:pt x="5914" y="461"/>
                    </a:lnTo>
                    <a:lnTo>
                      <a:pt x="5919" y="453"/>
                    </a:lnTo>
                    <a:lnTo>
                      <a:pt x="5923" y="445"/>
                    </a:lnTo>
                    <a:lnTo>
                      <a:pt x="5927" y="437"/>
                    </a:lnTo>
                    <a:lnTo>
                      <a:pt x="5932" y="430"/>
                    </a:lnTo>
                    <a:lnTo>
                      <a:pt x="5937" y="423"/>
                    </a:lnTo>
                    <a:lnTo>
                      <a:pt x="5943" y="416"/>
                    </a:lnTo>
                    <a:lnTo>
                      <a:pt x="5950" y="410"/>
                    </a:lnTo>
                    <a:lnTo>
                      <a:pt x="5959" y="403"/>
                    </a:lnTo>
                    <a:lnTo>
                      <a:pt x="5966" y="397"/>
                    </a:lnTo>
                    <a:lnTo>
                      <a:pt x="5974" y="392"/>
                    </a:lnTo>
                    <a:lnTo>
                      <a:pt x="5993" y="382"/>
                    </a:lnTo>
                    <a:lnTo>
                      <a:pt x="6013" y="373"/>
                    </a:lnTo>
                    <a:lnTo>
                      <a:pt x="6036" y="365"/>
                    </a:lnTo>
                    <a:lnTo>
                      <a:pt x="6059" y="360"/>
                    </a:lnTo>
                    <a:lnTo>
                      <a:pt x="6085" y="355"/>
                    </a:lnTo>
                    <a:lnTo>
                      <a:pt x="6113" y="352"/>
                    </a:lnTo>
                    <a:lnTo>
                      <a:pt x="6144" y="350"/>
                    </a:lnTo>
                    <a:lnTo>
                      <a:pt x="6174" y="350"/>
                    </a:lnTo>
                    <a:lnTo>
                      <a:pt x="6174" y="341"/>
                    </a:lnTo>
                    <a:lnTo>
                      <a:pt x="6173" y="329"/>
                    </a:lnTo>
                    <a:lnTo>
                      <a:pt x="6172" y="316"/>
                    </a:lnTo>
                    <a:lnTo>
                      <a:pt x="6170" y="305"/>
                    </a:lnTo>
                    <a:lnTo>
                      <a:pt x="6167" y="295"/>
                    </a:lnTo>
                    <a:lnTo>
                      <a:pt x="6164" y="285"/>
                    </a:lnTo>
                    <a:lnTo>
                      <a:pt x="6160" y="277"/>
                    </a:lnTo>
                    <a:lnTo>
                      <a:pt x="6156" y="270"/>
                    </a:lnTo>
                    <a:lnTo>
                      <a:pt x="6149" y="264"/>
                    </a:lnTo>
                    <a:lnTo>
                      <a:pt x="6143" y="257"/>
                    </a:lnTo>
                    <a:lnTo>
                      <a:pt x="6134" y="251"/>
                    </a:lnTo>
                    <a:lnTo>
                      <a:pt x="6126" y="247"/>
                    </a:lnTo>
                    <a:lnTo>
                      <a:pt x="6117" y="243"/>
                    </a:lnTo>
                    <a:lnTo>
                      <a:pt x="6108" y="240"/>
                    </a:lnTo>
                    <a:lnTo>
                      <a:pt x="6096" y="238"/>
                    </a:lnTo>
                    <a:lnTo>
                      <a:pt x="6084" y="237"/>
                    </a:lnTo>
                    <a:lnTo>
                      <a:pt x="6073" y="237"/>
                    </a:lnTo>
                    <a:lnTo>
                      <a:pt x="6055" y="237"/>
                    </a:lnTo>
                    <a:lnTo>
                      <a:pt x="6040" y="239"/>
                    </a:lnTo>
                    <a:lnTo>
                      <a:pt x="6024" y="241"/>
                    </a:lnTo>
                    <a:lnTo>
                      <a:pt x="6009" y="245"/>
                    </a:lnTo>
                    <a:lnTo>
                      <a:pt x="5996" y="249"/>
                    </a:lnTo>
                    <a:lnTo>
                      <a:pt x="5981" y="257"/>
                    </a:lnTo>
                    <a:lnTo>
                      <a:pt x="5968" y="264"/>
                    </a:lnTo>
                    <a:lnTo>
                      <a:pt x="5957" y="270"/>
                    </a:lnTo>
                    <a:lnTo>
                      <a:pt x="5937" y="218"/>
                    </a:lnTo>
                    <a:lnTo>
                      <a:pt x="5952" y="207"/>
                    </a:lnTo>
                    <a:lnTo>
                      <a:pt x="5969" y="199"/>
                    </a:lnTo>
                    <a:lnTo>
                      <a:pt x="5986" y="192"/>
                    </a:lnTo>
                    <a:lnTo>
                      <a:pt x="6005" y="188"/>
                    </a:lnTo>
                    <a:lnTo>
                      <a:pt x="6023" y="183"/>
                    </a:lnTo>
                    <a:lnTo>
                      <a:pt x="6044" y="179"/>
                    </a:lnTo>
                    <a:lnTo>
                      <a:pt x="6062" y="178"/>
                    </a:lnTo>
                    <a:lnTo>
                      <a:pt x="6084" y="177"/>
                    </a:lnTo>
                    <a:lnTo>
                      <a:pt x="6105" y="178"/>
                    </a:lnTo>
                    <a:lnTo>
                      <a:pt x="6124" y="181"/>
                    </a:lnTo>
                    <a:lnTo>
                      <a:pt x="6143" y="184"/>
                    </a:lnTo>
                    <a:lnTo>
                      <a:pt x="6159" y="189"/>
                    </a:lnTo>
                    <a:lnTo>
                      <a:pt x="6174" y="194"/>
                    </a:lnTo>
                    <a:lnTo>
                      <a:pt x="6188" y="202"/>
                    </a:lnTo>
                    <a:lnTo>
                      <a:pt x="6201" y="211"/>
                    </a:lnTo>
                    <a:lnTo>
                      <a:pt x="6212" y="223"/>
                    </a:lnTo>
                    <a:lnTo>
                      <a:pt x="6222" y="235"/>
                    </a:lnTo>
                    <a:lnTo>
                      <a:pt x="6231" y="248"/>
                    </a:lnTo>
                    <a:lnTo>
                      <a:pt x="6238" y="264"/>
                    </a:lnTo>
                    <a:lnTo>
                      <a:pt x="6244" y="279"/>
                    </a:lnTo>
                    <a:lnTo>
                      <a:pt x="6248" y="298"/>
                    </a:lnTo>
                    <a:lnTo>
                      <a:pt x="6254" y="317"/>
                    </a:lnTo>
                    <a:lnTo>
                      <a:pt x="6255" y="338"/>
                    </a:lnTo>
                    <a:lnTo>
                      <a:pt x="6256" y="360"/>
                    </a:lnTo>
                    <a:close/>
                    <a:moveTo>
                      <a:pt x="6174" y="485"/>
                    </a:moveTo>
                    <a:lnTo>
                      <a:pt x="6174" y="407"/>
                    </a:lnTo>
                    <a:lnTo>
                      <a:pt x="6151" y="407"/>
                    </a:lnTo>
                    <a:lnTo>
                      <a:pt x="6130" y="408"/>
                    </a:lnTo>
                    <a:lnTo>
                      <a:pt x="6110" y="409"/>
                    </a:lnTo>
                    <a:lnTo>
                      <a:pt x="6091" y="412"/>
                    </a:lnTo>
                    <a:lnTo>
                      <a:pt x="6076" y="415"/>
                    </a:lnTo>
                    <a:lnTo>
                      <a:pt x="6059" y="419"/>
                    </a:lnTo>
                    <a:lnTo>
                      <a:pt x="6045" y="423"/>
                    </a:lnTo>
                    <a:lnTo>
                      <a:pt x="6034" y="430"/>
                    </a:lnTo>
                    <a:lnTo>
                      <a:pt x="6021" y="437"/>
                    </a:lnTo>
                    <a:lnTo>
                      <a:pt x="6012" y="444"/>
                    </a:lnTo>
                    <a:lnTo>
                      <a:pt x="6005" y="453"/>
                    </a:lnTo>
                    <a:lnTo>
                      <a:pt x="5998" y="462"/>
                    </a:lnTo>
                    <a:lnTo>
                      <a:pt x="5993" y="472"/>
                    </a:lnTo>
                    <a:lnTo>
                      <a:pt x="5988" y="483"/>
                    </a:lnTo>
                    <a:lnTo>
                      <a:pt x="5986" y="495"/>
                    </a:lnTo>
                    <a:lnTo>
                      <a:pt x="5985" y="507"/>
                    </a:lnTo>
                    <a:lnTo>
                      <a:pt x="5986" y="516"/>
                    </a:lnTo>
                    <a:lnTo>
                      <a:pt x="5987" y="525"/>
                    </a:lnTo>
                    <a:lnTo>
                      <a:pt x="5989" y="532"/>
                    </a:lnTo>
                    <a:lnTo>
                      <a:pt x="5993" y="541"/>
                    </a:lnTo>
                    <a:lnTo>
                      <a:pt x="5996" y="548"/>
                    </a:lnTo>
                    <a:lnTo>
                      <a:pt x="6000" y="554"/>
                    </a:lnTo>
                    <a:lnTo>
                      <a:pt x="6005" y="561"/>
                    </a:lnTo>
                    <a:lnTo>
                      <a:pt x="6009" y="566"/>
                    </a:lnTo>
                    <a:lnTo>
                      <a:pt x="6014" y="569"/>
                    </a:lnTo>
                    <a:lnTo>
                      <a:pt x="6019" y="574"/>
                    </a:lnTo>
                    <a:lnTo>
                      <a:pt x="6025" y="578"/>
                    </a:lnTo>
                    <a:lnTo>
                      <a:pt x="6034" y="580"/>
                    </a:lnTo>
                    <a:lnTo>
                      <a:pt x="6039" y="582"/>
                    </a:lnTo>
                    <a:lnTo>
                      <a:pt x="6046" y="584"/>
                    </a:lnTo>
                    <a:lnTo>
                      <a:pt x="6054" y="585"/>
                    </a:lnTo>
                    <a:lnTo>
                      <a:pt x="6062" y="585"/>
                    </a:lnTo>
                    <a:lnTo>
                      <a:pt x="6073" y="585"/>
                    </a:lnTo>
                    <a:lnTo>
                      <a:pt x="6082" y="583"/>
                    </a:lnTo>
                    <a:lnTo>
                      <a:pt x="6091" y="582"/>
                    </a:lnTo>
                    <a:lnTo>
                      <a:pt x="6099" y="579"/>
                    </a:lnTo>
                    <a:lnTo>
                      <a:pt x="6110" y="576"/>
                    </a:lnTo>
                    <a:lnTo>
                      <a:pt x="6117" y="571"/>
                    </a:lnTo>
                    <a:lnTo>
                      <a:pt x="6125" y="568"/>
                    </a:lnTo>
                    <a:lnTo>
                      <a:pt x="6132" y="562"/>
                    </a:lnTo>
                    <a:lnTo>
                      <a:pt x="6139" y="557"/>
                    </a:lnTo>
                    <a:lnTo>
                      <a:pt x="6146" y="551"/>
                    </a:lnTo>
                    <a:lnTo>
                      <a:pt x="6151" y="545"/>
                    </a:lnTo>
                    <a:lnTo>
                      <a:pt x="6156" y="539"/>
                    </a:lnTo>
                    <a:lnTo>
                      <a:pt x="6160" y="532"/>
                    </a:lnTo>
                    <a:lnTo>
                      <a:pt x="6163" y="525"/>
                    </a:lnTo>
                    <a:lnTo>
                      <a:pt x="6166" y="517"/>
                    </a:lnTo>
                    <a:lnTo>
                      <a:pt x="6169" y="510"/>
                    </a:lnTo>
                    <a:lnTo>
                      <a:pt x="6171" y="505"/>
                    </a:lnTo>
                    <a:lnTo>
                      <a:pt x="6172" y="498"/>
                    </a:lnTo>
                    <a:lnTo>
                      <a:pt x="6173" y="491"/>
                    </a:lnTo>
                    <a:lnTo>
                      <a:pt x="6174" y="485"/>
                    </a:lnTo>
                    <a:close/>
                    <a:moveTo>
                      <a:pt x="6468" y="636"/>
                    </a:moveTo>
                    <a:lnTo>
                      <a:pt x="6386" y="636"/>
                    </a:lnTo>
                    <a:lnTo>
                      <a:pt x="6386" y="188"/>
                    </a:lnTo>
                    <a:lnTo>
                      <a:pt x="6468" y="188"/>
                    </a:lnTo>
                    <a:lnTo>
                      <a:pt x="6468" y="636"/>
                    </a:lnTo>
                    <a:close/>
                    <a:moveTo>
                      <a:pt x="6426" y="105"/>
                    </a:moveTo>
                    <a:lnTo>
                      <a:pt x="6425" y="105"/>
                    </a:lnTo>
                    <a:lnTo>
                      <a:pt x="6415" y="104"/>
                    </a:lnTo>
                    <a:lnTo>
                      <a:pt x="6406" y="100"/>
                    </a:lnTo>
                    <a:lnTo>
                      <a:pt x="6400" y="98"/>
                    </a:lnTo>
                    <a:lnTo>
                      <a:pt x="6396" y="95"/>
                    </a:lnTo>
                    <a:lnTo>
                      <a:pt x="6392" y="92"/>
                    </a:lnTo>
                    <a:lnTo>
                      <a:pt x="6388" y="89"/>
                    </a:lnTo>
                    <a:lnTo>
                      <a:pt x="6382" y="82"/>
                    </a:lnTo>
                    <a:lnTo>
                      <a:pt x="6378" y="72"/>
                    </a:lnTo>
                    <a:lnTo>
                      <a:pt x="6375" y="62"/>
                    </a:lnTo>
                    <a:lnTo>
                      <a:pt x="6375" y="51"/>
                    </a:lnTo>
                    <a:lnTo>
                      <a:pt x="6375" y="41"/>
                    </a:lnTo>
                    <a:lnTo>
                      <a:pt x="6378" y="32"/>
                    </a:lnTo>
                    <a:lnTo>
                      <a:pt x="6383" y="22"/>
                    </a:lnTo>
                    <a:lnTo>
                      <a:pt x="6389" y="16"/>
                    </a:lnTo>
                    <a:lnTo>
                      <a:pt x="6393" y="12"/>
                    </a:lnTo>
                    <a:lnTo>
                      <a:pt x="6397" y="9"/>
                    </a:lnTo>
                    <a:lnTo>
                      <a:pt x="6402" y="6"/>
                    </a:lnTo>
                    <a:lnTo>
                      <a:pt x="6407" y="4"/>
                    </a:lnTo>
                    <a:lnTo>
                      <a:pt x="6416" y="2"/>
                    </a:lnTo>
                    <a:lnTo>
                      <a:pt x="6427" y="0"/>
                    </a:lnTo>
                    <a:lnTo>
                      <a:pt x="6438" y="2"/>
                    </a:lnTo>
                    <a:lnTo>
                      <a:pt x="6448" y="4"/>
                    </a:lnTo>
                    <a:lnTo>
                      <a:pt x="6453" y="6"/>
                    </a:lnTo>
                    <a:lnTo>
                      <a:pt x="6457" y="9"/>
                    </a:lnTo>
                    <a:lnTo>
                      <a:pt x="6461" y="12"/>
                    </a:lnTo>
                    <a:lnTo>
                      <a:pt x="6464" y="14"/>
                    </a:lnTo>
                    <a:lnTo>
                      <a:pt x="6471" y="22"/>
                    </a:lnTo>
                    <a:lnTo>
                      <a:pt x="6474" y="31"/>
                    </a:lnTo>
                    <a:lnTo>
                      <a:pt x="6480" y="41"/>
                    </a:lnTo>
                    <a:lnTo>
                      <a:pt x="6480" y="51"/>
                    </a:lnTo>
                    <a:lnTo>
                      <a:pt x="6480" y="62"/>
                    </a:lnTo>
                    <a:lnTo>
                      <a:pt x="6474" y="72"/>
                    </a:lnTo>
                    <a:lnTo>
                      <a:pt x="6471" y="82"/>
                    </a:lnTo>
                    <a:lnTo>
                      <a:pt x="6464" y="89"/>
                    </a:lnTo>
                    <a:lnTo>
                      <a:pt x="6461" y="92"/>
                    </a:lnTo>
                    <a:lnTo>
                      <a:pt x="6457" y="95"/>
                    </a:lnTo>
                    <a:lnTo>
                      <a:pt x="6453" y="98"/>
                    </a:lnTo>
                    <a:lnTo>
                      <a:pt x="6448" y="100"/>
                    </a:lnTo>
                    <a:lnTo>
                      <a:pt x="6443" y="103"/>
                    </a:lnTo>
                    <a:lnTo>
                      <a:pt x="6437" y="104"/>
                    </a:lnTo>
                    <a:lnTo>
                      <a:pt x="6432" y="104"/>
                    </a:lnTo>
                    <a:lnTo>
                      <a:pt x="6426" y="105"/>
                    </a:lnTo>
                    <a:close/>
                    <a:moveTo>
                      <a:pt x="6603" y="636"/>
                    </a:moveTo>
                    <a:lnTo>
                      <a:pt x="6603" y="308"/>
                    </a:lnTo>
                    <a:lnTo>
                      <a:pt x="6603" y="279"/>
                    </a:lnTo>
                    <a:lnTo>
                      <a:pt x="6602" y="249"/>
                    </a:lnTo>
                    <a:lnTo>
                      <a:pt x="6601" y="220"/>
                    </a:lnTo>
                    <a:lnTo>
                      <a:pt x="6600" y="188"/>
                    </a:lnTo>
                    <a:lnTo>
                      <a:pt x="6672" y="188"/>
                    </a:lnTo>
                    <a:lnTo>
                      <a:pt x="6677" y="261"/>
                    </a:lnTo>
                    <a:lnTo>
                      <a:pt x="6678" y="261"/>
                    </a:lnTo>
                    <a:lnTo>
                      <a:pt x="6683" y="254"/>
                    </a:lnTo>
                    <a:lnTo>
                      <a:pt x="6689" y="244"/>
                    </a:lnTo>
                    <a:lnTo>
                      <a:pt x="6694" y="236"/>
                    </a:lnTo>
                    <a:lnTo>
                      <a:pt x="6703" y="230"/>
                    </a:lnTo>
                    <a:lnTo>
                      <a:pt x="6709" y="223"/>
                    </a:lnTo>
                    <a:lnTo>
                      <a:pt x="6716" y="217"/>
                    </a:lnTo>
                    <a:lnTo>
                      <a:pt x="6724" y="209"/>
                    </a:lnTo>
                    <a:lnTo>
                      <a:pt x="6733" y="203"/>
                    </a:lnTo>
                    <a:lnTo>
                      <a:pt x="6745" y="197"/>
                    </a:lnTo>
                    <a:lnTo>
                      <a:pt x="6755" y="192"/>
                    </a:lnTo>
                    <a:lnTo>
                      <a:pt x="6766" y="188"/>
                    </a:lnTo>
                    <a:lnTo>
                      <a:pt x="6779" y="184"/>
                    </a:lnTo>
                    <a:lnTo>
                      <a:pt x="6789" y="182"/>
                    </a:lnTo>
                    <a:lnTo>
                      <a:pt x="6801" y="179"/>
                    </a:lnTo>
                    <a:lnTo>
                      <a:pt x="6815" y="177"/>
                    </a:lnTo>
                    <a:lnTo>
                      <a:pt x="6827" y="177"/>
                    </a:lnTo>
                    <a:lnTo>
                      <a:pt x="6841" y="178"/>
                    </a:lnTo>
                    <a:lnTo>
                      <a:pt x="6857" y="179"/>
                    </a:lnTo>
                    <a:lnTo>
                      <a:pt x="6869" y="183"/>
                    </a:lnTo>
                    <a:lnTo>
                      <a:pt x="6882" y="186"/>
                    </a:lnTo>
                    <a:lnTo>
                      <a:pt x="6896" y="191"/>
                    </a:lnTo>
                    <a:lnTo>
                      <a:pt x="6907" y="198"/>
                    </a:lnTo>
                    <a:lnTo>
                      <a:pt x="6918" y="205"/>
                    </a:lnTo>
                    <a:lnTo>
                      <a:pt x="6930" y="215"/>
                    </a:lnTo>
                    <a:lnTo>
                      <a:pt x="6937" y="222"/>
                    </a:lnTo>
                    <a:lnTo>
                      <a:pt x="6942" y="228"/>
                    </a:lnTo>
                    <a:lnTo>
                      <a:pt x="6948" y="235"/>
                    </a:lnTo>
                    <a:lnTo>
                      <a:pt x="6953" y="243"/>
                    </a:lnTo>
                    <a:lnTo>
                      <a:pt x="6958" y="250"/>
                    </a:lnTo>
                    <a:lnTo>
                      <a:pt x="6964" y="261"/>
                    </a:lnTo>
                    <a:lnTo>
                      <a:pt x="6969" y="268"/>
                    </a:lnTo>
                    <a:lnTo>
                      <a:pt x="6971" y="278"/>
                    </a:lnTo>
                    <a:lnTo>
                      <a:pt x="6975" y="287"/>
                    </a:lnTo>
                    <a:lnTo>
                      <a:pt x="6977" y="298"/>
                    </a:lnTo>
                    <a:lnTo>
                      <a:pt x="6980" y="308"/>
                    </a:lnTo>
                    <a:lnTo>
                      <a:pt x="6982" y="319"/>
                    </a:lnTo>
                    <a:lnTo>
                      <a:pt x="6984" y="343"/>
                    </a:lnTo>
                    <a:lnTo>
                      <a:pt x="6985" y="368"/>
                    </a:lnTo>
                    <a:lnTo>
                      <a:pt x="6985" y="636"/>
                    </a:lnTo>
                    <a:lnTo>
                      <a:pt x="6904" y="636"/>
                    </a:lnTo>
                    <a:lnTo>
                      <a:pt x="6904" y="377"/>
                    </a:lnTo>
                    <a:lnTo>
                      <a:pt x="6903" y="360"/>
                    </a:lnTo>
                    <a:lnTo>
                      <a:pt x="6902" y="345"/>
                    </a:lnTo>
                    <a:lnTo>
                      <a:pt x="6900" y="332"/>
                    </a:lnTo>
                    <a:lnTo>
                      <a:pt x="6898" y="318"/>
                    </a:lnTo>
                    <a:lnTo>
                      <a:pt x="6894" y="306"/>
                    </a:lnTo>
                    <a:lnTo>
                      <a:pt x="6889" y="296"/>
                    </a:lnTo>
                    <a:lnTo>
                      <a:pt x="6883" y="285"/>
                    </a:lnTo>
                    <a:lnTo>
                      <a:pt x="6877" y="276"/>
                    </a:lnTo>
                    <a:lnTo>
                      <a:pt x="6871" y="269"/>
                    </a:lnTo>
                    <a:lnTo>
                      <a:pt x="6863" y="262"/>
                    </a:lnTo>
                    <a:lnTo>
                      <a:pt x="6855" y="257"/>
                    </a:lnTo>
                    <a:lnTo>
                      <a:pt x="6845" y="251"/>
                    </a:lnTo>
                    <a:lnTo>
                      <a:pt x="6835" y="248"/>
                    </a:lnTo>
                    <a:lnTo>
                      <a:pt x="6824" y="245"/>
                    </a:lnTo>
                    <a:lnTo>
                      <a:pt x="6814" y="243"/>
                    </a:lnTo>
                    <a:lnTo>
                      <a:pt x="6800" y="243"/>
                    </a:lnTo>
                    <a:lnTo>
                      <a:pt x="6790" y="243"/>
                    </a:lnTo>
                    <a:lnTo>
                      <a:pt x="6782" y="244"/>
                    </a:lnTo>
                    <a:lnTo>
                      <a:pt x="6771" y="246"/>
                    </a:lnTo>
                    <a:lnTo>
                      <a:pt x="6763" y="249"/>
                    </a:lnTo>
                    <a:lnTo>
                      <a:pt x="6755" y="254"/>
                    </a:lnTo>
                    <a:lnTo>
                      <a:pt x="6747" y="257"/>
                    </a:lnTo>
                    <a:lnTo>
                      <a:pt x="6740" y="262"/>
                    </a:lnTo>
                    <a:lnTo>
                      <a:pt x="6731" y="267"/>
                    </a:lnTo>
                    <a:lnTo>
                      <a:pt x="6724" y="273"/>
                    </a:lnTo>
                    <a:lnTo>
                      <a:pt x="6718" y="280"/>
                    </a:lnTo>
                    <a:lnTo>
                      <a:pt x="6712" y="287"/>
                    </a:lnTo>
                    <a:lnTo>
                      <a:pt x="6706" y="295"/>
                    </a:lnTo>
                    <a:lnTo>
                      <a:pt x="6703" y="302"/>
                    </a:lnTo>
                    <a:lnTo>
                      <a:pt x="6697" y="310"/>
                    </a:lnTo>
                    <a:lnTo>
                      <a:pt x="6693" y="318"/>
                    </a:lnTo>
                    <a:lnTo>
                      <a:pt x="6690" y="329"/>
                    </a:lnTo>
                    <a:lnTo>
                      <a:pt x="6688" y="336"/>
                    </a:lnTo>
                    <a:lnTo>
                      <a:pt x="6686" y="345"/>
                    </a:lnTo>
                    <a:lnTo>
                      <a:pt x="6685" y="355"/>
                    </a:lnTo>
                    <a:lnTo>
                      <a:pt x="6685" y="365"/>
                    </a:lnTo>
                    <a:lnTo>
                      <a:pt x="6685" y="636"/>
                    </a:lnTo>
                    <a:lnTo>
                      <a:pt x="6603" y="636"/>
                    </a:lnTo>
                    <a:close/>
                    <a:moveTo>
                      <a:pt x="7136" y="105"/>
                    </a:moveTo>
                    <a:lnTo>
                      <a:pt x="7216" y="80"/>
                    </a:lnTo>
                    <a:lnTo>
                      <a:pt x="7216" y="188"/>
                    </a:lnTo>
                    <a:lnTo>
                      <a:pt x="7331" y="188"/>
                    </a:lnTo>
                    <a:lnTo>
                      <a:pt x="7331" y="248"/>
                    </a:lnTo>
                    <a:lnTo>
                      <a:pt x="7216" y="248"/>
                    </a:lnTo>
                    <a:lnTo>
                      <a:pt x="7216" y="491"/>
                    </a:lnTo>
                    <a:lnTo>
                      <a:pt x="7216" y="501"/>
                    </a:lnTo>
                    <a:lnTo>
                      <a:pt x="7217" y="511"/>
                    </a:lnTo>
                    <a:lnTo>
                      <a:pt x="7218" y="521"/>
                    </a:lnTo>
                    <a:lnTo>
                      <a:pt x="7219" y="529"/>
                    </a:lnTo>
                    <a:lnTo>
                      <a:pt x="7222" y="537"/>
                    </a:lnTo>
                    <a:lnTo>
                      <a:pt x="7225" y="544"/>
                    </a:lnTo>
                    <a:lnTo>
                      <a:pt x="7229" y="550"/>
                    </a:lnTo>
                    <a:lnTo>
                      <a:pt x="7232" y="555"/>
                    </a:lnTo>
                    <a:lnTo>
                      <a:pt x="7236" y="561"/>
                    </a:lnTo>
                    <a:lnTo>
                      <a:pt x="7240" y="566"/>
                    </a:lnTo>
                    <a:lnTo>
                      <a:pt x="7245" y="569"/>
                    </a:lnTo>
                    <a:lnTo>
                      <a:pt x="7250" y="571"/>
                    </a:lnTo>
                    <a:lnTo>
                      <a:pt x="7256" y="575"/>
                    </a:lnTo>
                    <a:lnTo>
                      <a:pt x="7264" y="576"/>
                    </a:lnTo>
                    <a:lnTo>
                      <a:pt x="7271" y="578"/>
                    </a:lnTo>
                    <a:lnTo>
                      <a:pt x="7277" y="578"/>
                    </a:lnTo>
                    <a:lnTo>
                      <a:pt x="7290" y="578"/>
                    </a:lnTo>
                    <a:lnTo>
                      <a:pt x="7303" y="576"/>
                    </a:lnTo>
                    <a:lnTo>
                      <a:pt x="7314" y="575"/>
                    </a:lnTo>
                    <a:lnTo>
                      <a:pt x="7324" y="571"/>
                    </a:lnTo>
                    <a:lnTo>
                      <a:pt x="7328" y="634"/>
                    </a:lnTo>
                    <a:lnTo>
                      <a:pt x="7313" y="639"/>
                    </a:lnTo>
                    <a:lnTo>
                      <a:pt x="7295" y="642"/>
                    </a:lnTo>
                    <a:lnTo>
                      <a:pt x="7277" y="646"/>
                    </a:lnTo>
                    <a:lnTo>
                      <a:pt x="7256" y="646"/>
                    </a:lnTo>
                    <a:lnTo>
                      <a:pt x="7242" y="646"/>
                    </a:lnTo>
                    <a:lnTo>
                      <a:pt x="7229" y="642"/>
                    </a:lnTo>
                    <a:lnTo>
                      <a:pt x="7216" y="641"/>
                    </a:lnTo>
                    <a:lnTo>
                      <a:pt x="7205" y="637"/>
                    </a:lnTo>
                    <a:lnTo>
                      <a:pt x="7195" y="632"/>
                    </a:lnTo>
                    <a:lnTo>
                      <a:pt x="7184" y="625"/>
                    </a:lnTo>
                    <a:lnTo>
                      <a:pt x="7175" y="618"/>
                    </a:lnTo>
                    <a:lnTo>
                      <a:pt x="7167" y="610"/>
                    </a:lnTo>
                    <a:lnTo>
                      <a:pt x="7161" y="600"/>
                    </a:lnTo>
                    <a:lnTo>
                      <a:pt x="7154" y="589"/>
                    </a:lnTo>
                    <a:lnTo>
                      <a:pt x="7148" y="578"/>
                    </a:lnTo>
                    <a:lnTo>
                      <a:pt x="7144" y="564"/>
                    </a:lnTo>
                    <a:lnTo>
                      <a:pt x="7140" y="548"/>
                    </a:lnTo>
                    <a:lnTo>
                      <a:pt x="7138" y="530"/>
                    </a:lnTo>
                    <a:lnTo>
                      <a:pt x="7137" y="513"/>
                    </a:lnTo>
                    <a:lnTo>
                      <a:pt x="7136" y="494"/>
                    </a:lnTo>
                    <a:lnTo>
                      <a:pt x="7136" y="248"/>
                    </a:lnTo>
                    <a:lnTo>
                      <a:pt x="7067" y="248"/>
                    </a:lnTo>
                    <a:lnTo>
                      <a:pt x="7067" y="188"/>
                    </a:lnTo>
                    <a:lnTo>
                      <a:pt x="7136" y="188"/>
                    </a:lnTo>
                    <a:lnTo>
                      <a:pt x="7136" y="105"/>
                    </a:lnTo>
                    <a:close/>
                    <a:moveTo>
                      <a:pt x="7365" y="188"/>
                    </a:moveTo>
                    <a:lnTo>
                      <a:pt x="7454" y="188"/>
                    </a:lnTo>
                    <a:lnTo>
                      <a:pt x="7552" y="452"/>
                    </a:lnTo>
                    <a:lnTo>
                      <a:pt x="7559" y="472"/>
                    </a:lnTo>
                    <a:lnTo>
                      <a:pt x="7568" y="494"/>
                    </a:lnTo>
                    <a:lnTo>
                      <a:pt x="7574" y="517"/>
                    </a:lnTo>
                    <a:lnTo>
                      <a:pt x="7581" y="544"/>
                    </a:lnTo>
                    <a:lnTo>
                      <a:pt x="7583" y="544"/>
                    </a:lnTo>
                    <a:lnTo>
                      <a:pt x="7588" y="525"/>
                    </a:lnTo>
                    <a:lnTo>
                      <a:pt x="7594" y="505"/>
                    </a:lnTo>
                    <a:lnTo>
                      <a:pt x="7604" y="479"/>
                    </a:lnTo>
                    <a:lnTo>
                      <a:pt x="7612" y="450"/>
                    </a:lnTo>
                    <a:lnTo>
                      <a:pt x="7700" y="188"/>
                    </a:lnTo>
                    <a:lnTo>
                      <a:pt x="7787" y="188"/>
                    </a:lnTo>
                    <a:lnTo>
                      <a:pt x="7664" y="506"/>
                    </a:lnTo>
                    <a:lnTo>
                      <a:pt x="7653" y="535"/>
                    </a:lnTo>
                    <a:lnTo>
                      <a:pt x="7643" y="563"/>
                    </a:lnTo>
                    <a:lnTo>
                      <a:pt x="7630" y="588"/>
                    </a:lnTo>
                    <a:lnTo>
                      <a:pt x="7622" y="612"/>
                    </a:lnTo>
                    <a:lnTo>
                      <a:pt x="7612" y="634"/>
                    </a:lnTo>
                    <a:lnTo>
                      <a:pt x="7604" y="653"/>
                    </a:lnTo>
                    <a:lnTo>
                      <a:pt x="7594" y="671"/>
                    </a:lnTo>
                    <a:lnTo>
                      <a:pt x="7586" y="686"/>
                    </a:lnTo>
                    <a:lnTo>
                      <a:pt x="7577" y="701"/>
                    </a:lnTo>
                    <a:lnTo>
                      <a:pt x="7568" y="717"/>
                    </a:lnTo>
                    <a:lnTo>
                      <a:pt x="7557" y="731"/>
                    </a:lnTo>
                    <a:lnTo>
                      <a:pt x="7549" y="744"/>
                    </a:lnTo>
                    <a:lnTo>
                      <a:pt x="7540" y="757"/>
                    </a:lnTo>
                    <a:lnTo>
                      <a:pt x="7531" y="768"/>
                    </a:lnTo>
                    <a:lnTo>
                      <a:pt x="7520" y="778"/>
                    </a:lnTo>
                    <a:lnTo>
                      <a:pt x="7511" y="788"/>
                    </a:lnTo>
                    <a:lnTo>
                      <a:pt x="7499" y="798"/>
                    </a:lnTo>
                    <a:lnTo>
                      <a:pt x="7487" y="807"/>
                    </a:lnTo>
                    <a:lnTo>
                      <a:pt x="7473" y="815"/>
                    </a:lnTo>
                    <a:lnTo>
                      <a:pt x="7461" y="823"/>
                    </a:lnTo>
                    <a:lnTo>
                      <a:pt x="7449" y="829"/>
                    </a:lnTo>
                    <a:lnTo>
                      <a:pt x="7436" y="833"/>
                    </a:lnTo>
                    <a:lnTo>
                      <a:pt x="7423" y="837"/>
                    </a:lnTo>
                    <a:lnTo>
                      <a:pt x="7412" y="840"/>
                    </a:lnTo>
                    <a:lnTo>
                      <a:pt x="7390" y="771"/>
                    </a:lnTo>
                    <a:lnTo>
                      <a:pt x="7408" y="764"/>
                    </a:lnTo>
                    <a:lnTo>
                      <a:pt x="7427" y="756"/>
                    </a:lnTo>
                    <a:lnTo>
                      <a:pt x="7443" y="744"/>
                    </a:lnTo>
                    <a:lnTo>
                      <a:pt x="7462" y="731"/>
                    </a:lnTo>
                    <a:lnTo>
                      <a:pt x="7472" y="723"/>
                    </a:lnTo>
                    <a:lnTo>
                      <a:pt x="7481" y="712"/>
                    </a:lnTo>
                    <a:lnTo>
                      <a:pt x="7492" y="701"/>
                    </a:lnTo>
                    <a:lnTo>
                      <a:pt x="7500" y="691"/>
                    </a:lnTo>
                    <a:lnTo>
                      <a:pt x="7508" y="680"/>
                    </a:lnTo>
                    <a:lnTo>
                      <a:pt x="7516" y="667"/>
                    </a:lnTo>
                    <a:lnTo>
                      <a:pt x="7524" y="654"/>
                    </a:lnTo>
                    <a:lnTo>
                      <a:pt x="7531" y="641"/>
                    </a:lnTo>
                    <a:lnTo>
                      <a:pt x="7536" y="629"/>
                    </a:lnTo>
                    <a:lnTo>
                      <a:pt x="7537" y="621"/>
                    </a:lnTo>
                    <a:lnTo>
                      <a:pt x="7536" y="613"/>
                    </a:lnTo>
                    <a:lnTo>
                      <a:pt x="7531" y="600"/>
                    </a:lnTo>
                    <a:lnTo>
                      <a:pt x="7365" y="188"/>
                    </a:lnTo>
                    <a:close/>
                    <a:moveTo>
                      <a:pt x="7897" y="646"/>
                    </a:moveTo>
                    <a:lnTo>
                      <a:pt x="7895" y="646"/>
                    </a:lnTo>
                    <a:lnTo>
                      <a:pt x="7889" y="646"/>
                    </a:lnTo>
                    <a:lnTo>
                      <a:pt x="7884" y="646"/>
                    </a:lnTo>
                    <a:lnTo>
                      <a:pt x="7879" y="642"/>
                    </a:lnTo>
                    <a:lnTo>
                      <a:pt x="7874" y="641"/>
                    </a:lnTo>
                    <a:lnTo>
                      <a:pt x="7870" y="639"/>
                    </a:lnTo>
                    <a:lnTo>
                      <a:pt x="7865" y="636"/>
                    </a:lnTo>
                    <a:lnTo>
                      <a:pt x="7862" y="633"/>
                    </a:lnTo>
                    <a:lnTo>
                      <a:pt x="7856" y="628"/>
                    </a:lnTo>
                    <a:lnTo>
                      <a:pt x="7852" y="624"/>
                    </a:lnTo>
                    <a:lnTo>
                      <a:pt x="7850" y="620"/>
                    </a:lnTo>
                    <a:lnTo>
                      <a:pt x="7847" y="615"/>
                    </a:lnTo>
                    <a:lnTo>
                      <a:pt x="7845" y="610"/>
                    </a:lnTo>
                    <a:lnTo>
                      <a:pt x="7843" y="599"/>
                    </a:lnTo>
                    <a:lnTo>
                      <a:pt x="7842" y="587"/>
                    </a:lnTo>
                    <a:lnTo>
                      <a:pt x="7842" y="581"/>
                    </a:lnTo>
                    <a:lnTo>
                      <a:pt x="7843" y="575"/>
                    </a:lnTo>
                    <a:lnTo>
                      <a:pt x="7844" y="569"/>
                    </a:lnTo>
                    <a:lnTo>
                      <a:pt x="7845" y="564"/>
                    </a:lnTo>
                    <a:lnTo>
                      <a:pt x="7848" y="559"/>
                    </a:lnTo>
                    <a:lnTo>
                      <a:pt x="7850" y="554"/>
                    </a:lnTo>
                    <a:lnTo>
                      <a:pt x="7852" y="549"/>
                    </a:lnTo>
                    <a:lnTo>
                      <a:pt x="7857" y="545"/>
                    </a:lnTo>
                    <a:lnTo>
                      <a:pt x="7862" y="541"/>
                    </a:lnTo>
                    <a:lnTo>
                      <a:pt x="7867" y="539"/>
                    </a:lnTo>
                    <a:lnTo>
                      <a:pt x="7871" y="535"/>
                    </a:lnTo>
                    <a:lnTo>
                      <a:pt x="7875" y="532"/>
                    </a:lnTo>
                    <a:lnTo>
                      <a:pt x="7880" y="530"/>
                    </a:lnTo>
                    <a:lnTo>
                      <a:pt x="7886" y="530"/>
                    </a:lnTo>
                    <a:lnTo>
                      <a:pt x="7891" y="529"/>
                    </a:lnTo>
                    <a:lnTo>
                      <a:pt x="7899" y="529"/>
                    </a:lnTo>
                    <a:lnTo>
                      <a:pt x="7904" y="529"/>
                    </a:lnTo>
                    <a:lnTo>
                      <a:pt x="7909" y="530"/>
                    </a:lnTo>
                    <a:lnTo>
                      <a:pt x="7914" y="530"/>
                    </a:lnTo>
                    <a:lnTo>
                      <a:pt x="7919" y="532"/>
                    </a:lnTo>
                    <a:lnTo>
                      <a:pt x="7924" y="535"/>
                    </a:lnTo>
                    <a:lnTo>
                      <a:pt x="7928" y="539"/>
                    </a:lnTo>
                    <a:lnTo>
                      <a:pt x="7932" y="541"/>
                    </a:lnTo>
                    <a:lnTo>
                      <a:pt x="7938" y="545"/>
                    </a:lnTo>
                    <a:lnTo>
                      <a:pt x="7941" y="549"/>
                    </a:lnTo>
                    <a:lnTo>
                      <a:pt x="7945" y="553"/>
                    </a:lnTo>
                    <a:lnTo>
                      <a:pt x="7946" y="559"/>
                    </a:lnTo>
                    <a:lnTo>
                      <a:pt x="7948" y="564"/>
                    </a:lnTo>
                    <a:lnTo>
                      <a:pt x="7950" y="569"/>
                    </a:lnTo>
                    <a:lnTo>
                      <a:pt x="7951" y="575"/>
                    </a:lnTo>
                    <a:lnTo>
                      <a:pt x="7952" y="581"/>
                    </a:lnTo>
                    <a:lnTo>
                      <a:pt x="7952" y="587"/>
                    </a:lnTo>
                    <a:lnTo>
                      <a:pt x="7951" y="599"/>
                    </a:lnTo>
                    <a:lnTo>
                      <a:pt x="7948" y="610"/>
                    </a:lnTo>
                    <a:lnTo>
                      <a:pt x="7946" y="615"/>
                    </a:lnTo>
                    <a:lnTo>
                      <a:pt x="7945" y="620"/>
                    </a:lnTo>
                    <a:lnTo>
                      <a:pt x="7941" y="624"/>
                    </a:lnTo>
                    <a:lnTo>
                      <a:pt x="7938" y="628"/>
                    </a:lnTo>
                    <a:lnTo>
                      <a:pt x="7932" y="633"/>
                    </a:lnTo>
                    <a:lnTo>
                      <a:pt x="7928" y="636"/>
                    </a:lnTo>
                    <a:lnTo>
                      <a:pt x="7924" y="639"/>
                    </a:lnTo>
                    <a:lnTo>
                      <a:pt x="7919" y="641"/>
                    </a:lnTo>
                    <a:lnTo>
                      <a:pt x="7914" y="642"/>
                    </a:lnTo>
                    <a:lnTo>
                      <a:pt x="7908" y="646"/>
                    </a:lnTo>
                    <a:lnTo>
                      <a:pt x="7903" y="646"/>
                    </a:lnTo>
                    <a:lnTo>
                      <a:pt x="7897" y="646"/>
                    </a:lnTo>
                    <a:close/>
                  </a:path>
                </a:pathLst>
              </a:custGeom>
              <a:solidFill>
                <a:srgbClr val="B4D7F1"/>
              </a:solidFill>
              <a:ln w="9525">
                <a:noFill/>
                <a:round/>
                <a:headEnd/>
                <a:tailEnd/>
              </a:ln>
            </p:spPr>
            <p:txBody>
              <a:bodyPr/>
              <a:lstStyle/>
              <a:p>
                <a:endParaRPr lang="en-GB" dirty="0"/>
              </a:p>
            </p:txBody>
          </p:sp>
        </p:grpSp>
        <p:grpSp>
          <p:nvGrpSpPr>
            <p:cNvPr id="9" name="Group 26"/>
            <p:cNvGrpSpPr>
              <a:grpSpLocks noChangeAspect="1"/>
            </p:cNvGrpSpPr>
            <p:nvPr userDrawn="1"/>
          </p:nvGrpSpPr>
          <p:grpSpPr bwMode="auto">
            <a:xfrm>
              <a:off x="0" y="1344613"/>
              <a:ext cx="2462213" cy="1260475"/>
              <a:chOff x="0" y="847"/>
              <a:chExt cx="1551" cy="794"/>
            </a:xfrm>
          </p:grpSpPr>
          <p:sp>
            <p:nvSpPr>
              <p:cNvPr id="10" name="AutoShape 3"/>
              <p:cNvSpPr>
                <a:spLocks noChangeAspect="1" noChangeArrowheads="1" noTextEdit="1"/>
              </p:cNvSpPr>
              <p:nvPr userDrawn="1"/>
            </p:nvSpPr>
            <p:spPr bwMode="auto">
              <a:xfrm>
                <a:off x="0" y="847"/>
                <a:ext cx="1551" cy="794"/>
              </a:xfrm>
              <a:prstGeom prst="rect">
                <a:avLst/>
              </a:prstGeom>
              <a:noFill/>
              <a:ln w="9525">
                <a:noFill/>
                <a:miter lim="800000"/>
                <a:headEnd/>
                <a:tailEnd/>
              </a:ln>
            </p:spPr>
            <p:txBody>
              <a:bodyPr/>
              <a:lstStyle/>
              <a:p>
                <a:endParaRPr lang="en-GB" dirty="0"/>
              </a:p>
            </p:txBody>
          </p:sp>
          <p:sp>
            <p:nvSpPr>
              <p:cNvPr id="11" name="Freeform 5"/>
              <p:cNvSpPr>
                <a:spLocks noEditPoints="1"/>
              </p:cNvSpPr>
              <p:nvPr userDrawn="1"/>
            </p:nvSpPr>
            <p:spPr bwMode="auto">
              <a:xfrm>
                <a:off x="0" y="1254"/>
                <a:ext cx="1551" cy="387"/>
              </a:xfrm>
              <a:custGeom>
                <a:avLst/>
                <a:gdLst>
                  <a:gd name="T0" fmla="*/ 5678 w 17061"/>
                  <a:gd name="T1" fmla="*/ 0 h 4259"/>
                  <a:gd name="T2" fmla="*/ 6051 w 17061"/>
                  <a:gd name="T3" fmla="*/ 0 h 4259"/>
                  <a:gd name="T4" fmla="*/ 7145 w 17061"/>
                  <a:gd name="T5" fmla="*/ 2021 h 4259"/>
                  <a:gd name="T6" fmla="*/ 10521 w 17061"/>
                  <a:gd name="T7" fmla="*/ 2238 h 4259"/>
                  <a:gd name="T8" fmla="*/ 9667 w 17061"/>
                  <a:gd name="T9" fmla="*/ 2238 h 4259"/>
                  <a:gd name="T10" fmla="*/ 8935 w 17061"/>
                  <a:gd name="T11" fmla="*/ 2819 h 4259"/>
                  <a:gd name="T12" fmla="*/ 11482 w 17061"/>
                  <a:gd name="T13" fmla="*/ 4259 h 4259"/>
                  <a:gd name="T14" fmla="*/ 11734 w 17061"/>
                  <a:gd name="T15" fmla="*/ 2238 h 4259"/>
                  <a:gd name="T16" fmla="*/ 12107 w 17061"/>
                  <a:gd name="T17" fmla="*/ 2238 h 4259"/>
                  <a:gd name="T18" fmla="*/ 11894 w 17061"/>
                  <a:gd name="T19" fmla="*/ 3050 h 4259"/>
                  <a:gd name="T20" fmla="*/ 14244 w 17061"/>
                  <a:gd name="T21" fmla="*/ 2238 h 4259"/>
                  <a:gd name="T22" fmla="*/ 13389 w 17061"/>
                  <a:gd name="T23" fmla="*/ 2238 h 4259"/>
                  <a:gd name="T24" fmla="*/ 13474 w 17061"/>
                  <a:gd name="T25" fmla="*/ 4259 h 4259"/>
                  <a:gd name="T26" fmla="*/ 15433 w 17061"/>
                  <a:gd name="T27" fmla="*/ 2238 h 4259"/>
                  <a:gd name="T28" fmla="*/ 15807 w 17061"/>
                  <a:gd name="T29" fmla="*/ 2238 h 4259"/>
                  <a:gd name="T30" fmla="*/ 16180 w 17061"/>
                  <a:gd name="T31" fmla="*/ 2238 h 4259"/>
                  <a:gd name="T32" fmla="*/ 2955 w 17061"/>
                  <a:gd name="T33" fmla="*/ 2238 h 4259"/>
                  <a:gd name="T34" fmla="*/ 2101 w 17061"/>
                  <a:gd name="T35" fmla="*/ 2238 h 4259"/>
                  <a:gd name="T36" fmla="*/ 1245 w 17061"/>
                  <a:gd name="T37" fmla="*/ 2238 h 4259"/>
                  <a:gd name="T38" fmla="*/ 2382 w 17061"/>
                  <a:gd name="T39" fmla="*/ 2819 h 4259"/>
                  <a:gd name="T40" fmla="*/ 3641 w 17061"/>
                  <a:gd name="T41" fmla="*/ 2238 h 4259"/>
                  <a:gd name="T42" fmla="*/ 4015 w 17061"/>
                  <a:gd name="T43" fmla="*/ 2238 h 4259"/>
                  <a:gd name="T44" fmla="*/ 4388 w 17061"/>
                  <a:gd name="T45" fmla="*/ 2238 h 4259"/>
                  <a:gd name="T46" fmla="*/ 6677 w 17061"/>
                  <a:gd name="T47" fmla="*/ 2238 h 4259"/>
                  <a:gd name="T48" fmla="*/ 5823 w 17061"/>
                  <a:gd name="T49" fmla="*/ 2238 h 4259"/>
                  <a:gd name="T50" fmla="*/ 4968 w 17061"/>
                  <a:gd name="T51" fmla="*/ 2238 h 4259"/>
                  <a:gd name="T52" fmla="*/ 7928 w 17061"/>
                  <a:gd name="T53" fmla="*/ 3050 h 4259"/>
                  <a:gd name="T54" fmla="*/ 7715 w 17061"/>
                  <a:gd name="T55" fmla="*/ 2238 h 4259"/>
                  <a:gd name="T56" fmla="*/ 8088 w 17061"/>
                  <a:gd name="T57" fmla="*/ 2238 h 4259"/>
                  <a:gd name="T58" fmla="*/ 8340 w 17061"/>
                  <a:gd name="T59" fmla="*/ 4259 h 4259"/>
                  <a:gd name="T60" fmla="*/ 0 w 17061"/>
                  <a:gd name="T61" fmla="*/ 2238 h 4259"/>
                  <a:gd name="T62" fmla="*/ 16226 w 17061"/>
                  <a:gd name="T63" fmla="*/ 0 h 4259"/>
                  <a:gd name="T64" fmla="*/ 15372 w 17061"/>
                  <a:gd name="T65" fmla="*/ 0 h 4259"/>
                  <a:gd name="T66" fmla="*/ 15456 w 17061"/>
                  <a:gd name="T67" fmla="*/ 2021 h 4259"/>
                  <a:gd name="T68" fmla="*/ 8661 w 17061"/>
                  <a:gd name="T69" fmla="*/ 0 h 4259"/>
                  <a:gd name="T70" fmla="*/ 7805 w 17061"/>
                  <a:gd name="T71" fmla="*/ 0 h 4259"/>
                  <a:gd name="T72" fmla="*/ 6951 w 17061"/>
                  <a:gd name="T73" fmla="*/ 0 h 4259"/>
                  <a:gd name="T74" fmla="*/ 9910 w 17061"/>
                  <a:gd name="T75" fmla="*/ 813 h 4259"/>
                  <a:gd name="T76" fmla="*/ 9697 w 17061"/>
                  <a:gd name="T77" fmla="*/ 0 h 4259"/>
                  <a:gd name="T78" fmla="*/ 10071 w 17061"/>
                  <a:gd name="T79" fmla="*/ 0 h 4259"/>
                  <a:gd name="T80" fmla="*/ 10322 w 17061"/>
                  <a:gd name="T81" fmla="*/ 2021 h 4259"/>
                  <a:gd name="T82" fmla="*/ 12382 w 17061"/>
                  <a:gd name="T83" fmla="*/ 0 h 4259"/>
                  <a:gd name="T84" fmla="*/ 11528 w 17061"/>
                  <a:gd name="T85" fmla="*/ 0 h 4259"/>
                  <a:gd name="T86" fmla="*/ 11491 w 17061"/>
                  <a:gd name="T87" fmla="*/ 582 h 4259"/>
                  <a:gd name="T88" fmla="*/ 12676 w 17061"/>
                  <a:gd name="T89" fmla="*/ 2021 h 4259"/>
                  <a:gd name="T90" fmla="*/ 13770 w 17061"/>
                  <a:gd name="T91" fmla="*/ 0 h 4259"/>
                  <a:gd name="T92" fmla="*/ 14145 w 17061"/>
                  <a:gd name="T93" fmla="*/ 0 h 4259"/>
                  <a:gd name="T94" fmla="*/ 971 w 17061"/>
                  <a:gd name="T95" fmla="*/ 582 h 4259"/>
                  <a:gd name="T96" fmla="*/ 1978 w 17061"/>
                  <a:gd name="T97" fmla="*/ 813 h 4259"/>
                  <a:gd name="T98" fmla="*/ 1765 w 17061"/>
                  <a:gd name="T99" fmla="*/ 0 h 4259"/>
                  <a:gd name="T100" fmla="*/ 2138 w 17061"/>
                  <a:gd name="T101" fmla="*/ 0 h 4259"/>
                  <a:gd name="T102" fmla="*/ 2390 w 17061"/>
                  <a:gd name="T103" fmla="*/ 2021 h 4259"/>
                  <a:gd name="T104" fmla="*/ 4450 w 17061"/>
                  <a:gd name="T105" fmla="*/ 0 h 4259"/>
                  <a:gd name="T106" fmla="*/ 3596 w 17061"/>
                  <a:gd name="T107" fmla="*/ 0 h 4259"/>
                  <a:gd name="T108" fmla="*/ 3558 w 17061"/>
                  <a:gd name="T109" fmla="*/ 582 h 4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061" h="4259">
                    <a:moveTo>
                      <a:pt x="5945" y="813"/>
                    </a:moveTo>
                    <a:lnTo>
                      <a:pt x="5533" y="2021"/>
                    </a:lnTo>
                    <a:lnTo>
                      <a:pt x="4744" y="2021"/>
                    </a:lnTo>
                    <a:lnTo>
                      <a:pt x="5518" y="0"/>
                    </a:lnTo>
                    <a:lnTo>
                      <a:pt x="5571" y="0"/>
                    </a:lnTo>
                    <a:lnTo>
                      <a:pt x="5625" y="0"/>
                    </a:lnTo>
                    <a:lnTo>
                      <a:pt x="5678" y="0"/>
                    </a:lnTo>
                    <a:lnTo>
                      <a:pt x="5731" y="0"/>
                    </a:lnTo>
                    <a:lnTo>
                      <a:pt x="5785" y="0"/>
                    </a:lnTo>
                    <a:lnTo>
                      <a:pt x="5838" y="0"/>
                    </a:lnTo>
                    <a:lnTo>
                      <a:pt x="5891" y="0"/>
                    </a:lnTo>
                    <a:lnTo>
                      <a:pt x="5945" y="0"/>
                    </a:lnTo>
                    <a:lnTo>
                      <a:pt x="5998" y="0"/>
                    </a:lnTo>
                    <a:lnTo>
                      <a:pt x="6051" y="0"/>
                    </a:lnTo>
                    <a:lnTo>
                      <a:pt x="6105" y="0"/>
                    </a:lnTo>
                    <a:lnTo>
                      <a:pt x="6158" y="0"/>
                    </a:lnTo>
                    <a:lnTo>
                      <a:pt x="6211" y="0"/>
                    </a:lnTo>
                    <a:lnTo>
                      <a:pt x="6266" y="0"/>
                    </a:lnTo>
                    <a:lnTo>
                      <a:pt x="6319" y="0"/>
                    </a:lnTo>
                    <a:lnTo>
                      <a:pt x="6372" y="0"/>
                    </a:lnTo>
                    <a:lnTo>
                      <a:pt x="7145" y="2021"/>
                    </a:lnTo>
                    <a:lnTo>
                      <a:pt x="6356" y="2021"/>
                    </a:lnTo>
                    <a:lnTo>
                      <a:pt x="5945" y="813"/>
                    </a:lnTo>
                    <a:close/>
                    <a:moveTo>
                      <a:pt x="10887" y="2819"/>
                    </a:moveTo>
                    <a:lnTo>
                      <a:pt x="10887" y="2238"/>
                    </a:lnTo>
                    <a:lnTo>
                      <a:pt x="10765" y="2238"/>
                    </a:lnTo>
                    <a:lnTo>
                      <a:pt x="10643" y="2238"/>
                    </a:lnTo>
                    <a:lnTo>
                      <a:pt x="10521" y="2238"/>
                    </a:lnTo>
                    <a:lnTo>
                      <a:pt x="10399" y="2238"/>
                    </a:lnTo>
                    <a:lnTo>
                      <a:pt x="10277" y="2238"/>
                    </a:lnTo>
                    <a:lnTo>
                      <a:pt x="10154" y="2238"/>
                    </a:lnTo>
                    <a:lnTo>
                      <a:pt x="10033" y="2238"/>
                    </a:lnTo>
                    <a:lnTo>
                      <a:pt x="9910" y="2238"/>
                    </a:lnTo>
                    <a:lnTo>
                      <a:pt x="9789" y="2238"/>
                    </a:lnTo>
                    <a:lnTo>
                      <a:pt x="9667" y="2238"/>
                    </a:lnTo>
                    <a:lnTo>
                      <a:pt x="9545" y="2238"/>
                    </a:lnTo>
                    <a:lnTo>
                      <a:pt x="9423" y="2238"/>
                    </a:lnTo>
                    <a:lnTo>
                      <a:pt x="9300" y="2238"/>
                    </a:lnTo>
                    <a:lnTo>
                      <a:pt x="9179" y="2238"/>
                    </a:lnTo>
                    <a:lnTo>
                      <a:pt x="9056" y="2238"/>
                    </a:lnTo>
                    <a:lnTo>
                      <a:pt x="8935" y="2238"/>
                    </a:lnTo>
                    <a:lnTo>
                      <a:pt x="8935" y="2819"/>
                    </a:lnTo>
                    <a:lnTo>
                      <a:pt x="9507" y="2819"/>
                    </a:lnTo>
                    <a:lnTo>
                      <a:pt x="9507" y="4259"/>
                    </a:lnTo>
                    <a:lnTo>
                      <a:pt x="10314" y="4259"/>
                    </a:lnTo>
                    <a:lnTo>
                      <a:pt x="10314" y="2819"/>
                    </a:lnTo>
                    <a:lnTo>
                      <a:pt x="10887" y="2819"/>
                    </a:lnTo>
                    <a:close/>
                    <a:moveTo>
                      <a:pt x="11894" y="3050"/>
                    </a:moveTo>
                    <a:lnTo>
                      <a:pt x="11482" y="4259"/>
                    </a:lnTo>
                    <a:lnTo>
                      <a:pt x="10693" y="4259"/>
                    </a:lnTo>
                    <a:lnTo>
                      <a:pt x="11467" y="2238"/>
                    </a:lnTo>
                    <a:lnTo>
                      <a:pt x="11520" y="2238"/>
                    </a:lnTo>
                    <a:lnTo>
                      <a:pt x="11574" y="2238"/>
                    </a:lnTo>
                    <a:lnTo>
                      <a:pt x="11627" y="2238"/>
                    </a:lnTo>
                    <a:lnTo>
                      <a:pt x="11680" y="2238"/>
                    </a:lnTo>
                    <a:lnTo>
                      <a:pt x="11734" y="2238"/>
                    </a:lnTo>
                    <a:lnTo>
                      <a:pt x="11787" y="2238"/>
                    </a:lnTo>
                    <a:lnTo>
                      <a:pt x="11840" y="2238"/>
                    </a:lnTo>
                    <a:lnTo>
                      <a:pt x="11894" y="2238"/>
                    </a:lnTo>
                    <a:lnTo>
                      <a:pt x="11947" y="2238"/>
                    </a:lnTo>
                    <a:lnTo>
                      <a:pt x="12000" y="2238"/>
                    </a:lnTo>
                    <a:lnTo>
                      <a:pt x="12054" y="2238"/>
                    </a:lnTo>
                    <a:lnTo>
                      <a:pt x="12107" y="2238"/>
                    </a:lnTo>
                    <a:lnTo>
                      <a:pt x="12160" y="2238"/>
                    </a:lnTo>
                    <a:lnTo>
                      <a:pt x="12214" y="2238"/>
                    </a:lnTo>
                    <a:lnTo>
                      <a:pt x="12268" y="2238"/>
                    </a:lnTo>
                    <a:lnTo>
                      <a:pt x="12321" y="2238"/>
                    </a:lnTo>
                    <a:lnTo>
                      <a:pt x="13094" y="4259"/>
                    </a:lnTo>
                    <a:lnTo>
                      <a:pt x="12305" y="4259"/>
                    </a:lnTo>
                    <a:lnTo>
                      <a:pt x="11894" y="3050"/>
                    </a:lnTo>
                    <a:close/>
                    <a:moveTo>
                      <a:pt x="14854" y="2819"/>
                    </a:moveTo>
                    <a:lnTo>
                      <a:pt x="14854" y="2238"/>
                    </a:lnTo>
                    <a:lnTo>
                      <a:pt x="14732" y="2238"/>
                    </a:lnTo>
                    <a:lnTo>
                      <a:pt x="14610" y="2238"/>
                    </a:lnTo>
                    <a:lnTo>
                      <a:pt x="14488" y="2238"/>
                    </a:lnTo>
                    <a:lnTo>
                      <a:pt x="14365" y="2238"/>
                    </a:lnTo>
                    <a:lnTo>
                      <a:pt x="14244" y="2238"/>
                    </a:lnTo>
                    <a:lnTo>
                      <a:pt x="14121" y="2238"/>
                    </a:lnTo>
                    <a:lnTo>
                      <a:pt x="14000" y="2238"/>
                    </a:lnTo>
                    <a:lnTo>
                      <a:pt x="13877" y="2238"/>
                    </a:lnTo>
                    <a:lnTo>
                      <a:pt x="13755" y="2238"/>
                    </a:lnTo>
                    <a:lnTo>
                      <a:pt x="13633" y="2238"/>
                    </a:lnTo>
                    <a:lnTo>
                      <a:pt x="13511" y="2238"/>
                    </a:lnTo>
                    <a:lnTo>
                      <a:pt x="13389" y="2238"/>
                    </a:lnTo>
                    <a:lnTo>
                      <a:pt x="13267" y="2238"/>
                    </a:lnTo>
                    <a:lnTo>
                      <a:pt x="13144" y="2238"/>
                    </a:lnTo>
                    <a:lnTo>
                      <a:pt x="13023" y="2238"/>
                    </a:lnTo>
                    <a:lnTo>
                      <a:pt x="12901" y="2238"/>
                    </a:lnTo>
                    <a:lnTo>
                      <a:pt x="12901" y="2819"/>
                    </a:lnTo>
                    <a:lnTo>
                      <a:pt x="13474" y="2819"/>
                    </a:lnTo>
                    <a:lnTo>
                      <a:pt x="13474" y="4259"/>
                    </a:lnTo>
                    <a:lnTo>
                      <a:pt x="14281" y="4259"/>
                    </a:lnTo>
                    <a:lnTo>
                      <a:pt x="14281" y="2819"/>
                    </a:lnTo>
                    <a:lnTo>
                      <a:pt x="14854" y="2819"/>
                    </a:lnTo>
                    <a:close/>
                    <a:moveTo>
                      <a:pt x="15860" y="3050"/>
                    </a:moveTo>
                    <a:lnTo>
                      <a:pt x="15449" y="4259"/>
                    </a:lnTo>
                    <a:lnTo>
                      <a:pt x="14660" y="4259"/>
                    </a:lnTo>
                    <a:lnTo>
                      <a:pt x="15433" y="2238"/>
                    </a:lnTo>
                    <a:lnTo>
                      <a:pt x="15486" y="2238"/>
                    </a:lnTo>
                    <a:lnTo>
                      <a:pt x="15540" y="2238"/>
                    </a:lnTo>
                    <a:lnTo>
                      <a:pt x="15594" y="2238"/>
                    </a:lnTo>
                    <a:lnTo>
                      <a:pt x="15647" y="2238"/>
                    </a:lnTo>
                    <a:lnTo>
                      <a:pt x="15700" y="2238"/>
                    </a:lnTo>
                    <a:lnTo>
                      <a:pt x="15754" y="2238"/>
                    </a:lnTo>
                    <a:lnTo>
                      <a:pt x="15807" y="2238"/>
                    </a:lnTo>
                    <a:lnTo>
                      <a:pt x="15860" y="2238"/>
                    </a:lnTo>
                    <a:lnTo>
                      <a:pt x="15914" y="2238"/>
                    </a:lnTo>
                    <a:lnTo>
                      <a:pt x="15967" y="2238"/>
                    </a:lnTo>
                    <a:lnTo>
                      <a:pt x="16020" y="2238"/>
                    </a:lnTo>
                    <a:lnTo>
                      <a:pt x="16074" y="2238"/>
                    </a:lnTo>
                    <a:lnTo>
                      <a:pt x="16127" y="2238"/>
                    </a:lnTo>
                    <a:lnTo>
                      <a:pt x="16180" y="2238"/>
                    </a:lnTo>
                    <a:lnTo>
                      <a:pt x="16234" y="2238"/>
                    </a:lnTo>
                    <a:lnTo>
                      <a:pt x="16287" y="2238"/>
                    </a:lnTo>
                    <a:lnTo>
                      <a:pt x="17061" y="4259"/>
                    </a:lnTo>
                    <a:lnTo>
                      <a:pt x="16272" y="4259"/>
                    </a:lnTo>
                    <a:lnTo>
                      <a:pt x="15860" y="3050"/>
                    </a:lnTo>
                    <a:close/>
                    <a:moveTo>
                      <a:pt x="2955" y="2819"/>
                    </a:moveTo>
                    <a:lnTo>
                      <a:pt x="2955" y="2238"/>
                    </a:lnTo>
                    <a:lnTo>
                      <a:pt x="2833" y="2238"/>
                    </a:lnTo>
                    <a:lnTo>
                      <a:pt x="2711" y="2238"/>
                    </a:lnTo>
                    <a:lnTo>
                      <a:pt x="2589" y="2238"/>
                    </a:lnTo>
                    <a:lnTo>
                      <a:pt x="2466" y="2238"/>
                    </a:lnTo>
                    <a:lnTo>
                      <a:pt x="2345" y="2238"/>
                    </a:lnTo>
                    <a:lnTo>
                      <a:pt x="2222" y="2238"/>
                    </a:lnTo>
                    <a:lnTo>
                      <a:pt x="2101" y="2238"/>
                    </a:lnTo>
                    <a:lnTo>
                      <a:pt x="1978" y="2238"/>
                    </a:lnTo>
                    <a:lnTo>
                      <a:pt x="1856" y="2238"/>
                    </a:lnTo>
                    <a:lnTo>
                      <a:pt x="1734" y="2238"/>
                    </a:lnTo>
                    <a:lnTo>
                      <a:pt x="1612" y="2238"/>
                    </a:lnTo>
                    <a:lnTo>
                      <a:pt x="1490" y="2238"/>
                    </a:lnTo>
                    <a:lnTo>
                      <a:pt x="1368" y="2238"/>
                    </a:lnTo>
                    <a:lnTo>
                      <a:pt x="1245" y="2238"/>
                    </a:lnTo>
                    <a:lnTo>
                      <a:pt x="1124" y="2238"/>
                    </a:lnTo>
                    <a:lnTo>
                      <a:pt x="1001" y="2238"/>
                    </a:lnTo>
                    <a:lnTo>
                      <a:pt x="1001" y="2819"/>
                    </a:lnTo>
                    <a:lnTo>
                      <a:pt x="1575" y="2819"/>
                    </a:lnTo>
                    <a:lnTo>
                      <a:pt x="1575" y="4259"/>
                    </a:lnTo>
                    <a:lnTo>
                      <a:pt x="2382" y="4259"/>
                    </a:lnTo>
                    <a:lnTo>
                      <a:pt x="2382" y="2819"/>
                    </a:lnTo>
                    <a:lnTo>
                      <a:pt x="2955" y="2819"/>
                    </a:lnTo>
                    <a:close/>
                    <a:moveTo>
                      <a:pt x="3961" y="3050"/>
                    </a:moveTo>
                    <a:lnTo>
                      <a:pt x="3550" y="4259"/>
                    </a:lnTo>
                    <a:lnTo>
                      <a:pt x="2761" y="4259"/>
                    </a:lnTo>
                    <a:lnTo>
                      <a:pt x="3534" y="2238"/>
                    </a:lnTo>
                    <a:lnTo>
                      <a:pt x="3588" y="2238"/>
                    </a:lnTo>
                    <a:lnTo>
                      <a:pt x="3641" y="2238"/>
                    </a:lnTo>
                    <a:lnTo>
                      <a:pt x="3695" y="2238"/>
                    </a:lnTo>
                    <a:lnTo>
                      <a:pt x="3748" y="2238"/>
                    </a:lnTo>
                    <a:lnTo>
                      <a:pt x="3801" y="2238"/>
                    </a:lnTo>
                    <a:lnTo>
                      <a:pt x="3855" y="2238"/>
                    </a:lnTo>
                    <a:lnTo>
                      <a:pt x="3908" y="2238"/>
                    </a:lnTo>
                    <a:lnTo>
                      <a:pt x="3961" y="2238"/>
                    </a:lnTo>
                    <a:lnTo>
                      <a:pt x="4015" y="2238"/>
                    </a:lnTo>
                    <a:lnTo>
                      <a:pt x="4068" y="2238"/>
                    </a:lnTo>
                    <a:lnTo>
                      <a:pt x="4121" y="2238"/>
                    </a:lnTo>
                    <a:lnTo>
                      <a:pt x="4175" y="2238"/>
                    </a:lnTo>
                    <a:lnTo>
                      <a:pt x="4228" y="2238"/>
                    </a:lnTo>
                    <a:lnTo>
                      <a:pt x="4281" y="2238"/>
                    </a:lnTo>
                    <a:lnTo>
                      <a:pt x="4335" y="2238"/>
                    </a:lnTo>
                    <a:lnTo>
                      <a:pt x="4388" y="2238"/>
                    </a:lnTo>
                    <a:lnTo>
                      <a:pt x="5162" y="4259"/>
                    </a:lnTo>
                    <a:lnTo>
                      <a:pt x="4373" y="4259"/>
                    </a:lnTo>
                    <a:lnTo>
                      <a:pt x="3961" y="3050"/>
                    </a:lnTo>
                    <a:close/>
                    <a:moveTo>
                      <a:pt x="6921" y="2819"/>
                    </a:moveTo>
                    <a:lnTo>
                      <a:pt x="6921" y="2238"/>
                    </a:lnTo>
                    <a:lnTo>
                      <a:pt x="6799" y="2238"/>
                    </a:lnTo>
                    <a:lnTo>
                      <a:pt x="6677" y="2238"/>
                    </a:lnTo>
                    <a:lnTo>
                      <a:pt x="6555" y="2238"/>
                    </a:lnTo>
                    <a:lnTo>
                      <a:pt x="6433" y="2238"/>
                    </a:lnTo>
                    <a:lnTo>
                      <a:pt x="6312" y="2238"/>
                    </a:lnTo>
                    <a:lnTo>
                      <a:pt x="6189" y="2238"/>
                    </a:lnTo>
                    <a:lnTo>
                      <a:pt x="6067" y="2238"/>
                    </a:lnTo>
                    <a:lnTo>
                      <a:pt x="5945" y="2238"/>
                    </a:lnTo>
                    <a:lnTo>
                      <a:pt x="5823" y="2238"/>
                    </a:lnTo>
                    <a:lnTo>
                      <a:pt x="5701" y="2238"/>
                    </a:lnTo>
                    <a:lnTo>
                      <a:pt x="5579" y="2238"/>
                    </a:lnTo>
                    <a:lnTo>
                      <a:pt x="5456" y="2238"/>
                    </a:lnTo>
                    <a:lnTo>
                      <a:pt x="5335" y="2238"/>
                    </a:lnTo>
                    <a:lnTo>
                      <a:pt x="5212" y="2238"/>
                    </a:lnTo>
                    <a:lnTo>
                      <a:pt x="5091" y="2238"/>
                    </a:lnTo>
                    <a:lnTo>
                      <a:pt x="4968" y="2238"/>
                    </a:lnTo>
                    <a:lnTo>
                      <a:pt x="4968" y="2819"/>
                    </a:lnTo>
                    <a:lnTo>
                      <a:pt x="5541" y="2819"/>
                    </a:lnTo>
                    <a:lnTo>
                      <a:pt x="5541" y="4259"/>
                    </a:lnTo>
                    <a:lnTo>
                      <a:pt x="6349" y="4259"/>
                    </a:lnTo>
                    <a:lnTo>
                      <a:pt x="6349" y="2819"/>
                    </a:lnTo>
                    <a:lnTo>
                      <a:pt x="6921" y="2819"/>
                    </a:lnTo>
                    <a:close/>
                    <a:moveTo>
                      <a:pt x="7928" y="3050"/>
                    </a:moveTo>
                    <a:lnTo>
                      <a:pt x="7516" y="4259"/>
                    </a:lnTo>
                    <a:lnTo>
                      <a:pt x="6727" y="4259"/>
                    </a:lnTo>
                    <a:lnTo>
                      <a:pt x="7500" y="2238"/>
                    </a:lnTo>
                    <a:lnTo>
                      <a:pt x="7554" y="2238"/>
                    </a:lnTo>
                    <a:lnTo>
                      <a:pt x="7607" y="2238"/>
                    </a:lnTo>
                    <a:lnTo>
                      <a:pt x="7660" y="2238"/>
                    </a:lnTo>
                    <a:lnTo>
                      <a:pt x="7715" y="2238"/>
                    </a:lnTo>
                    <a:lnTo>
                      <a:pt x="7768" y="2238"/>
                    </a:lnTo>
                    <a:lnTo>
                      <a:pt x="7821" y="2238"/>
                    </a:lnTo>
                    <a:lnTo>
                      <a:pt x="7875" y="2238"/>
                    </a:lnTo>
                    <a:lnTo>
                      <a:pt x="7928" y="2238"/>
                    </a:lnTo>
                    <a:lnTo>
                      <a:pt x="7981" y="2238"/>
                    </a:lnTo>
                    <a:lnTo>
                      <a:pt x="8035" y="2238"/>
                    </a:lnTo>
                    <a:lnTo>
                      <a:pt x="8088" y="2238"/>
                    </a:lnTo>
                    <a:lnTo>
                      <a:pt x="8141" y="2238"/>
                    </a:lnTo>
                    <a:lnTo>
                      <a:pt x="8195" y="2238"/>
                    </a:lnTo>
                    <a:lnTo>
                      <a:pt x="8248" y="2238"/>
                    </a:lnTo>
                    <a:lnTo>
                      <a:pt x="8301" y="2238"/>
                    </a:lnTo>
                    <a:lnTo>
                      <a:pt x="8355" y="2238"/>
                    </a:lnTo>
                    <a:lnTo>
                      <a:pt x="9129" y="4259"/>
                    </a:lnTo>
                    <a:lnTo>
                      <a:pt x="8340" y="4259"/>
                    </a:lnTo>
                    <a:lnTo>
                      <a:pt x="7928" y="3050"/>
                    </a:lnTo>
                    <a:close/>
                    <a:moveTo>
                      <a:pt x="0" y="2238"/>
                    </a:moveTo>
                    <a:lnTo>
                      <a:pt x="422" y="2238"/>
                    </a:lnTo>
                    <a:lnTo>
                      <a:pt x="1196" y="4259"/>
                    </a:lnTo>
                    <a:lnTo>
                      <a:pt x="406" y="4259"/>
                    </a:lnTo>
                    <a:lnTo>
                      <a:pt x="0" y="3064"/>
                    </a:lnTo>
                    <a:lnTo>
                      <a:pt x="0" y="2238"/>
                    </a:lnTo>
                    <a:close/>
                    <a:moveTo>
                      <a:pt x="16837" y="582"/>
                    </a:moveTo>
                    <a:lnTo>
                      <a:pt x="16837" y="0"/>
                    </a:lnTo>
                    <a:lnTo>
                      <a:pt x="16714" y="0"/>
                    </a:lnTo>
                    <a:lnTo>
                      <a:pt x="16593" y="0"/>
                    </a:lnTo>
                    <a:lnTo>
                      <a:pt x="16470" y="0"/>
                    </a:lnTo>
                    <a:lnTo>
                      <a:pt x="16349" y="0"/>
                    </a:lnTo>
                    <a:lnTo>
                      <a:pt x="16226" y="0"/>
                    </a:lnTo>
                    <a:lnTo>
                      <a:pt x="16105" y="0"/>
                    </a:lnTo>
                    <a:lnTo>
                      <a:pt x="15982" y="0"/>
                    </a:lnTo>
                    <a:lnTo>
                      <a:pt x="15860" y="0"/>
                    </a:lnTo>
                    <a:lnTo>
                      <a:pt x="15739" y="0"/>
                    </a:lnTo>
                    <a:lnTo>
                      <a:pt x="15616" y="0"/>
                    </a:lnTo>
                    <a:lnTo>
                      <a:pt x="15495" y="0"/>
                    </a:lnTo>
                    <a:lnTo>
                      <a:pt x="15372" y="0"/>
                    </a:lnTo>
                    <a:lnTo>
                      <a:pt x="15250" y="0"/>
                    </a:lnTo>
                    <a:lnTo>
                      <a:pt x="15128" y="0"/>
                    </a:lnTo>
                    <a:lnTo>
                      <a:pt x="15006" y="0"/>
                    </a:lnTo>
                    <a:lnTo>
                      <a:pt x="14884" y="0"/>
                    </a:lnTo>
                    <a:lnTo>
                      <a:pt x="14884" y="582"/>
                    </a:lnTo>
                    <a:lnTo>
                      <a:pt x="15456" y="582"/>
                    </a:lnTo>
                    <a:lnTo>
                      <a:pt x="15456" y="2021"/>
                    </a:lnTo>
                    <a:lnTo>
                      <a:pt x="16264" y="2021"/>
                    </a:lnTo>
                    <a:lnTo>
                      <a:pt x="16264" y="582"/>
                    </a:lnTo>
                    <a:lnTo>
                      <a:pt x="16837" y="582"/>
                    </a:lnTo>
                    <a:close/>
                    <a:moveTo>
                      <a:pt x="8905" y="582"/>
                    </a:moveTo>
                    <a:lnTo>
                      <a:pt x="8905" y="0"/>
                    </a:lnTo>
                    <a:lnTo>
                      <a:pt x="8782" y="0"/>
                    </a:lnTo>
                    <a:lnTo>
                      <a:pt x="8661" y="0"/>
                    </a:lnTo>
                    <a:lnTo>
                      <a:pt x="8538" y="0"/>
                    </a:lnTo>
                    <a:lnTo>
                      <a:pt x="8416" y="0"/>
                    </a:lnTo>
                    <a:lnTo>
                      <a:pt x="8294" y="0"/>
                    </a:lnTo>
                    <a:lnTo>
                      <a:pt x="8172" y="0"/>
                    </a:lnTo>
                    <a:lnTo>
                      <a:pt x="8050" y="0"/>
                    </a:lnTo>
                    <a:lnTo>
                      <a:pt x="7928" y="0"/>
                    </a:lnTo>
                    <a:lnTo>
                      <a:pt x="7805" y="0"/>
                    </a:lnTo>
                    <a:lnTo>
                      <a:pt x="7684" y="0"/>
                    </a:lnTo>
                    <a:lnTo>
                      <a:pt x="7561" y="0"/>
                    </a:lnTo>
                    <a:lnTo>
                      <a:pt x="7440" y="0"/>
                    </a:lnTo>
                    <a:lnTo>
                      <a:pt x="7317" y="0"/>
                    </a:lnTo>
                    <a:lnTo>
                      <a:pt x="7195" y="0"/>
                    </a:lnTo>
                    <a:lnTo>
                      <a:pt x="7073" y="0"/>
                    </a:lnTo>
                    <a:lnTo>
                      <a:pt x="6951" y="0"/>
                    </a:lnTo>
                    <a:lnTo>
                      <a:pt x="6951" y="582"/>
                    </a:lnTo>
                    <a:lnTo>
                      <a:pt x="7524" y="582"/>
                    </a:lnTo>
                    <a:lnTo>
                      <a:pt x="7524" y="2021"/>
                    </a:lnTo>
                    <a:lnTo>
                      <a:pt x="8331" y="2021"/>
                    </a:lnTo>
                    <a:lnTo>
                      <a:pt x="8331" y="582"/>
                    </a:lnTo>
                    <a:lnTo>
                      <a:pt x="8905" y="582"/>
                    </a:lnTo>
                    <a:close/>
                    <a:moveTo>
                      <a:pt x="9910" y="813"/>
                    </a:moveTo>
                    <a:lnTo>
                      <a:pt x="9500" y="2021"/>
                    </a:lnTo>
                    <a:lnTo>
                      <a:pt x="8710" y="2021"/>
                    </a:lnTo>
                    <a:lnTo>
                      <a:pt x="9484" y="0"/>
                    </a:lnTo>
                    <a:lnTo>
                      <a:pt x="9537" y="0"/>
                    </a:lnTo>
                    <a:lnTo>
                      <a:pt x="9590" y="0"/>
                    </a:lnTo>
                    <a:lnTo>
                      <a:pt x="9644" y="0"/>
                    </a:lnTo>
                    <a:lnTo>
                      <a:pt x="9697" y="0"/>
                    </a:lnTo>
                    <a:lnTo>
                      <a:pt x="9750" y="0"/>
                    </a:lnTo>
                    <a:lnTo>
                      <a:pt x="9804" y="0"/>
                    </a:lnTo>
                    <a:lnTo>
                      <a:pt x="9857" y="0"/>
                    </a:lnTo>
                    <a:lnTo>
                      <a:pt x="9910" y="0"/>
                    </a:lnTo>
                    <a:lnTo>
                      <a:pt x="9965" y="0"/>
                    </a:lnTo>
                    <a:lnTo>
                      <a:pt x="10018" y="0"/>
                    </a:lnTo>
                    <a:lnTo>
                      <a:pt x="10071" y="0"/>
                    </a:lnTo>
                    <a:lnTo>
                      <a:pt x="10125" y="0"/>
                    </a:lnTo>
                    <a:lnTo>
                      <a:pt x="10178" y="0"/>
                    </a:lnTo>
                    <a:lnTo>
                      <a:pt x="10231" y="0"/>
                    </a:lnTo>
                    <a:lnTo>
                      <a:pt x="10285" y="0"/>
                    </a:lnTo>
                    <a:lnTo>
                      <a:pt x="10338" y="0"/>
                    </a:lnTo>
                    <a:lnTo>
                      <a:pt x="11111" y="2021"/>
                    </a:lnTo>
                    <a:lnTo>
                      <a:pt x="10322" y="2021"/>
                    </a:lnTo>
                    <a:lnTo>
                      <a:pt x="9910" y="813"/>
                    </a:lnTo>
                    <a:close/>
                    <a:moveTo>
                      <a:pt x="12870" y="582"/>
                    </a:moveTo>
                    <a:lnTo>
                      <a:pt x="12870" y="0"/>
                    </a:lnTo>
                    <a:lnTo>
                      <a:pt x="12749" y="0"/>
                    </a:lnTo>
                    <a:lnTo>
                      <a:pt x="12626" y="0"/>
                    </a:lnTo>
                    <a:lnTo>
                      <a:pt x="12505" y="0"/>
                    </a:lnTo>
                    <a:lnTo>
                      <a:pt x="12382" y="0"/>
                    </a:lnTo>
                    <a:lnTo>
                      <a:pt x="12260" y="0"/>
                    </a:lnTo>
                    <a:lnTo>
                      <a:pt x="12139" y="0"/>
                    </a:lnTo>
                    <a:lnTo>
                      <a:pt x="12016" y="0"/>
                    </a:lnTo>
                    <a:lnTo>
                      <a:pt x="11895" y="0"/>
                    </a:lnTo>
                    <a:lnTo>
                      <a:pt x="11772" y="0"/>
                    </a:lnTo>
                    <a:lnTo>
                      <a:pt x="11651" y="0"/>
                    </a:lnTo>
                    <a:lnTo>
                      <a:pt x="11528" y="0"/>
                    </a:lnTo>
                    <a:lnTo>
                      <a:pt x="11406" y="0"/>
                    </a:lnTo>
                    <a:lnTo>
                      <a:pt x="11284" y="0"/>
                    </a:lnTo>
                    <a:lnTo>
                      <a:pt x="11162" y="0"/>
                    </a:lnTo>
                    <a:lnTo>
                      <a:pt x="11040" y="0"/>
                    </a:lnTo>
                    <a:lnTo>
                      <a:pt x="10918" y="0"/>
                    </a:lnTo>
                    <a:lnTo>
                      <a:pt x="10918" y="582"/>
                    </a:lnTo>
                    <a:lnTo>
                      <a:pt x="11491" y="582"/>
                    </a:lnTo>
                    <a:lnTo>
                      <a:pt x="11491" y="2021"/>
                    </a:lnTo>
                    <a:lnTo>
                      <a:pt x="12298" y="2021"/>
                    </a:lnTo>
                    <a:lnTo>
                      <a:pt x="12298" y="582"/>
                    </a:lnTo>
                    <a:lnTo>
                      <a:pt x="12870" y="582"/>
                    </a:lnTo>
                    <a:close/>
                    <a:moveTo>
                      <a:pt x="13877" y="813"/>
                    </a:moveTo>
                    <a:lnTo>
                      <a:pt x="13465" y="2021"/>
                    </a:lnTo>
                    <a:lnTo>
                      <a:pt x="12676" y="2021"/>
                    </a:lnTo>
                    <a:lnTo>
                      <a:pt x="13450" y="0"/>
                    </a:lnTo>
                    <a:lnTo>
                      <a:pt x="13504" y="0"/>
                    </a:lnTo>
                    <a:lnTo>
                      <a:pt x="13557" y="0"/>
                    </a:lnTo>
                    <a:lnTo>
                      <a:pt x="13610" y="0"/>
                    </a:lnTo>
                    <a:lnTo>
                      <a:pt x="13664" y="0"/>
                    </a:lnTo>
                    <a:lnTo>
                      <a:pt x="13717" y="0"/>
                    </a:lnTo>
                    <a:lnTo>
                      <a:pt x="13770" y="0"/>
                    </a:lnTo>
                    <a:lnTo>
                      <a:pt x="13824" y="0"/>
                    </a:lnTo>
                    <a:lnTo>
                      <a:pt x="13877" y="0"/>
                    </a:lnTo>
                    <a:lnTo>
                      <a:pt x="13930" y="0"/>
                    </a:lnTo>
                    <a:lnTo>
                      <a:pt x="13984" y="0"/>
                    </a:lnTo>
                    <a:lnTo>
                      <a:pt x="14037" y="0"/>
                    </a:lnTo>
                    <a:lnTo>
                      <a:pt x="14091" y="0"/>
                    </a:lnTo>
                    <a:lnTo>
                      <a:pt x="14145" y="0"/>
                    </a:lnTo>
                    <a:lnTo>
                      <a:pt x="14198" y="0"/>
                    </a:lnTo>
                    <a:lnTo>
                      <a:pt x="14251" y="0"/>
                    </a:lnTo>
                    <a:lnTo>
                      <a:pt x="14305" y="0"/>
                    </a:lnTo>
                    <a:lnTo>
                      <a:pt x="15078" y="2021"/>
                    </a:lnTo>
                    <a:lnTo>
                      <a:pt x="14289" y="2021"/>
                    </a:lnTo>
                    <a:lnTo>
                      <a:pt x="13877" y="813"/>
                    </a:lnTo>
                    <a:close/>
                    <a:moveTo>
                      <a:pt x="971" y="582"/>
                    </a:moveTo>
                    <a:lnTo>
                      <a:pt x="971" y="0"/>
                    </a:lnTo>
                    <a:lnTo>
                      <a:pt x="0" y="0"/>
                    </a:lnTo>
                    <a:lnTo>
                      <a:pt x="0" y="2021"/>
                    </a:lnTo>
                    <a:lnTo>
                      <a:pt x="399" y="2021"/>
                    </a:lnTo>
                    <a:lnTo>
                      <a:pt x="399" y="582"/>
                    </a:lnTo>
                    <a:lnTo>
                      <a:pt x="971" y="582"/>
                    </a:lnTo>
                    <a:close/>
                    <a:moveTo>
                      <a:pt x="1978" y="813"/>
                    </a:moveTo>
                    <a:lnTo>
                      <a:pt x="1566" y="2021"/>
                    </a:lnTo>
                    <a:lnTo>
                      <a:pt x="777" y="2021"/>
                    </a:lnTo>
                    <a:lnTo>
                      <a:pt x="1551" y="0"/>
                    </a:lnTo>
                    <a:lnTo>
                      <a:pt x="1605" y="0"/>
                    </a:lnTo>
                    <a:lnTo>
                      <a:pt x="1658" y="0"/>
                    </a:lnTo>
                    <a:lnTo>
                      <a:pt x="1711" y="0"/>
                    </a:lnTo>
                    <a:lnTo>
                      <a:pt x="1765" y="0"/>
                    </a:lnTo>
                    <a:lnTo>
                      <a:pt x="1818" y="0"/>
                    </a:lnTo>
                    <a:lnTo>
                      <a:pt x="1871" y="0"/>
                    </a:lnTo>
                    <a:lnTo>
                      <a:pt x="1925" y="0"/>
                    </a:lnTo>
                    <a:lnTo>
                      <a:pt x="1978" y="0"/>
                    </a:lnTo>
                    <a:lnTo>
                      <a:pt x="2031" y="0"/>
                    </a:lnTo>
                    <a:lnTo>
                      <a:pt x="2085" y="0"/>
                    </a:lnTo>
                    <a:lnTo>
                      <a:pt x="2138" y="0"/>
                    </a:lnTo>
                    <a:lnTo>
                      <a:pt x="2192" y="0"/>
                    </a:lnTo>
                    <a:lnTo>
                      <a:pt x="2246" y="0"/>
                    </a:lnTo>
                    <a:lnTo>
                      <a:pt x="2299" y="0"/>
                    </a:lnTo>
                    <a:lnTo>
                      <a:pt x="2352" y="0"/>
                    </a:lnTo>
                    <a:lnTo>
                      <a:pt x="2406" y="0"/>
                    </a:lnTo>
                    <a:lnTo>
                      <a:pt x="3179" y="2021"/>
                    </a:lnTo>
                    <a:lnTo>
                      <a:pt x="2390" y="2021"/>
                    </a:lnTo>
                    <a:lnTo>
                      <a:pt x="1978" y="813"/>
                    </a:lnTo>
                    <a:close/>
                    <a:moveTo>
                      <a:pt x="4938" y="582"/>
                    </a:moveTo>
                    <a:lnTo>
                      <a:pt x="4938" y="0"/>
                    </a:lnTo>
                    <a:lnTo>
                      <a:pt x="4817" y="0"/>
                    </a:lnTo>
                    <a:lnTo>
                      <a:pt x="4694" y="0"/>
                    </a:lnTo>
                    <a:lnTo>
                      <a:pt x="4572" y="0"/>
                    </a:lnTo>
                    <a:lnTo>
                      <a:pt x="4450" y="0"/>
                    </a:lnTo>
                    <a:lnTo>
                      <a:pt x="4328" y="0"/>
                    </a:lnTo>
                    <a:lnTo>
                      <a:pt x="4206" y="0"/>
                    </a:lnTo>
                    <a:lnTo>
                      <a:pt x="4084" y="0"/>
                    </a:lnTo>
                    <a:lnTo>
                      <a:pt x="3961" y="0"/>
                    </a:lnTo>
                    <a:lnTo>
                      <a:pt x="3840" y="0"/>
                    </a:lnTo>
                    <a:lnTo>
                      <a:pt x="3717" y="0"/>
                    </a:lnTo>
                    <a:lnTo>
                      <a:pt x="3596" y="0"/>
                    </a:lnTo>
                    <a:lnTo>
                      <a:pt x="3474" y="0"/>
                    </a:lnTo>
                    <a:lnTo>
                      <a:pt x="3351" y="0"/>
                    </a:lnTo>
                    <a:lnTo>
                      <a:pt x="3230" y="0"/>
                    </a:lnTo>
                    <a:lnTo>
                      <a:pt x="3107" y="0"/>
                    </a:lnTo>
                    <a:lnTo>
                      <a:pt x="2986" y="0"/>
                    </a:lnTo>
                    <a:lnTo>
                      <a:pt x="2986" y="582"/>
                    </a:lnTo>
                    <a:lnTo>
                      <a:pt x="3558" y="582"/>
                    </a:lnTo>
                    <a:lnTo>
                      <a:pt x="3558" y="2021"/>
                    </a:lnTo>
                    <a:lnTo>
                      <a:pt x="4365" y="2021"/>
                    </a:lnTo>
                    <a:lnTo>
                      <a:pt x="4365" y="582"/>
                    </a:lnTo>
                    <a:lnTo>
                      <a:pt x="4938" y="582"/>
                    </a:lnTo>
                    <a:close/>
                  </a:path>
                </a:pathLst>
              </a:custGeom>
              <a:solidFill>
                <a:srgbClr val="358EC4"/>
              </a:solidFill>
              <a:ln w="9525">
                <a:noFill/>
                <a:round/>
                <a:headEnd/>
                <a:tailEnd/>
              </a:ln>
            </p:spPr>
            <p:txBody>
              <a:bodyPr/>
              <a:lstStyle/>
              <a:p>
                <a:endParaRPr lang="en-GB" dirty="0"/>
              </a:p>
            </p:txBody>
          </p:sp>
          <p:sp>
            <p:nvSpPr>
              <p:cNvPr id="12" name="Freeform 6"/>
              <p:cNvSpPr>
                <a:spLocks noEditPoints="1"/>
              </p:cNvSpPr>
              <p:nvPr userDrawn="1"/>
            </p:nvSpPr>
            <p:spPr bwMode="auto">
              <a:xfrm>
                <a:off x="0" y="847"/>
                <a:ext cx="1551" cy="387"/>
              </a:xfrm>
              <a:custGeom>
                <a:avLst/>
                <a:gdLst>
                  <a:gd name="T0" fmla="*/ 15594 w 17061"/>
                  <a:gd name="T1" fmla="*/ 2238 h 4259"/>
                  <a:gd name="T2" fmla="*/ 15967 w 17061"/>
                  <a:gd name="T3" fmla="*/ 2238 h 4259"/>
                  <a:gd name="T4" fmla="*/ 17061 w 17061"/>
                  <a:gd name="T5" fmla="*/ 4259 h 4259"/>
                  <a:gd name="T6" fmla="*/ 0 w 17061"/>
                  <a:gd name="T7" fmla="*/ 3064 h 4259"/>
                  <a:gd name="T8" fmla="*/ 399 w 17061"/>
                  <a:gd name="T9" fmla="*/ 582 h 4259"/>
                  <a:gd name="T10" fmla="*/ 1658 w 17061"/>
                  <a:gd name="T11" fmla="*/ 0 h 4259"/>
                  <a:gd name="T12" fmla="*/ 2031 w 17061"/>
                  <a:gd name="T13" fmla="*/ 0 h 4259"/>
                  <a:gd name="T14" fmla="*/ 2406 w 17061"/>
                  <a:gd name="T15" fmla="*/ 0 h 4259"/>
                  <a:gd name="T16" fmla="*/ 2711 w 17061"/>
                  <a:gd name="T17" fmla="*/ 2238 h 4259"/>
                  <a:gd name="T18" fmla="*/ 1856 w 17061"/>
                  <a:gd name="T19" fmla="*/ 2238 h 4259"/>
                  <a:gd name="T20" fmla="*/ 1001 w 17061"/>
                  <a:gd name="T21" fmla="*/ 2238 h 4259"/>
                  <a:gd name="T22" fmla="*/ 4938 w 17061"/>
                  <a:gd name="T23" fmla="*/ 582 h 4259"/>
                  <a:gd name="T24" fmla="*/ 4206 w 17061"/>
                  <a:gd name="T25" fmla="*/ 0 h 4259"/>
                  <a:gd name="T26" fmla="*/ 3351 w 17061"/>
                  <a:gd name="T27" fmla="*/ 0 h 4259"/>
                  <a:gd name="T28" fmla="*/ 4365 w 17061"/>
                  <a:gd name="T29" fmla="*/ 2021 h 4259"/>
                  <a:gd name="T30" fmla="*/ 3588 w 17061"/>
                  <a:gd name="T31" fmla="*/ 2238 h 4259"/>
                  <a:gd name="T32" fmla="*/ 3961 w 17061"/>
                  <a:gd name="T33" fmla="*/ 2238 h 4259"/>
                  <a:gd name="T34" fmla="*/ 4335 w 17061"/>
                  <a:gd name="T35" fmla="*/ 2238 h 4259"/>
                  <a:gd name="T36" fmla="*/ 4744 w 17061"/>
                  <a:gd name="T37" fmla="*/ 2021 h 4259"/>
                  <a:gd name="T38" fmla="*/ 5838 w 17061"/>
                  <a:gd name="T39" fmla="*/ 0 h 4259"/>
                  <a:gd name="T40" fmla="*/ 6211 w 17061"/>
                  <a:gd name="T41" fmla="*/ 0 h 4259"/>
                  <a:gd name="T42" fmla="*/ 6921 w 17061"/>
                  <a:gd name="T43" fmla="*/ 2820 h 4259"/>
                  <a:gd name="T44" fmla="*/ 6189 w 17061"/>
                  <a:gd name="T45" fmla="*/ 2238 h 4259"/>
                  <a:gd name="T46" fmla="*/ 5335 w 17061"/>
                  <a:gd name="T47" fmla="*/ 2238 h 4259"/>
                  <a:gd name="T48" fmla="*/ 6349 w 17061"/>
                  <a:gd name="T49" fmla="*/ 4259 h 4259"/>
                  <a:gd name="T50" fmla="*/ 8538 w 17061"/>
                  <a:gd name="T51" fmla="*/ 0 h 4259"/>
                  <a:gd name="T52" fmla="*/ 7684 w 17061"/>
                  <a:gd name="T53" fmla="*/ 0 h 4259"/>
                  <a:gd name="T54" fmla="*/ 6951 w 17061"/>
                  <a:gd name="T55" fmla="*/ 582 h 4259"/>
                  <a:gd name="T56" fmla="*/ 7516 w 17061"/>
                  <a:gd name="T57" fmla="*/ 4259 h 4259"/>
                  <a:gd name="T58" fmla="*/ 7768 w 17061"/>
                  <a:gd name="T59" fmla="*/ 2238 h 4259"/>
                  <a:gd name="T60" fmla="*/ 8141 w 17061"/>
                  <a:gd name="T61" fmla="*/ 2238 h 4259"/>
                  <a:gd name="T62" fmla="*/ 7928 w 17061"/>
                  <a:gd name="T63" fmla="*/ 3050 h 4259"/>
                  <a:gd name="T64" fmla="*/ 9644 w 17061"/>
                  <a:gd name="T65" fmla="*/ 0 h 4259"/>
                  <a:gd name="T66" fmla="*/ 10018 w 17061"/>
                  <a:gd name="T67" fmla="*/ 0 h 4259"/>
                  <a:gd name="T68" fmla="*/ 11111 w 17061"/>
                  <a:gd name="T69" fmla="*/ 2021 h 4259"/>
                  <a:gd name="T70" fmla="*/ 10521 w 17061"/>
                  <a:gd name="T71" fmla="*/ 2238 h 4259"/>
                  <a:gd name="T72" fmla="*/ 9667 w 17061"/>
                  <a:gd name="T73" fmla="*/ 2238 h 4259"/>
                  <a:gd name="T74" fmla="*/ 8935 w 17061"/>
                  <a:gd name="T75" fmla="*/ 2820 h 4259"/>
                  <a:gd name="T76" fmla="*/ 11482 w 17061"/>
                  <a:gd name="T77" fmla="*/ 4259 h 4259"/>
                  <a:gd name="T78" fmla="*/ 11734 w 17061"/>
                  <a:gd name="T79" fmla="*/ 2238 h 4259"/>
                  <a:gd name="T80" fmla="*/ 12107 w 17061"/>
                  <a:gd name="T81" fmla="*/ 2238 h 4259"/>
                  <a:gd name="T82" fmla="*/ 11894 w 17061"/>
                  <a:gd name="T83" fmla="*/ 3050 h 4259"/>
                  <a:gd name="T84" fmla="*/ 12260 w 17061"/>
                  <a:gd name="T85" fmla="*/ 0 h 4259"/>
                  <a:gd name="T86" fmla="*/ 11406 w 17061"/>
                  <a:gd name="T87" fmla="*/ 0 h 4259"/>
                  <a:gd name="T88" fmla="*/ 11491 w 17061"/>
                  <a:gd name="T89" fmla="*/ 2021 h 4259"/>
                  <a:gd name="T90" fmla="*/ 13450 w 17061"/>
                  <a:gd name="T91" fmla="*/ 0 h 4259"/>
                  <a:gd name="T92" fmla="*/ 13824 w 17061"/>
                  <a:gd name="T93" fmla="*/ 0 h 4259"/>
                  <a:gd name="T94" fmla="*/ 14198 w 17061"/>
                  <a:gd name="T95" fmla="*/ 0 h 4259"/>
                  <a:gd name="T96" fmla="*/ 14854 w 17061"/>
                  <a:gd name="T97" fmla="*/ 2238 h 4259"/>
                  <a:gd name="T98" fmla="*/ 14000 w 17061"/>
                  <a:gd name="T99" fmla="*/ 2238 h 4259"/>
                  <a:gd name="T100" fmla="*/ 13144 w 17061"/>
                  <a:gd name="T101" fmla="*/ 2238 h 4259"/>
                  <a:gd name="T102" fmla="*/ 14281 w 17061"/>
                  <a:gd name="T103" fmla="*/ 2820 h 4259"/>
                  <a:gd name="T104" fmla="*/ 16349 w 17061"/>
                  <a:gd name="T105" fmla="*/ 0 h 4259"/>
                  <a:gd name="T106" fmla="*/ 15495 w 17061"/>
                  <a:gd name="T107" fmla="*/ 0 h 4259"/>
                  <a:gd name="T108" fmla="*/ 15456 w 17061"/>
                  <a:gd name="T109" fmla="*/ 582 h 4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061" h="4259">
                    <a:moveTo>
                      <a:pt x="15860" y="3050"/>
                    </a:moveTo>
                    <a:lnTo>
                      <a:pt x="15449" y="4259"/>
                    </a:lnTo>
                    <a:lnTo>
                      <a:pt x="14660" y="4259"/>
                    </a:lnTo>
                    <a:lnTo>
                      <a:pt x="15433" y="2238"/>
                    </a:lnTo>
                    <a:lnTo>
                      <a:pt x="15486" y="2238"/>
                    </a:lnTo>
                    <a:lnTo>
                      <a:pt x="15540" y="2238"/>
                    </a:lnTo>
                    <a:lnTo>
                      <a:pt x="15594" y="2238"/>
                    </a:lnTo>
                    <a:lnTo>
                      <a:pt x="15647" y="2238"/>
                    </a:lnTo>
                    <a:lnTo>
                      <a:pt x="15700" y="2238"/>
                    </a:lnTo>
                    <a:lnTo>
                      <a:pt x="15754" y="2238"/>
                    </a:lnTo>
                    <a:lnTo>
                      <a:pt x="15807" y="2238"/>
                    </a:lnTo>
                    <a:lnTo>
                      <a:pt x="15860" y="2238"/>
                    </a:lnTo>
                    <a:lnTo>
                      <a:pt x="15914" y="2238"/>
                    </a:lnTo>
                    <a:lnTo>
                      <a:pt x="15967" y="2238"/>
                    </a:lnTo>
                    <a:lnTo>
                      <a:pt x="16020" y="2238"/>
                    </a:lnTo>
                    <a:lnTo>
                      <a:pt x="16074" y="2238"/>
                    </a:lnTo>
                    <a:lnTo>
                      <a:pt x="16127" y="2238"/>
                    </a:lnTo>
                    <a:lnTo>
                      <a:pt x="16180" y="2238"/>
                    </a:lnTo>
                    <a:lnTo>
                      <a:pt x="16234" y="2238"/>
                    </a:lnTo>
                    <a:lnTo>
                      <a:pt x="16287" y="2238"/>
                    </a:lnTo>
                    <a:lnTo>
                      <a:pt x="17061" y="4259"/>
                    </a:lnTo>
                    <a:lnTo>
                      <a:pt x="16272" y="4259"/>
                    </a:lnTo>
                    <a:lnTo>
                      <a:pt x="15860" y="3050"/>
                    </a:lnTo>
                    <a:close/>
                    <a:moveTo>
                      <a:pt x="0" y="2238"/>
                    </a:moveTo>
                    <a:lnTo>
                      <a:pt x="422" y="2238"/>
                    </a:lnTo>
                    <a:lnTo>
                      <a:pt x="1196" y="4259"/>
                    </a:lnTo>
                    <a:lnTo>
                      <a:pt x="406" y="4259"/>
                    </a:lnTo>
                    <a:lnTo>
                      <a:pt x="0" y="3064"/>
                    </a:lnTo>
                    <a:lnTo>
                      <a:pt x="0" y="2238"/>
                    </a:lnTo>
                    <a:close/>
                    <a:moveTo>
                      <a:pt x="971" y="582"/>
                    </a:moveTo>
                    <a:lnTo>
                      <a:pt x="971" y="0"/>
                    </a:lnTo>
                    <a:lnTo>
                      <a:pt x="0" y="0"/>
                    </a:lnTo>
                    <a:lnTo>
                      <a:pt x="0" y="2021"/>
                    </a:lnTo>
                    <a:lnTo>
                      <a:pt x="399" y="2021"/>
                    </a:lnTo>
                    <a:lnTo>
                      <a:pt x="399" y="582"/>
                    </a:lnTo>
                    <a:lnTo>
                      <a:pt x="971" y="582"/>
                    </a:lnTo>
                    <a:close/>
                    <a:moveTo>
                      <a:pt x="1978" y="812"/>
                    </a:moveTo>
                    <a:lnTo>
                      <a:pt x="1566" y="2021"/>
                    </a:lnTo>
                    <a:lnTo>
                      <a:pt x="777" y="2021"/>
                    </a:lnTo>
                    <a:lnTo>
                      <a:pt x="1551" y="0"/>
                    </a:lnTo>
                    <a:lnTo>
                      <a:pt x="1605" y="0"/>
                    </a:lnTo>
                    <a:lnTo>
                      <a:pt x="1658" y="0"/>
                    </a:lnTo>
                    <a:lnTo>
                      <a:pt x="1711" y="0"/>
                    </a:lnTo>
                    <a:lnTo>
                      <a:pt x="1765" y="0"/>
                    </a:lnTo>
                    <a:lnTo>
                      <a:pt x="1818" y="0"/>
                    </a:lnTo>
                    <a:lnTo>
                      <a:pt x="1871" y="0"/>
                    </a:lnTo>
                    <a:lnTo>
                      <a:pt x="1925" y="0"/>
                    </a:lnTo>
                    <a:lnTo>
                      <a:pt x="1978" y="0"/>
                    </a:lnTo>
                    <a:lnTo>
                      <a:pt x="2031" y="0"/>
                    </a:lnTo>
                    <a:lnTo>
                      <a:pt x="2085" y="0"/>
                    </a:lnTo>
                    <a:lnTo>
                      <a:pt x="2138" y="0"/>
                    </a:lnTo>
                    <a:lnTo>
                      <a:pt x="2192" y="0"/>
                    </a:lnTo>
                    <a:lnTo>
                      <a:pt x="2246" y="0"/>
                    </a:lnTo>
                    <a:lnTo>
                      <a:pt x="2299" y="0"/>
                    </a:lnTo>
                    <a:lnTo>
                      <a:pt x="2352" y="0"/>
                    </a:lnTo>
                    <a:lnTo>
                      <a:pt x="2406" y="0"/>
                    </a:lnTo>
                    <a:lnTo>
                      <a:pt x="3179" y="2021"/>
                    </a:lnTo>
                    <a:lnTo>
                      <a:pt x="2390" y="2021"/>
                    </a:lnTo>
                    <a:lnTo>
                      <a:pt x="1978" y="812"/>
                    </a:lnTo>
                    <a:close/>
                    <a:moveTo>
                      <a:pt x="2955" y="2820"/>
                    </a:moveTo>
                    <a:lnTo>
                      <a:pt x="2955" y="2238"/>
                    </a:lnTo>
                    <a:lnTo>
                      <a:pt x="2833" y="2238"/>
                    </a:lnTo>
                    <a:lnTo>
                      <a:pt x="2711" y="2238"/>
                    </a:lnTo>
                    <a:lnTo>
                      <a:pt x="2589" y="2238"/>
                    </a:lnTo>
                    <a:lnTo>
                      <a:pt x="2466" y="2238"/>
                    </a:lnTo>
                    <a:lnTo>
                      <a:pt x="2345" y="2238"/>
                    </a:lnTo>
                    <a:lnTo>
                      <a:pt x="2222" y="2238"/>
                    </a:lnTo>
                    <a:lnTo>
                      <a:pt x="2101" y="2238"/>
                    </a:lnTo>
                    <a:lnTo>
                      <a:pt x="1978" y="2238"/>
                    </a:lnTo>
                    <a:lnTo>
                      <a:pt x="1856" y="2238"/>
                    </a:lnTo>
                    <a:lnTo>
                      <a:pt x="1734" y="2238"/>
                    </a:lnTo>
                    <a:lnTo>
                      <a:pt x="1612" y="2238"/>
                    </a:lnTo>
                    <a:lnTo>
                      <a:pt x="1490" y="2238"/>
                    </a:lnTo>
                    <a:lnTo>
                      <a:pt x="1368" y="2238"/>
                    </a:lnTo>
                    <a:lnTo>
                      <a:pt x="1245" y="2238"/>
                    </a:lnTo>
                    <a:lnTo>
                      <a:pt x="1124" y="2238"/>
                    </a:lnTo>
                    <a:lnTo>
                      <a:pt x="1001" y="2238"/>
                    </a:lnTo>
                    <a:lnTo>
                      <a:pt x="1001" y="2820"/>
                    </a:lnTo>
                    <a:lnTo>
                      <a:pt x="1575" y="2820"/>
                    </a:lnTo>
                    <a:lnTo>
                      <a:pt x="1575" y="4259"/>
                    </a:lnTo>
                    <a:lnTo>
                      <a:pt x="2382" y="4259"/>
                    </a:lnTo>
                    <a:lnTo>
                      <a:pt x="2382" y="2820"/>
                    </a:lnTo>
                    <a:lnTo>
                      <a:pt x="2955" y="2820"/>
                    </a:lnTo>
                    <a:close/>
                    <a:moveTo>
                      <a:pt x="4938" y="582"/>
                    </a:moveTo>
                    <a:lnTo>
                      <a:pt x="4938" y="0"/>
                    </a:lnTo>
                    <a:lnTo>
                      <a:pt x="4817" y="0"/>
                    </a:lnTo>
                    <a:lnTo>
                      <a:pt x="4694" y="0"/>
                    </a:lnTo>
                    <a:lnTo>
                      <a:pt x="4572" y="0"/>
                    </a:lnTo>
                    <a:lnTo>
                      <a:pt x="4450" y="0"/>
                    </a:lnTo>
                    <a:lnTo>
                      <a:pt x="4328" y="0"/>
                    </a:lnTo>
                    <a:lnTo>
                      <a:pt x="4206" y="0"/>
                    </a:lnTo>
                    <a:lnTo>
                      <a:pt x="4084" y="0"/>
                    </a:lnTo>
                    <a:lnTo>
                      <a:pt x="3961" y="0"/>
                    </a:lnTo>
                    <a:lnTo>
                      <a:pt x="3840" y="0"/>
                    </a:lnTo>
                    <a:lnTo>
                      <a:pt x="3717" y="0"/>
                    </a:lnTo>
                    <a:lnTo>
                      <a:pt x="3596" y="0"/>
                    </a:lnTo>
                    <a:lnTo>
                      <a:pt x="3474" y="0"/>
                    </a:lnTo>
                    <a:lnTo>
                      <a:pt x="3351" y="0"/>
                    </a:lnTo>
                    <a:lnTo>
                      <a:pt x="3230" y="0"/>
                    </a:lnTo>
                    <a:lnTo>
                      <a:pt x="3107" y="0"/>
                    </a:lnTo>
                    <a:lnTo>
                      <a:pt x="2986" y="0"/>
                    </a:lnTo>
                    <a:lnTo>
                      <a:pt x="2986" y="582"/>
                    </a:lnTo>
                    <a:lnTo>
                      <a:pt x="3558" y="582"/>
                    </a:lnTo>
                    <a:lnTo>
                      <a:pt x="3558" y="2021"/>
                    </a:lnTo>
                    <a:lnTo>
                      <a:pt x="4365" y="2021"/>
                    </a:lnTo>
                    <a:lnTo>
                      <a:pt x="4365" y="582"/>
                    </a:lnTo>
                    <a:lnTo>
                      <a:pt x="4938" y="582"/>
                    </a:lnTo>
                    <a:close/>
                    <a:moveTo>
                      <a:pt x="3961" y="3050"/>
                    </a:moveTo>
                    <a:lnTo>
                      <a:pt x="3550" y="4259"/>
                    </a:lnTo>
                    <a:lnTo>
                      <a:pt x="2761" y="4259"/>
                    </a:lnTo>
                    <a:lnTo>
                      <a:pt x="3534" y="2238"/>
                    </a:lnTo>
                    <a:lnTo>
                      <a:pt x="3588" y="2238"/>
                    </a:lnTo>
                    <a:lnTo>
                      <a:pt x="3641" y="2238"/>
                    </a:lnTo>
                    <a:lnTo>
                      <a:pt x="3695" y="2238"/>
                    </a:lnTo>
                    <a:lnTo>
                      <a:pt x="3748" y="2238"/>
                    </a:lnTo>
                    <a:lnTo>
                      <a:pt x="3801" y="2238"/>
                    </a:lnTo>
                    <a:lnTo>
                      <a:pt x="3855" y="2238"/>
                    </a:lnTo>
                    <a:lnTo>
                      <a:pt x="3908" y="2238"/>
                    </a:lnTo>
                    <a:lnTo>
                      <a:pt x="3961" y="2238"/>
                    </a:lnTo>
                    <a:lnTo>
                      <a:pt x="4015" y="2238"/>
                    </a:lnTo>
                    <a:lnTo>
                      <a:pt x="4068" y="2238"/>
                    </a:lnTo>
                    <a:lnTo>
                      <a:pt x="4121" y="2238"/>
                    </a:lnTo>
                    <a:lnTo>
                      <a:pt x="4175" y="2238"/>
                    </a:lnTo>
                    <a:lnTo>
                      <a:pt x="4228" y="2238"/>
                    </a:lnTo>
                    <a:lnTo>
                      <a:pt x="4281" y="2238"/>
                    </a:lnTo>
                    <a:lnTo>
                      <a:pt x="4335" y="2238"/>
                    </a:lnTo>
                    <a:lnTo>
                      <a:pt x="4388" y="2238"/>
                    </a:lnTo>
                    <a:lnTo>
                      <a:pt x="5162" y="4259"/>
                    </a:lnTo>
                    <a:lnTo>
                      <a:pt x="4373" y="4259"/>
                    </a:lnTo>
                    <a:lnTo>
                      <a:pt x="3961" y="3050"/>
                    </a:lnTo>
                    <a:close/>
                    <a:moveTo>
                      <a:pt x="5945" y="812"/>
                    </a:moveTo>
                    <a:lnTo>
                      <a:pt x="5533" y="2021"/>
                    </a:lnTo>
                    <a:lnTo>
                      <a:pt x="4744" y="2021"/>
                    </a:lnTo>
                    <a:lnTo>
                      <a:pt x="5518" y="0"/>
                    </a:lnTo>
                    <a:lnTo>
                      <a:pt x="5571" y="0"/>
                    </a:lnTo>
                    <a:lnTo>
                      <a:pt x="5625" y="0"/>
                    </a:lnTo>
                    <a:lnTo>
                      <a:pt x="5678" y="0"/>
                    </a:lnTo>
                    <a:lnTo>
                      <a:pt x="5731" y="0"/>
                    </a:lnTo>
                    <a:lnTo>
                      <a:pt x="5785" y="0"/>
                    </a:lnTo>
                    <a:lnTo>
                      <a:pt x="5838" y="0"/>
                    </a:lnTo>
                    <a:lnTo>
                      <a:pt x="5891" y="0"/>
                    </a:lnTo>
                    <a:lnTo>
                      <a:pt x="5945" y="0"/>
                    </a:lnTo>
                    <a:lnTo>
                      <a:pt x="5998" y="0"/>
                    </a:lnTo>
                    <a:lnTo>
                      <a:pt x="6051" y="0"/>
                    </a:lnTo>
                    <a:lnTo>
                      <a:pt x="6105" y="0"/>
                    </a:lnTo>
                    <a:lnTo>
                      <a:pt x="6158" y="0"/>
                    </a:lnTo>
                    <a:lnTo>
                      <a:pt x="6211" y="0"/>
                    </a:lnTo>
                    <a:lnTo>
                      <a:pt x="6266" y="0"/>
                    </a:lnTo>
                    <a:lnTo>
                      <a:pt x="6319" y="0"/>
                    </a:lnTo>
                    <a:lnTo>
                      <a:pt x="6372" y="0"/>
                    </a:lnTo>
                    <a:lnTo>
                      <a:pt x="7145" y="2021"/>
                    </a:lnTo>
                    <a:lnTo>
                      <a:pt x="6356" y="2021"/>
                    </a:lnTo>
                    <a:lnTo>
                      <a:pt x="5945" y="812"/>
                    </a:lnTo>
                    <a:close/>
                    <a:moveTo>
                      <a:pt x="6921" y="2820"/>
                    </a:moveTo>
                    <a:lnTo>
                      <a:pt x="6921" y="2238"/>
                    </a:lnTo>
                    <a:lnTo>
                      <a:pt x="6799" y="2238"/>
                    </a:lnTo>
                    <a:lnTo>
                      <a:pt x="6677" y="2238"/>
                    </a:lnTo>
                    <a:lnTo>
                      <a:pt x="6555" y="2238"/>
                    </a:lnTo>
                    <a:lnTo>
                      <a:pt x="6433" y="2238"/>
                    </a:lnTo>
                    <a:lnTo>
                      <a:pt x="6312" y="2238"/>
                    </a:lnTo>
                    <a:lnTo>
                      <a:pt x="6189" y="2238"/>
                    </a:lnTo>
                    <a:lnTo>
                      <a:pt x="6067" y="2238"/>
                    </a:lnTo>
                    <a:lnTo>
                      <a:pt x="5945" y="2238"/>
                    </a:lnTo>
                    <a:lnTo>
                      <a:pt x="5823" y="2238"/>
                    </a:lnTo>
                    <a:lnTo>
                      <a:pt x="5701" y="2238"/>
                    </a:lnTo>
                    <a:lnTo>
                      <a:pt x="5579" y="2238"/>
                    </a:lnTo>
                    <a:lnTo>
                      <a:pt x="5456" y="2238"/>
                    </a:lnTo>
                    <a:lnTo>
                      <a:pt x="5335" y="2238"/>
                    </a:lnTo>
                    <a:lnTo>
                      <a:pt x="5212" y="2238"/>
                    </a:lnTo>
                    <a:lnTo>
                      <a:pt x="5091" y="2238"/>
                    </a:lnTo>
                    <a:lnTo>
                      <a:pt x="4968" y="2238"/>
                    </a:lnTo>
                    <a:lnTo>
                      <a:pt x="4968" y="2820"/>
                    </a:lnTo>
                    <a:lnTo>
                      <a:pt x="5541" y="2820"/>
                    </a:lnTo>
                    <a:lnTo>
                      <a:pt x="5541" y="4259"/>
                    </a:lnTo>
                    <a:lnTo>
                      <a:pt x="6349" y="4259"/>
                    </a:lnTo>
                    <a:lnTo>
                      <a:pt x="6349" y="2820"/>
                    </a:lnTo>
                    <a:lnTo>
                      <a:pt x="6921" y="2820"/>
                    </a:lnTo>
                    <a:close/>
                    <a:moveTo>
                      <a:pt x="8905" y="582"/>
                    </a:moveTo>
                    <a:lnTo>
                      <a:pt x="8905" y="0"/>
                    </a:lnTo>
                    <a:lnTo>
                      <a:pt x="8782" y="0"/>
                    </a:lnTo>
                    <a:lnTo>
                      <a:pt x="8661" y="0"/>
                    </a:lnTo>
                    <a:lnTo>
                      <a:pt x="8538" y="0"/>
                    </a:lnTo>
                    <a:lnTo>
                      <a:pt x="8416" y="0"/>
                    </a:lnTo>
                    <a:lnTo>
                      <a:pt x="8294" y="0"/>
                    </a:lnTo>
                    <a:lnTo>
                      <a:pt x="8172" y="0"/>
                    </a:lnTo>
                    <a:lnTo>
                      <a:pt x="8050" y="0"/>
                    </a:lnTo>
                    <a:lnTo>
                      <a:pt x="7928" y="0"/>
                    </a:lnTo>
                    <a:lnTo>
                      <a:pt x="7805" y="0"/>
                    </a:lnTo>
                    <a:lnTo>
                      <a:pt x="7684" y="0"/>
                    </a:lnTo>
                    <a:lnTo>
                      <a:pt x="7561" y="0"/>
                    </a:lnTo>
                    <a:lnTo>
                      <a:pt x="7440" y="0"/>
                    </a:lnTo>
                    <a:lnTo>
                      <a:pt x="7317" y="0"/>
                    </a:lnTo>
                    <a:lnTo>
                      <a:pt x="7195" y="0"/>
                    </a:lnTo>
                    <a:lnTo>
                      <a:pt x="7073" y="0"/>
                    </a:lnTo>
                    <a:lnTo>
                      <a:pt x="6951" y="0"/>
                    </a:lnTo>
                    <a:lnTo>
                      <a:pt x="6951" y="582"/>
                    </a:lnTo>
                    <a:lnTo>
                      <a:pt x="7524" y="582"/>
                    </a:lnTo>
                    <a:lnTo>
                      <a:pt x="7524" y="2021"/>
                    </a:lnTo>
                    <a:lnTo>
                      <a:pt x="8331" y="2021"/>
                    </a:lnTo>
                    <a:lnTo>
                      <a:pt x="8331" y="582"/>
                    </a:lnTo>
                    <a:lnTo>
                      <a:pt x="8905" y="582"/>
                    </a:lnTo>
                    <a:close/>
                    <a:moveTo>
                      <a:pt x="7928" y="3050"/>
                    </a:moveTo>
                    <a:lnTo>
                      <a:pt x="7516" y="4259"/>
                    </a:lnTo>
                    <a:lnTo>
                      <a:pt x="6727" y="4259"/>
                    </a:lnTo>
                    <a:lnTo>
                      <a:pt x="7500" y="2238"/>
                    </a:lnTo>
                    <a:lnTo>
                      <a:pt x="7554" y="2238"/>
                    </a:lnTo>
                    <a:lnTo>
                      <a:pt x="7607" y="2238"/>
                    </a:lnTo>
                    <a:lnTo>
                      <a:pt x="7660" y="2238"/>
                    </a:lnTo>
                    <a:lnTo>
                      <a:pt x="7715" y="2238"/>
                    </a:lnTo>
                    <a:lnTo>
                      <a:pt x="7768" y="2238"/>
                    </a:lnTo>
                    <a:lnTo>
                      <a:pt x="7821" y="2238"/>
                    </a:lnTo>
                    <a:lnTo>
                      <a:pt x="7875" y="2238"/>
                    </a:lnTo>
                    <a:lnTo>
                      <a:pt x="7928" y="2238"/>
                    </a:lnTo>
                    <a:lnTo>
                      <a:pt x="7981" y="2238"/>
                    </a:lnTo>
                    <a:lnTo>
                      <a:pt x="8035" y="2238"/>
                    </a:lnTo>
                    <a:lnTo>
                      <a:pt x="8088" y="2238"/>
                    </a:lnTo>
                    <a:lnTo>
                      <a:pt x="8141" y="2238"/>
                    </a:lnTo>
                    <a:lnTo>
                      <a:pt x="8195" y="2238"/>
                    </a:lnTo>
                    <a:lnTo>
                      <a:pt x="8248" y="2238"/>
                    </a:lnTo>
                    <a:lnTo>
                      <a:pt x="8301" y="2238"/>
                    </a:lnTo>
                    <a:lnTo>
                      <a:pt x="8355" y="2238"/>
                    </a:lnTo>
                    <a:lnTo>
                      <a:pt x="9129" y="4259"/>
                    </a:lnTo>
                    <a:lnTo>
                      <a:pt x="8340" y="4259"/>
                    </a:lnTo>
                    <a:lnTo>
                      <a:pt x="7928" y="3050"/>
                    </a:lnTo>
                    <a:close/>
                    <a:moveTo>
                      <a:pt x="9910" y="812"/>
                    </a:moveTo>
                    <a:lnTo>
                      <a:pt x="9500" y="2021"/>
                    </a:lnTo>
                    <a:lnTo>
                      <a:pt x="8710" y="2021"/>
                    </a:lnTo>
                    <a:lnTo>
                      <a:pt x="9484" y="0"/>
                    </a:lnTo>
                    <a:lnTo>
                      <a:pt x="9537" y="0"/>
                    </a:lnTo>
                    <a:lnTo>
                      <a:pt x="9590" y="0"/>
                    </a:lnTo>
                    <a:lnTo>
                      <a:pt x="9644" y="0"/>
                    </a:lnTo>
                    <a:lnTo>
                      <a:pt x="9697" y="0"/>
                    </a:lnTo>
                    <a:lnTo>
                      <a:pt x="9750" y="0"/>
                    </a:lnTo>
                    <a:lnTo>
                      <a:pt x="9804" y="0"/>
                    </a:lnTo>
                    <a:lnTo>
                      <a:pt x="9857" y="0"/>
                    </a:lnTo>
                    <a:lnTo>
                      <a:pt x="9910" y="0"/>
                    </a:lnTo>
                    <a:lnTo>
                      <a:pt x="9965" y="0"/>
                    </a:lnTo>
                    <a:lnTo>
                      <a:pt x="10018" y="0"/>
                    </a:lnTo>
                    <a:lnTo>
                      <a:pt x="10071" y="0"/>
                    </a:lnTo>
                    <a:lnTo>
                      <a:pt x="10125" y="0"/>
                    </a:lnTo>
                    <a:lnTo>
                      <a:pt x="10178" y="0"/>
                    </a:lnTo>
                    <a:lnTo>
                      <a:pt x="10231" y="0"/>
                    </a:lnTo>
                    <a:lnTo>
                      <a:pt x="10285" y="0"/>
                    </a:lnTo>
                    <a:lnTo>
                      <a:pt x="10338" y="0"/>
                    </a:lnTo>
                    <a:lnTo>
                      <a:pt x="11111" y="2021"/>
                    </a:lnTo>
                    <a:lnTo>
                      <a:pt x="10322" y="2021"/>
                    </a:lnTo>
                    <a:lnTo>
                      <a:pt x="9910" y="812"/>
                    </a:lnTo>
                    <a:close/>
                    <a:moveTo>
                      <a:pt x="10887" y="2820"/>
                    </a:moveTo>
                    <a:lnTo>
                      <a:pt x="10887" y="2238"/>
                    </a:lnTo>
                    <a:lnTo>
                      <a:pt x="10765" y="2238"/>
                    </a:lnTo>
                    <a:lnTo>
                      <a:pt x="10643" y="2238"/>
                    </a:lnTo>
                    <a:lnTo>
                      <a:pt x="10521" y="2238"/>
                    </a:lnTo>
                    <a:lnTo>
                      <a:pt x="10399" y="2238"/>
                    </a:lnTo>
                    <a:lnTo>
                      <a:pt x="10277" y="2238"/>
                    </a:lnTo>
                    <a:lnTo>
                      <a:pt x="10154" y="2238"/>
                    </a:lnTo>
                    <a:lnTo>
                      <a:pt x="10033" y="2238"/>
                    </a:lnTo>
                    <a:lnTo>
                      <a:pt x="9910" y="2238"/>
                    </a:lnTo>
                    <a:lnTo>
                      <a:pt x="9789" y="2238"/>
                    </a:lnTo>
                    <a:lnTo>
                      <a:pt x="9667" y="2238"/>
                    </a:lnTo>
                    <a:lnTo>
                      <a:pt x="9545" y="2238"/>
                    </a:lnTo>
                    <a:lnTo>
                      <a:pt x="9423" y="2238"/>
                    </a:lnTo>
                    <a:lnTo>
                      <a:pt x="9300" y="2238"/>
                    </a:lnTo>
                    <a:lnTo>
                      <a:pt x="9179" y="2238"/>
                    </a:lnTo>
                    <a:lnTo>
                      <a:pt x="9056" y="2238"/>
                    </a:lnTo>
                    <a:lnTo>
                      <a:pt x="8935" y="2238"/>
                    </a:lnTo>
                    <a:lnTo>
                      <a:pt x="8935" y="2820"/>
                    </a:lnTo>
                    <a:lnTo>
                      <a:pt x="9507" y="2820"/>
                    </a:lnTo>
                    <a:lnTo>
                      <a:pt x="9507" y="4259"/>
                    </a:lnTo>
                    <a:lnTo>
                      <a:pt x="10314" y="4259"/>
                    </a:lnTo>
                    <a:lnTo>
                      <a:pt x="10314" y="2820"/>
                    </a:lnTo>
                    <a:lnTo>
                      <a:pt x="10887" y="2820"/>
                    </a:lnTo>
                    <a:close/>
                    <a:moveTo>
                      <a:pt x="11894" y="3050"/>
                    </a:moveTo>
                    <a:lnTo>
                      <a:pt x="11482" y="4259"/>
                    </a:lnTo>
                    <a:lnTo>
                      <a:pt x="10693" y="4259"/>
                    </a:lnTo>
                    <a:lnTo>
                      <a:pt x="11467" y="2238"/>
                    </a:lnTo>
                    <a:lnTo>
                      <a:pt x="11520" y="2238"/>
                    </a:lnTo>
                    <a:lnTo>
                      <a:pt x="11574" y="2238"/>
                    </a:lnTo>
                    <a:lnTo>
                      <a:pt x="11627" y="2238"/>
                    </a:lnTo>
                    <a:lnTo>
                      <a:pt x="11680" y="2238"/>
                    </a:lnTo>
                    <a:lnTo>
                      <a:pt x="11734" y="2238"/>
                    </a:lnTo>
                    <a:lnTo>
                      <a:pt x="11787" y="2238"/>
                    </a:lnTo>
                    <a:lnTo>
                      <a:pt x="11840" y="2238"/>
                    </a:lnTo>
                    <a:lnTo>
                      <a:pt x="11894" y="2238"/>
                    </a:lnTo>
                    <a:lnTo>
                      <a:pt x="11947" y="2238"/>
                    </a:lnTo>
                    <a:lnTo>
                      <a:pt x="12000" y="2238"/>
                    </a:lnTo>
                    <a:lnTo>
                      <a:pt x="12054" y="2238"/>
                    </a:lnTo>
                    <a:lnTo>
                      <a:pt x="12107" y="2238"/>
                    </a:lnTo>
                    <a:lnTo>
                      <a:pt x="12160" y="2238"/>
                    </a:lnTo>
                    <a:lnTo>
                      <a:pt x="12214" y="2238"/>
                    </a:lnTo>
                    <a:lnTo>
                      <a:pt x="12268" y="2238"/>
                    </a:lnTo>
                    <a:lnTo>
                      <a:pt x="12321" y="2238"/>
                    </a:lnTo>
                    <a:lnTo>
                      <a:pt x="13094" y="4259"/>
                    </a:lnTo>
                    <a:lnTo>
                      <a:pt x="12305" y="4259"/>
                    </a:lnTo>
                    <a:lnTo>
                      <a:pt x="11894" y="3050"/>
                    </a:lnTo>
                    <a:close/>
                    <a:moveTo>
                      <a:pt x="12870" y="582"/>
                    </a:moveTo>
                    <a:lnTo>
                      <a:pt x="12870" y="0"/>
                    </a:lnTo>
                    <a:lnTo>
                      <a:pt x="12749" y="0"/>
                    </a:lnTo>
                    <a:lnTo>
                      <a:pt x="12626" y="0"/>
                    </a:lnTo>
                    <a:lnTo>
                      <a:pt x="12505" y="0"/>
                    </a:lnTo>
                    <a:lnTo>
                      <a:pt x="12382" y="0"/>
                    </a:lnTo>
                    <a:lnTo>
                      <a:pt x="12260" y="0"/>
                    </a:lnTo>
                    <a:lnTo>
                      <a:pt x="12139" y="0"/>
                    </a:lnTo>
                    <a:lnTo>
                      <a:pt x="12016" y="0"/>
                    </a:lnTo>
                    <a:lnTo>
                      <a:pt x="11895" y="0"/>
                    </a:lnTo>
                    <a:lnTo>
                      <a:pt x="11772" y="0"/>
                    </a:lnTo>
                    <a:lnTo>
                      <a:pt x="11651" y="0"/>
                    </a:lnTo>
                    <a:lnTo>
                      <a:pt x="11528" y="0"/>
                    </a:lnTo>
                    <a:lnTo>
                      <a:pt x="11406" y="0"/>
                    </a:lnTo>
                    <a:lnTo>
                      <a:pt x="11284" y="0"/>
                    </a:lnTo>
                    <a:lnTo>
                      <a:pt x="11162" y="0"/>
                    </a:lnTo>
                    <a:lnTo>
                      <a:pt x="11040" y="0"/>
                    </a:lnTo>
                    <a:lnTo>
                      <a:pt x="10918" y="0"/>
                    </a:lnTo>
                    <a:lnTo>
                      <a:pt x="10918" y="582"/>
                    </a:lnTo>
                    <a:lnTo>
                      <a:pt x="11491" y="582"/>
                    </a:lnTo>
                    <a:lnTo>
                      <a:pt x="11491" y="2021"/>
                    </a:lnTo>
                    <a:lnTo>
                      <a:pt x="12298" y="2021"/>
                    </a:lnTo>
                    <a:lnTo>
                      <a:pt x="12298" y="582"/>
                    </a:lnTo>
                    <a:lnTo>
                      <a:pt x="12870" y="582"/>
                    </a:lnTo>
                    <a:close/>
                    <a:moveTo>
                      <a:pt x="13877" y="812"/>
                    </a:moveTo>
                    <a:lnTo>
                      <a:pt x="13465" y="2021"/>
                    </a:lnTo>
                    <a:lnTo>
                      <a:pt x="12676" y="2021"/>
                    </a:lnTo>
                    <a:lnTo>
                      <a:pt x="13450" y="0"/>
                    </a:lnTo>
                    <a:lnTo>
                      <a:pt x="13504" y="0"/>
                    </a:lnTo>
                    <a:lnTo>
                      <a:pt x="13557" y="0"/>
                    </a:lnTo>
                    <a:lnTo>
                      <a:pt x="13610" y="0"/>
                    </a:lnTo>
                    <a:lnTo>
                      <a:pt x="13664" y="0"/>
                    </a:lnTo>
                    <a:lnTo>
                      <a:pt x="13717" y="0"/>
                    </a:lnTo>
                    <a:lnTo>
                      <a:pt x="13770" y="0"/>
                    </a:lnTo>
                    <a:lnTo>
                      <a:pt x="13824" y="0"/>
                    </a:lnTo>
                    <a:lnTo>
                      <a:pt x="13877" y="0"/>
                    </a:lnTo>
                    <a:lnTo>
                      <a:pt x="13930" y="0"/>
                    </a:lnTo>
                    <a:lnTo>
                      <a:pt x="13984" y="0"/>
                    </a:lnTo>
                    <a:lnTo>
                      <a:pt x="14037" y="0"/>
                    </a:lnTo>
                    <a:lnTo>
                      <a:pt x="14091" y="0"/>
                    </a:lnTo>
                    <a:lnTo>
                      <a:pt x="14145" y="0"/>
                    </a:lnTo>
                    <a:lnTo>
                      <a:pt x="14198" y="0"/>
                    </a:lnTo>
                    <a:lnTo>
                      <a:pt x="14251" y="0"/>
                    </a:lnTo>
                    <a:lnTo>
                      <a:pt x="14305" y="0"/>
                    </a:lnTo>
                    <a:lnTo>
                      <a:pt x="15078" y="2021"/>
                    </a:lnTo>
                    <a:lnTo>
                      <a:pt x="14289" y="2021"/>
                    </a:lnTo>
                    <a:lnTo>
                      <a:pt x="13877" y="812"/>
                    </a:lnTo>
                    <a:close/>
                    <a:moveTo>
                      <a:pt x="14854" y="2820"/>
                    </a:moveTo>
                    <a:lnTo>
                      <a:pt x="14854" y="2238"/>
                    </a:lnTo>
                    <a:lnTo>
                      <a:pt x="14732" y="2238"/>
                    </a:lnTo>
                    <a:lnTo>
                      <a:pt x="14610" y="2238"/>
                    </a:lnTo>
                    <a:lnTo>
                      <a:pt x="14488" y="2238"/>
                    </a:lnTo>
                    <a:lnTo>
                      <a:pt x="14365" y="2238"/>
                    </a:lnTo>
                    <a:lnTo>
                      <a:pt x="14244" y="2238"/>
                    </a:lnTo>
                    <a:lnTo>
                      <a:pt x="14121" y="2238"/>
                    </a:lnTo>
                    <a:lnTo>
                      <a:pt x="14000" y="2238"/>
                    </a:lnTo>
                    <a:lnTo>
                      <a:pt x="13877" y="2238"/>
                    </a:lnTo>
                    <a:lnTo>
                      <a:pt x="13755" y="2238"/>
                    </a:lnTo>
                    <a:lnTo>
                      <a:pt x="13633" y="2238"/>
                    </a:lnTo>
                    <a:lnTo>
                      <a:pt x="13511" y="2238"/>
                    </a:lnTo>
                    <a:lnTo>
                      <a:pt x="13389" y="2238"/>
                    </a:lnTo>
                    <a:lnTo>
                      <a:pt x="13267" y="2238"/>
                    </a:lnTo>
                    <a:lnTo>
                      <a:pt x="13144" y="2238"/>
                    </a:lnTo>
                    <a:lnTo>
                      <a:pt x="13023" y="2238"/>
                    </a:lnTo>
                    <a:lnTo>
                      <a:pt x="12901" y="2238"/>
                    </a:lnTo>
                    <a:lnTo>
                      <a:pt x="12901" y="2820"/>
                    </a:lnTo>
                    <a:lnTo>
                      <a:pt x="13474" y="2820"/>
                    </a:lnTo>
                    <a:lnTo>
                      <a:pt x="13474" y="4259"/>
                    </a:lnTo>
                    <a:lnTo>
                      <a:pt x="14281" y="4259"/>
                    </a:lnTo>
                    <a:lnTo>
                      <a:pt x="14281" y="2820"/>
                    </a:lnTo>
                    <a:lnTo>
                      <a:pt x="14854" y="2820"/>
                    </a:lnTo>
                    <a:close/>
                    <a:moveTo>
                      <a:pt x="16837" y="582"/>
                    </a:moveTo>
                    <a:lnTo>
                      <a:pt x="16837" y="0"/>
                    </a:lnTo>
                    <a:lnTo>
                      <a:pt x="16714" y="0"/>
                    </a:lnTo>
                    <a:lnTo>
                      <a:pt x="16593" y="0"/>
                    </a:lnTo>
                    <a:lnTo>
                      <a:pt x="16470" y="0"/>
                    </a:lnTo>
                    <a:lnTo>
                      <a:pt x="16349" y="0"/>
                    </a:lnTo>
                    <a:lnTo>
                      <a:pt x="16226" y="0"/>
                    </a:lnTo>
                    <a:lnTo>
                      <a:pt x="16105" y="0"/>
                    </a:lnTo>
                    <a:lnTo>
                      <a:pt x="15982" y="0"/>
                    </a:lnTo>
                    <a:lnTo>
                      <a:pt x="15860" y="0"/>
                    </a:lnTo>
                    <a:lnTo>
                      <a:pt x="15739" y="0"/>
                    </a:lnTo>
                    <a:lnTo>
                      <a:pt x="15616" y="0"/>
                    </a:lnTo>
                    <a:lnTo>
                      <a:pt x="15495" y="0"/>
                    </a:lnTo>
                    <a:lnTo>
                      <a:pt x="15372" y="0"/>
                    </a:lnTo>
                    <a:lnTo>
                      <a:pt x="15250" y="0"/>
                    </a:lnTo>
                    <a:lnTo>
                      <a:pt x="15128" y="0"/>
                    </a:lnTo>
                    <a:lnTo>
                      <a:pt x="15006" y="0"/>
                    </a:lnTo>
                    <a:lnTo>
                      <a:pt x="14884" y="0"/>
                    </a:lnTo>
                    <a:lnTo>
                      <a:pt x="14884" y="582"/>
                    </a:lnTo>
                    <a:lnTo>
                      <a:pt x="15456" y="582"/>
                    </a:lnTo>
                    <a:lnTo>
                      <a:pt x="15456" y="2021"/>
                    </a:lnTo>
                    <a:lnTo>
                      <a:pt x="16264" y="2021"/>
                    </a:lnTo>
                    <a:lnTo>
                      <a:pt x="16264" y="582"/>
                    </a:lnTo>
                    <a:lnTo>
                      <a:pt x="16837" y="582"/>
                    </a:lnTo>
                    <a:close/>
                  </a:path>
                </a:pathLst>
              </a:custGeom>
              <a:solidFill>
                <a:srgbClr val="6DB7E7"/>
              </a:solidFill>
              <a:ln w="9525">
                <a:noFill/>
                <a:round/>
                <a:headEnd/>
                <a:tailEnd/>
              </a:ln>
            </p:spPr>
            <p:txBody>
              <a:bodyPr/>
              <a:lstStyle/>
              <a:p>
                <a:endParaRPr lang="en-GB" dirty="0"/>
              </a:p>
            </p:txBody>
          </p:sp>
        </p:grpSp>
      </p:grpSp>
      <p:sp>
        <p:nvSpPr>
          <p:cNvPr id="20" name="TextBox 37"/>
          <p:cNvSpPr txBox="1">
            <a:spLocks noChangeArrowheads="1"/>
          </p:cNvSpPr>
          <p:nvPr userDrawn="1"/>
        </p:nvSpPr>
        <p:spPr bwMode="auto">
          <a:xfrm>
            <a:off x="338138" y="6337300"/>
            <a:ext cx="4800600" cy="219075"/>
          </a:xfrm>
          <a:prstGeom prst="rect">
            <a:avLst/>
          </a:prstGeom>
          <a:noFill/>
          <a:ln w="9525">
            <a:noFill/>
            <a:miter lim="800000"/>
            <a:headEnd/>
            <a:tailEnd/>
          </a:ln>
        </p:spPr>
        <p:txBody>
          <a:bodyPr>
            <a:spAutoFit/>
          </a:bodyPr>
          <a:lstStyle/>
          <a:p>
            <a:r>
              <a:rPr lang="en-US" sz="800" dirty="0">
                <a:solidFill>
                  <a:srgbClr val="FFFFFF"/>
                </a:solidFill>
                <a:latin typeface="Myriad Pro" pitchFamily="34" charset="0"/>
              </a:rPr>
              <a:t>Copyright © 2011 Tata Consultancy Services Limited</a:t>
            </a:r>
          </a:p>
          <a:p>
            <a:pPr algn="ctr"/>
            <a:endParaRPr lang="en-GB" dirty="0">
              <a:solidFill>
                <a:srgbClr val="000000"/>
              </a:solidFill>
            </a:endParaRPr>
          </a:p>
        </p:txBody>
      </p:sp>
      <p:cxnSp>
        <p:nvCxnSpPr>
          <p:cNvPr id="21" name="Straight Connector 38"/>
          <p:cNvCxnSpPr>
            <a:cxnSpLocks noChangeShapeType="1"/>
          </p:cNvCxnSpPr>
          <p:nvPr userDrawn="1"/>
        </p:nvCxnSpPr>
        <p:spPr bwMode="auto">
          <a:xfrm>
            <a:off x="420688" y="4022725"/>
            <a:ext cx="5788025" cy="1588"/>
          </a:xfrm>
          <a:prstGeom prst="line">
            <a:avLst/>
          </a:prstGeom>
          <a:noFill/>
          <a:ln w="12700" algn="ctr">
            <a:solidFill>
              <a:schemeClr val="bg1"/>
            </a:solidFill>
            <a:round/>
            <a:headEnd/>
            <a:tailEnd/>
          </a:ln>
        </p:spPr>
      </p:cxnSp>
      <p:sp>
        <p:nvSpPr>
          <p:cNvPr id="5124" name="Rectangle 4"/>
          <p:cNvSpPr>
            <a:spLocks noGrp="1" noChangeArrowheads="1"/>
          </p:cNvSpPr>
          <p:nvPr>
            <p:ph type="subTitle" idx="1"/>
          </p:nvPr>
        </p:nvSpPr>
        <p:spPr>
          <a:xfrm>
            <a:off x="329184" y="4789488"/>
            <a:ext cx="5878512" cy="336550"/>
          </a:xfrm>
          <a:ln/>
        </p:spPr>
        <p:txBody>
          <a:bodyPr/>
          <a:lstStyle>
            <a:lvl1pPr marL="0" indent="0">
              <a:buFontTx/>
              <a:buNone/>
              <a:defRPr>
                <a:solidFill>
                  <a:schemeClr val="bg1"/>
                </a:solidFill>
                <a:latin typeface="Myriad Pro" pitchFamily="34" charset="0"/>
              </a:defRPr>
            </a:lvl1pPr>
          </a:lstStyle>
          <a:p>
            <a:r>
              <a:rPr lang="en-US" smtClean="0"/>
              <a:t>Click to edit Master subtitle style</a:t>
            </a:r>
            <a:endParaRPr lang="en-AU" dirty="0"/>
          </a:p>
        </p:txBody>
      </p:sp>
      <p:sp>
        <p:nvSpPr>
          <p:cNvPr id="5299" name="Rectangle 179"/>
          <p:cNvSpPr>
            <a:spLocks noGrp="1" noChangeArrowheads="1"/>
          </p:cNvSpPr>
          <p:nvPr>
            <p:ph type="ctrTitle"/>
          </p:nvPr>
        </p:nvSpPr>
        <p:spPr>
          <a:xfrm>
            <a:off x="329184" y="3537545"/>
            <a:ext cx="5878512" cy="517065"/>
          </a:xfrm>
        </p:spPr>
        <p:txBody>
          <a:bodyPr anchor="t">
            <a:spAutoFit/>
          </a:bodyPr>
          <a:lstStyle>
            <a:lvl1pPr>
              <a:defRPr sz="2400">
                <a:solidFill>
                  <a:schemeClr val="bg1"/>
                </a:solidFill>
                <a:latin typeface="Myriad Pro" pitchFamily="34" charset="0"/>
              </a:defRPr>
            </a:lvl1pPr>
          </a:lstStyle>
          <a:p>
            <a:r>
              <a:rPr lang="en-US" smtClean="0"/>
              <a:t>Click to edit Master title style</a:t>
            </a:r>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GCP Title and Content templa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Rectangle 71"/>
          <p:cNvSpPr>
            <a:spLocks noGrp="1" noChangeArrowheads="1"/>
          </p:cNvSpPr>
          <p:nvPr>
            <p:ph type="sldNum" sz="quarter" idx="10"/>
          </p:nvPr>
        </p:nvSpPr>
        <p:spPr>
          <a:ln/>
        </p:spPr>
        <p:txBody>
          <a:bodyPr/>
          <a:lstStyle>
            <a:lvl1pPr>
              <a:defRPr/>
            </a:lvl1pPr>
          </a:lstStyle>
          <a:p>
            <a:pPr>
              <a:defRPr/>
            </a:pPr>
            <a:r>
              <a:rPr lang="en-AU" dirty="0"/>
              <a:t>- </a:t>
            </a:r>
            <a:fld id="{AD734578-F71C-4DF5-A395-A2DF78904725}" type="slidenum">
              <a:rPr lang="en-AU"/>
              <a:pPr>
                <a:defRPr/>
              </a:pPr>
              <a:t>‹#›</a:t>
            </a:fld>
            <a:r>
              <a:rPr lang="en-AU" dirty="0"/>
              <a:t>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4.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1588" y="0"/>
            <a:ext cx="9145588" cy="6708775"/>
            <a:chOff x="-2381" y="0"/>
            <a:chExt cx="9146381" cy="6708775"/>
          </a:xfrm>
        </p:grpSpPr>
        <p:grpSp>
          <p:nvGrpSpPr>
            <p:cNvPr id="1031" name="Group 18"/>
            <p:cNvGrpSpPr>
              <a:grpSpLocks noChangeAspect="1"/>
            </p:cNvGrpSpPr>
            <p:nvPr userDrawn="1"/>
          </p:nvGrpSpPr>
          <p:grpSpPr bwMode="auto">
            <a:xfrm>
              <a:off x="430213" y="6427788"/>
              <a:ext cx="2422525" cy="280987"/>
              <a:chOff x="271" y="4049"/>
              <a:chExt cx="1526" cy="177"/>
            </a:xfrm>
          </p:grpSpPr>
          <p:sp>
            <p:nvSpPr>
              <p:cNvPr id="1041" name="AutoShape 17"/>
              <p:cNvSpPr>
                <a:spLocks noChangeAspect="1" noChangeArrowheads="1" noTextEdit="1"/>
              </p:cNvSpPr>
              <p:nvPr userDrawn="1"/>
            </p:nvSpPr>
            <p:spPr bwMode="auto">
              <a:xfrm>
                <a:off x="271" y="4049"/>
                <a:ext cx="1526" cy="177"/>
              </a:xfrm>
              <a:prstGeom prst="rect">
                <a:avLst/>
              </a:prstGeom>
              <a:noFill/>
              <a:ln w="9525">
                <a:noFill/>
                <a:miter lim="800000"/>
                <a:headEnd/>
                <a:tailEnd/>
              </a:ln>
            </p:spPr>
            <p:txBody>
              <a:bodyPr/>
              <a:lstStyle/>
              <a:p>
                <a:endParaRPr lang="en-GB" dirty="0"/>
              </a:p>
            </p:txBody>
          </p:sp>
          <p:sp>
            <p:nvSpPr>
              <p:cNvPr id="1042" name="Freeform 19"/>
              <p:cNvSpPr>
                <a:spLocks noEditPoints="1"/>
              </p:cNvSpPr>
              <p:nvPr userDrawn="1"/>
            </p:nvSpPr>
            <p:spPr bwMode="auto">
              <a:xfrm>
                <a:off x="1099" y="4049"/>
                <a:ext cx="343" cy="60"/>
              </a:xfrm>
              <a:custGeom>
                <a:avLst/>
                <a:gdLst>
                  <a:gd name="T0" fmla="*/ 3591 w 3774"/>
                  <a:gd name="T1" fmla="*/ 653 h 657"/>
                  <a:gd name="T2" fmla="*/ 3707 w 3774"/>
                  <a:gd name="T3" fmla="*/ 606 h 657"/>
                  <a:gd name="T4" fmla="*/ 3774 w 3774"/>
                  <a:gd name="T5" fmla="*/ 465 h 657"/>
                  <a:gd name="T6" fmla="*/ 3699 w 3774"/>
                  <a:gd name="T7" fmla="*/ 321 h 657"/>
                  <a:gd name="T8" fmla="*/ 3518 w 3774"/>
                  <a:gd name="T9" fmla="*/ 230 h 657"/>
                  <a:gd name="T10" fmla="*/ 3492 w 3774"/>
                  <a:gd name="T11" fmla="*/ 151 h 657"/>
                  <a:gd name="T12" fmla="*/ 3567 w 3774"/>
                  <a:gd name="T13" fmla="*/ 97 h 657"/>
                  <a:gd name="T14" fmla="*/ 3749 w 3774"/>
                  <a:gd name="T15" fmla="*/ 32 h 657"/>
                  <a:gd name="T16" fmla="*/ 3524 w 3774"/>
                  <a:gd name="T17" fmla="*/ 8 h 657"/>
                  <a:gd name="T18" fmla="*/ 3377 w 3774"/>
                  <a:gd name="T19" fmla="*/ 146 h 657"/>
                  <a:gd name="T20" fmla="*/ 3431 w 3774"/>
                  <a:gd name="T21" fmla="*/ 306 h 657"/>
                  <a:gd name="T22" fmla="*/ 3614 w 3774"/>
                  <a:gd name="T23" fmla="*/ 402 h 657"/>
                  <a:gd name="T24" fmla="*/ 3656 w 3774"/>
                  <a:gd name="T25" fmla="*/ 483 h 657"/>
                  <a:gd name="T26" fmla="*/ 3591 w 3774"/>
                  <a:gd name="T27" fmla="*/ 554 h 657"/>
                  <a:gd name="T28" fmla="*/ 3403 w 3774"/>
                  <a:gd name="T29" fmla="*/ 527 h 657"/>
                  <a:gd name="T30" fmla="*/ 3288 w 3774"/>
                  <a:gd name="T31" fmla="*/ 551 h 657"/>
                  <a:gd name="T32" fmla="*/ 2697 w 3774"/>
                  <a:gd name="T33" fmla="*/ 558 h 657"/>
                  <a:gd name="T34" fmla="*/ 2558 w 3774"/>
                  <a:gd name="T35" fmla="*/ 539 h 657"/>
                  <a:gd name="T36" fmla="*/ 2475 w 3774"/>
                  <a:gd name="T37" fmla="*/ 464 h 657"/>
                  <a:gd name="T38" fmla="*/ 2444 w 3774"/>
                  <a:gd name="T39" fmla="*/ 289 h 657"/>
                  <a:gd name="T40" fmla="*/ 2490 w 3774"/>
                  <a:gd name="T41" fmla="*/ 172 h 657"/>
                  <a:gd name="T42" fmla="*/ 2596 w 3774"/>
                  <a:gd name="T43" fmla="*/ 104 h 657"/>
                  <a:gd name="T44" fmla="*/ 2788 w 3774"/>
                  <a:gd name="T45" fmla="*/ 121 h 657"/>
                  <a:gd name="T46" fmla="*/ 2624 w 3774"/>
                  <a:gd name="T47" fmla="*/ 2 h 657"/>
                  <a:gd name="T48" fmla="*/ 2454 w 3774"/>
                  <a:gd name="T49" fmla="*/ 60 h 657"/>
                  <a:gd name="T50" fmla="*/ 2345 w 3774"/>
                  <a:gd name="T51" fmla="*/ 195 h 657"/>
                  <a:gd name="T52" fmla="*/ 2323 w 3774"/>
                  <a:gd name="T53" fmla="*/ 389 h 657"/>
                  <a:gd name="T54" fmla="*/ 2386 w 3774"/>
                  <a:gd name="T55" fmla="*/ 548 h 657"/>
                  <a:gd name="T56" fmla="*/ 2524 w 3774"/>
                  <a:gd name="T57" fmla="*/ 638 h 657"/>
                  <a:gd name="T58" fmla="*/ 2745 w 3774"/>
                  <a:gd name="T59" fmla="*/ 648 h 657"/>
                  <a:gd name="T60" fmla="*/ 1816 w 3774"/>
                  <a:gd name="T61" fmla="*/ 647 h 657"/>
                  <a:gd name="T62" fmla="*/ 1756 w 3774"/>
                  <a:gd name="T63" fmla="*/ 531 h 657"/>
                  <a:gd name="T64" fmla="*/ 1480 w 3774"/>
                  <a:gd name="T65" fmla="*/ 11 h 657"/>
                  <a:gd name="T66" fmla="*/ 1237 w 3774"/>
                  <a:gd name="T67" fmla="*/ 99 h 657"/>
                  <a:gd name="T68" fmla="*/ 1311 w 3774"/>
                  <a:gd name="T69" fmla="*/ 183 h 657"/>
                  <a:gd name="T70" fmla="*/ 1259 w 3774"/>
                  <a:gd name="T71" fmla="*/ 284 h 657"/>
                  <a:gd name="T72" fmla="*/ 1116 w 3774"/>
                  <a:gd name="T73" fmla="*/ 384 h 657"/>
                  <a:gd name="T74" fmla="*/ 1262 w 3774"/>
                  <a:gd name="T75" fmla="*/ 425 h 657"/>
                  <a:gd name="T76" fmla="*/ 1327 w 3774"/>
                  <a:gd name="T77" fmla="*/ 637 h 657"/>
                  <a:gd name="T78" fmla="*/ 1394 w 3774"/>
                  <a:gd name="T79" fmla="*/ 447 h 657"/>
                  <a:gd name="T80" fmla="*/ 1312 w 3774"/>
                  <a:gd name="T81" fmla="*/ 345 h 657"/>
                  <a:gd name="T82" fmla="*/ 1406 w 3774"/>
                  <a:gd name="T83" fmla="*/ 265 h 657"/>
                  <a:gd name="T84" fmla="*/ 1404 w 3774"/>
                  <a:gd name="T85" fmla="*/ 96 h 657"/>
                  <a:gd name="T86" fmla="*/ 1292 w 3774"/>
                  <a:gd name="T87" fmla="*/ 18 h 657"/>
                  <a:gd name="T88" fmla="*/ 1018 w 3774"/>
                  <a:gd name="T89" fmla="*/ 16 h 657"/>
                  <a:gd name="T90" fmla="*/ 900 w 3774"/>
                  <a:gd name="T91" fmla="*/ 551 h 657"/>
                  <a:gd name="T92" fmla="*/ 121 w 3774"/>
                  <a:gd name="T93" fmla="*/ 653 h 657"/>
                  <a:gd name="T94" fmla="*/ 310 w 3774"/>
                  <a:gd name="T95" fmla="*/ 629 h 657"/>
                  <a:gd name="T96" fmla="*/ 397 w 3774"/>
                  <a:gd name="T97" fmla="*/ 539 h 657"/>
                  <a:gd name="T98" fmla="*/ 382 w 3774"/>
                  <a:gd name="T99" fmla="*/ 364 h 657"/>
                  <a:gd name="T100" fmla="*/ 195 w 3774"/>
                  <a:gd name="T101" fmla="*/ 253 h 657"/>
                  <a:gd name="T102" fmla="*/ 128 w 3774"/>
                  <a:gd name="T103" fmla="*/ 182 h 657"/>
                  <a:gd name="T104" fmla="*/ 167 w 3774"/>
                  <a:gd name="T105" fmla="*/ 110 h 657"/>
                  <a:gd name="T106" fmla="*/ 326 w 3774"/>
                  <a:gd name="T107" fmla="*/ 111 h 657"/>
                  <a:gd name="T108" fmla="*/ 260 w 3774"/>
                  <a:gd name="T109" fmla="*/ 1 h 657"/>
                  <a:gd name="T110" fmla="*/ 46 w 3774"/>
                  <a:gd name="T111" fmla="*/ 79 h 657"/>
                  <a:gd name="T112" fmla="*/ 31 w 3774"/>
                  <a:gd name="T113" fmla="*/ 260 h 657"/>
                  <a:gd name="T114" fmla="*/ 183 w 3774"/>
                  <a:gd name="T115" fmla="*/ 368 h 657"/>
                  <a:gd name="T116" fmla="*/ 291 w 3774"/>
                  <a:gd name="T117" fmla="*/ 448 h 657"/>
                  <a:gd name="T118" fmla="*/ 266 w 3774"/>
                  <a:gd name="T119" fmla="*/ 537 h 657"/>
                  <a:gd name="T120" fmla="*/ 115 w 3774"/>
                  <a:gd name="T121" fmla="*/ 554 h 6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74" h="657">
                    <a:moveTo>
                      <a:pt x="3363" y="616"/>
                    </a:moveTo>
                    <a:lnTo>
                      <a:pt x="3377" y="625"/>
                    </a:lnTo>
                    <a:lnTo>
                      <a:pt x="3394" y="631"/>
                    </a:lnTo>
                    <a:lnTo>
                      <a:pt x="3414" y="637"/>
                    </a:lnTo>
                    <a:lnTo>
                      <a:pt x="3436" y="645"/>
                    </a:lnTo>
                    <a:lnTo>
                      <a:pt x="3458" y="650"/>
                    </a:lnTo>
                    <a:lnTo>
                      <a:pt x="3484" y="653"/>
                    </a:lnTo>
                    <a:lnTo>
                      <a:pt x="3509" y="656"/>
                    </a:lnTo>
                    <a:lnTo>
                      <a:pt x="3534" y="657"/>
                    </a:lnTo>
                    <a:lnTo>
                      <a:pt x="3562" y="656"/>
                    </a:lnTo>
                    <a:lnTo>
                      <a:pt x="3591" y="653"/>
                    </a:lnTo>
                    <a:lnTo>
                      <a:pt x="3604" y="651"/>
                    </a:lnTo>
                    <a:lnTo>
                      <a:pt x="3616" y="648"/>
                    </a:lnTo>
                    <a:lnTo>
                      <a:pt x="3628" y="645"/>
                    </a:lnTo>
                    <a:lnTo>
                      <a:pt x="3639" y="641"/>
                    </a:lnTo>
                    <a:lnTo>
                      <a:pt x="3650" y="636"/>
                    </a:lnTo>
                    <a:lnTo>
                      <a:pt x="3662" y="632"/>
                    </a:lnTo>
                    <a:lnTo>
                      <a:pt x="3670" y="629"/>
                    </a:lnTo>
                    <a:lnTo>
                      <a:pt x="3682" y="624"/>
                    </a:lnTo>
                    <a:lnTo>
                      <a:pt x="3689" y="618"/>
                    </a:lnTo>
                    <a:lnTo>
                      <a:pt x="3700" y="612"/>
                    </a:lnTo>
                    <a:lnTo>
                      <a:pt x="3707" y="606"/>
                    </a:lnTo>
                    <a:lnTo>
                      <a:pt x="3714" y="598"/>
                    </a:lnTo>
                    <a:lnTo>
                      <a:pt x="3721" y="593"/>
                    </a:lnTo>
                    <a:lnTo>
                      <a:pt x="3729" y="586"/>
                    </a:lnTo>
                    <a:lnTo>
                      <a:pt x="3736" y="578"/>
                    </a:lnTo>
                    <a:lnTo>
                      <a:pt x="3741" y="571"/>
                    </a:lnTo>
                    <a:lnTo>
                      <a:pt x="3751" y="555"/>
                    </a:lnTo>
                    <a:lnTo>
                      <a:pt x="3758" y="539"/>
                    </a:lnTo>
                    <a:lnTo>
                      <a:pt x="3765" y="521"/>
                    </a:lnTo>
                    <a:lnTo>
                      <a:pt x="3770" y="503"/>
                    </a:lnTo>
                    <a:lnTo>
                      <a:pt x="3774" y="484"/>
                    </a:lnTo>
                    <a:lnTo>
                      <a:pt x="3774" y="465"/>
                    </a:lnTo>
                    <a:lnTo>
                      <a:pt x="3774" y="448"/>
                    </a:lnTo>
                    <a:lnTo>
                      <a:pt x="3771" y="433"/>
                    </a:lnTo>
                    <a:lnTo>
                      <a:pt x="3768" y="417"/>
                    </a:lnTo>
                    <a:lnTo>
                      <a:pt x="3764" y="403"/>
                    </a:lnTo>
                    <a:lnTo>
                      <a:pt x="3758" y="389"/>
                    </a:lnTo>
                    <a:lnTo>
                      <a:pt x="3751" y="377"/>
                    </a:lnTo>
                    <a:lnTo>
                      <a:pt x="3743" y="364"/>
                    </a:lnTo>
                    <a:lnTo>
                      <a:pt x="3733" y="352"/>
                    </a:lnTo>
                    <a:lnTo>
                      <a:pt x="3723" y="341"/>
                    </a:lnTo>
                    <a:lnTo>
                      <a:pt x="3711" y="330"/>
                    </a:lnTo>
                    <a:lnTo>
                      <a:pt x="3699" y="321"/>
                    </a:lnTo>
                    <a:lnTo>
                      <a:pt x="3682" y="310"/>
                    </a:lnTo>
                    <a:lnTo>
                      <a:pt x="3667" y="302"/>
                    </a:lnTo>
                    <a:lnTo>
                      <a:pt x="3649" y="293"/>
                    </a:lnTo>
                    <a:lnTo>
                      <a:pt x="3630" y="285"/>
                    </a:lnTo>
                    <a:lnTo>
                      <a:pt x="3610" y="276"/>
                    </a:lnTo>
                    <a:lnTo>
                      <a:pt x="3581" y="265"/>
                    </a:lnTo>
                    <a:lnTo>
                      <a:pt x="3556" y="253"/>
                    </a:lnTo>
                    <a:lnTo>
                      <a:pt x="3545" y="248"/>
                    </a:lnTo>
                    <a:lnTo>
                      <a:pt x="3535" y="242"/>
                    </a:lnTo>
                    <a:lnTo>
                      <a:pt x="3526" y="235"/>
                    </a:lnTo>
                    <a:lnTo>
                      <a:pt x="3518" y="230"/>
                    </a:lnTo>
                    <a:lnTo>
                      <a:pt x="3512" y="225"/>
                    </a:lnTo>
                    <a:lnTo>
                      <a:pt x="3506" y="218"/>
                    </a:lnTo>
                    <a:lnTo>
                      <a:pt x="3500" y="211"/>
                    </a:lnTo>
                    <a:lnTo>
                      <a:pt x="3496" y="205"/>
                    </a:lnTo>
                    <a:lnTo>
                      <a:pt x="3493" y="196"/>
                    </a:lnTo>
                    <a:lnTo>
                      <a:pt x="3491" y="189"/>
                    </a:lnTo>
                    <a:lnTo>
                      <a:pt x="3490" y="182"/>
                    </a:lnTo>
                    <a:lnTo>
                      <a:pt x="3490" y="172"/>
                    </a:lnTo>
                    <a:lnTo>
                      <a:pt x="3490" y="166"/>
                    </a:lnTo>
                    <a:lnTo>
                      <a:pt x="3491" y="158"/>
                    </a:lnTo>
                    <a:lnTo>
                      <a:pt x="3492" y="151"/>
                    </a:lnTo>
                    <a:lnTo>
                      <a:pt x="3496" y="145"/>
                    </a:lnTo>
                    <a:lnTo>
                      <a:pt x="3498" y="138"/>
                    </a:lnTo>
                    <a:lnTo>
                      <a:pt x="3503" y="132"/>
                    </a:lnTo>
                    <a:lnTo>
                      <a:pt x="3509" y="125"/>
                    </a:lnTo>
                    <a:lnTo>
                      <a:pt x="3515" y="120"/>
                    </a:lnTo>
                    <a:lnTo>
                      <a:pt x="3521" y="115"/>
                    </a:lnTo>
                    <a:lnTo>
                      <a:pt x="3529" y="110"/>
                    </a:lnTo>
                    <a:lnTo>
                      <a:pt x="3537" y="106"/>
                    </a:lnTo>
                    <a:lnTo>
                      <a:pt x="3548" y="102"/>
                    </a:lnTo>
                    <a:lnTo>
                      <a:pt x="3557" y="99"/>
                    </a:lnTo>
                    <a:lnTo>
                      <a:pt x="3567" y="97"/>
                    </a:lnTo>
                    <a:lnTo>
                      <a:pt x="3581" y="96"/>
                    </a:lnTo>
                    <a:lnTo>
                      <a:pt x="3595" y="96"/>
                    </a:lnTo>
                    <a:lnTo>
                      <a:pt x="3616" y="96"/>
                    </a:lnTo>
                    <a:lnTo>
                      <a:pt x="3636" y="98"/>
                    </a:lnTo>
                    <a:lnTo>
                      <a:pt x="3655" y="102"/>
                    </a:lnTo>
                    <a:lnTo>
                      <a:pt x="3670" y="107"/>
                    </a:lnTo>
                    <a:lnTo>
                      <a:pt x="3686" y="111"/>
                    </a:lnTo>
                    <a:lnTo>
                      <a:pt x="3700" y="116"/>
                    </a:lnTo>
                    <a:lnTo>
                      <a:pt x="3711" y="121"/>
                    </a:lnTo>
                    <a:lnTo>
                      <a:pt x="3720" y="125"/>
                    </a:lnTo>
                    <a:lnTo>
                      <a:pt x="3749" y="32"/>
                    </a:lnTo>
                    <a:lnTo>
                      <a:pt x="3736" y="25"/>
                    </a:lnTo>
                    <a:lnTo>
                      <a:pt x="3720" y="20"/>
                    </a:lnTo>
                    <a:lnTo>
                      <a:pt x="3704" y="15"/>
                    </a:lnTo>
                    <a:lnTo>
                      <a:pt x="3686" y="9"/>
                    </a:lnTo>
                    <a:lnTo>
                      <a:pt x="3666" y="6"/>
                    </a:lnTo>
                    <a:lnTo>
                      <a:pt x="3644" y="3"/>
                    </a:lnTo>
                    <a:lnTo>
                      <a:pt x="3622" y="1"/>
                    </a:lnTo>
                    <a:lnTo>
                      <a:pt x="3597" y="0"/>
                    </a:lnTo>
                    <a:lnTo>
                      <a:pt x="3572" y="1"/>
                    </a:lnTo>
                    <a:lnTo>
                      <a:pt x="3548" y="4"/>
                    </a:lnTo>
                    <a:lnTo>
                      <a:pt x="3524" y="8"/>
                    </a:lnTo>
                    <a:lnTo>
                      <a:pt x="3503" y="15"/>
                    </a:lnTo>
                    <a:lnTo>
                      <a:pt x="3484" y="22"/>
                    </a:lnTo>
                    <a:lnTo>
                      <a:pt x="3466" y="31"/>
                    </a:lnTo>
                    <a:lnTo>
                      <a:pt x="3448" y="41"/>
                    </a:lnTo>
                    <a:lnTo>
                      <a:pt x="3433" y="53"/>
                    </a:lnTo>
                    <a:lnTo>
                      <a:pt x="3419" y="65"/>
                    </a:lnTo>
                    <a:lnTo>
                      <a:pt x="3407" y="79"/>
                    </a:lnTo>
                    <a:lnTo>
                      <a:pt x="3398" y="95"/>
                    </a:lnTo>
                    <a:lnTo>
                      <a:pt x="3387" y="111"/>
                    </a:lnTo>
                    <a:lnTo>
                      <a:pt x="3381" y="128"/>
                    </a:lnTo>
                    <a:lnTo>
                      <a:pt x="3377" y="146"/>
                    </a:lnTo>
                    <a:lnTo>
                      <a:pt x="3372" y="163"/>
                    </a:lnTo>
                    <a:lnTo>
                      <a:pt x="3371" y="184"/>
                    </a:lnTo>
                    <a:lnTo>
                      <a:pt x="3372" y="198"/>
                    </a:lnTo>
                    <a:lnTo>
                      <a:pt x="3374" y="216"/>
                    </a:lnTo>
                    <a:lnTo>
                      <a:pt x="3379" y="231"/>
                    </a:lnTo>
                    <a:lnTo>
                      <a:pt x="3384" y="246"/>
                    </a:lnTo>
                    <a:lnTo>
                      <a:pt x="3391" y="260"/>
                    </a:lnTo>
                    <a:lnTo>
                      <a:pt x="3399" y="271"/>
                    </a:lnTo>
                    <a:lnTo>
                      <a:pt x="3409" y="284"/>
                    </a:lnTo>
                    <a:lnTo>
                      <a:pt x="3419" y="295"/>
                    </a:lnTo>
                    <a:lnTo>
                      <a:pt x="3431" y="306"/>
                    </a:lnTo>
                    <a:lnTo>
                      <a:pt x="3443" y="318"/>
                    </a:lnTo>
                    <a:lnTo>
                      <a:pt x="3458" y="327"/>
                    </a:lnTo>
                    <a:lnTo>
                      <a:pt x="3473" y="337"/>
                    </a:lnTo>
                    <a:lnTo>
                      <a:pt x="3490" y="344"/>
                    </a:lnTo>
                    <a:lnTo>
                      <a:pt x="3507" y="354"/>
                    </a:lnTo>
                    <a:lnTo>
                      <a:pt x="3524" y="361"/>
                    </a:lnTo>
                    <a:lnTo>
                      <a:pt x="3544" y="368"/>
                    </a:lnTo>
                    <a:lnTo>
                      <a:pt x="3572" y="379"/>
                    </a:lnTo>
                    <a:lnTo>
                      <a:pt x="3595" y="390"/>
                    </a:lnTo>
                    <a:lnTo>
                      <a:pt x="3605" y="396"/>
                    </a:lnTo>
                    <a:lnTo>
                      <a:pt x="3614" y="402"/>
                    </a:lnTo>
                    <a:lnTo>
                      <a:pt x="3623" y="407"/>
                    </a:lnTo>
                    <a:lnTo>
                      <a:pt x="3630" y="414"/>
                    </a:lnTo>
                    <a:lnTo>
                      <a:pt x="3637" y="419"/>
                    </a:lnTo>
                    <a:lnTo>
                      <a:pt x="3642" y="427"/>
                    </a:lnTo>
                    <a:lnTo>
                      <a:pt x="3645" y="434"/>
                    </a:lnTo>
                    <a:lnTo>
                      <a:pt x="3649" y="441"/>
                    </a:lnTo>
                    <a:lnTo>
                      <a:pt x="3651" y="448"/>
                    </a:lnTo>
                    <a:lnTo>
                      <a:pt x="3655" y="456"/>
                    </a:lnTo>
                    <a:lnTo>
                      <a:pt x="3656" y="465"/>
                    </a:lnTo>
                    <a:lnTo>
                      <a:pt x="3657" y="474"/>
                    </a:lnTo>
                    <a:lnTo>
                      <a:pt x="3656" y="483"/>
                    </a:lnTo>
                    <a:lnTo>
                      <a:pt x="3655" y="492"/>
                    </a:lnTo>
                    <a:lnTo>
                      <a:pt x="3651" y="501"/>
                    </a:lnTo>
                    <a:lnTo>
                      <a:pt x="3648" y="510"/>
                    </a:lnTo>
                    <a:lnTo>
                      <a:pt x="3644" y="517"/>
                    </a:lnTo>
                    <a:lnTo>
                      <a:pt x="3638" y="523"/>
                    </a:lnTo>
                    <a:lnTo>
                      <a:pt x="3633" y="530"/>
                    </a:lnTo>
                    <a:lnTo>
                      <a:pt x="3626" y="537"/>
                    </a:lnTo>
                    <a:lnTo>
                      <a:pt x="3619" y="542"/>
                    </a:lnTo>
                    <a:lnTo>
                      <a:pt x="3610" y="547"/>
                    </a:lnTo>
                    <a:lnTo>
                      <a:pt x="3600" y="551"/>
                    </a:lnTo>
                    <a:lnTo>
                      <a:pt x="3591" y="554"/>
                    </a:lnTo>
                    <a:lnTo>
                      <a:pt x="3579" y="557"/>
                    </a:lnTo>
                    <a:lnTo>
                      <a:pt x="3567" y="559"/>
                    </a:lnTo>
                    <a:lnTo>
                      <a:pt x="3555" y="560"/>
                    </a:lnTo>
                    <a:lnTo>
                      <a:pt x="3541" y="560"/>
                    </a:lnTo>
                    <a:lnTo>
                      <a:pt x="3518" y="560"/>
                    </a:lnTo>
                    <a:lnTo>
                      <a:pt x="3497" y="557"/>
                    </a:lnTo>
                    <a:lnTo>
                      <a:pt x="3477" y="554"/>
                    </a:lnTo>
                    <a:lnTo>
                      <a:pt x="3455" y="549"/>
                    </a:lnTo>
                    <a:lnTo>
                      <a:pt x="3436" y="542"/>
                    </a:lnTo>
                    <a:lnTo>
                      <a:pt x="3419" y="536"/>
                    </a:lnTo>
                    <a:lnTo>
                      <a:pt x="3403" y="527"/>
                    </a:lnTo>
                    <a:lnTo>
                      <a:pt x="3387" y="520"/>
                    </a:lnTo>
                    <a:lnTo>
                      <a:pt x="3363" y="616"/>
                    </a:lnTo>
                    <a:close/>
                    <a:moveTo>
                      <a:pt x="3260" y="270"/>
                    </a:moveTo>
                    <a:lnTo>
                      <a:pt x="3022" y="270"/>
                    </a:lnTo>
                    <a:lnTo>
                      <a:pt x="3022" y="107"/>
                    </a:lnTo>
                    <a:lnTo>
                      <a:pt x="3275" y="107"/>
                    </a:lnTo>
                    <a:lnTo>
                      <a:pt x="3275" y="11"/>
                    </a:lnTo>
                    <a:lnTo>
                      <a:pt x="2905" y="11"/>
                    </a:lnTo>
                    <a:lnTo>
                      <a:pt x="2905" y="647"/>
                    </a:lnTo>
                    <a:lnTo>
                      <a:pt x="3288" y="647"/>
                    </a:lnTo>
                    <a:lnTo>
                      <a:pt x="3288" y="551"/>
                    </a:lnTo>
                    <a:lnTo>
                      <a:pt x="3022" y="551"/>
                    </a:lnTo>
                    <a:lnTo>
                      <a:pt x="3022" y="364"/>
                    </a:lnTo>
                    <a:lnTo>
                      <a:pt x="3260" y="364"/>
                    </a:lnTo>
                    <a:lnTo>
                      <a:pt x="3260" y="270"/>
                    </a:lnTo>
                    <a:close/>
                    <a:moveTo>
                      <a:pt x="2789" y="536"/>
                    </a:moveTo>
                    <a:lnTo>
                      <a:pt x="2775" y="541"/>
                    </a:lnTo>
                    <a:lnTo>
                      <a:pt x="2763" y="546"/>
                    </a:lnTo>
                    <a:lnTo>
                      <a:pt x="2748" y="550"/>
                    </a:lnTo>
                    <a:lnTo>
                      <a:pt x="2732" y="553"/>
                    </a:lnTo>
                    <a:lnTo>
                      <a:pt x="2716" y="556"/>
                    </a:lnTo>
                    <a:lnTo>
                      <a:pt x="2697" y="558"/>
                    </a:lnTo>
                    <a:lnTo>
                      <a:pt x="2681" y="559"/>
                    </a:lnTo>
                    <a:lnTo>
                      <a:pt x="2663" y="559"/>
                    </a:lnTo>
                    <a:lnTo>
                      <a:pt x="2649" y="559"/>
                    </a:lnTo>
                    <a:lnTo>
                      <a:pt x="2638" y="558"/>
                    </a:lnTo>
                    <a:lnTo>
                      <a:pt x="2625" y="557"/>
                    </a:lnTo>
                    <a:lnTo>
                      <a:pt x="2613" y="555"/>
                    </a:lnTo>
                    <a:lnTo>
                      <a:pt x="2601" y="553"/>
                    </a:lnTo>
                    <a:lnTo>
                      <a:pt x="2591" y="551"/>
                    </a:lnTo>
                    <a:lnTo>
                      <a:pt x="2579" y="548"/>
                    </a:lnTo>
                    <a:lnTo>
                      <a:pt x="2569" y="543"/>
                    </a:lnTo>
                    <a:lnTo>
                      <a:pt x="2558" y="539"/>
                    </a:lnTo>
                    <a:lnTo>
                      <a:pt x="2550" y="535"/>
                    </a:lnTo>
                    <a:lnTo>
                      <a:pt x="2539" y="529"/>
                    </a:lnTo>
                    <a:lnTo>
                      <a:pt x="2531" y="523"/>
                    </a:lnTo>
                    <a:lnTo>
                      <a:pt x="2524" y="518"/>
                    </a:lnTo>
                    <a:lnTo>
                      <a:pt x="2514" y="512"/>
                    </a:lnTo>
                    <a:lnTo>
                      <a:pt x="2507" y="504"/>
                    </a:lnTo>
                    <a:lnTo>
                      <a:pt x="2499" y="498"/>
                    </a:lnTo>
                    <a:lnTo>
                      <a:pt x="2492" y="489"/>
                    </a:lnTo>
                    <a:lnTo>
                      <a:pt x="2487" y="482"/>
                    </a:lnTo>
                    <a:lnTo>
                      <a:pt x="2482" y="474"/>
                    </a:lnTo>
                    <a:lnTo>
                      <a:pt x="2475" y="464"/>
                    </a:lnTo>
                    <a:lnTo>
                      <a:pt x="2469" y="454"/>
                    </a:lnTo>
                    <a:lnTo>
                      <a:pt x="2465" y="445"/>
                    </a:lnTo>
                    <a:lnTo>
                      <a:pt x="2461" y="436"/>
                    </a:lnTo>
                    <a:lnTo>
                      <a:pt x="2456" y="425"/>
                    </a:lnTo>
                    <a:lnTo>
                      <a:pt x="2450" y="403"/>
                    </a:lnTo>
                    <a:lnTo>
                      <a:pt x="2445" y="380"/>
                    </a:lnTo>
                    <a:lnTo>
                      <a:pt x="2443" y="356"/>
                    </a:lnTo>
                    <a:lnTo>
                      <a:pt x="2443" y="330"/>
                    </a:lnTo>
                    <a:lnTo>
                      <a:pt x="2443" y="317"/>
                    </a:lnTo>
                    <a:lnTo>
                      <a:pt x="2443" y="303"/>
                    </a:lnTo>
                    <a:lnTo>
                      <a:pt x="2444" y="289"/>
                    </a:lnTo>
                    <a:lnTo>
                      <a:pt x="2446" y="276"/>
                    </a:lnTo>
                    <a:lnTo>
                      <a:pt x="2448" y="264"/>
                    </a:lnTo>
                    <a:lnTo>
                      <a:pt x="2451" y="252"/>
                    </a:lnTo>
                    <a:lnTo>
                      <a:pt x="2454" y="241"/>
                    </a:lnTo>
                    <a:lnTo>
                      <a:pt x="2458" y="229"/>
                    </a:lnTo>
                    <a:lnTo>
                      <a:pt x="2463" y="218"/>
                    </a:lnTo>
                    <a:lnTo>
                      <a:pt x="2467" y="208"/>
                    </a:lnTo>
                    <a:lnTo>
                      <a:pt x="2473" y="198"/>
                    </a:lnTo>
                    <a:lnTo>
                      <a:pt x="2477" y="189"/>
                    </a:lnTo>
                    <a:lnTo>
                      <a:pt x="2484" y="180"/>
                    </a:lnTo>
                    <a:lnTo>
                      <a:pt x="2490" y="172"/>
                    </a:lnTo>
                    <a:lnTo>
                      <a:pt x="2496" y="163"/>
                    </a:lnTo>
                    <a:lnTo>
                      <a:pt x="2504" y="156"/>
                    </a:lnTo>
                    <a:lnTo>
                      <a:pt x="2513" y="149"/>
                    </a:lnTo>
                    <a:lnTo>
                      <a:pt x="2519" y="142"/>
                    </a:lnTo>
                    <a:lnTo>
                      <a:pt x="2528" y="136"/>
                    </a:lnTo>
                    <a:lnTo>
                      <a:pt x="2536" y="130"/>
                    </a:lnTo>
                    <a:lnTo>
                      <a:pt x="2546" y="125"/>
                    </a:lnTo>
                    <a:lnTo>
                      <a:pt x="2556" y="120"/>
                    </a:lnTo>
                    <a:lnTo>
                      <a:pt x="2565" y="115"/>
                    </a:lnTo>
                    <a:lnTo>
                      <a:pt x="2574" y="112"/>
                    </a:lnTo>
                    <a:lnTo>
                      <a:pt x="2596" y="104"/>
                    </a:lnTo>
                    <a:lnTo>
                      <a:pt x="2618" y="100"/>
                    </a:lnTo>
                    <a:lnTo>
                      <a:pt x="2640" y="97"/>
                    </a:lnTo>
                    <a:lnTo>
                      <a:pt x="2664" y="96"/>
                    </a:lnTo>
                    <a:lnTo>
                      <a:pt x="2683" y="97"/>
                    </a:lnTo>
                    <a:lnTo>
                      <a:pt x="2701" y="98"/>
                    </a:lnTo>
                    <a:lnTo>
                      <a:pt x="2719" y="100"/>
                    </a:lnTo>
                    <a:lnTo>
                      <a:pt x="2733" y="103"/>
                    </a:lnTo>
                    <a:lnTo>
                      <a:pt x="2748" y="108"/>
                    </a:lnTo>
                    <a:lnTo>
                      <a:pt x="2763" y="112"/>
                    </a:lnTo>
                    <a:lnTo>
                      <a:pt x="2775" y="116"/>
                    </a:lnTo>
                    <a:lnTo>
                      <a:pt x="2788" y="121"/>
                    </a:lnTo>
                    <a:lnTo>
                      <a:pt x="2812" y="28"/>
                    </a:lnTo>
                    <a:lnTo>
                      <a:pt x="2803" y="24"/>
                    </a:lnTo>
                    <a:lnTo>
                      <a:pt x="2790" y="19"/>
                    </a:lnTo>
                    <a:lnTo>
                      <a:pt x="2773" y="14"/>
                    </a:lnTo>
                    <a:lnTo>
                      <a:pt x="2757" y="9"/>
                    </a:lnTo>
                    <a:lnTo>
                      <a:pt x="2734" y="6"/>
                    </a:lnTo>
                    <a:lnTo>
                      <a:pt x="2712" y="3"/>
                    </a:lnTo>
                    <a:lnTo>
                      <a:pt x="2687" y="1"/>
                    </a:lnTo>
                    <a:lnTo>
                      <a:pt x="2659" y="0"/>
                    </a:lnTo>
                    <a:lnTo>
                      <a:pt x="2641" y="1"/>
                    </a:lnTo>
                    <a:lnTo>
                      <a:pt x="2624" y="2"/>
                    </a:lnTo>
                    <a:lnTo>
                      <a:pt x="2606" y="4"/>
                    </a:lnTo>
                    <a:lnTo>
                      <a:pt x="2590" y="6"/>
                    </a:lnTo>
                    <a:lnTo>
                      <a:pt x="2572" y="9"/>
                    </a:lnTo>
                    <a:lnTo>
                      <a:pt x="2556" y="14"/>
                    </a:lnTo>
                    <a:lnTo>
                      <a:pt x="2539" y="18"/>
                    </a:lnTo>
                    <a:lnTo>
                      <a:pt x="2525" y="23"/>
                    </a:lnTo>
                    <a:lnTo>
                      <a:pt x="2510" y="30"/>
                    </a:lnTo>
                    <a:lnTo>
                      <a:pt x="2494" y="36"/>
                    </a:lnTo>
                    <a:lnTo>
                      <a:pt x="2482" y="43"/>
                    </a:lnTo>
                    <a:lnTo>
                      <a:pt x="2466" y="52"/>
                    </a:lnTo>
                    <a:lnTo>
                      <a:pt x="2454" y="60"/>
                    </a:lnTo>
                    <a:lnTo>
                      <a:pt x="2442" y="70"/>
                    </a:lnTo>
                    <a:lnTo>
                      <a:pt x="2428" y="79"/>
                    </a:lnTo>
                    <a:lnTo>
                      <a:pt x="2417" y="90"/>
                    </a:lnTo>
                    <a:lnTo>
                      <a:pt x="2405" y="101"/>
                    </a:lnTo>
                    <a:lnTo>
                      <a:pt x="2395" y="113"/>
                    </a:lnTo>
                    <a:lnTo>
                      <a:pt x="2385" y="125"/>
                    </a:lnTo>
                    <a:lnTo>
                      <a:pt x="2376" y="138"/>
                    </a:lnTo>
                    <a:lnTo>
                      <a:pt x="2367" y="152"/>
                    </a:lnTo>
                    <a:lnTo>
                      <a:pt x="2360" y="166"/>
                    </a:lnTo>
                    <a:lnTo>
                      <a:pt x="2353" y="180"/>
                    </a:lnTo>
                    <a:lnTo>
                      <a:pt x="2345" y="195"/>
                    </a:lnTo>
                    <a:lnTo>
                      <a:pt x="2340" y="211"/>
                    </a:lnTo>
                    <a:lnTo>
                      <a:pt x="2335" y="228"/>
                    </a:lnTo>
                    <a:lnTo>
                      <a:pt x="2330" y="245"/>
                    </a:lnTo>
                    <a:lnTo>
                      <a:pt x="2327" y="262"/>
                    </a:lnTo>
                    <a:lnTo>
                      <a:pt x="2323" y="280"/>
                    </a:lnTo>
                    <a:lnTo>
                      <a:pt x="2322" y="298"/>
                    </a:lnTo>
                    <a:lnTo>
                      <a:pt x="2321" y="317"/>
                    </a:lnTo>
                    <a:lnTo>
                      <a:pt x="2321" y="337"/>
                    </a:lnTo>
                    <a:lnTo>
                      <a:pt x="2321" y="355"/>
                    </a:lnTo>
                    <a:lnTo>
                      <a:pt x="2322" y="371"/>
                    </a:lnTo>
                    <a:lnTo>
                      <a:pt x="2323" y="389"/>
                    </a:lnTo>
                    <a:lnTo>
                      <a:pt x="2325" y="405"/>
                    </a:lnTo>
                    <a:lnTo>
                      <a:pt x="2328" y="422"/>
                    </a:lnTo>
                    <a:lnTo>
                      <a:pt x="2334" y="438"/>
                    </a:lnTo>
                    <a:lnTo>
                      <a:pt x="2337" y="452"/>
                    </a:lnTo>
                    <a:lnTo>
                      <a:pt x="2342" y="469"/>
                    </a:lnTo>
                    <a:lnTo>
                      <a:pt x="2347" y="482"/>
                    </a:lnTo>
                    <a:lnTo>
                      <a:pt x="2355" y="496"/>
                    </a:lnTo>
                    <a:lnTo>
                      <a:pt x="2361" y="510"/>
                    </a:lnTo>
                    <a:lnTo>
                      <a:pt x="2369" y="522"/>
                    </a:lnTo>
                    <a:lnTo>
                      <a:pt x="2378" y="535"/>
                    </a:lnTo>
                    <a:lnTo>
                      <a:pt x="2386" y="548"/>
                    </a:lnTo>
                    <a:lnTo>
                      <a:pt x="2397" y="558"/>
                    </a:lnTo>
                    <a:lnTo>
                      <a:pt x="2406" y="569"/>
                    </a:lnTo>
                    <a:lnTo>
                      <a:pt x="2417" y="579"/>
                    </a:lnTo>
                    <a:lnTo>
                      <a:pt x="2428" y="589"/>
                    </a:lnTo>
                    <a:lnTo>
                      <a:pt x="2441" y="597"/>
                    </a:lnTo>
                    <a:lnTo>
                      <a:pt x="2452" y="607"/>
                    </a:lnTo>
                    <a:lnTo>
                      <a:pt x="2466" y="614"/>
                    </a:lnTo>
                    <a:lnTo>
                      <a:pt x="2480" y="622"/>
                    </a:lnTo>
                    <a:lnTo>
                      <a:pt x="2493" y="628"/>
                    </a:lnTo>
                    <a:lnTo>
                      <a:pt x="2508" y="633"/>
                    </a:lnTo>
                    <a:lnTo>
                      <a:pt x="2524" y="638"/>
                    </a:lnTo>
                    <a:lnTo>
                      <a:pt x="2538" y="644"/>
                    </a:lnTo>
                    <a:lnTo>
                      <a:pt x="2556" y="648"/>
                    </a:lnTo>
                    <a:lnTo>
                      <a:pt x="2572" y="651"/>
                    </a:lnTo>
                    <a:lnTo>
                      <a:pt x="2590" y="653"/>
                    </a:lnTo>
                    <a:lnTo>
                      <a:pt x="2606" y="655"/>
                    </a:lnTo>
                    <a:lnTo>
                      <a:pt x="2625" y="656"/>
                    </a:lnTo>
                    <a:lnTo>
                      <a:pt x="2644" y="657"/>
                    </a:lnTo>
                    <a:lnTo>
                      <a:pt x="2672" y="656"/>
                    </a:lnTo>
                    <a:lnTo>
                      <a:pt x="2697" y="654"/>
                    </a:lnTo>
                    <a:lnTo>
                      <a:pt x="2721" y="651"/>
                    </a:lnTo>
                    <a:lnTo>
                      <a:pt x="2745" y="648"/>
                    </a:lnTo>
                    <a:lnTo>
                      <a:pt x="2764" y="644"/>
                    </a:lnTo>
                    <a:lnTo>
                      <a:pt x="2782" y="637"/>
                    </a:lnTo>
                    <a:lnTo>
                      <a:pt x="2796" y="632"/>
                    </a:lnTo>
                    <a:lnTo>
                      <a:pt x="2808" y="628"/>
                    </a:lnTo>
                    <a:lnTo>
                      <a:pt x="2789" y="536"/>
                    </a:lnTo>
                    <a:close/>
                    <a:moveTo>
                      <a:pt x="2105" y="11"/>
                    </a:moveTo>
                    <a:lnTo>
                      <a:pt x="2105" y="647"/>
                    </a:lnTo>
                    <a:lnTo>
                      <a:pt x="2220" y="647"/>
                    </a:lnTo>
                    <a:lnTo>
                      <a:pt x="2220" y="11"/>
                    </a:lnTo>
                    <a:lnTo>
                      <a:pt x="2105" y="11"/>
                    </a:lnTo>
                    <a:close/>
                    <a:moveTo>
                      <a:pt x="1816" y="647"/>
                    </a:moveTo>
                    <a:lnTo>
                      <a:pt x="2037" y="11"/>
                    </a:lnTo>
                    <a:lnTo>
                      <a:pt x="1914" y="11"/>
                    </a:lnTo>
                    <a:lnTo>
                      <a:pt x="1821" y="302"/>
                    </a:lnTo>
                    <a:lnTo>
                      <a:pt x="1811" y="330"/>
                    </a:lnTo>
                    <a:lnTo>
                      <a:pt x="1802" y="360"/>
                    </a:lnTo>
                    <a:lnTo>
                      <a:pt x="1793" y="388"/>
                    </a:lnTo>
                    <a:lnTo>
                      <a:pt x="1786" y="417"/>
                    </a:lnTo>
                    <a:lnTo>
                      <a:pt x="1778" y="446"/>
                    </a:lnTo>
                    <a:lnTo>
                      <a:pt x="1769" y="475"/>
                    </a:lnTo>
                    <a:lnTo>
                      <a:pt x="1763" y="503"/>
                    </a:lnTo>
                    <a:lnTo>
                      <a:pt x="1756" y="531"/>
                    </a:lnTo>
                    <a:lnTo>
                      <a:pt x="1755" y="531"/>
                    </a:lnTo>
                    <a:lnTo>
                      <a:pt x="1748" y="503"/>
                    </a:lnTo>
                    <a:lnTo>
                      <a:pt x="1741" y="474"/>
                    </a:lnTo>
                    <a:lnTo>
                      <a:pt x="1734" y="445"/>
                    </a:lnTo>
                    <a:lnTo>
                      <a:pt x="1726" y="416"/>
                    </a:lnTo>
                    <a:lnTo>
                      <a:pt x="1718" y="388"/>
                    </a:lnTo>
                    <a:lnTo>
                      <a:pt x="1711" y="359"/>
                    </a:lnTo>
                    <a:lnTo>
                      <a:pt x="1701" y="329"/>
                    </a:lnTo>
                    <a:lnTo>
                      <a:pt x="1692" y="300"/>
                    </a:lnTo>
                    <a:lnTo>
                      <a:pt x="1606" y="11"/>
                    </a:lnTo>
                    <a:lnTo>
                      <a:pt x="1480" y="11"/>
                    </a:lnTo>
                    <a:lnTo>
                      <a:pt x="1684" y="647"/>
                    </a:lnTo>
                    <a:lnTo>
                      <a:pt x="1816" y="647"/>
                    </a:lnTo>
                    <a:close/>
                    <a:moveTo>
                      <a:pt x="1116" y="99"/>
                    </a:moveTo>
                    <a:lnTo>
                      <a:pt x="1126" y="97"/>
                    </a:lnTo>
                    <a:lnTo>
                      <a:pt x="1143" y="95"/>
                    </a:lnTo>
                    <a:lnTo>
                      <a:pt x="1162" y="94"/>
                    </a:lnTo>
                    <a:lnTo>
                      <a:pt x="1188" y="93"/>
                    </a:lnTo>
                    <a:lnTo>
                      <a:pt x="1201" y="94"/>
                    </a:lnTo>
                    <a:lnTo>
                      <a:pt x="1214" y="95"/>
                    </a:lnTo>
                    <a:lnTo>
                      <a:pt x="1226" y="97"/>
                    </a:lnTo>
                    <a:lnTo>
                      <a:pt x="1237" y="99"/>
                    </a:lnTo>
                    <a:lnTo>
                      <a:pt x="1250" y="102"/>
                    </a:lnTo>
                    <a:lnTo>
                      <a:pt x="1259" y="108"/>
                    </a:lnTo>
                    <a:lnTo>
                      <a:pt x="1269" y="112"/>
                    </a:lnTo>
                    <a:lnTo>
                      <a:pt x="1276" y="118"/>
                    </a:lnTo>
                    <a:lnTo>
                      <a:pt x="1286" y="125"/>
                    </a:lnTo>
                    <a:lnTo>
                      <a:pt x="1292" y="133"/>
                    </a:lnTo>
                    <a:lnTo>
                      <a:pt x="1297" y="140"/>
                    </a:lnTo>
                    <a:lnTo>
                      <a:pt x="1302" y="150"/>
                    </a:lnTo>
                    <a:lnTo>
                      <a:pt x="1307" y="160"/>
                    </a:lnTo>
                    <a:lnTo>
                      <a:pt x="1308" y="171"/>
                    </a:lnTo>
                    <a:lnTo>
                      <a:pt x="1311" y="183"/>
                    </a:lnTo>
                    <a:lnTo>
                      <a:pt x="1311" y="195"/>
                    </a:lnTo>
                    <a:lnTo>
                      <a:pt x="1311" y="207"/>
                    </a:lnTo>
                    <a:lnTo>
                      <a:pt x="1308" y="217"/>
                    </a:lnTo>
                    <a:lnTo>
                      <a:pt x="1307" y="228"/>
                    </a:lnTo>
                    <a:lnTo>
                      <a:pt x="1302" y="237"/>
                    </a:lnTo>
                    <a:lnTo>
                      <a:pt x="1297" y="248"/>
                    </a:lnTo>
                    <a:lnTo>
                      <a:pt x="1292" y="256"/>
                    </a:lnTo>
                    <a:lnTo>
                      <a:pt x="1284" y="264"/>
                    </a:lnTo>
                    <a:lnTo>
                      <a:pt x="1276" y="270"/>
                    </a:lnTo>
                    <a:lnTo>
                      <a:pt x="1269" y="278"/>
                    </a:lnTo>
                    <a:lnTo>
                      <a:pt x="1259" y="284"/>
                    </a:lnTo>
                    <a:lnTo>
                      <a:pt x="1249" y="288"/>
                    </a:lnTo>
                    <a:lnTo>
                      <a:pt x="1237" y="292"/>
                    </a:lnTo>
                    <a:lnTo>
                      <a:pt x="1225" y="295"/>
                    </a:lnTo>
                    <a:lnTo>
                      <a:pt x="1212" y="299"/>
                    </a:lnTo>
                    <a:lnTo>
                      <a:pt x="1199" y="300"/>
                    </a:lnTo>
                    <a:lnTo>
                      <a:pt x="1185" y="300"/>
                    </a:lnTo>
                    <a:lnTo>
                      <a:pt x="1116" y="300"/>
                    </a:lnTo>
                    <a:lnTo>
                      <a:pt x="1116" y="99"/>
                    </a:lnTo>
                    <a:close/>
                    <a:moveTo>
                      <a:pt x="1001" y="647"/>
                    </a:moveTo>
                    <a:lnTo>
                      <a:pt x="1116" y="647"/>
                    </a:lnTo>
                    <a:lnTo>
                      <a:pt x="1116" y="384"/>
                    </a:lnTo>
                    <a:lnTo>
                      <a:pt x="1174" y="384"/>
                    </a:lnTo>
                    <a:lnTo>
                      <a:pt x="1186" y="386"/>
                    </a:lnTo>
                    <a:lnTo>
                      <a:pt x="1198" y="387"/>
                    </a:lnTo>
                    <a:lnTo>
                      <a:pt x="1207" y="389"/>
                    </a:lnTo>
                    <a:lnTo>
                      <a:pt x="1217" y="392"/>
                    </a:lnTo>
                    <a:lnTo>
                      <a:pt x="1226" y="395"/>
                    </a:lnTo>
                    <a:lnTo>
                      <a:pt x="1233" y="399"/>
                    </a:lnTo>
                    <a:lnTo>
                      <a:pt x="1242" y="404"/>
                    </a:lnTo>
                    <a:lnTo>
                      <a:pt x="1249" y="411"/>
                    </a:lnTo>
                    <a:lnTo>
                      <a:pt x="1255" y="417"/>
                    </a:lnTo>
                    <a:lnTo>
                      <a:pt x="1262" y="425"/>
                    </a:lnTo>
                    <a:lnTo>
                      <a:pt x="1267" y="435"/>
                    </a:lnTo>
                    <a:lnTo>
                      <a:pt x="1271" y="444"/>
                    </a:lnTo>
                    <a:lnTo>
                      <a:pt x="1275" y="455"/>
                    </a:lnTo>
                    <a:lnTo>
                      <a:pt x="1280" y="469"/>
                    </a:lnTo>
                    <a:lnTo>
                      <a:pt x="1284" y="482"/>
                    </a:lnTo>
                    <a:lnTo>
                      <a:pt x="1288" y="497"/>
                    </a:lnTo>
                    <a:lnTo>
                      <a:pt x="1301" y="551"/>
                    </a:lnTo>
                    <a:lnTo>
                      <a:pt x="1313" y="594"/>
                    </a:lnTo>
                    <a:lnTo>
                      <a:pt x="1318" y="612"/>
                    </a:lnTo>
                    <a:lnTo>
                      <a:pt x="1321" y="627"/>
                    </a:lnTo>
                    <a:lnTo>
                      <a:pt x="1327" y="637"/>
                    </a:lnTo>
                    <a:lnTo>
                      <a:pt x="1331" y="647"/>
                    </a:lnTo>
                    <a:lnTo>
                      <a:pt x="1449" y="647"/>
                    </a:lnTo>
                    <a:lnTo>
                      <a:pt x="1445" y="634"/>
                    </a:lnTo>
                    <a:lnTo>
                      <a:pt x="1439" y="621"/>
                    </a:lnTo>
                    <a:lnTo>
                      <a:pt x="1434" y="599"/>
                    </a:lnTo>
                    <a:lnTo>
                      <a:pt x="1427" y="579"/>
                    </a:lnTo>
                    <a:lnTo>
                      <a:pt x="1421" y="554"/>
                    </a:lnTo>
                    <a:lnTo>
                      <a:pt x="1414" y="527"/>
                    </a:lnTo>
                    <a:lnTo>
                      <a:pt x="1407" y="499"/>
                    </a:lnTo>
                    <a:lnTo>
                      <a:pt x="1400" y="470"/>
                    </a:lnTo>
                    <a:lnTo>
                      <a:pt x="1394" y="447"/>
                    </a:lnTo>
                    <a:lnTo>
                      <a:pt x="1384" y="426"/>
                    </a:lnTo>
                    <a:lnTo>
                      <a:pt x="1377" y="408"/>
                    </a:lnTo>
                    <a:lnTo>
                      <a:pt x="1367" y="392"/>
                    </a:lnTo>
                    <a:lnTo>
                      <a:pt x="1361" y="383"/>
                    </a:lnTo>
                    <a:lnTo>
                      <a:pt x="1355" y="377"/>
                    </a:lnTo>
                    <a:lnTo>
                      <a:pt x="1349" y="370"/>
                    </a:lnTo>
                    <a:lnTo>
                      <a:pt x="1342" y="364"/>
                    </a:lnTo>
                    <a:lnTo>
                      <a:pt x="1335" y="359"/>
                    </a:lnTo>
                    <a:lnTo>
                      <a:pt x="1328" y="355"/>
                    </a:lnTo>
                    <a:lnTo>
                      <a:pt x="1319" y="350"/>
                    </a:lnTo>
                    <a:lnTo>
                      <a:pt x="1312" y="345"/>
                    </a:lnTo>
                    <a:lnTo>
                      <a:pt x="1312" y="343"/>
                    </a:lnTo>
                    <a:lnTo>
                      <a:pt x="1321" y="339"/>
                    </a:lnTo>
                    <a:lnTo>
                      <a:pt x="1334" y="335"/>
                    </a:lnTo>
                    <a:lnTo>
                      <a:pt x="1344" y="328"/>
                    </a:lnTo>
                    <a:lnTo>
                      <a:pt x="1355" y="322"/>
                    </a:lnTo>
                    <a:lnTo>
                      <a:pt x="1364" y="313"/>
                    </a:lnTo>
                    <a:lnTo>
                      <a:pt x="1374" y="305"/>
                    </a:lnTo>
                    <a:lnTo>
                      <a:pt x="1383" y="297"/>
                    </a:lnTo>
                    <a:lnTo>
                      <a:pt x="1391" y="287"/>
                    </a:lnTo>
                    <a:lnTo>
                      <a:pt x="1399" y="276"/>
                    </a:lnTo>
                    <a:lnTo>
                      <a:pt x="1406" y="265"/>
                    </a:lnTo>
                    <a:lnTo>
                      <a:pt x="1412" y="253"/>
                    </a:lnTo>
                    <a:lnTo>
                      <a:pt x="1417" y="241"/>
                    </a:lnTo>
                    <a:lnTo>
                      <a:pt x="1421" y="228"/>
                    </a:lnTo>
                    <a:lnTo>
                      <a:pt x="1424" y="214"/>
                    </a:lnTo>
                    <a:lnTo>
                      <a:pt x="1426" y="198"/>
                    </a:lnTo>
                    <a:lnTo>
                      <a:pt x="1426" y="185"/>
                    </a:lnTo>
                    <a:lnTo>
                      <a:pt x="1425" y="164"/>
                    </a:lnTo>
                    <a:lnTo>
                      <a:pt x="1422" y="146"/>
                    </a:lnTo>
                    <a:lnTo>
                      <a:pt x="1418" y="128"/>
                    </a:lnTo>
                    <a:lnTo>
                      <a:pt x="1413" y="111"/>
                    </a:lnTo>
                    <a:lnTo>
                      <a:pt x="1404" y="96"/>
                    </a:lnTo>
                    <a:lnTo>
                      <a:pt x="1395" y="81"/>
                    </a:lnTo>
                    <a:lnTo>
                      <a:pt x="1384" y="69"/>
                    </a:lnTo>
                    <a:lnTo>
                      <a:pt x="1372" y="57"/>
                    </a:lnTo>
                    <a:lnTo>
                      <a:pt x="1363" y="51"/>
                    </a:lnTo>
                    <a:lnTo>
                      <a:pt x="1355" y="44"/>
                    </a:lnTo>
                    <a:lnTo>
                      <a:pt x="1345" y="39"/>
                    </a:lnTo>
                    <a:lnTo>
                      <a:pt x="1336" y="34"/>
                    </a:lnTo>
                    <a:lnTo>
                      <a:pt x="1325" y="28"/>
                    </a:lnTo>
                    <a:lnTo>
                      <a:pt x="1314" y="24"/>
                    </a:lnTo>
                    <a:lnTo>
                      <a:pt x="1305" y="21"/>
                    </a:lnTo>
                    <a:lnTo>
                      <a:pt x="1292" y="18"/>
                    </a:lnTo>
                    <a:lnTo>
                      <a:pt x="1267" y="13"/>
                    </a:lnTo>
                    <a:lnTo>
                      <a:pt x="1238" y="8"/>
                    </a:lnTo>
                    <a:lnTo>
                      <a:pt x="1208" y="6"/>
                    </a:lnTo>
                    <a:lnTo>
                      <a:pt x="1177" y="5"/>
                    </a:lnTo>
                    <a:lnTo>
                      <a:pt x="1150" y="5"/>
                    </a:lnTo>
                    <a:lnTo>
                      <a:pt x="1126" y="6"/>
                    </a:lnTo>
                    <a:lnTo>
                      <a:pt x="1103" y="7"/>
                    </a:lnTo>
                    <a:lnTo>
                      <a:pt x="1079" y="9"/>
                    </a:lnTo>
                    <a:lnTo>
                      <a:pt x="1058" y="12"/>
                    </a:lnTo>
                    <a:lnTo>
                      <a:pt x="1037" y="14"/>
                    </a:lnTo>
                    <a:lnTo>
                      <a:pt x="1018" y="16"/>
                    </a:lnTo>
                    <a:lnTo>
                      <a:pt x="1001" y="19"/>
                    </a:lnTo>
                    <a:lnTo>
                      <a:pt x="1001" y="647"/>
                    </a:lnTo>
                    <a:close/>
                    <a:moveTo>
                      <a:pt x="871" y="270"/>
                    </a:moveTo>
                    <a:lnTo>
                      <a:pt x="631" y="270"/>
                    </a:lnTo>
                    <a:lnTo>
                      <a:pt x="631" y="107"/>
                    </a:lnTo>
                    <a:lnTo>
                      <a:pt x="885" y="107"/>
                    </a:lnTo>
                    <a:lnTo>
                      <a:pt x="885" y="11"/>
                    </a:lnTo>
                    <a:lnTo>
                      <a:pt x="517" y="11"/>
                    </a:lnTo>
                    <a:lnTo>
                      <a:pt x="517" y="647"/>
                    </a:lnTo>
                    <a:lnTo>
                      <a:pt x="900" y="647"/>
                    </a:lnTo>
                    <a:lnTo>
                      <a:pt x="900" y="551"/>
                    </a:lnTo>
                    <a:lnTo>
                      <a:pt x="631" y="551"/>
                    </a:lnTo>
                    <a:lnTo>
                      <a:pt x="631" y="364"/>
                    </a:lnTo>
                    <a:lnTo>
                      <a:pt x="871" y="364"/>
                    </a:lnTo>
                    <a:lnTo>
                      <a:pt x="871" y="270"/>
                    </a:lnTo>
                    <a:close/>
                    <a:moveTo>
                      <a:pt x="0" y="616"/>
                    </a:moveTo>
                    <a:lnTo>
                      <a:pt x="14" y="625"/>
                    </a:lnTo>
                    <a:lnTo>
                      <a:pt x="33" y="631"/>
                    </a:lnTo>
                    <a:lnTo>
                      <a:pt x="52" y="637"/>
                    </a:lnTo>
                    <a:lnTo>
                      <a:pt x="75" y="645"/>
                    </a:lnTo>
                    <a:lnTo>
                      <a:pt x="96" y="650"/>
                    </a:lnTo>
                    <a:lnTo>
                      <a:pt x="121" y="653"/>
                    </a:lnTo>
                    <a:lnTo>
                      <a:pt x="146" y="656"/>
                    </a:lnTo>
                    <a:lnTo>
                      <a:pt x="171" y="657"/>
                    </a:lnTo>
                    <a:lnTo>
                      <a:pt x="201" y="656"/>
                    </a:lnTo>
                    <a:lnTo>
                      <a:pt x="229" y="653"/>
                    </a:lnTo>
                    <a:lnTo>
                      <a:pt x="242" y="651"/>
                    </a:lnTo>
                    <a:lnTo>
                      <a:pt x="254" y="648"/>
                    </a:lnTo>
                    <a:lnTo>
                      <a:pt x="267" y="645"/>
                    </a:lnTo>
                    <a:lnTo>
                      <a:pt x="278" y="641"/>
                    </a:lnTo>
                    <a:lnTo>
                      <a:pt x="289" y="636"/>
                    </a:lnTo>
                    <a:lnTo>
                      <a:pt x="301" y="632"/>
                    </a:lnTo>
                    <a:lnTo>
                      <a:pt x="310" y="629"/>
                    </a:lnTo>
                    <a:lnTo>
                      <a:pt x="320" y="624"/>
                    </a:lnTo>
                    <a:lnTo>
                      <a:pt x="329" y="618"/>
                    </a:lnTo>
                    <a:lnTo>
                      <a:pt x="338" y="612"/>
                    </a:lnTo>
                    <a:lnTo>
                      <a:pt x="347" y="606"/>
                    </a:lnTo>
                    <a:lnTo>
                      <a:pt x="353" y="598"/>
                    </a:lnTo>
                    <a:lnTo>
                      <a:pt x="360" y="593"/>
                    </a:lnTo>
                    <a:lnTo>
                      <a:pt x="367" y="586"/>
                    </a:lnTo>
                    <a:lnTo>
                      <a:pt x="374" y="578"/>
                    </a:lnTo>
                    <a:lnTo>
                      <a:pt x="380" y="571"/>
                    </a:lnTo>
                    <a:lnTo>
                      <a:pt x="390" y="555"/>
                    </a:lnTo>
                    <a:lnTo>
                      <a:pt x="397" y="539"/>
                    </a:lnTo>
                    <a:lnTo>
                      <a:pt x="403" y="521"/>
                    </a:lnTo>
                    <a:lnTo>
                      <a:pt x="410" y="503"/>
                    </a:lnTo>
                    <a:lnTo>
                      <a:pt x="412" y="484"/>
                    </a:lnTo>
                    <a:lnTo>
                      <a:pt x="413" y="465"/>
                    </a:lnTo>
                    <a:lnTo>
                      <a:pt x="412" y="448"/>
                    </a:lnTo>
                    <a:lnTo>
                      <a:pt x="411" y="433"/>
                    </a:lnTo>
                    <a:lnTo>
                      <a:pt x="406" y="417"/>
                    </a:lnTo>
                    <a:lnTo>
                      <a:pt x="402" y="403"/>
                    </a:lnTo>
                    <a:lnTo>
                      <a:pt x="397" y="389"/>
                    </a:lnTo>
                    <a:lnTo>
                      <a:pt x="391" y="377"/>
                    </a:lnTo>
                    <a:lnTo>
                      <a:pt x="382" y="364"/>
                    </a:lnTo>
                    <a:lnTo>
                      <a:pt x="373" y="352"/>
                    </a:lnTo>
                    <a:lnTo>
                      <a:pt x="361" y="341"/>
                    </a:lnTo>
                    <a:lnTo>
                      <a:pt x="349" y="330"/>
                    </a:lnTo>
                    <a:lnTo>
                      <a:pt x="336" y="321"/>
                    </a:lnTo>
                    <a:lnTo>
                      <a:pt x="320" y="310"/>
                    </a:lnTo>
                    <a:lnTo>
                      <a:pt x="305" y="302"/>
                    </a:lnTo>
                    <a:lnTo>
                      <a:pt x="288" y="293"/>
                    </a:lnTo>
                    <a:lnTo>
                      <a:pt x="270" y="285"/>
                    </a:lnTo>
                    <a:lnTo>
                      <a:pt x="249" y="276"/>
                    </a:lnTo>
                    <a:lnTo>
                      <a:pt x="221" y="265"/>
                    </a:lnTo>
                    <a:lnTo>
                      <a:pt x="195" y="253"/>
                    </a:lnTo>
                    <a:lnTo>
                      <a:pt x="184" y="248"/>
                    </a:lnTo>
                    <a:lnTo>
                      <a:pt x="174" y="242"/>
                    </a:lnTo>
                    <a:lnTo>
                      <a:pt x="165" y="235"/>
                    </a:lnTo>
                    <a:lnTo>
                      <a:pt x="157" y="230"/>
                    </a:lnTo>
                    <a:lnTo>
                      <a:pt x="150" y="225"/>
                    </a:lnTo>
                    <a:lnTo>
                      <a:pt x="145" y="218"/>
                    </a:lnTo>
                    <a:lnTo>
                      <a:pt x="139" y="211"/>
                    </a:lnTo>
                    <a:lnTo>
                      <a:pt x="135" y="205"/>
                    </a:lnTo>
                    <a:lnTo>
                      <a:pt x="132" y="196"/>
                    </a:lnTo>
                    <a:lnTo>
                      <a:pt x="129" y="189"/>
                    </a:lnTo>
                    <a:lnTo>
                      <a:pt x="128" y="182"/>
                    </a:lnTo>
                    <a:lnTo>
                      <a:pt x="128" y="172"/>
                    </a:lnTo>
                    <a:lnTo>
                      <a:pt x="128" y="166"/>
                    </a:lnTo>
                    <a:lnTo>
                      <a:pt x="129" y="158"/>
                    </a:lnTo>
                    <a:lnTo>
                      <a:pt x="132" y="151"/>
                    </a:lnTo>
                    <a:lnTo>
                      <a:pt x="134" y="145"/>
                    </a:lnTo>
                    <a:lnTo>
                      <a:pt x="138" y="138"/>
                    </a:lnTo>
                    <a:lnTo>
                      <a:pt x="143" y="132"/>
                    </a:lnTo>
                    <a:lnTo>
                      <a:pt x="146" y="125"/>
                    </a:lnTo>
                    <a:lnTo>
                      <a:pt x="153" y="120"/>
                    </a:lnTo>
                    <a:lnTo>
                      <a:pt x="160" y="115"/>
                    </a:lnTo>
                    <a:lnTo>
                      <a:pt x="167" y="110"/>
                    </a:lnTo>
                    <a:lnTo>
                      <a:pt x="176" y="106"/>
                    </a:lnTo>
                    <a:lnTo>
                      <a:pt x="186" y="102"/>
                    </a:lnTo>
                    <a:lnTo>
                      <a:pt x="196" y="99"/>
                    </a:lnTo>
                    <a:lnTo>
                      <a:pt x="207" y="97"/>
                    </a:lnTo>
                    <a:lnTo>
                      <a:pt x="221" y="96"/>
                    </a:lnTo>
                    <a:lnTo>
                      <a:pt x="232" y="96"/>
                    </a:lnTo>
                    <a:lnTo>
                      <a:pt x="254" y="96"/>
                    </a:lnTo>
                    <a:lnTo>
                      <a:pt x="275" y="98"/>
                    </a:lnTo>
                    <a:lnTo>
                      <a:pt x="292" y="102"/>
                    </a:lnTo>
                    <a:lnTo>
                      <a:pt x="309" y="107"/>
                    </a:lnTo>
                    <a:lnTo>
                      <a:pt x="326" y="111"/>
                    </a:lnTo>
                    <a:lnTo>
                      <a:pt x="339" y="116"/>
                    </a:lnTo>
                    <a:lnTo>
                      <a:pt x="351" y="121"/>
                    </a:lnTo>
                    <a:lnTo>
                      <a:pt x="359" y="125"/>
                    </a:lnTo>
                    <a:lnTo>
                      <a:pt x="387" y="32"/>
                    </a:lnTo>
                    <a:lnTo>
                      <a:pt x="375" y="25"/>
                    </a:lnTo>
                    <a:lnTo>
                      <a:pt x="358" y="20"/>
                    </a:lnTo>
                    <a:lnTo>
                      <a:pt x="342" y="15"/>
                    </a:lnTo>
                    <a:lnTo>
                      <a:pt x="324" y="9"/>
                    </a:lnTo>
                    <a:lnTo>
                      <a:pt x="305" y="6"/>
                    </a:lnTo>
                    <a:lnTo>
                      <a:pt x="283" y="3"/>
                    </a:lnTo>
                    <a:lnTo>
                      <a:pt x="260" y="1"/>
                    </a:lnTo>
                    <a:lnTo>
                      <a:pt x="234" y="0"/>
                    </a:lnTo>
                    <a:lnTo>
                      <a:pt x="209" y="1"/>
                    </a:lnTo>
                    <a:lnTo>
                      <a:pt x="187" y="4"/>
                    </a:lnTo>
                    <a:lnTo>
                      <a:pt x="163" y="8"/>
                    </a:lnTo>
                    <a:lnTo>
                      <a:pt x="143" y="15"/>
                    </a:lnTo>
                    <a:lnTo>
                      <a:pt x="122" y="22"/>
                    </a:lnTo>
                    <a:lnTo>
                      <a:pt x="104" y="31"/>
                    </a:lnTo>
                    <a:lnTo>
                      <a:pt x="86" y="41"/>
                    </a:lnTo>
                    <a:lnTo>
                      <a:pt x="73" y="53"/>
                    </a:lnTo>
                    <a:lnTo>
                      <a:pt x="58" y="65"/>
                    </a:lnTo>
                    <a:lnTo>
                      <a:pt x="46" y="79"/>
                    </a:lnTo>
                    <a:lnTo>
                      <a:pt x="36" y="95"/>
                    </a:lnTo>
                    <a:lnTo>
                      <a:pt x="27" y="111"/>
                    </a:lnTo>
                    <a:lnTo>
                      <a:pt x="19" y="128"/>
                    </a:lnTo>
                    <a:lnTo>
                      <a:pt x="14" y="146"/>
                    </a:lnTo>
                    <a:lnTo>
                      <a:pt x="12" y="163"/>
                    </a:lnTo>
                    <a:lnTo>
                      <a:pt x="11" y="184"/>
                    </a:lnTo>
                    <a:lnTo>
                      <a:pt x="12" y="198"/>
                    </a:lnTo>
                    <a:lnTo>
                      <a:pt x="14" y="216"/>
                    </a:lnTo>
                    <a:lnTo>
                      <a:pt x="17" y="231"/>
                    </a:lnTo>
                    <a:lnTo>
                      <a:pt x="22" y="246"/>
                    </a:lnTo>
                    <a:lnTo>
                      <a:pt x="31" y="260"/>
                    </a:lnTo>
                    <a:lnTo>
                      <a:pt x="37" y="271"/>
                    </a:lnTo>
                    <a:lnTo>
                      <a:pt x="47" y="284"/>
                    </a:lnTo>
                    <a:lnTo>
                      <a:pt x="57" y="295"/>
                    </a:lnTo>
                    <a:lnTo>
                      <a:pt x="69" y="306"/>
                    </a:lnTo>
                    <a:lnTo>
                      <a:pt x="82" y="318"/>
                    </a:lnTo>
                    <a:lnTo>
                      <a:pt x="96" y="327"/>
                    </a:lnTo>
                    <a:lnTo>
                      <a:pt x="113" y="337"/>
                    </a:lnTo>
                    <a:lnTo>
                      <a:pt x="127" y="344"/>
                    </a:lnTo>
                    <a:lnTo>
                      <a:pt x="145" y="354"/>
                    </a:lnTo>
                    <a:lnTo>
                      <a:pt x="163" y="361"/>
                    </a:lnTo>
                    <a:lnTo>
                      <a:pt x="183" y="368"/>
                    </a:lnTo>
                    <a:lnTo>
                      <a:pt x="210" y="379"/>
                    </a:lnTo>
                    <a:lnTo>
                      <a:pt x="233" y="390"/>
                    </a:lnTo>
                    <a:lnTo>
                      <a:pt x="244" y="396"/>
                    </a:lnTo>
                    <a:lnTo>
                      <a:pt x="253" y="402"/>
                    </a:lnTo>
                    <a:lnTo>
                      <a:pt x="261" y="407"/>
                    </a:lnTo>
                    <a:lnTo>
                      <a:pt x="269" y="414"/>
                    </a:lnTo>
                    <a:lnTo>
                      <a:pt x="275" y="419"/>
                    </a:lnTo>
                    <a:lnTo>
                      <a:pt x="280" y="427"/>
                    </a:lnTo>
                    <a:lnTo>
                      <a:pt x="285" y="434"/>
                    </a:lnTo>
                    <a:lnTo>
                      <a:pt x="288" y="441"/>
                    </a:lnTo>
                    <a:lnTo>
                      <a:pt x="291" y="448"/>
                    </a:lnTo>
                    <a:lnTo>
                      <a:pt x="294" y="456"/>
                    </a:lnTo>
                    <a:lnTo>
                      <a:pt x="295" y="465"/>
                    </a:lnTo>
                    <a:lnTo>
                      <a:pt x="295" y="474"/>
                    </a:lnTo>
                    <a:lnTo>
                      <a:pt x="295" y="483"/>
                    </a:lnTo>
                    <a:lnTo>
                      <a:pt x="292" y="492"/>
                    </a:lnTo>
                    <a:lnTo>
                      <a:pt x="290" y="501"/>
                    </a:lnTo>
                    <a:lnTo>
                      <a:pt x="287" y="510"/>
                    </a:lnTo>
                    <a:lnTo>
                      <a:pt x="283" y="517"/>
                    </a:lnTo>
                    <a:lnTo>
                      <a:pt x="277" y="523"/>
                    </a:lnTo>
                    <a:lnTo>
                      <a:pt x="271" y="530"/>
                    </a:lnTo>
                    <a:lnTo>
                      <a:pt x="266" y="537"/>
                    </a:lnTo>
                    <a:lnTo>
                      <a:pt x="257" y="542"/>
                    </a:lnTo>
                    <a:lnTo>
                      <a:pt x="248" y="547"/>
                    </a:lnTo>
                    <a:lnTo>
                      <a:pt x="239" y="551"/>
                    </a:lnTo>
                    <a:lnTo>
                      <a:pt x="228" y="554"/>
                    </a:lnTo>
                    <a:lnTo>
                      <a:pt x="219" y="557"/>
                    </a:lnTo>
                    <a:lnTo>
                      <a:pt x="205" y="559"/>
                    </a:lnTo>
                    <a:lnTo>
                      <a:pt x="193" y="560"/>
                    </a:lnTo>
                    <a:lnTo>
                      <a:pt x="180" y="560"/>
                    </a:lnTo>
                    <a:lnTo>
                      <a:pt x="158" y="560"/>
                    </a:lnTo>
                    <a:lnTo>
                      <a:pt x="136" y="557"/>
                    </a:lnTo>
                    <a:lnTo>
                      <a:pt x="115" y="554"/>
                    </a:lnTo>
                    <a:lnTo>
                      <a:pt x="95" y="549"/>
                    </a:lnTo>
                    <a:lnTo>
                      <a:pt x="76" y="542"/>
                    </a:lnTo>
                    <a:lnTo>
                      <a:pt x="58" y="536"/>
                    </a:lnTo>
                    <a:lnTo>
                      <a:pt x="41" y="527"/>
                    </a:lnTo>
                    <a:lnTo>
                      <a:pt x="27" y="520"/>
                    </a:lnTo>
                    <a:lnTo>
                      <a:pt x="0" y="616"/>
                    </a:lnTo>
                    <a:close/>
                  </a:path>
                </a:pathLst>
              </a:custGeom>
              <a:solidFill>
                <a:srgbClr val="4473B1"/>
              </a:solidFill>
              <a:ln w="9525">
                <a:noFill/>
                <a:round/>
                <a:headEnd/>
                <a:tailEnd/>
              </a:ln>
            </p:spPr>
            <p:txBody>
              <a:bodyPr/>
              <a:lstStyle/>
              <a:p>
                <a:endParaRPr lang="en-GB" dirty="0"/>
              </a:p>
            </p:txBody>
          </p:sp>
          <p:sp>
            <p:nvSpPr>
              <p:cNvPr id="1043" name="Freeform 20"/>
              <p:cNvSpPr>
                <a:spLocks noEditPoints="1"/>
              </p:cNvSpPr>
              <p:nvPr userDrawn="1"/>
            </p:nvSpPr>
            <p:spPr bwMode="auto">
              <a:xfrm>
                <a:off x="531" y="4049"/>
                <a:ext cx="547" cy="60"/>
              </a:xfrm>
              <a:custGeom>
                <a:avLst/>
                <a:gdLst>
                  <a:gd name="T0" fmla="*/ 5624 w 6020"/>
                  <a:gd name="T1" fmla="*/ 11 h 657"/>
                  <a:gd name="T2" fmla="*/ 5280 w 6020"/>
                  <a:gd name="T3" fmla="*/ 558 h 657"/>
                  <a:gd name="T4" fmla="*/ 5137 w 6020"/>
                  <a:gd name="T5" fmla="*/ 489 h 657"/>
                  <a:gd name="T6" fmla="*/ 5089 w 6020"/>
                  <a:gd name="T7" fmla="*/ 276 h 657"/>
                  <a:gd name="T8" fmla="*/ 5172 w 6020"/>
                  <a:gd name="T9" fmla="*/ 136 h 657"/>
                  <a:gd name="T10" fmla="*/ 5407 w 6020"/>
                  <a:gd name="T11" fmla="*/ 112 h 657"/>
                  <a:gd name="T12" fmla="*/ 5232 w 6020"/>
                  <a:gd name="T13" fmla="*/ 6 h 657"/>
                  <a:gd name="T14" fmla="*/ 5029 w 6020"/>
                  <a:gd name="T15" fmla="*/ 125 h 657"/>
                  <a:gd name="T16" fmla="*/ 4965 w 6020"/>
                  <a:gd name="T17" fmla="*/ 371 h 657"/>
                  <a:gd name="T18" fmla="*/ 5062 w 6020"/>
                  <a:gd name="T19" fmla="*/ 579 h 657"/>
                  <a:gd name="T20" fmla="*/ 5286 w 6020"/>
                  <a:gd name="T21" fmla="*/ 657 h 657"/>
                  <a:gd name="T22" fmla="*/ 4467 w 6020"/>
                  <a:gd name="T23" fmla="*/ 275 h 657"/>
                  <a:gd name="T24" fmla="*/ 4864 w 6020"/>
                  <a:gd name="T25" fmla="*/ 647 h 657"/>
                  <a:gd name="T26" fmla="*/ 4729 w 6020"/>
                  <a:gd name="T27" fmla="*/ 417 h 657"/>
                  <a:gd name="T28" fmla="*/ 3989 w 6020"/>
                  <a:gd name="T29" fmla="*/ 102 h 657"/>
                  <a:gd name="T30" fmla="*/ 3891 w 6020"/>
                  <a:gd name="T31" fmla="*/ 467 h 657"/>
                  <a:gd name="T32" fmla="*/ 3085 w 6020"/>
                  <a:gd name="T33" fmla="*/ 11 h 657"/>
                  <a:gd name="T34" fmla="*/ 2374 w 6020"/>
                  <a:gd name="T35" fmla="*/ 541 h 657"/>
                  <a:gd name="T36" fmla="*/ 2508 w 6020"/>
                  <a:gd name="T37" fmla="*/ 649 h 657"/>
                  <a:gd name="T38" fmla="*/ 2720 w 6020"/>
                  <a:gd name="T39" fmla="*/ 626 h 657"/>
                  <a:gd name="T40" fmla="*/ 2826 w 6020"/>
                  <a:gd name="T41" fmla="*/ 473 h 657"/>
                  <a:gd name="T42" fmla="*/ 2701 w 6020"/>
                  <a:gd name="T43" fmla="*/ 493 h 657"/>
                  <a:gd name="T44" fmla="*/ 2523 w 6020"/>
                  <a:gd name="T45" fmla="*/ 547 h 657"/>
                  <a:gd name="T46" fmla="*/ 1842 w 6020"/>
                  <a:gd name="T47" fmla="*/ 625 h 657"/>
                  <a:gd name="T48" fmla="*/ 2126 w 6020"/>
                  <a:gd name="T49" fmla="*/ 632 h 657"/>
                  <a:gd name="T50" fmla="*/ 2238 w 6020"/>
                  <a:gd name="T51" fmla="*/ 484 h 657"/>
                  <a:gd name="T52" fmla="*/ 2115 w 6020"/>
                  <a:gd name="T53" fmla="*/ 293 h 657"/>
                  <a:gd name="T54" fmla="*/ 1955 w 6020"/>
                  <a:gd name="T55" fmla="*/ 182 h 657"/>
                  <a:gd name="T56" fmla="*/ 2034 w 6020"/>
                  <a:gd name="T57" fmla="*/ 97 h 657"/>
                  <a:gd name="T58" fmla="*/ 2152 w 6020"/>
                  <a:gd name="T59" fmla="*/ 9 h 657"/>
                  <a:gd name="T60" fmla="*/ 1862 w 6020"/>
                  <a:gd name="T61" fmla="*/ 95 h 657"/>
                  <a:gd name="T62" fmla="*/ 1909 w 6020"/>
                  <a:gd name="T63" fmla="*/ 318 h 657"/>
                  <a:gd name="T64" fmla="*/ 2112 w 6020"/>
                  <a:gd name="T65" fmla="*/ 434 h 657"/>
                  <a:gd name="T66" fmla="*/ 2075 w 6020"/>
                  <a:gd name="T67" fmla="*/ 547 h 657"/>
                  <a:gd name="T68" fmla="*/ 1827 w 6020"/>
                  <a:gd name="T69" fmla="*/ 616 h 657"/>
                  <a:gd name="T70" fmla="*/ 1377 w 6020"/>
                  <a:gd name="T71" fmla="*/ 257 h 657"/>
                  <a:gd name="T72" fmla="*/ 1621 w 6020"/>
                  <a:gd name="T73" fmla="*/ 433 h 657"/>
                  <a:gd name="T74" fmla="*/ 1328 w 6020"/>
                  <a:gd name="T75" fmla="*/ 647 h 657"/>
                  <a:gd name="T76" fmla="*/ 693 w 6020"/>
                  <a:gd name="T77" fmla="*/ 494 h 657"/>
                  <a:gd name="T78" fmla="*/ 682 w 6020"/>
                  <a:gd name="T79" fmla="*/ 182 h 657"/>
                  <a:gd name="T80" fmla="*/ 824 w 6020"/>
                  <a:gd name="T81" fmla="*/ 93 h 657"/>
                  <a:gd name="T82" fmla="*/ 964 w 6020"/>
                  <a:gd name="T83" fmla="*/ 182 h 657"/>
                  <a:gd name="T84" fmla="*/ 954 w 6020"/>
                  <a:gd name="T85" fmla="*/ 494 h 657"/>
                  <a:gd name="T86" fmla="*/ 821 w 6020"/>
                  <a:gd name="T87" fmla="*/ 564 h 657"/>
                  <a:gd name="T88" fmla="*/ 1014 w 6020"/>
                  <a:gd name="T89" fmla="*/ 590 h 657"/>
                  <a:gd name="T90" fmla="*/ 1117 w 6020"/>
                  <a:gd name="T91" fmla="*/ 379 h 657"/>
                  <a:gd name="T92" fmla="*/ 1076 w 6020"/>
                  <a:gd name="T93" fmla="*/ 140 h 657"/>
                  <a:gd name="T94" fmla="*/ 909 w 6020"/>
                  <a:gd name="T95" fmla="*/ 9 h 657"/>
                  <a:gd name="T96" fmla="*/ 680 w 6020"/>
                  <a:gd name="T97" fmla="*/ 38 h 657"/>
                  <a:gd name="T98" fmla="*/ 542 w 6020"/>
                  <a:gd name="T99" fmla="*/ 214 h 657"/>
                  <a:gd name="T100" fmla="*/ 546 w 6020"/>
                  <a:gd name="T101" fmla="*/ 463 h 657"/>
                  <a:gd name="T102" fmla="*/ 684 w 6020"/>
                  <a:gd name="T103" fmla="*/ 627 h 657"/>
                  <a:gd name="T104" fmla="*/ 411 w 6020"/>
                  <a:gd name="T105" fmla="*/ 553 h 657"/>
                  <a:gd name="T106" fmla="*/ 220 w 6020"/>
                  <a:gd name="T107" fmla="*/ 529 h 657"/>
                  <a:gd name="T108" fmla="*/ 126 w 6020"/>
                  <a:gd name="T109" fmla="*/ 380 h 657"/>
                  <a:gd name="T110" fmla="*/ 164 w 6020"/>
                  <a:gd name="T111" fmla="*/ 180 h 657"/>
                  <a:gd name="T112" fmla="*/ 344 w 6020"/>
                  <a:gd name="T113" fmla="*/ 96 h 657"/>
                  <a:gd name="T114" fmla="*/ 391 w 6020"/>
                  <a:gd name="T115" fmla="*/ 3 h 657"/>
                  <a:gd name="T116" fmla="*/ 133 w 6020"/>
                  <a:gd name="T117" fmla="*/ 60 h 657"/>
                  <a:gd name="T118" fmla="*/ 6 w 6020"/>
                  <a:gd name="T119" fmla="*/ 262 h 657"/>
                  <a:gd name="T120" fmla="*/ 42 w 6020"/>
                  <a:gd name="T121" fmla="*/ 510 h 657"/>
                  <a:gd name="T122" fmla="*/ 219 w 6020"/>
                  <a:gd name="T123" fmla="*/ 644 h 657"/>
                  <a:gd name="T124" fmla="*/ 468 w 6020"/>
                  <a:gd name="T125" fmla="*/ 536 h 65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0" h="657">
                    <a:moveTo>
                      <a:pt x="5809" y="647"/>
                    </a:moveTo>
                    <a:lnTo>
                      <a:pt x="5809" y="379"/>
                    </a:lnTo>
                    <a:lnTo>
                      <a:pt x="6020" y="11"/>
                    </a:lnTo>
                    <a:lnTo>
                      <a:pt x="5889" y="11"/>
                    </a:lnTo>
                    <a:lnTo>
                      <a:pt x="5813" y="173"/>
                    </a:lnTo>
                    <a:lnTo>
                      <a:pt x="5797" y="207"/>
                    </a:lnTo>
                    <a:lnTo>
                      <a:pt x="5783" y="237"/>
                    </a:lnTo>
                    <a:lnTo>
                      <a:pt x="5770" y="269"/>
                    </a:lnTo>
                    <a:lnTo>
                      <a:pt x="5757" y="300"/>
                    </a:lnTo>
                    <a:lnTo>
                      <a:pt x="5756" y="300"/>
                    </a:lnTo>
                    <a:lnTo>
                      <a:pt x="5743" y="268"/>
                    </a:lnTo>
                    <a:lnTo>
                      <a:pt x="5730" y="237"/>
                    </a:lnTo>
                    <a:lnTo>
                      <a:pt x="5717" y="207"/>
                    </a:lnTo>
                    <a:lnTo>
                      <a:pt x="5701" y="174"/>
                    </a:lnTo>
                    <a:lnTo>
                      <a:pt x="5624" y="11"/>
                    </a:lnTo>
                    <a:lnTo>
                      <a:pt x="5493" y="11"/>
                    </a:lnTo>
                    <a:lnTo>
                      <a:pt x="5693" y="381"/>
                    </a:lnTo>
                    <a:lnTo>
                      <a:pt x="5693" y="647"/>
                    </a:lnTo>
                    <a:lnTo>
                      <a:pt x="5809" y="647"/>
                    </a:lnTo>
                    <a:close/>
                    <a:moveTo>
                      <a:pt x="5433" y="536"/>
                    </a:moveTo>
                    <a:lnTo>
                      <a:pt x="5421" y="541"/>
                    </a:lnTo>
                    <a:lnTo>
                      <a:pt x="5407" y="546"/>
                    </a:lnTo>
                    <a:lnTo>
                      <a:pt x="5390" y="550"/>
                    </a:lnTo>
                    <a:lnTo>
                      <a:pt x="5376" y="553"/>
                    </a:lnTo>
                    <a:lnTo>
                      <a:pt x="5358" y="556"/>
                    </a:lnTo>
                    <a:lnTo>
                      <a:pt x="5341" y="558"/>
                    </a:lnTo>
                    <a:lnTo>
                      <a:pt x="5324" y="559"/>
                    </a:lnTo>
                    <a:lnTo>
                      <a:pt x="5306" y="559"/>
                    </a:lnTo>
                    <a:lnTo>
                      <a:pt x="5294" y="559"/>
                    </a:lnTo>
                    <a:lnTo>
                      <a:pt x="5280" y="558"/>
                    </a:lnTo>
                    <a:lnTo>
                      <a:pt x="5269" y="557"/>
                    </a:lnTo>
                    <a:lnTo>
                      <a:pt x="5257" y="555"/>
                    </a:lnTo>
                    <a:lnTo>
                      <a:pt x="5244" y="553"/>
                    </a:lnTo>
                    <a:lnTo>
                      <a:pt x="5235" y="551"/>
                    </a:lnTo>
                    <a:lnTo>
                      <a:pt x="5223" y="548"/>
                    </a:lnTo>
                    <a:lnTo>
                      <a:pt x="5214" y="543"/>
                    </a:lnTo>
                    <a:lnTo>
                      <a:pt x="5204" y="539"/>
                    </a:lnTo>
                    <a:lnTo>
                      <a:pt x="5193" y="535"/>
                    </a:lnTo>
                    <a:lnTo>
                      <a:pt x="5185" y="529"/>
                    </a:lnTo>
                    <a:lnTo>
                      <a:pt x="5176" y="523"/>
                    </a:lnTo>
                    <a:lnTo>
                      <a:pt x="5166" y="518"/>
                    </a:lnTo>
                    <a:lnTo>
                      <a:pt x="5159" y="512"/>
                    </a:lnTo>
                    <a:lnTo>
                      <a:pt x="5150" y="504"/>
                    </a:lnTo>
                    <a:lnTo>
                      <a:pt x="5144" y="498"/>
                    </a:lnTo>
                    <a:lnTo>
                      <a:pt x="5137" y="489"/>
                    </a:lnTo>
                    <a:lnTo>
                      <a:pt x="5130" y="482"/>
                    </a:lnTo>
                    <a:lnTo>
                      <a:pt x="5124" y="474"/>
                    </a:lnTo>
                    <a:lnTo>
                      <a:pt x="5119" y="464"/>
                    </a:lnTo>
                    <a:lnTo>
                      <a:pt x="5114" y="454"/>
                    </a:lnTo>
                    <a:lnTo>
                      <a:pt x="5109" y="445"/>
                    </a:lnTo>
                    <a:lnTo>
                      <a:pt x="5105" y="436"/>
                    </a:lnTo>
                    <a:lnTo>
                      <a:pt x="5100" y="425"/>
                    </a:lnTo>
                    <a:lnTo>
                      <a:pt x="5093" y="403"/>
                    </a:lnTo>
                    <a:lnTo>
                      <a:pt x="5089" y="380"/>
                    </a:lnTo>
                    <a:lnTo>
                      <a:pt x="5086" y="356"/>
                    </a:lnTo>
                    <a:lnTo>
                      <a:pt x="5085" y="330"/>
                    </a:lnTo>
                    <a:lnTo>
                      <a:pt x="5086" y="317"/>
                    </a:lnTo>
                    <a:lnTo>
                      <a:pt x="5086" y="303"/>
                    </a:lnTo>
                    <a:lnTo>
                      <a:pt x="5089" y="289"/>
                    </a:lnTo>
                    <a:lnTo>
                      <a:pt x="5089" y="276"/>
                    </a:lnTo>
                    <a:lnTo>
                      <a:pt x="5092" y="264"/>
                    </a:lnTo>
                    <a:lnTo>
                      <a:pt x="5094" y="252"/>
                    </a:lnTo>
                    <a:lnTo>
                      <a:pt x="5099" y="241"/>
                    </a:lnTo>
                    <a:lnTo>
                      <a:pt x="5103" y="229"/>
                    </a:lnTo>
                    <a:lnTo>
                      <a:pt x="5106" y="218"/>
                    </a:lnTo>
                    <a:lnTo>
                      <a:pt x="5111" y="208"/>
                    </a:lnTo>
                    <a:lnTo>
                      <a:pt x="5116" y="198"/>
                    </a:lnTo>
                    <a:lnTo>
                      <a:pt x="5122" y="189"/>
                    </a:lnTo>
                    <a:lnTo>
                      <a:pt x="5128" y="180"/>
                    </a:lnTo>
                    <a:lnTo>
                      <a:pt x="5134" y="172"/>
                    </a:lnTo>
                    <a:lnTo>
                      <a:pt x="5142" y="163"/>
                    </a:lnTo>
                    <a:lnTo>
                      <a:pt x="5149" y="156"/>
                    </a:lnTo>
                    <a:lnTo>
                      <a:pt x="5155" y="149"/>
                    </a:lnTo>
                    <a:lnTo>
                      <a:pt x="5164" y="142"/>
                    </a:lnTo>
                    <a:lnTo>
                      <a:pt x="5172" y="136"/>
                    </a:lnTo>
                    <a:lnTo>
                      <a:pt x="5181" y="130"/>
                    </a:lnTo>
                    <a:lnTo>
                      <a:pt x="5189" y="125"/>
                    </a:lnTo>
                    <a:lnTo>
                      <a:pt x="5198" y="120"/>
                    </a:lnTo>
                    <a:lnTo>
                      <a:pt x="5208" y="115"/>
                    </a:lnTo>
                    <a:lnTo>
                      <a:pt x="5219" y="112"/>
                    </a:lnTo>
                    <a:lnTo>
                      <a:pt x="5239" y="104"/>
                    </a:lnTo>
                    <a:lnTo>
                      <a:pt x="5261" y="100"/>
                    </a:lnTo>
                    <a:lnTo>
                      <a:pt x="5283" y="97"/>
                    </a:lnTo>
                    <a:lnTo>
                      <a:pt x="5307" y="96"/>
                    </a:lnTo>
                    <a:lnTo>
                      <a:pt x="5327" y="97"/>
                    </a:lnTo>
                    <a:lnTo>
                      <a:pt x="5345" y="98"/>
                    </a:lnTo>
                    <a:lnTo>
                      <a:pt x="5361" y="100"/>
                    </a:lnTo>
                    <a:lnTo>
                      <a:pt x="5378" y="103"/>
                    </a:lnTo>
                    <a:lnTo>
                      <a:pt x="5392" y="108"/>
                    </a:lnTo>
                    <a:lnTo>
                      <a:pt x="5407" y="112"/>
                    </a:lnTo>
                    <a:lnTo>
                      <a:pt x="5420" y="116"/>
                    </a:lnTo>
                    <a:lnTo>
                      <a:pt x="5430" y="121"/>
                    </a:lnTo>
                    <a:lnTo>
                      <a:pt x="5455" y="28"/>
                    </a:lnTo>
                    <a:lnTo>
                      <a:pt x="5447" y="24"/>
                    </a:lnTo>
                    <a:lnTo>
                      <a:pt x="5433" y="19"/>
                    </a:lnTo>
                    <a:lnTo>
                      <a:pt x="5416" y="14"/>
                    </a:lnTo>
                    <a:lnTo>
                      <a:pt x="5399" y="9"/>
                    </a:lnTo>
                    <a:lnTo>
                      <a:pt x="5379" y="6"/>
                    </a:lnTo>
                    <a:lnTo>
                      <a:pt x="5356" y="3"/>
                    </a:lnTo>
                    <a:lnTo>
                      <a:pt x="5330" y="1"/>
                    </a:lnTo>
                    <a:lnTo>
                      <a:pt x="5302" y="0"/>
                    </a:lnTo>
                    <a:lnTo>
                      <a:pt x="5284" y="1"/>
                    </a:lnTo>
                    <a:lnTo>
                      <a:pt x="5268" y="2"/>
                    </a:lnTo>
                    <a:lnTo>
                      <a:pt x="5250" y="4"/>
                    </a:lnTo>
                    <a:lnTo>
                      <a:pt x="5232" y="6"/>
                    </a:lnTo>
                    <a:lnTo>
                      <a:pt x="5216" y="9"/>
                    </a:lnTo>
                    <a:lnTo>
                      <a:pt x="5199" y="14"/>
                    </a:lnTo>
                    <a:lnTo>
                      <a:pt x="5185" y="18"/>
                    </a:lnTo>
                    <a:lnTo>
                      <a:pt x="5168" y="23"/>
                    </a:lnTo>
                    <a:lnTo>
                      <a:pt x="5154" y="30"/>
                    </a:lnTo>
                    <a:lnTo>
                      <a:pt x="5140" y="36"/>
                    </a:lnTo>
                    <a:lnTo>
                      <a:pt x="5124" y="43"/>
                    </a:lnTo>
                    <a:lnTo>
                      <a:pt x="5111" y="52"/>
                    </a:lnTo>
                    <a:lnTo>
                      <a:pt x="5097" y="60"/>
                    </a:lnTo>
                    <a:lnTo>
                      <a:pt x="5084" y="70"/>
                    </a:lnTo>
                    <a:lnTo>
                      <a:pt x="5072" y="79"/>
                    </a:lnTo>
                    <a:lnTo>
                      <a:pt x="5062" y="90"/>
                    </a:lnTo>
                    <a:lnTo>
                      <a:pt x="5049" y="101"/>
                    </a:lnTo>
                    <a:lnTo>
                      <a:pt x="5040" y="113"/>
                    </a:lnTo>
                    <a:lnTo>
                      <a:pt x="5029" y="125"/>
                    </a:lnTo>
                    <a:lnTo>
                      <a:pt x="5020" y="138"/>
                    </a:lnTo>
                    <a:lnTo>
                      <a:pt x="5012" y="152"/>
                    </a:lnTo>
                    <a:lnTo>
                      <a:pt x="5003" y="166"/>
                    </a:lnTo>
                    <a:lnTo>
                      <a:pt x="4997" y="180"/>
                    </a:lnTo>
                    <a:lnTo>
                      <a:pt x="4991" y="195"/>
                    </a:lnTo>
                    <a:lnTo>
                      <a:pt x="4984" y="211"/>
                    </a:lnTo>
                    <a:lnTo>
                      <a:pt x="4978" y="228"/>
                    </a:lnTo>
                    <a:lnTo>
                      <a:pt x="4974" y="245"/>
                    </a:lnTo>
                    <a:lnTo>
                      <a:pt x="4971" y="262"/>
                    </a:lnTo>
                    <a:lnTo>
                      <a:pt x="4969" y="280"/>
                    </a:lnTo>
                    <a:lnTo>
                      <a:pt x="4965" y="298"/>
                    </a:lnTo>
                    <a:lnTo>
                      <a:pt x="4964" y="317"/>
                    </a:lnTo>
                    <a:lnTo>
                      <a:pt x="4963" y="337"/>
                    </a:lnTo>
                    <a:lnTo>
                      <a:pt x="4964" y="355"/>
                    </a:lnTo>
                    <a:lnTo>
                      <a:pt x="4965" y="371"/>
                    </a:lnTo>
                    <a:lnTo>
                      <a:pt x="4966" y="389"/>
                    </a:lnTo>
                    <a:lnTo>
                      <a:pt x="4970" y="405"/>
                    </a:lnTo>
                    <a:lnTo>
                      <a:pt x="4973" y="422"/>
                    </a:lnTo>
                    <a:lnTo>
                      <a:pt x="4976" y="438"/>
                    </a:lnTo>
                    <a:lnTo>
                      <a:pt x="4981" y="452"/>
                    </a:lnTo>
                    <a:lnTo>
                      <a:pt x="4985" y="469"/>
                    </a:lnTo>
                    <a:lnTo>
                      <a:pt x="4992" y="482"/>
                    </a:lnTo>
                    <a:lnTo>
                      <a:pt x="4998" y="496"/>
                    </a:lnTo>
                    <a:lnTo>
                      <a:pt x="5005" y="510"/>
                    </a:lnTo>
                    <a:lnTo>
                      <a:pt x="5013" y="522"/>
                    </a:lnTo>
                    <a:lnTo>
                      <a:pt x="5021" y="535"/>
                    </a:lnTo>
                    <a:lnTo>
                      <a:pt x="5030" y="548"/>
                    </a:lnTo>
                    <a:lnTo>
                      <a:pt x="5040" y="558"/>
                    </a:lnTo>
                    <a:lnTo>
                      <a:pt x="5049" y="569"/>
                    </a:lnTo>
                    <a:lnTo>
                      <a:pt x="5062" y="579"/>
                    </a:lnTo>
                    <a:lnTo>
                      <a:pt x="5072" y="589"/>
                    </a:lnTo>
                    <a:lnTo>
                      <a:pt x="5084" y="597"/>
                    </a:lnTo>
                    <a:lnTo>
                      <a:pt x="5097" y="607"/>
                    </a:lnTo>
                    <a:lnTo>
                      <a:pt x="5110" y="614"/>
                    </a:lnTo>
                    <a:lnTo>
                      <a:pt x="5123" y="622"/>
                    </a:lnTo>
                    <a:lnTo>
                      <a:pt x="5137" y="628"/>
                    </a:lnTo>
                    <a:lnTo>
                      <a:pt x="5151" y="633"/>
                    </a:lnTo>
                    <a:lnTo>
                      <a:pt x="5167" y="638"/>
                    </a:lnTo>
                    <a:lnTo>
                      <a:pt x="5183" y="644"/>
                    </a:lnTo>
                    <a:lnTo>
                      <a:pt x="5198" y="648"/>
                    </a:lnTo>
                    <a:lnTo>
                      <a:pt x="5216" y="651"/>
                    </a:lnTo>
                    <a:lnTo>
                      <a:pt x="5232" y="653"/>
                    </a:lnTo>
                    <a:lnTo>
                      <a:pt x="5250" y="655"/>
                    </a:lnTo>
                    <a:lnTo>
                      <a:pt x="5270" y="656"/>
                    </a:lnTo>
                    <a:lnTo>
                      <a:pt x="5286" y="657"/>
                    </a:lnTo>
                    <a:lnTo>
                      <a:pt x="5315" y="656"/>
                    </a:lnTo>
                    <a:lnTo>
                      <a:pt x="5341" y="654"/>
                    </a:lnTo>
                    <a:lnTo>
                      <a:pt x="5366" y="651"/>
                    </a:lnTo>
                    <a:lnTo>
                      <a:pt x="5388" y="648"/>
                    </a:lnTo>
                    <a:lnTo>
                      <a:pt x="5408" y="644"/>
                    </a:lnTo>
                    <a:lnTo>
                      <a:pt x="5424" y="637"/>
                    </a:lnTo>
                    <a:lnTo>
                      <a:pt x="5439" y="632"/>
                    </a:lnTo>
                    <a:lnTo>
                      <a:pt x="5452" y="628"/>
                    </a:lnTo>
                    <a:lnTo>
                      <a:pt x="5433" y="536"/>
                    </a:lnTo>
                    <a:close/>
                    <a:moveTo>
                      <a:pt x="4468" y="647"/>
                    </a:moveTo>
                    <a:lnTo>
                      <a:pt x="4468" y="418"/>
                    </a:lnTo>
                    <a:lnTo>
                      <a:pt x="4468" y="380"/>
                    </a:lnTo>
                    <a:lnTo>
                      <a:pt x="4468" y="343"/>
                    </a:lnTo>
                    <a:lnTo>
                      <a:pt x="4468" y="308"/>
                    </a:lnTo>
                    <a:lnTo>
                      <a:pt x="4467" y="275"/>
                    </a:lnTo>
                    <a:lnTo>
                      <a:pt x="4467" y="243"/>
                    </a:lnTo>
                    <a:lnTo>
                      <a:pt x="4465" y="210"/>
                    </a:lnTo>
                    <a:lnTo>
                      <a:pt x="4464" y="179"/>
                    </a:lnTo>
                    <a:lnTo>
                      <a:pt x="4463" y="148"/>
                    </a:lnTo>
                    <a:lnTo>
                      <a:pt x="4465" y="148"/>
                    </a:lnTo>
                    <a:lnTo>
                      <a:pt x="4478" y="174"/>
                    </a:lnTo>
                    <a:lnTo>
                      <a:pt x="4490" y="203"/>
                    </a:lnTo>
                    <a:lnTo>
                      <a:pt x="4505" y="230"/>
                    </a:lnTo>
                    <a:lnTo>
                      <a:pt x="4518" y="257"/>
                    </a:lnTo>
                    <a:lnTo>
                      <a:pt x="4533" y="286"/>
                    </a:lnTo>
                    <a:lnTo>
                      <a:pt x="4549" y="313"/>
                    </a:lnTo>
                    <a:lnTo>
                      <a:pt x="4565" y="341"/>
                    </a:lnTo>
                    <a:lnTo>
                      <a:pt x="4579" y="367"/>
                    </a:lnTo>
                    <a:lnTo>
                      <a:pt x="4744" y="647"/>
                    </a:lnTo>
                    <a:lnTo>
                      <a:pt x="4864" y="647"/>
                    </a:lnTo>
                    <a:lnTo>
                      <a:pt x="4864" y="11"/>
                    </a:lnTo>
                    <a:lnTo>
                      <a:pt x="4757" y="11"/>
                    </a:lnTo>
                    <a:lnTo>
                      <a:pt x="4757" y="232"/>
                    </a:lnTo>
                    <a:lnTo>
                      <a:pt x="4757" y="268"/>
                    </a:lnTo>
                    <a:lnTo>
                      <a:pt x="4759" y="303"/>
                    </a:lnTo>
                    <a:lnTo>
                      <a:pt x="4759" y="337"/>
                    </a:lnTo>
                    <a:lnTo>
                      <a:pt x="4760" y="369"/>
                    </a:lnTo>
                    <a:lnTo>
                      <a:pt x="4762" y="401"/>
                    </a:lnTo>
                    <a:lnTo>
                      <a:pt x="4762" y="433"/>
                    </a:lnTo>
                    <a:lnTo>
                      <a:pt x="4766" y="464"/>
                    </a:lnTo>
                    <a:lnTo>
                      <a:pt x="4767" y="496"/>
                    </a:lnTo>
                    <a:lnTo>
                      <a:pt x="4766" y="497"/>
                    </a:lnTo>
                    <a:lnTo>
                      <a:pt x="4753" y="471"/>
                    </a:lnTo>
                    <a:lnTo>
                      <a:pt x="4742" y="444"/>
                    </a:lnTo>
                    <a:lnTo>
                      <a:pt x="4729" y="417"/>
                    </a:lnTo>
                    <a:lnTo>
                      <a:pt x="4716" y="390"/>
                    </a:lnTo>
                    <a:lnTo>
                      <a:pt x="4702" y="364"/>
                    </a:lnTo>
                    <a:lnTo>
                      <a:pt x="4687" y="337"/>
                    </a:lnTo>
                    <a:lnTo>
                      <a:pt x="4673" y="309"/>
                    </a:lnTo>
                    <a:lnTo>
                      <a:pt x="4658" y="284"/>
                    </a:lnTo>
                    <a:lnTo>
                      <a:pt x="4494" y="11"/>
                    </a:lnTo>
                    <a:lnTo>
                      <a:pt x="4362" y="11"/>
                    </a:lnTo>
                    <a:lnTo>
                      <a:pt x="4362" y="647"/>
                    </a:lnTo>
                    <a:lnTo>
                      <a:pt x="4468" y="647"/>
                    </a:lnTo>
                    <a:close/>
                    <a:moveTo>
                      <a:pt x="3910" y="379"/>
                    </a:moveTo>
                    <a:lnTo>
                      <a:pt x="3959" y="222"/>
                    </a:lnTo>
                    <a:lnTo>
                      <a:pt x="3968" y="192"/>
                    </a:lnTo>
                    <a:lnTo>
                      <a:pt x="3975" y="161"/>
                    </a:lnTo>
                    <a:lnTo>
                      <a:pt x="3981" y="132"/>
                    </a:lnTo>
                    <a:lnTo>
                      <a:pt x="3989" y="102"/>
                    </a:lnTo>
                    <a:lnTo>
                      <a:pt x="3992" y="102"/>
                    </a:lnTo>
                    <a:lnTo>
                      <a:pt x="3999" y="131"/>
                    </a:lnTo>
                    <a:lnTo>
                      <a:pt x="4006" y="161"/>
                    </a:lnTo>
                    <a:lnTo>
                      <a:pt x="4014" y="192"/>
                    </a:lnTo>
                    <a:lnTo>
                      <a:pt x="4023" y="223"/>
                    </a:lnTo>
                    <a:lnTo>
                      <a:pt x="4075" y="379"/>
                    </a:lnTo>
                    <a:lnTo>
                      <a:pt x="3910" y="379"/>
                    </a:lnTo>
                    <a:close/>
                    <a:moveTo>
                      <a:pt x="4093" y="467"/>
                    </a:moveTo>
                    <a:lnTo>
                      <a:pt x="4150" y="647"/>
                    </a:lnTo>
                    <a:lnTo>
                      <a:pt x="4274" y="647"/>
                    </a:lnTo>
                    <a:lnTo>
                      <a:pt x="4068" y="11"/>
                    </a:lnTo>
                    <a:lnTo>
                      <a:pt x="3921" y="11"/>
                    </a:lnTo>
                    <a:lnTo>
                      <a:pt x="3718" y="647"/>
                    </a:lnTo>
                    <a:lnTo>
                      <a:pt x="3837" y="647"/>
                    </a:lnTo>
                    <a:lnTo>
                      <a:pt x="3891" y="467"/>
                    </a:lnTo>
                    <a:lnTo>
                      <a:pt x="4093" y="467"/>
                    </a:lnTo>
                    <a:close/>
                    <a:moveTo>
                      <a:pt x="3462" y="647"/>
                    </a:moveTo>
                    <a:lnTo>
                      <a:pt x="3577" y="647"/>
                    </a:lnTo>
                    <a:lnTo>
                      <a:pt x="3577" y="108"/>
                    </a:lnTo>
                    <a:lnTo>
                      <a:pt x="3759" y="108"/>
                    </a:lnTo>
                    <a:lnTo>
                      <a:pt x="3759" y="11"/>
                    </a:lnTo>
                    <a:lnTo>
                      <a:pt x="3280" y="11"/>
                    </a:lnTo>
                    <a:lnTo>
                      <a:pt x="3280" y="108"/>
                    </a:lnTo>
                    <a:lnTo>
                      <a:pt x="3462" y="108"/>
                    </a:lnTo>
                    <a:lnTo>
                      <a:pt x="3462" y="647"/>
                    </a:lnTo>
                    <a:close/>
                    <a:moveTo>
                      <a:pt x="2969" y="647"/>
                    </a:moveTo>
                    <a:lnTo>
                      <a:pt x="3346" y="647"/>
                    </a:lnTo>
                    <a:lnTo>
                      <a:pt x="3346" y="550"/>
                    </a:lnTo>
                    <a:lnTo>
                      <a:pt x="3085" y="550"/>
                    </a:lnTo>
                    <a:lnTo>
                      <a:pt x="3085" y="11"/>
                    </a:lnTo>
                    <a:lnTo>
                      <a:pt x="2969" y="11"/>
                    </a:lnTo>
                    <a:lnTo>
                      <a:pt x="2969" y="647"/>
                    </a:lnTo>
                    <a:close/>
                    <a:moveTo>
                      <a:pt x="2343" y="11"/>
                    </a:moveTo>
                    <a:lnTo>
                      <a:pt x="2343" y="375"/>
                    </a:lnTo>
                    <a:lnTo>
                      <a:pt x="2343" y="393"/>
                    </a:lnTo>
                    <a:lnTo>
                      <a:pt x="2344" y="411"/>
                    </a:lnTo>
                    <a:lnTo>
                      <a:pt x="2345" y="427"/>
                    </a:lnTo>
                    <a:lnTo>
                      <a:pt x="2347" y="444"/>
                    </a:lnTo>
                    <a:lnTo>
                      <a:pt x="2349" y="460"/>
                    </a:lnTo>
                    <a:lnTo>
                      <a:pt x="2352" y="475"/>
                    </a:lnTo>
                    <a:lnTo>
                      <a:pt x="2355" y="489"/>
                    </a:lnTo>
                    <a:lnTo>
                      <a:pt x="2359" y="503"/>
                    </a:lnTo>
                    <a:lnTo>
                      <a:pt x="2364" y="516"/>
                    </a:lnTo>
                    <a:lnTo>
                      <a:pt x="2369" y="528"/>
                    </a:lnTo>
                    <a:lnTo>
                      <a:pt x="2374" y="541"/>
                    </a:lnTo>
                    <a:lnTo>
                      <a:pt x="2380" y="552"/>
                    </a:lnTo>
                    <a:lnTo>
                      <a:pt x="2387" y="561"/>
                    </a:lnTo>
                    <a:lnTo>
                      <a:pt x="2394" y="573"/>
                    </a:lnTo>
                    <a:lnTo>
                      <a:pt x="2400" y="583"/>
                    </a:lnTo>
                    <a:lnTo>
                      <a:pt x="2408" y="591"/>
                    </a:lnTo>
                    <a:lnTo>
                      <a:pt x="2416" y="598"/>
                    </a:lnTo>
                    <a:lnTo>
                      <a:pt x="2424" y="607"/>
                    </a:lnTo>
                    <a:lnTo>
                      <a:pt x="2434" y="614"/>
                    </a:lnTo>
                    <a:lnTo>
                      <a:pt x="2443" y="621"/>
                    </a:lnTo>
                    <a:lnTo>
                      <a:pt x="2453" y="627"/>
                    </a:lnTo>
                    <a:lnTo>
                      <a:pt x="2463" y="631"/>
                    </a:lnTo>
                    <a:lnTo>
                      <a:pt x="2474" y="636"/>
                    </a:lnTo>
                    <a:lnTo>
                      <a:pt x="2484" y="641"/>
                    </a:lnTo>
                    <a:lnTo>
                      <a:pt x="2496" y="645"/>
                    </a:lnTo>
                    <a:lnTo>
                      <a:pt x="2508" y="649"/>
                    </a:lnTo>
                    <a:lnTo>
                      <a:pt x="2519" y="651"/>
                    </a:lnTo>
                    <a:lnTo>
                      <a:pt x="2531" y="653"/>
                    </a:lnTo>
                    <a:lnTo>
                      <a:pt x="2557" y="656"/>
                    </a:lnTo>
                    <a:lnTo>
                      <a:pt x="2585" y="657"/>
                    </a:lnTo>
                    <a:lnTo>
                      <a:pt x="2597" y="657"/>
                    </a:lnTo>
                    <a:lnTo>
                      <a:pt x="2611" y="656"/>
                    </a:lnTo>
                    <a:lnTo>
                      <a:pt x="2626" y="655"/>
                    </a:lnTo>
                    <a:lnTo>
                      <a:pt x="2638" y="653"/>
                    </a:lnTo>
                    <a:lnTo>
                      <a:pt x="2651" y="651"/>
                    </a:lnTo>
                    <a:lnTo>
                      <a:pt x="2664" y="648"/>
                    </a:lnTo>
                    <a:lnTo>
                      <a:pt x="2675" y="645"/>
                    </a:lnTo>
                    <a:lnTo>
                      <a:pt x="2688" y="640"/>
                    </a:lnTo>
                    <a:lnTo>
                      <a:pt x="2700" y="635"/>
                    </a:lnTo>
                    <a:lnTo>
                      <a:pt x="2710" y="631"/>
                    </a:lnTo>
                    <a:lnTo>
                      <a:pt x="2720" y="626"/>
                    </a:lnTo>
                    <a:lnTo>
                      <a:pt x="2731" y="619"/>
                    </a:lnTo>
                    <a:lnTo>
                      <a:pt x="2741" y="613"/>
                    </a:lnTo>
                    <a:lnTo>
                      <a:pt x="2750" y="606"/>
                    </a:lnTo>
                    <a:lnTo>
                      <a:pt x="2759" y="596"/>
                    </a:lnTo>
                    <a:lnTo>
                      <a:pt x="2767" y="589"/>
                    </a:lnTo>
                    <a:lnTo>
                      <a:pt x="2777" y="580"/>
                    </a:lnTo>
                    <a:lnTo>
                      <a:pt x="2783" y="571"/>
                    </a:lnTo>
                    <a:lnTo>
                      <a:pt x="2791" y="560"/>
                    </a:lnTo>
                    <a:lnTo>
                      <a:pt x="2797" y="550"/>
                    </a:lnTo>
                    <a:lnTo>
                      <a:pt x="2803" y="538"/>
                    </a:lnTo>
                    <a:lnTo>
                      <a:pt x="2809" y="526"/>
                    </a:lnTo>
                    <a:lnTo>
                      <a:pt x="2815" y="514"/>
                    </a:lnTo>
                    <a:lnTo>
                      <a:pt x="2820" y="501"/>
                    </a:lnTo>
                    <a:lnTo>
                      <a:pt x="2823" y="486"/>
                    </a:lnTo>
                    <a:lnTo>
                      <a:pt x="2826" y="473"/>
                    </a:lnTo>
                    <a:lnTo>
                      <a:pt x="2829" y="457"/>
                    </a:lnTo>
                    <a:lnTo>
                      <a:pt x="2831" y="442"/>
                    </a:lnTo>
                    <a:lnTo>
                      <a:pt x="2834" y="426"/>
                    </a:lnTo>
                    <a:lnTo>
                      <a:pt x="2836" y="409"/>
                    </a:lnTo>
                    <a:lnTo>
                      <a:pt x="2837" y="393"/>
                    </a:lnTo>
                    <a:lnTo>
                      <a:pt x="2837" y="374"/>
                    </a:lnTo>
                    <a:lnTo>
                      <a:pt x="2837" y="11"/>
                    </a:lnTo>
                    <a:lnTo>
                      <a:pt x="2721" y="11"/>
                    </a:lnTo>
                    <a:lnTo>
                      <a:pt x="2721" y="381"/>
                    </a:lnTo>
                    <a:lnTo>
                      <a:pt x="2720" y="404"/>
                    </a:lnTo>
                    <a:lnTo>
                      <a:pt x="2718" y="425"/>
                    </a:lnTo>
                    <a:lnTo>
                      <a:pt x="2716" y="444"/>
                    </a:lnTo>
                    <a:lnTo>
                      <a:pt x="2712" y="462"/>
                    </a:lnTo>
                    <a:lnTo>
                      <a:pt x="2707" y="479"/>
                    </a:lnTo>
                    <a:lnTo>
                      <a:pt x="2701" y="493"/>
                    </a:lnTo>
                    <a:lnTo>
                      <a:pt x="2695" y="508"/>
                    </a:lnTo>
                    <a:lnTo>
                      <a:pt x="2686" y="519"/>
                    </a:lnTo>
                    <a:lnTo>
                      <a:pt x="2676" y="529"/>
                    </a:lnTo>
                    <a:lnTo>
                      <a:pt x="2667" y="539"/>
                    </a:lnTo>
                    <a:lnTo>
                      <a:pt x="2656" y="547"/>
                    </a:lnTo>
                    <a:lnTo>
                      <a:pt x="2644" y="553"/>
                    </a:lnTo>
                    <a:lnTo>
                      <a:pt x="2631" y="558"/>
                    </a:lnTo>
                    <a:lnTo>
                      <a:pt x="2618" y="560"/>
                    </a:lnTo>
                    <a:lnTo>
                      <a:pt x="2603" y="562"/>
                    </a:lnTo>
                    <a:lnTo>
                      <a:pt x="2588" y="562"/>
                    </a:lnTo>
                    <a:lnTo>
                      <a:pt x="2573" y="562"/>
                    </a:lnTo>
                    <a:lnTo>
                      <a:pt x="2560" y="560"/>
                    </a:lnTo>
                    <a:lnTo>
                      <a:pt x="2547" y="557"/>
                    </a:lnTo>
                    <a:lnTo>
                      <a:pt x="2535" y="553"/>
                    </a:lnTo>
                    <a:lnTo>
                      <a:pt x="2523" y="547"/>
                    </a:lnTo>
                    <a:lnTo>
                      <a:pt x="2513" y="539"/>
                    </a:lnTo>
                    <a:lnTo>
                      <a:pt x="2502" y="529"/>
                    </a:lnTo>
                    <a:lnTo>
                      <a:pt x="2494" y="519"/>
                    </a:lnTo>
                    <a:lnTo>
                      <a:pt x="2485" y="508"/>
                    </a:lnTo>
                    <a:lnTo>
                      <a:pt x="2478" y="493"/>
                    </a:lnTo>
                    <a:lnTo>
                      <a:pt x="2473" y="479"/>
                    </a:lnTo>
                    <a:lnTo>
                      <a:pt x="2468" y="462"/>
                    </a:lnTo>
                    <a:lnTo>
                      <a:pt x="2463" y="444"/>
                    </a:lnTo>
                    <a:lnTo>
                      <a:pt x="2460" y="425"/>
                    </a:lnTo>
                    <a:lnTo>
                      <a:pt x="2458" y="404"/>
                    </a:lnTo>
                    <a:lnTo>
                      <a:pt x="2458" y="381"/>
                    </a:lnTo>
                    <a:lnTo>
                      <a:pt x="2458" y="11"/>
                    </a:lnTo>
                    <a:lnTo>
                      <a:pt x="2343" y="11"/>
                    </a:lnTo>
                    <a:close/>
                    <a:moveTo>
                      <a:pt x="1827" y="616"/>
                    </a:moveTo>
                    <a:lnTo>
                      <a:pt x="1842" y="625"/>
                    </a:lnTo>
                    <a:lnTo>
                      <a:pt x="1860" y="631"/>
                    </a:lnTo>
                    <a:lnTo>
                      <a:pt x="1880" y="637"/>
                    </a:lnTo>
                    <a:lnTo>
                      <a:pt x="1901" y="645"/>
                    </a:lnTo>
                    <a:lnTo>
                      <a:pt x="1924" y="650"/>
                    </a:lnTo>
                    <a:lnTo>
                      <a:pt x="1949" y="653"/>
                    </a:lnTo>
                    <a:lnTo>
                      <a:pt x="1973" y="656"/>
                    </a:lnTo>
                    <a:lnTo>
                      <a:pt x="1998" y="657"/>
                    </a:lnTo>
                    <a:lnTo>
                      <a:pt x="2029" y="656"/>
                    </a:lnTo>
                    <a:lnTo>
                      <a:pt x="2056" y="653"/>
                    </a:lnTo>
                    <a:lnTo>
                      <a:pt x="2069" y="651"/>
                    </a:lnTo>
                    <a:lnTo>
                      <a:pt x="2080" y="648"/>
                    </a:lnTo>
                    <a:lnTo>
                      <a:pt x="2094" y="645"/>
                    </a:lnTo>
                    <a:lnTo>
                      <a:pt x="2105" y="641"/>
                    </a:lnTo>
                    <a:lnTo>
                      <a:pt x="2116" y="636"/>
                    </a:lnTo>
                    <a:lnTo>
                      <a:pt x="2126" y="632"/>
                    </a:lnTo>
                    <a:lnTo>
                      <a:pt x="2137" y="629"/>
                    </a:lnTo>
                    <a:lnTo>
                      <a:pt x="2146" y="624"/>
                    </a:lnTo>
                    <a:lnTo>
                      <a:pt x="2156" y="618"/>
                    </a:lnTo>
                    <a:lnTo>
                      <a:pt x="2164" y="612"/>
                    </a:lnTo>
                    <a:lnTo>
                      <a:pt x="2173" y="606"/>
                    </a:lnTo>
                    <a:lnTo>
                      <a:pt x="2180" y="598"/>
                    </a:lnTo>
                    <a:lnTo>
                      <a:pt x="2187" y="593"/>
                    </a:lnTo>
                    <a:lnTo>
                      <a:pt x="2194" y="586"/>
                    </a:lnTo>
                    <a:lnTo>
                      <a:pt x="2200" y="578"/>
                    </a:lnTo>
                    <a:lnTo>
                      <a:pt x="2206" y="571"/>
                    </a:lnTo>
                    <a:lnTo>
                      <a:pt x="2217" y="555"/>
                    </a:lnTo>
                    <a:lnTo>
                      <a:pt x="2224" y="539"/>
                    </a:lnTo>
                    <a:lnTo>
                      <a:pt x="2230" y="521"/>
                    </a:lnTo>
                    <a:lnTo>
                      <a:pt x="2237" y="503"/>
                    </a:lnTo>
                    <a:lnTo>
                      <a:pt x="2238" y="484"/>
                    </a:lnTo>
                    <a:lnTo>
                      <a:pt x="2239" y="465"/>
                    </a:lnTo>
                    <a:lnTo>
                      <a:pt x="2239" y="448"/>
                    </a:lnTo>
                    <a:lnTo>
                      <a:pt x="2238" y="433"/>
                    </a:lnTo>
                    <a:lnTo>
                      <a:pt x="2233" y="417"/>
                    </a:lnTo>
                    <a:lnTo>
                      <a:pt x="2229" y="403"/>
                    </a:lnTo>
                    <a:lnTo>
                      <a:pt x="2223" y="389"/>
                    </a:lnTo>
                    <a:lnTo>
                      <a:pt x="2217" y="377"/>
                    </a:lnTo>
                    <a:lnTo>
                      <a:pt x="2208" y="364"/>
                    </a:lnTo>
                    <a:lnTo>
                      <a:pt x="2199" y="352"/>
                    </a:lnTo>
                    <a:lnTo>
                      <a:pt x="2188" y="341"/>
                    </a:lnTo>
                    <a:lnTo>
                      <a:pt x="2176" y="330"/>
                    </a:lnTo>
                    <a:lnTo>
                      <a:pt x="2162" y="321"/>
                    </a:lnTo>
                    <a:lnTo>
                      <a:pt x="2147" y="310"/>
                    </a:lnTo>
                    <a:lnTo>
                      <a:pt x="2132" y="302"/>
                    </a:lnTo>
                    <a:lnTo>
                      <a:pt x="2115" y="293"/>
                    </a:lnTo>
                    <a:lnTo>
                      <a:pt x="2096" y="285"/>
                    </a:lnTo>
                    <a:lnTo>
                      <a:pt x="2076" y="276"/>
                    </a:lnTo>
                    <a:lnTo>
                      <a:pt x="2047" y="265"/>
                    </a:lnTo>
                    <a:lnTo>
                      <a:pt x="2022" y="253"/>
                    </a:lnTo>
                    <a:lnTo>
                      <a:pt x="2011" y="248"/>
                    </a:lnTo>
                    <a:lnTo>
                      <a:pt x="2001" y="242"/>
                    </a:lnTo>
                    <a:lnTo>
                      <a:pt x="1992" y="235"/>
                    </a:lnTo>
                    <a:lnTo>
                      <a:pt x="1984" y="230"/>
                    </a:lnTo>
                    <a:lnTo>
                      <a:pt x="1977" y="225"/>
                    </a:lnTo>
                    <a:lnTo>
                      <a:pt x="1971" y="218"/>
                    </a:lnTo>
                    <a:lnTo>
                      <a:pt x="1966" y="211"/>
                    </a:lnTo>
                    <a:lnTo>
                      <a:pt x="1962" y="205"/>
                    </a:lnTo>
                    <a:lnTo>
                      <a:pt x="1959" y="196"/>
                    </a:lnTo>
                    <a:lnTo>
                      <a:pt x="1956" y="189"/>
                    </a:lnTo>
                    <a:lnTo>
                      <a:pt x="1955" y="182"/>
                    </a:lnTo>
                    <a:lnTo>
                      <a:pt x="1955" y="172"/>
                    </a:lnTo>
                    <a:lnTo>
                      <a:pt x="1955" y="166"/>
                    </a:lnTo>
                    <a:lnTo>
                      <a:pt x="1956" y="158"/>
                    </a:lnTo>
                    <a:lnTo>
                      <a:pt x="1959" y="151"/>
                    </a:lnTo>
                    <a:lnTo>
                      <a:pt x="1961" y="145"/>
                    </a:lnTo>
                    <a:lnTo>
                      <a:pt x="1965" y="138"/>
                    </a:lnTo>
                    <a:lnTo>
                      <a:pt x="1969" y="132"/>
                    </a:lnTo>
                    <a:lnTo>
                      <a:pt x="1974" y="125"/>
                    </a:lnTo>
                    <a:lnTo>
                      <a:pt x="1980" y="120"/>
                    </a:lnTo>
                    <a:lnTo>
                      <a:pt x="1987" y="115"/>
                    </a:lnTo>
                    <a:lnTo>
                      <a:pt x="1994" y="110"/>
                    </a:lnTo>
                    <a:lnTo>
                      <a:pt x="2003" y="106"/>
                    </a:lnTo>
                    <a:lnTo>
                      <a:pt x="2012" y="102"/>
                    </a:lnTo>
                    <a:lnTo>
                      <a:pt x="2023" y="99"/>
                    </a:lnTo>
                    <a:lnTo>
                      <a:pt x="2034" y="97"/>
                    </a:lnTo>
                    <a:lnTo>
                      <a:pt x="2047" y="96"/>
                    </a:lnTo>
                    <a:lnTo>
                      <a:pt x="2059" y="96"/>
                    </a:lnTo>
                    <a:lnTo>
                      <a:pt x="2080" y="96"/>
                    </a:lnTo>
                    <a:lnTo>
                      <a:pt x="2101" y="98"/>
                    </a:lnTo>
                    <a:lnTo>
                      <a:pt x="2120" y="102"/>
                    </a:lnTo>
                    <a:lnTo>
                      <a:pt x="2137" y="107"/>
                    </a:lnTo>
                    <a:lnTo>
                      <a:pt x="2152" y="111"/>
                    </a:lnTo>
                    <a:lnTo>
                      <a:pt x="2165" y="116"/>
                    </a:lnTo>
                    <a:lnTo>
                      <a:pt x="2177" y="121"/>
                    </a:lnTo>
                    <a:lnTo>
                      <a:pt x="2186" y="125"/>
                    </a:lnTo>
                    <a:lnTo>
                      <a:pt x="2214" y="32"/>
                    </a:lnTo>
                    <a:lnTo>
                      <a:pt x="2201" y="25"/>
                    </a:lnTo>
                    <a:lnTo>
                      <a:pt x="2185" y="20"/>
                    </a:lnTo>
                    <a:lnTo>
                      <a:pt x="2169" y="15"/>
                    </a:lnTo>
                    <a:lnTo>
                      <a:pt x="2152" y="9"/>
                    </a:lnTo>
                    <a:lnTo>
                      <a:pt x="2132" y="6"/>
                    </a:lnTo>
                    <a:lnTo>
                      <a:pt x="2110" y="3"/>
                    </a:lnTo>
                    <a:lnTo>
                      <a:pt x="2087" y="1"/>
                    </a:lnTo>
                    <a:lnTo>
                      <a:pt x="2062" y="0"/>
                    </a:lnTo>
                    <a:lnTo>
                      <a:pt x="2037" y="1"/>
                    </a:lnTo>
                    <a:lnTo>
                      <a:pt x="2013" y="4"/>
                    </a:lnTo>
                    <a:lnTo>
                      <a:pt x="1990" y="8"/>
                    </a:lnTo>
                    <a:lnTo>
                      <a:pt x="1969" y="15"/>
                    </a:lnTo>
                    <a:lnTo>
                      <a:pt x="1949" y="22"/>
                    </a:lnTo>
                    <a:lnTo>
                      <a:pt x="1930" y="31"/>
                    </a:lnTo>
                    <a:lnTo>
                      <a:pt x="1913" y="41"/>
                    </a:lnTo>
                    <a:lnTo>
                      <a:pt x="1899" y="53"/>
                    </a:lnTo>
                    <a:lnTo>
                      <a:pt x="1885" y="65"/>
                    </a:lnTo>
                    <a:lnTo>
                      <a:pt x="1873" y="79"/>
                    </a:lnTo>
                    <a:lnTo>
                      <a:pt x="1862" y="95"/>
                    </a:lnTo>
                    <a:lnTo>
                      <a:pt x="1854" y="111"/>
                    </a:lnTo>
                    <a:lnTo>
                      <a:pt x="1847" y="128"/>
                    </a:lnTo>
                    <a:lnTo>
                      <a:pt x="1842" y="146"/>
                    </a:lnTo>
                    <a:lnTo>
                      <a:pt x="1839" y="163"/>
                    </a:lnTo>
                    <a:lnTo>
                      <a:pt x="1838" y="184"/>
                    </a:lnTo>
                    <a:lnTo>
                      <a:pt x="1839" y="198"/>
                    </a:lnTo>
                    <a:lnTo>
                      <a:pt x="1841" y="216"/>
                    </a:lnTo>
                    <a:lnTo>
                      <a:pt x="1845" y="231"/>
                    </a:lnTo>
                    <a:lnTo>
                      <a:pt x="1849" y="246"/>
                    </a:lnTo>
                    <a:lnTo>
                      <a:pt x="1857" y="260"/>
                    </a:lnTo>
                    <a:lnTo>
                      <a:pt x="1864" y="271"/>
                    </a:lnTo>
                    <a:lnTo>
                      <a:pt x="1874" y="284"/>
                    </a:lnTo>
                    <a:lnTo>
                      <a:pt x="1884" y="295"/>
                    </a:lnTo>
                    <a:lnTo>
                      <a:pt x="1897" y="306"/>
                    </a:lnTo>
                    <a:lnTo>
                      <a:pt x="1909" y="318"/>
                    </a:lnTo>
                    <a:lnTo>
                      <a:pt x="1923" y="327"/>
                    </a:lnTo>
                    <a:lnTo>
                      <a:pt x="1939" y="337"/>
                    </a:lnTo>
                    <a:lnTo>
                      <a:pt x="1954" y="344"/>
                    </a:lnTo>
                    <a:lnTo>
                      <a:pt x="1972" y="354"/>
                    </a:lnTo>
                    <a:lnTo>
                      <a:pt x="1990" y="361"/>
                    </a:lnTo>
                    <a:lnTo>
                      <a:pt x="2009" y="368"/>
                    </a:lnTo>
                    <a:lnTo>
                      <a:pt x="2037" y="379"/>
                    </a:lnTo>
                    <a:lnTo>
                      <a:pt x="2060" y="390"/>
                    </a:lnTo>
                    <a:lnTo>
                      <a:pt x="2071" y="396"/>
                    </a:lnTo>
                    <a:lnTo>
                      <a:pt x="2080" y="402"/>
                    </a:lnTo>
                    <a:lnTo>
                      <a:pt x="2088" y="407"/>
                    </a:lnTo>
                    <a:lnTo>
                      <a:pt x="2095" y="414"/>
                    </a:lnTo>
                    <a:lnTo>
                      <a:pt x="2101" y="419"/>
                    </a:lnTo>
                    <a:lnTo>
                      <a:pt x="2107" y="427"/>
                    </a:lnTo>
                    <a:lnTo>
                      <a:pt x="2112" y="434"/>
                    </a:lnTo>
                    <a:lnTo>
                      <a:pt x="2115" y="441"/>
                    </a:lnTo>
                    <a:lnTo>
                      <a:pt x="2118" y="448"/>
                    </a:lnTo>
                    <a:lnTo>
                      <a:pt x="2120" y="456"/>
                    </a:lnTo>
                    <a:lnTo>
                      <a:pt x="2121" y="465"/>
                    </a:lnTo>
                    <a:lnTo>
                      <a:pt x="2121" y="474"/>
                    </a:lnTo>
                    <a:lnTo>
                      <a:pt x="2121" y="483"/>
                    </a:lnTo>
                    <a:lnTo>
                      <a:pt x="2119" y="492"/>
                    </a:lnTo>
                    <a:lnTo>
                      <a:pt x="2117" y="501"/>
                    </a:lnTo>
                    <a:lnTo>
                      <a:pt x="2114" y="510"/>
                    </a:lnTo>
                    <a:lnTo>
                      <a:pt x="2110" y="517"/>
                    </a:lnTo>
                    <a:lnTo>
                      <a:pt x="2104" y="523"/>
                    </a:lnTo>
                    <a:lnTo>
                      <a:pt x="2098" y="530"/>
                    </a:lnTo>
                    <a:lnTo>
                      <a:pt x="2092" y="537"/>
                    </a:lnTo>
                    <a:lnTo>
                      <a:pt x="2083" y="542"/>
                    </a:lnTo>
                    <a:lnTo>
                      <a:pt x="2075" y="547"/>
                    </a:lnTo>
                    <a:lnTo>
                      <a:pt x="2066" y="551"/>
                    </a:lnTo>
                    <a:lnTo>
                      <a:pt x="2055" y="554"/>
                    </a:lnTo>
                    <a:lnTo>
                      <a:pt x="2045" y="557"/>
                    </a:lnTo>
                    <a:lnTo>
                      <a:pt x="2032" y="559"/>
                    </a:lnTo>
                    <a:lnTo>
                      <a:pt x="2019" y="560"/>
                    </a:lnTo>
                    <a:lnTo>
                      <a:pt x="2007" y="560"/>
                    </a:lnTo>
                    <a:lnTo>
                      <a:pt x="1985" y="560"/>
                    </a:lnTo>
                    <a:lnTo>
                      <a:pt x="1963" y="557"/>
                    </a:lnTo>
                    <a:lnTo>
                      <a:pt x="1942" y="554"/>
                    </a:lnTo>
                    <a:lnTo>
                      <a:pt x="1922" y="549"/>
                    </a:lnTo>
                    <a:lnTo>
                      <a:pt x="1903" y="542"/>
                    </a:lnTo>
                    <a:lnTo>
                      <a:pt x="1885" y="536"/>
                    </a:lnTo>
                    <a:lnTo>
                      <a:pt x="1868" y="527"/>
                    </a:lnTo>
                    <a:lnTo>
                      <a:pt x="1854" y="520"/>
                    </a:lnTo>
                    <a:lnTo>
                      <a:pt x="1827" y="616"/>
                    </a:lnTo>
                    <a:close/>
                    <a:moveTo>
                      <a:pt x="1328" y="647"/>
                    </a:moveTo>
                    <a:lnTo>
                      <a:pt x="1328" y="418"/>
                    </a:lnTo>
                    <a:lnTo>
                      <a:pt x="1328" y="380"/>
                    </a:lnTo>
                    <a:lnTo>
                      <a:pt x="1327" y="343"/>
                    </a:lnTo>
                    <a:lnTo>
                      <a:pt x="1327" y="308"/>
                    </a:lnTo>
                    <a:lnTo>
                      <a:pt x="1326" y="275"/>
                    </a:lnTo>
                    <a:lnTo>
                      <a:pt x="1326" y="243"/>
                    </a:lnTo>
                    <a:lnTo>
                      <a:pt x="1325" y="210"/>
                    </a:lnTo>
                    <a:lnTo>
                      <a:pt x="1323" y="179"/>
                    </a:lnTo>
                    <a:lnTo>
                      <a:pt x="1322" y="148"/>
                    </a:lnTo>
                    <a:lnTo>
                      <a:pt x="1325" y="148"/>
                    </a:lnTo>
                    <a:lnTo>
                      <a:pt x="1336" y="174"/>
                    </a:lnTo>
                    <a:lnTo>
                      <a:pt x="1349" y="203"/>
                    </a:lnTo>
                    <a:lnTo>
                      <a:pt x="1364" y="230"/>
                    </a:lnTo>
                    <a:lnTo>
                      <a:pt x="1377" y="257"/>
                    </a:lnTo>
                    <a:lnTo>
                      <a:pt x="1391" y="286"/>
                    </a:lnTo>
                    <a:lnTo>
                      <a:pt x="1408" y="313"/>
                    </a:lnTo>
                    <a:lnTo>
                      <a:pt x="1421" y="341"/>
                    </a:lnTo>
                    <a:lnTo>
                      <a:pt x="1438" y="367"/>
                    </a:lnTo>
                    <a:lnTo>
                      <a:pt x="1603" y="647"/>
                    </a:lnTo>
                    <a:lnTo>
                      <a:pt x="1723" y="647"/>
                    </a:lnTo>
                    <a:lnTo>
                      <a:pt x="1723" y="11"/>
                    </a:lnTo>
                    <a:lnTo>
                      <a:pt x="1616" y="11"/>
                    </a:lnTo>
                    <a:lnTo>
                      <a:pt x="1616" y="232"/>
                    </a:lnTo>
                    <a:lnTo>
                      <a:pt x="1616" y="268"/>
                    </a:lnTo>
                    <a:lnTo>
                      <a:pt x="1616" y="303"/>
                    </a:lnTo>
                    <a:lnTo>
                      <a:pt x="1617" y="337"/>
                    </a:lnTo>
                    <a:lnTo>
                      <a:pt x="1618" y="369"/>
                    </a:lnTo>
                    <a:lnTo>
                      <a:pt x="1619" y="401"/>
                    </a:lnTo>
                    <a:lnTo>
                      <a:pt x="1621" y="433"/>
                    </a:lnTo>
                    <a:lnTo>
                      <a:pt x="1623" y="464"/>
                    </a:lnTo>
                    <a:lnTo>
                      <a:pt x="1626" y="496"/>
                    </a:lnTo>
                    <a:lnTo>
                      <a:pt x="1623" y="497"/>
                    </a:lnTo>
                    <a:lnTo>
                      <a:pt x="1612" y="471"/>
                    </a:lnTo>
                    <a:lnTo>
                      <a:pt x="1601" y="444"/>
                    </a:lnTo>
                    <a:lnTo>
                      <a:pt x="1588" y="417"/>
                    </a:lnTo>
                    <a:lnTo>
                      <a:pt x="1575" y="390"/>
                    </a:lnTo>
                    <a:lnTo>
                      <a:pt x="1561" y="364"/>
                    </a:lnTo>
                    <a:lnTo>
                      <a:pt x="1545" y="337"/>
                    </a:lnTo>
                    <a:lnTo>
                      <a:pt x="1532" y="309"/>
                    </a:lnTo>
                    <a:lnTo>
                      <a:pt x="1516" y="284"/>
                    </a:lnTo>
                    <a:lnTo>
                      <a:pt x="1352" y="11"/>
                    </a:lnTo>
                    <a:lnTo>
                      <a:pt x="1221" y="11"/>
                    </a:lnTo>
                    <a:lnTo>
                      <a:pt x="1221" y="647"/>
                    </a:lnTo>
                    <a:lnTo>
                      <a:pt x="1328" y="647"/>
                    </a:lnTo>
                    <a:close/>
                    <a:moveTo>
                      <a:pt x="821" y="564"/>
                    </a:moveTo>
                    <a:lnTo>
                      <a:pt x="812" y="562"/>
                    </a:lnTo>
                    <a:lnTo>
                      <a:pt x="801" y="562"/>
                    </a:lnTo>
                    <a:lnTo>
                      <a:pt x="793" y="560"/>
                    </a:lnTo>
                    <a:lnTo>
                      <a:pt x="783" y="559"/>
                    </a:lnTo>
                    <a:lnTo>
                      <a:pt x="773" y="557"/>
                    </a:lnTo>
                    <a:lnTo>
                      <a:pt x="765" y="554"/>
                    </a:lnTo>
                    <a:lnTo>
                      <a:pt x="757" y="550"/>
                    </a:lnTo>
                    <a:lnTo>
                      <a:pt x="749" y="546"/>
                    </a:lnTo>
                    <a:lnTo>
                      <a:pt x="739" y="540"/>
                    </a:lnTo>
                    <a:lnTo>
                      <a:pt x="732" y="536"/>
                    </a:lnTo>
                    <a:lnTo>
                      <a:pt x="725" y="529"/>
                    </a:lnTo>
                    <a:lnTo>
                      <a:pt x="719" y="522"/>
                    </a:lnTo>
                    <a:lnTo>
                      <a:pt x="705" y="510"/>
                    </a:lnTo>
                    <a:lnTo>
                      <a:pt x="693" y="494"/>
                    </a:lnTo>
                    <a:lnTo>
                      <a:pt x="682" y="478"/>
                    </a:lnTo>
                    <a:lnTo>
                      <a:pt x="674" y="460"/>
                    </a:lnTo>
                    <a:lnTo>
                      <a:pt x="665" y="441"/>
                    </a:lnTo>
                    <a:lnTo>
                      <a:pt x="659" y="420"/>
                    </a:lnTo>
                    <a:lnTo>
                      <a:pt x="653" y="399"/>
                    </a:lnTo>
                    <a:lnTo>
                      <a:pt x="650" y="377"/>
                    </a:lnTo>
                    <a:lnTo>
                      <a:pt x="647" y="355"/>
                    </a:lnTo>
                    <a:lnTo>
                      <a:pt x="647" y="330"/>
                    </a:lnTo>
                    <a:lnTo>
                      <a:pt x="647" y="306"/>
                    </a:lnTo>
                    <a:lnTo>
                      <a:pt x="649" y="284"/>
                    </a:lnTo>
                    <a:lnTo>
                      <a:pt x="653" y="262"/>
                    </a:lnTo>
                    <a:lnTo>
                      <a:pt x="659" y="241"/>
                    </a:lnTo>
                    <a:lnTo>
                      <a:pt x="665" y="219"/>
                    </a:lnTo>
                    <a:lnTo>
                      <a:pt x="673" y="198"/>
                    </a:lnTo>
                    <a:lnTo>
                      <a:pt x="682" y="182"/>
                    </a:lnTo>
                    <a:lnTo>
                      <a:pt x="691" y="164"/>
                    </a:lnTo>
                    <a:lnTo>
                      <a:pt x="704" y="149"/>
                    </a:lnTo>
                    <a:lnTo>
                      <a:pt x="717" y="135"/>
                    </a:lnTo>
                    <a:lnTo>
                      <a:pt x="724" y="129"/>
                    </a:lnTo>
                    <a:lnTo>
                      <a:pt x="731" y="122"/>
                    </a:lnTo>
                    <a:lnTo>
                      <a:pt x="738" y="117"/>
                    </a:lnTo>
                    <a:lnTo>
                      <a:pt x="748" y="112"/>
                    </a:lnTo>
                    <a:lnTo>
                      <a:pt x="756" y="108"/>
                    </a:lnTo>
                    <a:lnTo>
                      <a:pt x="764" y="104"/>
                    </a:lnTo>
                    <a:lnTo>
                      <a:pt x="773" y="101"/>
                    </a:lnTo>
                    <a:lnTo>
                      <a:pt x="783" y="98"/>
                    </a:lnTo>
                    <a:lnTo>
                      <a:pt x="793" y="96"/>
                    </a:lnTo>
                    <a:lnTo>
                      <a:pt x="802" y="94"/>
                    </a:lnTo>
                    <a:lnTo>
                      <a:pt x="812" y="93"/>
                    </a:lnTo>
                    <a:lnTo>
                      <a:pt x="824" y="93"/>
                    </a:lnTo>
                    <a:lnTo>
                      <a:pt x="835" y="93"/>
                    </a:lnTo>
                    <a:lnTo>
                      <a:pt x="844" y="94"/>
                    </a:lnTo>
                    <a:lnTo>
                      <a:pt x="854" y="96"/>
                    </a:lnTo>
                    <a:lnTo>
                      <a:pt x="864" y="98"/>
                    </a:lnTo>
                    <a:lnTo>
                      <a:pt x="874" y="101"/>
                    </a:lnTo>
                    <a:lnTo>
                      <a:pt x="882" y="104"/>
                    </a:lnTo>
                    <a:lnTo>
                      <a:pt x="891" y="109"/>
                    </a:lnTo>
                    <a:lnTo>
                      <a:pt x="900" y="113"/>
                    </a:lnTo>
                    <a:lnTo>
                      <a:pt x="908" y="117"/>
                    </a:lnTo>
                    <a:lnTo>
                      <a:pt x="915" y="123"/>
                    </a:lnTo>
                    <a:lnTo>
                      <a:pt x="922" y="129"/>
                    </a:lnTo>
                    <a:lnTo>
                      <a:pt x="929" y="135"/>
                    </a:lnTo>
                    <a:lnTo>
                      <a:pt x="943" y="149"/>
                    </a:lnTo>
                    <a:lnTo>
                      <a:pt x="954" y="164"/>
                    </a:lnTo>
                    <a:lnTo>
                      <a:pt x="964" y="182"/>
                    </a:lnTo>
                    <a:lnTo>
                      <a:pt x="972" y="198"/>
                    </a:lnTo>
                    <a:lnTo>
                      <a:pt x="982" y="219"/>
                    </a:lnTo>
                    <a:lnTo>
                      <a:pt x="988" y="240"/>
                    </a:lnTo>
                    <a:lnTo>
                      <a:pt x="992" y="261"/>
                    </a:lnTo>
                    <a:lnTo>
                      <a:pt x="994" y="282"/>
                    </a:lnTo>
                    <a:lnTo>
                      <a:pt x="997" y="304"/>
                    </a:lnTo>
                    <a:lnTo>
                      <a:pt x="998" y="326"/>
                    </a:lnTo>
                    <a:lnTo>
                      <a:pt x="997" y="351"/>
                    </a:lnTo>
                    <a:lnTo>
                      <a:pt x="994" y="375"/>
                    </a:lnTo>
                    <a:lnTo>
                      <a:pt x="992" y="398"/>
                    </a:lnTo>
                    <a:lnTo>
                      <a:pt x="987" y="419"/>
                    </a:lnTo>
                    <a:lnTo>
                      <a:pt x="981" y="441"/>
                    </a:lnTo>
                    <a:lnTo>
                      <a:pt x="971" y="460"/>
                    </a:lnTo>
                    <a:lnTo>
                      <a:pt x="963" y="479"/>
                    </a:lnTo>
                    <a:lnTo>
                      <a:pt x="954" y="494"/>
                    </a:lnTo>
                    <a:lnTo>
                      <a:pt x="941" y="511"/>
                    </a:lnTo>
                    <a:lnTo>
                      <a:pt x="927" y="523"/>
                    </a:lnTo>
                    <a:lnTo>
                      <a:pt x="920" y="530"/>
                    </a:lnTo>
                    <a:lnTo>
                      <a:pt x="914" y="536"/>
                    </a:lnTo>
                    <a:lnTo>
                      <a:pt x="906" y="541"/>
                    </a:lnTo>
                    <a:lnTo>
                      <a:pt x="897" y="546"/>
                    </a:lnTo>
                    <a:lnTo>
                      <a:pt x="888" y="550"/>
                    </a:lnTo>
                    <a:lnTo>
                      <a:pt x="880" y="554"/>
                    </a:lnTo>
                    <a:lnTo>
                      <a:pt x="873" y="557"/>
                    </a:lnTo>
                    <a:lnTo>
                      <a:pt x="863" y="559"/>
                    </a:lnTo>
                    <a:lnTo>
                      <a:pt x="853" y="560"/>
                    </a:lnTo>
                    <a:lnTo>
                      <a:pt x="843" y="562"/>
                    </a:lnTo>
                    <a:lnTo>
                      <a:pt x="834" y="562"/>
                    </a:lnTo>
                    <a:lnTo>
                      <a:pt x="822" y="564"/>
                    </a:lnTo>
                    <a:lnTo>
                      <a:pt x="821" y="564"/>
                    </a:lnTo>
                    <a:close/>
                    <a:moveTo>
                      <a:pt x="819" y="657"/>
                    </a:moveTo>
                    <a:lnTo>
                      <a:pt x="836" y="657"/>
                    </a:lnTo>
                    <a:lnTo>
                      <a:pt x="851" y="656"/>
                    </a:lnTo>
                    <a:lnTo>
                      <a:pt x="867" y="654"/>
                    </a:lnTo>
                    <a:lnTo>
                      <a:pt x="881" y="652"/>
                    </a:lnTo>
                    <a:lnTo>
                      <a:pt x="897" y="649"/>
                    </a:lnTo>
                    <a:lnTo>
                      <a:pt x="913" y="645"/>
                    </a:lnTo>
                    <a:lnTo>
                      <a:pt x="925" y="640"/>
                    </a:lnTo>
                    <a:lnTo>
                      <a:pt x="940" y="634"/>
                    </a:lnTo>
                    <a:lnTo>
                      <a:pt x="954" y="629"/>
                    </a:lnTo>
                    <a:lnTo>
                      <a:pt x="966" y="623"/>
                    </a:lnTo>
                    <a:lnTo>
                      <a:pt x="980" y="615"/>
                    </a:lnTo>
                    <a:lnTo>
                      <a:pt x="991" y="608"/>
                    </a:lnTo>
                    <a:lnTo>
                      <a:pt x="1003" y="598"/>
                    </a:lnTo>
                    <a:lnTo>
                      <a:pt x="1014" y="590"/>
                    </a:lnTo>
                    <a:lnTo>
                      <a:pt x="1026" y="580"/>
                    </a:lnTo>
                    <a:lnTo>
                      <a:pt x="1034" y="570"/>
                    </a:lnTo>
                    <a:lnTo>
                      <a:pt x="1045" y="559"/>
                    </a:lnTo>
                    <a:lnTo>
                      <a:pt x="1055" y="547"/>
                    </a:lnTo>
                    <a:lnTo>
                      <a:pt x="1064" y="535"/>
                    </a:lnTo>
                    <a:lnTo>
                      <a:pt x="1071" y="522"/>
                    </a:lnTo>
                    <a:lnTo>
                      <a:pt x="1078" y="509"/>
                    </a:lnTo>
                    <a:lnTo>
                      <a:pt x="1086" y="494"/>
                    </a:lnTo>
                    <a:lnTo>
                      <a:pt x="1093" y="480"/>
                    </a:lnTo>
                    <a:lnTo>
                      <a:pt x="1099" y="464"/>
                    </a:lnTo>
                    <a:lnTo>
                      <a:pt x="1105" y="448"/>
                    </a:lnTo>
                    <a:lnTo>
                      <a:pt x="1108" y="433"/>
                    </a:lnTo>
                    <a:lnTo>
                      <a:pt x="1112" y="415"/>
                    </a:lnTo>
                    <a:lnTo>
                      <a:pt x="1115" y="398"/>
                    </a:lnTo>
                    <a:lnTo>
                      <a:pt x="1117" y="379"/>
                    </a:lnTo>
                    <a:lnTo>
                      <a:pt x="1119" y="361"/>
                    </a:lnTo>
                    <a:lnTo>
                      <a:pt x="1120" y="342"/>
                    </a:lnTo>
                    <a:lnTo>
                      <a:pt x="1120" y="322"/>
                    </a:lnTo>
                    <a:lnTo>
                      <a:pt x="1120" y="305"/>
                    </a:lnTo>
                    <a:lnTo>
                      <a:pt x="1119" y="288"/>
                    </a:lnTo>
                    <a:lnTo>
                      <a:pt x="1118" y="271"/>
                    </a:lnTo>
                    <a:lnTo>
                      <a:pt x="1116" y="256"/>
                    </a:lnTo>
                    <a:lnTo>
                      <a:pt x="1113" y="241"/>
                    </a:lnTo>
                    <a:lnTo>
                      <a:pt x="1111" y="225"/>
                    </a:lnTo>
                    <a:lnTo>
                      <a:pt x="1107" y="210"/>
                    </a:lnTo>
                    <a:lnTo>
                      <a:pt x="1101" y="195"/>
                    </a:lnTo>
                    <a:lnTo>
                      <a:pt x="1096" y="180"/>
                    </a:lnTo>
                    <a:lnTo>
                      <a:pt x="1091" y="167"/>
                    </a:lnTo>
                    <a:lnTo>
                      <a:pt x="1084" y="153"/>
                    </a:lnTo>
                    <a:lnTo>
                      <a:pt x="1076" y="140"/>
                    </a:lnTo>
                    <a:lnTo>
                      <a:pt x="1070" y="128"/>
                    </a:lnTo>
                    <a:lnTo>
                      <a:pt x="1062" y="116"/>
                    </a:lnTo>
                    <a:lnTo>
                      <a:pt x="1053" y="104"/>
                    </a:lnTo>
                    <a:lnTo>
                      <a:pt x="1043" y="93"/>
                    </a:lnTo>
                    <a:lnTo>
                      <a:pt x="1033" y="82"/>
                    </a:lnTo>
                    <a:lnTo>
                      <a:pt x="1024" y="73"/>
                    </a:lnTo>
                    <a:lnTo>
                      <a:pt x="1012" y="63"/>
                    </a:lnTo>
                    <a:lnTo>
                      <a:pt x="1001" y="53"/>
                    </a:lnTo>
                    <a:lnTo>
                      <a:pt x="990" y="45"/>
                    </a:lnTo>
                    <a:lnTo>
                      <a:pt x="978" y="38"/>
                    </a:lnTo>
                    <a:lnTo>
                      <a:pt x="964" y="31"/>
                    </a:lnTo>
                    <a:lnTo>
                      <a:pt x="952" y="24"/>
                    </a:lnTo>
                    <a:lnTo>
                      <a:pt x="937" y="19"/>
                    </a:lnTo>
                    <a:lnTo>
                      <a:pt x="923" y="14"/>
                    </a:lnTo>
                    <a:lnTo>
                      <a:pt x="909" y="9"/>
                    </a:lnTo>
                    <a:lnTo>
                      <a:pt x="893" y="6"/>
                    </a:lnTo>
                    <a:lnTo>
                      <a:pt x="877" y="3"/>
                    </a:lnTo>
                    <a:lnTo>
                      <a:pt x="862" y="2"/>
                    </a:lnTo>
                    <a:lnTo>
                      <a:pt x="844" y="0"/>
                    </a:lnTo>
                    <a:lnTo>
                      <a:pt x="829" y="0"/>
                    </a:lnTo>
                    <a:lnTo>
                      <a:pt x="811" y="0"/>
                    </a:lnTo>
                    <a:lnTo>
                      <a:pt x="795" y="2"/>
                    </a:lnTo>
                    <a:lnTo>
                      <a:pt x="778" y="3"/>
                    </a:lnTo>
                    <a:lnTo>
                      <a:pt x="763" y="6"/>
                    </a:lnTo>
                    <a:lnTo>
                      <a:pt x="749" y="9"/>
                    </a:lnTo>
                    <a:lnTo>
                      <a:pt x="733" y="14"/>
                    </a:lnTo>
                    <a:lnTo>
                      <a:pt x="720" y="19"/>
                    </a:lnTo>
                    <a:lnTo>
                      <a:pt x="705" y="24"/>
                    </a:lnTo>
                    <a:lnTo>
                      <a:pt x="691" y="31"/>
                    </a:lnTo>
                    <a:lnTo>
                      <a:pt x="680" y="38"/>
                    </a:lnTo>
                    <a:lnTo>
                      <a:pt x="666" y="45"/>
                    </a:lnTo>
                    <a:lnTo>
                      <a:pt x="653" y="53"/>
                    </a:lnTo>
                    <a:lnTo>
                      <a:pt x="643" y="63"/>
                    </a:lnTo>
                    <a:lnTo>
                      <a:pt x="630" y="73"/>
                    </a:lnTo>
                    <a:lnTo>
                      <a:pt x="620" y="82"/>
                    </a:lnTo>
                    <a:lnTo>
                      <a:pt x="609" y="94"/>
                    </a:lnTo>
                    <a:lnTo>
                      <a:pt x="601" y="104"/>
                    </a:lnTo>
                    <a:lnTo>
                      <a:pt x="591" y="117"/>
                    </a:lnTo>
                    <a:lnTo>
                      <a:pt x="582" y="129"/>
                    </a:lnTo>
                    <a:lnTo>
                      <a:pt x="574" y="142"/>
                    </a:lnTo>
                    <a:lnTo>
                      <a:pt x="567" y="155"/>
                    </a:lnTo>
                    <a:lnTo>
                      <a:pt x="561" y="170"/>
                    </a:lnTo>
                    <a:lnTo>
                      <a:pt x="554" y="184"/>
                    </a:lnTo>
                    <a:lnTo>
                      <a:pt x="548" y="198"/>
                    </a:lnTo>
                    <a:lnTo>
                      <a:pt x="542" y="214"/>
                    </a:lnTo>
                    <a:lnTo>
                      <a:pt x="538" y="230"/>
                    </a:lnTo>
                    <a:lnTo>
                      <a:pt x="535" y="247"/>
                    </a:lnTo>
                    <a:lnTo>
                      <a:pt x="532" y="263"/>
                    </a:lnTo>
                    <a:lnTo>
                      <a:pt x="529" y="280"/>
                    </a:lnTo>
                    <a:lnTo>
                      <a:pt x="528" y="298"/>
                    </a:lnTo>
                    <a:lnTo>
                      <a:pt x="527" y="316"/>
                    </a:lnTo>
                    <a:lnTo>
                      <a:pt x="525" y="333"/>
                    </a:lnTo>
                    <a:lnTo>
                      <a:pt x="527" y="350"/>
                    </a:lnTo>
                    <a:lnTo>
                      <a:pt x="528" y="368"/>
                    </a:lnTo>
                    <a:lnTo>
                      <a:pt x="529" y="383"/>
                    </a:lnTo>
                    <a:lnTo>
                      <a:pt x="531" y="401"/>
                    </a:lnTo>
                    <a:lnTo>
                      <a:pt x="534" y="416"/>
                    </a:lnTo>
                    <a:lnTo>
                      <a:pt x="537" y="433"/>
                    </a:lnTo>
                    <a:lnTo>
                      <a:pt x="541" y="447"/>
                    </a:lnTo>
                    <a:lnTo>
                      <a:pt x="546" y="463"/>
                    </a:lnTo>
                    <a:lnTo>
                      <a:pt x="552" y="477"/>
                    </a:lnTo>
                    <a:lnTo>
                      <a:pt x="559" y="491"/>
                    </a:lnTo>
                    <a:lnTo>
                      <a:pt x="564" y="504"/>
                    </a:lnTo>
                    <a:lnTo>
                      <a:pt x="571" y="518"/>
                    </a:lnTo>
                    <a:lnTo>
                      <a:pt x="579" y="530"/>
                    </a:lnTo>
                    <a:lnTo>
                      <a:pt x="587" y="542"/>
                    </a:lnTo>
                    <a:lnTo>
                      <a:pt x="597" y="554"/>
                    </a:lnTo>
                    <a:lnTo>
                      <a:pt x="605" y="565"/>
                    </a:lnTo>
                    <a:lnTo>
                      <a:pt x="615" y="576"/>
                    </a:lnTo>
                    <a:lnTo>
                      <a:pt x="625" y="586"/>
                    </a:lnTo>
                    <a:lnTo>
                      <a:pt x="637" y="594"/>
                    </a:lnTo>
                    <a:lnTo>
                      <a:pt x="647" y="603"/>
                    </a:lnTo>
                    <a:lnTo>
                      <a:pt x="659" y="612"/>
                    </a:lnTo>
                    <a:lnTo>
                      <a:pt x="672" y="619"/>
                    </a:lnTo>
                    <a:lnTo>
                      <a:pt x="684" y="627"/>
                    </a:lnTo>
                    <a:lnTo>
                      <a:pt x="696" y="632"/>
                    </a:lnTo>
                    <a:lnTo>
                      <a:pt x="711" y="637"/>
                    </a:lnTo>
                    <a:lnTo>
                      <a:pt x="725" y="644"/>
                    </a:lnTo>
                    <a:lnTo>
                      <a:pt x="739" y="648"/>
                    </a:lnTo>
                    <a:lnTo>
                      <a:pt x="755" y="651"/>
                    </a:lnTo>
                    <a:lnTo>
                      <a:pt x="769" y="654"/>
                    </a:lnTo>
                    <a:lnTo>
                      <a:pt x="786" y="656"/>
                    </a:lnTo>
                    <a:lnTo>
                      <a:pt x="801" y="657"/>
                    </a:lnTo>
                    <a:lnTo>
                      <a:pt x="818" y="657"/>
                    </a:lnTo>
                    <a:lnTo>
                      <a:pt x="819" y="657"/>
                    </a:lnTo>
                    <a:close/>
                    <a:moveTo>
                      <a:pt x="468" y="536"/>
                    </a:moveTo>
                    <a:lnTo>
                      <a:pt x="456" y="541"/>
                    </a:lnTo>
                    <a:lnTo>
                      <a:pt x="444" y="546"/>
                    </a:lnTo>
                    <a:lnTo>
                      <a:pt x="427" y="550"/>
                    </a:lnTo>
                    <a:lnTo>
                      <a:pt x="411" y="553"/>
                    </a:lnTo>
                    <a:lnTo>
                      <a:pt x="394" y="556"/>
                    </a:lnTo>
                    <a:lnTo>
                      <a:pt x="378" y="558"/>
                    </a:lnTo>
                    <a:lnTo>
                      <a:pt x="360" y="559"/>
                    </a:lnTo>
                    <a:lnTo>
                      <a:pt x="342" y="559"/>
                    </a:lnTo>
                    <a:lnTo>
                      <a:pt x="330" y="559"/>
                    </a:lnTo>
                    <a:lnTo>
                      <a:pt x="317" y="558"/>
                    </a:lnTo>
                    <a:lnTo>
                      <a:pt x="304" y="557"/>
                    </a:lnTo>
                    <a:lnTo>
                      <a:pt x="293" y="555"/>
                    </a:lnTo>
                    <a:lnTo>
                      <a:pt x="281" y="553"/>
                    </a:lnTo>
                    <a:lnTo>
                      <a:pt x="271" y="551"/>
                    </a:lnTo>
                    <a:lnTo>
                      <a:pt x="259" y="548"/>
                    </a:lnTo>
                    <a:lnTo>
                      <a:pt x="249" y="543"/>
                    </a:lnTo>
                    <a:lnTo>
                      <a:pt x="239" y="539"/>
                    </a:lnTo>
                    <a:lnTo>
                      <a:pt x="230" y="535"/>
                    </a:lnTo>
                    <a:lnTo>
                      <a:pt x="220" y="529"/>
                    </a:lnTo>
                    <a:lnTo>
                      <a:pt x="212" y="523"/>
                    </a:lnTo>
                    <a:lnTo>
                      <a:pt x="202" y="518"/>
                    </a:lnTo>
                    <a:lnTo>
                      <a:pt x="195" y="512"/>
                    </a:lnTo>
                    <a:lnTo>
                      <a:pt x="187" y="504"/>
                    </a:lnTo>
                    <a:lnTo>
                      <a:pt x="180" y="498"/>
                    </a:lnTo>
                    <a:lnTo>
                      <a:pt x="173" y="489"/>
                    </a:lnTo>
                    <a:lnTo>
                      <a:pt x="167" y="482"/>
                    </a:lnTo>
                    <a:lnTo>
                      <a:pt x="160" y="474"/>
                    </a:lnTo>
                    <a:lnTo>
                      <a:pt x="155" y="464"/>
                    </a:lnTo>
                    <a:lnTo>
                      <a:pt x="150" y="454"/>
                    </a:lnTo>
                    <a:lnTo>
                      <a:pt x="145" y="445"/>
                    </a:lnTo>
                    <a:lnTo>
                      <a:pt x="140" y="436"/>
                    </a:lnTo>
                    <a:lnTo>
                      <a:pt x="137" y="425"/>
                    </a:lnTo>
                    <a:lnTo>
                      <a:pt x="130" y="403"/>
                    </a:lnTo>
                    <a:lnTo>
                      <a:pt x="126" y="380"/>
                    </a:lnTo>
                    <a:lnTo>
                      <a:pt x="123" y="356"/>
                    </a:lnTo>
                    <a:lnTo>
                      <a:pt x="122" y="330"/>
                    </a:lnTo>
                    <a:lnTo>
                      <a:pt x="122" y="317"/>
                    </a:lnTo>
                    <a:lnTo>
                      <a:pt x="123" y="303"/>
                    </a:lnTo>
                    <a:lnTo>
                      <a:pt x="125" y="289"/>
                    </a:lnTo>
                    <a:lnTo>
                      <a:pt x="126" y="276"/>
                    </a:lnTo>
                    <a:lnTo>
                      <a:pt x="128" y="264"/>
                    </a:lnTo>
                    <a:lnTo>
                      <a:pt x="131" y="252"/>
                    </a:lnTo>
                    <a:lnTo>
                      <a:pt x="134" y="241"/>
                    </a:lnTo>
                    <a:lnTo>
                      <a:pt x="138" y="229"/>
                    </a:lnTo>
                    <a:lnTo>
                      <a:pt x="143" y="218"/>
                    </a:lnTo>
                    <a:lnTo>
                      <a:pt x="148" y="208"/>
                    </a:lnTo>
                    <a:lnTo>
                      <a:pt x="152" y="198"/>
                    </a:lnTo>
                    <a:lnTo>
                      <a:pt x="158" y="189"/>
                    </a:lnTo>
                    <a:lnTo>
                      <a:pt x="164" y="180"/>
                    </a:lnTo>
                    <a:lnTo>
                      <a:pt x="171" y="172"/>
                    </a:lnTo>
                    <a:lnTo>
                      <a:pt x="177" y="163"/>
                    </a:lnTo>
                    <a:lnTo>
                      <a:pt x="185" y="156"/>
                    </a:lnTo>
                    <a:lnTo>
                      <a:pt x="192" y="149"/>
                    </a:lnTo>
                    <a:lnTo>
                      <a:pt x="200" y="142"/>
                    </a:lnTo>
                    <a:lnTo>
                      <a:pt x="209" y="136"/>
                    </a:lnTo>
                    <a:lnTo>
                      <a:pt x="217" y="130"/>
                    </a:lnTo>
                    <a:lnTo>
                      <a:pt x="225" y="125"/>
                    </a:lnTo>
                    <a:lnTo>
                      <a:pt x="235" y="120"/>
                    </a:lnTo>
                    <a:lnTo>
                      <a:pt x="244" y="115"/>
                    </a:lnTo>
                    <a:lnTo>
                      <a:pt x="256" y="112"/>
                    </a:lnTo>
                    <a:lnTo>
                      <a:pt x="276" y="104"/>
                    </a:lnTo>
                    <a:lnTo>
                      <a:pt x="297" y="100"/>
                    </a:lnTo>
                    <a:lnTo>
                      <a:pt x="320" y="97"/>
                    </a:lnTo>
                    <a:lnTo>
                      <a:pt x="344" y="96"/>
                    </a:lnTo>
                    <a:lnTo>
                      <a:pt x="363" y="97"/>
                    </a:lnTo>
                    <a:lnTo>
                      <a:pt x="381" y="98"/>
                    </a:lnTo>
                    <a:lnTo>
                      <a:pt x="397" y="100"/>
                    </a:lnTo>
                    <a:lnTo>
                      <a:pt x="413" y="103"/>
                    </a:lnTo>
                    <a:lnTo>
                      <a:pt x="429" y="108"/>
                    </a:lnTo>
                    <a:lnTo>
                      <a:pt x="444" y="112"/>
                    </a:lnTo>
                    <a:lnTo>
                      <a:pt x="455" y="116"/>
                    </a:lnTo>
                    <a:lnTo>
                      <a:pt x="467" y="121"/>
                    </a:lnTo>
                    <a:lnTo>
                      <a:pt x="492" y="28"/>
                    </a:lnTo>
                    <a:lnTo>
                      <a:pt x="484" y="24"/>
                    </a:lnTo>
                    <a:lnTo>
                      <a:pt x="469" y="19"/>
                    </a:lnTo>
                    <a:lnTo>
                      <a:pt x="453" y="14"/>
                    </a:lnTo>
                    <a:lnTo>
                      <a:pt x="435" y="9"/>
                    </a:lnTo>
                    <a:lnTo>
                      <a:pt x="414" y="6"/>
                    </a:lnTo>
                    <a:lnTo>
                      <a:pt x="391" y="3"/>
                    </a:lnTo>
                    <a:lnTo>
                      <a:pt x="367" y="1"/>
                    </a:lnTo>
                    <a:lnTo>
                      <a:pt x="339" y="0"/>
                    </a:lnTo>
                    <a:lnTo>
                      <a:pt x="321" y="1"/>
                    </a:lnTo>
                    <a:lnTo>
                      <a:pt x="303" y="2"/>
                    </a:lnTo>
                    <a:lnTo>
                      <a:pt x="286" y="4"/>
                    </a:lnTo>
                    <a:lnTo>
                      <a:pt x="268" y="6"/>
                    </a:lnTo>
                    <a:lnTo>
                      <a:pt x="253" y="9"/>
                    </a:lnTo>
                    <a:lnTo>
                      <a:pt x="236" y="14"/>
                    </a:lnTo>
                    <a:lnTo>
                      <a:pt x="220" y="18"/>
                    </a:lnTo>
                    <a:lnTo>
                      <a:pt x="204" y="23"/>
                    </a:lnTo>
                    <a:lnTo>
                      <a:pt x="189" y="30"/>
                    </a:lnTo>
                    <a:lnTo>
                      <a:pt x="176" y="36"/>
                    </a:lnTo>
                    <a:lnTo>
                      <a:pt x="160" y="43"/>
                    </a:lnTo>
                    <a:lnTo>
                      <a:pt x="147" y="52"/>
                    </a:lnTo>
                    <a:lnTo>
                      <a:pt x="133" y="60"/>
                    </a:lnTo>
                    <a:lnTo>
                      <a:pt x="121" y="70"/>
                    </a:lnTo>
                    <a:lnTo>
                      <a:pt x="109" y="79"/>
                    </a:lnTo>
                    <a:lnTo>
                      <a:pt x="96" y="90"/>
                    </a:lnTo>
                    <a:lnTo>
                      <a:pt x="86" y="101"/>
                    </a:lnTo>
                    <a:lnTo>
                      <a:pt x="75" y="113"/>
                    </a:lnTo>
                    <a:lnTo>
                      <a:pt x="66" y="125"/>
                    </a:lnTo>
                    <a:lnTo>
                      <a:pt x="57" y="138"/>
                    </a:lnTo>
                    <a:lnTo>
                      <a:pt x="48" y="152"/>
                    </a:lnTo>
                    <a:lnTo>
                      <a:pt x="40" y="166"/>
                    </a:lnTo>
                    <a:lnTo>
                      <a:pt x="32" y="180"/>
                    </a:lnTo>
                    <a:lnTo>
                      <a:pt x="26" y="195"/>
                    </a:lnTo>
                    <a:lnTo>
                      <a:pt x="20" y="211"/>
                    </a:lnTo>
                    <a:lnTo>
                      <a:pt x="15" y="228"/>
                    </a:lnTo>
                    <a:lnTo>
                      <a:pt x="10" y="245"/>
                    </a:lnTo>
                    <a:lnTo>
                      <a:pt x="6" y="262"/>
                    </a:lnTo>
                    <a:lnTo>
                      <a:pt x="4" y="280"/>
                    </a:lnTo>
                    <a:lnTo>
                      <a:pt x="2" y="298"/>
                    </a:lnTo>
                    <a:lnTo>
                      <a:pt x="1" y="317"/>
                    </a:lnTo>
                    <a:lnTo>
                      <a:pt x="0" y="337"/>
                    </a:lnTo>
                    <a:lnTo>
                      <a:pt x="1" y="355"/>
                    </a:lnTo>
                    <a:lnTo>
                      <a:pt x="2" y="371"/>
                    </a:lnTo>
                    <a:lnTo>
                      <a:pt x="3" y="389"/>
                    </a:lnTo>
                    <a:lnTo>
                      <a:pt x="6" y="405"/>
                    </a:lnTo>
                    <a:lnTo>
                      <a:pt x="9" y="422"/>
                    </a:lnTo>
                    <a:lnTo>
                      <a:pt x="12" y="438"/>
                    </a:lnTo>
                    <a:lnTo>
                      <a:pt x="17" y="452"/>
                    </a:lnTo>
                    <a:lnTo>
                      <a:pt x="22" y="469"/>
                    </a:lnTo>
                    <a:lnTo>
                      <a:pt x="28" y="482"/>
                    </a:lnTo>
                    <a:lnTo>
                      <a:pt x="34" y="496"/>
                    </a:lnTo>
                    <a:lnTo>
                      <a:pt x="42" y="510"/>
                    </a:lnTo>
                    <a:lnTo>
                      <a:pt x="49" y="522"/>
                    </a:lnTo>
                    <a:lnTo>
                      <a:pt x="58" y="535"/>
                    </a:lnTo>
                    <a:lnTo>
                      <a:pt x="67" y="548"/>
                    </a:lnTo>
                    <a:lnTo>
                      <a:pt x="76" y="558"/>
                    </a:lnTo>
                    <a:lnTo>
                      <a:pt x="86" y="569"/>
                    </a:lnTo>
                    <a:lnTo>
                      <a:pt x="97" y="579"/>
                    </a:lnTo>
                    <a:lnTo>
                      <a:pt x="108" y="589"/>
                    </a:lnTo>
                    <a:lnTo>
                      <a:pt x="121" y="597"/>
                    </a:lnTo>
                    <a:lnTo>
                      <a:pt x="133" y="607"/>
                    </a:lnTo>
                    <a:lnTo>
                      <a:pt x="146" y="614"/>
                    </a:lnTo>
                    <a:lnTo>
                      <a:pt x="159" y="622"/>
                    </a:lnTo>
                    <a:lnTo>
                      <a:pt x="173" y="628"/>
                    </a:lnTo>
                    <a:lnTo>
                      <a:pt x="188" y="633"/>
                    </a:lnTo>
                    <a:lnTo>
                      <a:pt x="203" y="638"/>
                    </a:lnTo>
                    <a:lnTo>
                      <a:pt x="219" y="644"/>
                    </a:lnTo>
                    <a:lnTo>
                      <a:pt x="235" y="648"/>
                    </a:lnTo>
                    <a:lnTo>
                      <a:pt x="253" y="651"/>
                    </a:lnTo>
                    <a:lnTo>
                      <a:pt x="268" y="653"/>
                    </a:lnTo>
                    <a:lnTo>
                      <a:pt x="286" y="655"/>
                    </a:lnTo>
                    <a:lnTo>
                      <a:pt x="304" y="656"/>
                    </a:lnTo>
                    <a:lnTo>
                      <a:pt x="323" y="657"/>
                    </a:lnTo>
                    <a:lnTo>
                      <a:pt x="351" y="656"/>
                    </a:lnTo>
                    <a:lnTo>
                      <a:pt x="378" y="654"/>
                    </a:lnTo>
                    <a:lnTo>
                      <a:pt x="402" y="651"/>
                    </a:lnTo>
                    <a:lnTo>
                      <a:pt x="424" y="648"/>
                    </a:lnTo>
                    <a:lnTo>
                      <a:pt x="445" y="644"/>
                    </a:lnTo>
                    <a:lnTo>
                      <a:pt x="460" y="637"/>
                    </a:lnTo>
                    <a:lnTo>
                      <a:pt x="475" y="632"/>
                    </a:lnTo>
                    <a:lnTo>
                      <a:pt x="489" y="628"/>
                    </a:lnTo>
                    <a:lnTo>
                      <a:pt x="468" y="536"/>
                    </a:lnTo>
                    <a:close/>
                  </a:path>
                </a:pathLst>
              </a:custGeom>
              <a:solidFill>
                <a:srgbClr val="4473B1"/>
              </a:solidFill>
              <a:ln w="9525">
                <a:noFill/>
                <a:round/>
                <a:headEnd/>
                <a:tailEnd/>
              </a:ln>
            </p:spPr>
            <p:txBody>
              <a:bodyPr/>
              <a:lstStyle/>
              <a:p>
                <a:endParaRPr lang="en-GB" dirty="0"/>
              </a:p>
            </p:txBody>
          </p:sp>
          <p:sp>
            <p:nvSpPr>
              <p:cNvPr id="1044" name="Freeform 21"/>
              <p:cNvSpPr>
                <a:spLocks noEditPoints="1"/>
              </p:cNvSpPr>
              <p:nvPr userDrawn="1"/>
            </p:nvSpPr>
            <p:spPr bwMode="auto">
              <a:xfrm>
                <a:off x="271" y="4050"/>
                <a:ext cx="231" cy="58"/>
              </a:xfrm>
              <a:custGeom>
                <a:avLst/>
                <a:gdLst>
                  <a:gd name="T0" fmla="*/ 610 w 2540"/>
                  <a:gd name="T1" fmla="*/ 185 h 641"/>
                  <a:gd name="T2" fmla="*/ 610 w 2540"/>
                  <a:gd name="T3" fmla="*/ 0 h 641"/>
                  <a:gd name="T4" fmla="*/ 534 w 2540"/>
                  <a:gd name="T5" fmla="*/ 0 h 641"/>
                  <a:gd name="T6" fmla="*/ 457 w 2540"/>
                  <a:gd name="T7" fmla="*/ 0 h 641"/>
                  <a:gd name="T8" fmla="*/ 382 w 2540"/>
                  <a:gd name="T9" fmla="*/ 0 h 641"/>
                  <a:gd name="T10" fmla="*/ 305 w 2540"/>
                  <a:gd name="T11" fmla="*/ 0 h 641"/>
                  <a:gd name="T12" fmla="*/ 229 w 2540"/>
                  <a:gd name="T13" fmla="*/ 0 h 641"/>
                  <a:gd name="T14" fmla="*/ 153 w 2540"/>
                  <a:gd name="T15" fmla="*/ 0 h 641"/>
                  <a:gd name="T16" fmla="*/ 77 w 2540"/>
                  <a:gd name="T17" fmla="*/ 0 h 641"/>
                  <a:gd name="T18" fmla="*/ 0 w 2540"/>
                  <a:gd name="T19" fmla="*/ 0 h 641"/>
                  <a:gd name="T20" fmla="*/ 0 w 2540"/>
                  <a:gd name="T21" fmla="*/ 185 h 641"/>
                  <a:gd name="T22" fmla="*/ 179 w 2540"/>
                  <a:gd name="T23" fmla="*/ 185 h 641"/>
                  <a:gd name="T24" fmla="*/ 179 w 2540"/>
                  <a:gd name="T25" fmla="*/ 641 h 641"/>
                  <a:gd name="T26" fmla="*/ 431 w 2540"/>
                  <a:gd name="T27" fmla="*/ 641 h 641"/>
                  <a:gd name="T28" fmla="*/ 431 w 2540"/>
                  <a:gd name="T29" fmla="*/ 185 h 641"/>
                  <a:gd name="T30" fmla="*/ 610 w 2540"/>
                  <a:gd name="T31" fmla="*/ 185 h 641"/>
                  <a:gd name="T32" fmla="*/ 925 w 2540"/>
                  <a:gd name="T33" fmla="*/ 258 h 641"/>
                  <a:gd name="T34" fmla="*/ 796 w 2540"/>
                  <a:gd name="T35" fmla="*/ 641 h 641"/>
                  <a:gd name="T36" fmla="*/ 550 w 2540"/>
                  <a:gd name="T37" fmla="*/ 641 h 641"/>
                  <a:gd name="T38" fmla="*/ 791 w 2540"/>
                  <a:gd name="T39" fmla="*/ 0 h 641"/>
                  <a:gd name="T40" fmla="*/ 825 w 2540"/>
                  <a:gd name="T41" fmla="*/ 0 h 641"/>
                  <a:gd name="T42" fmla="*/ 858 w 2540"/>
                  <a:gd name="T43" fmla="*/ 0 h 641"/>
                  <a:gd name="T44" fmla="*/ 892 w 2540"/>
                  <a:gd name="T45" fmla="*/ 0 h 641"/>
                  <a:gd name="T46" fmla="*/ 925 w 2540"/>
                  <a:gd name="T47" fmla="*/ 0 h 641"/>
                  <a:gd name="T48" fmla="*/ 958 w 2540"/>
                  <a:gd name="T49" fmla="*/ 0 h 641"/>
                  <a:gd name="T50" fmla="*/ 991 w 2540"/>
                  <a:gd name="T51" fmla="*/ 0 h 641"/>
                  <a:gd name="T52" fmla="*/ 1025 w 2540"/>
                  <a:gd name="T53" fmla="*/ 0 h 641"/>
                  <a:gd name="T54" fmla="*/ 1059 w 2540"/>
                  <a:gd name="T55" fmla="*/ 0 h 641"/>
                  <a:gd name="T56" fmla="*/ 1300 w 2540"/>
                  <a:gd name="T57" fmla="*/ 641 h 641"/>
                  <a:gd name="T58" fmla="*/ 1053 w 2540"/>
                  <a:gd name="T59" fmla="*/ 641 h 641"/>
                  <a:gd name="T60" fmla="*/ 925 w 2540"/>
                  <a:gd name="T61" fmla="*/ 258 h 641"/>
                  <a:gd name="T62" fmla="*/ 1850 w 2540"/>
                  <a:gd name="T63" fmla="*/ 185 h 641"/>
                  <a:gd name="T64" fmla="*/ 1850 w 2540"/>
                  <a:gd name="T65" fmla="*/ 0 h 641"/>
                  <a:gd name="T66" fmla="*/ 1774 w 2540"/>
                  <a:gd name="T67" fmla="*/ 0 h 641"/>
                  <a:gd name="T68" fmla="*/ 1697 w 2540"/>
                  <a:gd name="T69" fmla="*/ 0 h 641"/>
                  <a:gd name="T70" fmla="*/ 1622 w 2540"/>
                  <a:gd name="T71" fmla="*/ 0 h 641"/>
                  <a:gd name="T72" fmla="*/ 1545 w 2540"/>
                  <a:gd name="T73" fmla="*/ 0 h 641"/>
                  <a:gd name="T74" fmla="*/ 1469 w 2540"/>
                  <a:gd name="T75" fmla="*/ 0 h 641"/>
                  <a:gd name="T76" fmla="*/ 1393 w 2540"/>
                  <a:gd name="T77" fmla="*/ 0 h 641"/>
                  <a:gd name="T78" fmla="*/ 1317 w 2540"/>
                  <a:gd name="T79" fmla="*/ 0 h 641"/>
                  <a:gd name="T80" fmla="*/ 1240 w 2540"/>
                  <a:gd name="T81" fmla="*/ 0 h 641"/>
                  <a:gd name="T82" fmla="*/ 1240 w 2540"/>
                  <a:gd name="T83" fmla="*/ 185 h 641"/>
                  <a:gd name="T84" fmla="*/ 1418 w 2540"/>
                  <a:gd name="T85" fmla="*/ 185 h 641"/>
                  <a:gd name="T86" fmla="*/ 1418 w 2540"/>
                  <a:gd name="T87" fmla="*/ 641 h 641"/>
                  <a:gd name="T88" fmla="*/ 1671 w 2540"/>
                  <a:gd name="T89" fmla="*/ 641 h 641"/>
                  <a:gd name="T90" fmla="*/ 1671 w 2540"/>
                  <a:gd name="T91" fmla="*/ 185 h 641"/>
                  <a:gd name="T92" fmla="*/ 1850 w 2540"/>
                  <a:gd name="T93" fmla="*/ 185 h 641"/>
                  <a:gd name="T94" fmla="*/ 2165 w 2540"/>
                  <a:gd name="T95" fmla="*/ 258 h 641"/>
                  <a:gd name="T96" fmla="*/ 2035 w 2540"/>
                  <a:gd name="T97" fmla="*/ 641 h 641"/>
                  <a:gd name="T98" fmla="*/ 1789 w 2540"/>
                  <a:gd name="T99" fmla="*/ 641 h 641"/>
                  <a:gd name="T100" fmla="*/ 2030 w 2540"/>
                  <a:gd name="T101" fmla="*/ 0 h 641"/>
                  <a:gd name="T102" fmla="*/ 2064 w 2540"/>
                  <a:gd name="T103" fmla="*/ 0 h 641"/>
                  <a:gd name="T104" fmla="*/ 2097 w 2540"/>
                  <a:gd name="T105" fmla="*/ 0 h 641"/>
                  <a:gd name="T106" fmla="*/ 2132 w 2540"/>
                  <a:gd name="T107" fmla="*/ 0 h 641"/>
                  <a:gd name="T108" fmla="*/ 2165 w 2540"/>
                  <a:gd name="T109" fmla="*/ 0 h 641"/>
                  <a:gd name="T110" fmla="*/ 2198 w 2540"/>
                  <a:gd name="T111" fmla="*/ 0 h 641"/>
                  <a:gd name="T112" fmla="*/ 2231 w 2540"/>
                  <a:gd name="T113" fmla="*/ 0 h 641"/>
                  <a:gd name="T114" fmla="*/ 2264 w 2540"/>
                  <a:gd name="T115" fmla="*/ 0 h 641"/>
                  <a:gd name="T116" fmla="*/ 2298 w 2540"/>
                  <a:gd name="T117" fmla="*/ 0 h 641"/>
                  <a:gd name="T118" fmla="*/ 2540 w 2540"/>
                  <a:gd name="T119" fmla="*/ 641 h 641"/>
                  <a:gd name="T120" fmla="*/ 2292 w 2540"/>
                  <a:gd name="T121" fmla="*/ 641 h 641"/>
                  <a:gd name="T122" fmla="*/ 2165 w 2540"/>
                  <a:gd name="T123" fmla="*/ 258 h 6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40" h="641">
                    <a:moveTo>
                      <a:pt x="610" y="185"/>
                    </a:moveTo>
                    <a:lnTo>
                      <a:pt x="610" y="0"/>
                    </a:lnTo>
                    <a:lnTo>
                      <a:pt x="534" y="0"/>
                    </a:lnTo>
                    <a:lnTo>
                      <a:pt x="457" y="0"/>
                    </a:lnTo>
                    <a:lnTo>
                      <a:pt x="382" y="0"/>
                    </a:lnTo>
                    <a:lnTo>
                      <a:pt x="305" y="0"/>
                    </a:lnTo>
                    <a:lnTo>
                      <a:pt x="229" y="0"/>
                    </a:lnTo>
                    <a:lnTo>
                      <a:pt x="153" y="0"/>
                    </a:lnTo>
                    <a:lnTo>
                      <a:pt x="77" y="0"/>
                    </a:lnTo>
                    <a:lnTo>
                      <a:pt x="0" y="0"/>
                    </a:lnTo>
                    <a:lnTo>
                      <a:pt x="0" y="185"/>
                    </a:lnTo>
                    <a:lnTo>
                      <a:pt x="179" y="185"/>
                    </a:lnTo>
                    <a:lnTo>
                      <a:pt x="179" y="641"/>
                    </a:lnTo>
                    <a:lnTo>
                      <a:pt x="431" y="641"/>
                    </a:lnTo>
                    <a:lnTo>
                      <a:pt x="431" y="185"/>
                    </a:lnTo>
                    <a:lnTo>
                      <a:pt x="610" y="185"/>
                    </a:lnTo>
                    <a:close/>
                    <a:moveTo>
                      <a:pt x="925" y="258"/>
                    </a:moveTo>
                    <a:lnTo>
                      <a:pt x="796" y="641"/>
                    </a:lnTo>
                    <a:lnTo>
                      <a:pt x="550" y="641"/>
                    </a:lnTo>
                    <a:lnTo>
                      <a:pt x="791" y="0"/>
                    </a:lnTo>
                    <a:lnTo>
                      <a:pt x="825" y="0"/>
                    </a:lnTo>
                    <a:lnTo>
                      <a:pt x="858" y="0"/>
                    </a:lnTo>
                    <a:lnTo>
                      <a:pt x="892" y="0"/>
                    </a:lnTo>
                    <a:lnTo>
                      <a:pt x="925" y="0"/>
                    </a:lnTo>
                    <a:lnTo>
                      <a:pt x="958" y="0"/>
                    </a:lnTo>
                    <a:lnTo>
                      <a:pt x="991" y="0"/>
                    </a:lnTo>
                    <a:lnTo>
                      <a:pt x="1025" y="0"/>
                    </a:lnTo>
                    <a:lnTo>
                      <a:pt x="1059" y="0"/>
                    </a:lnTo>
                    <a:lnTo>
                      <a:pt x="1300" y="641"/>
                    </a:lnTo>
                    <a:lnTo>
                      <a:pt x="1053" y="641"/>
                    </a:lnTo>
                    <a:lnTo>
                      <a:pt x="925" y="258"/>
                    </a:lnTo>
                    <a:close/>
                    <a:moveTo>
                      <a:pt x="1850" y="185"/>
                    </a:moveTo>
                    <a:lnTo>
                      <a:pt x="1850" y="0"/>
                    </a:lnTo>
                    <a:lnTo>
                      <a:pt x="1774" y="0"/>
                    </a:lnTo>
                    <a:lnTo>
                      <a:pt x="1697" y="0"/>
                    </a:lnTo>
                    <a:lnTo>
                      <a:pt x="1622" y="0"/>
                    </a:lnTo>
                    <a:lnTo>
                      <a:pt x="1545" y="0"/>
                    </a:lnTo>
                    <a:lnTo>
                      <a:pt x="1469" y="0"/>
                    </a:lnTo>
                    <a:lnTo>
                      <a:pt x="1393" y="0"/>
                    </a:lnTo>
                    <a:lnTo>
                      <a:pt x="1317" y="0"/>
                    </a:lnTo>
                    <a:lnTo>
                      <a:pt x="1240" y="0"/>
                    </a:lnTo>
                    <a:lnTo>
                      <a:pt x="1240" y="185"/>
                    </a:lnTo>
                    <a:lnTo>
                      <a:pt x="1418" y="185"/>
                    </a:lnTo>
                    <a:lnTo>
                      <a:pt x="1418" y="641"/>
                    </a:lnTo>
                    <a:lnTo>
                      <a:pt x="1671" y="641"/>
                    </a:lnTo>
                    <a:lnTo>
                      <a:pt x="1671" y="185"/>
                    </a:lnTo>
                    <a:lnTo>
                      <a:pt x="1850" y="185"/>
                    </a:lnTo>
                    <a:close/>
                    <a:moveTo>
                      <a:pt x="2165" y="258"/>
                    </a:moveTo>
                    <a:lnTo>
                      <a:pt x="2035" y="641"/>
                    </a:lnTo>
                    <a:lnTo>
                      <a:pt x="1789" y="641"/>
                    </a:lnTo>
                    <a:lnTo>
                      <a:pt x="2030" y="0"/>
                    </a:lnTo>
                    <a:lnTo>
                      <a:pt x="2064" y="0"/>
                    </a:lnTo>
                    <a:lnTo>
                      <a:pt x="2097" y="0"/>
                    </a:lnTo>
                    <a:lnTo>
                      <a:pt x="2132" y="0"/>
                    </a:lnTo>
                    <a:lnTo>
                      <a:pt x="2165" y="0"/>
                    </a:lnTo>
                    <a:lnTo>
                      <a:pt x="2198" y="0"/>
                    </a:lnTo>
                    <a:lnTo>
                      <a:pt x="2231" y="0"/>
                    </a:lnTo>
                    <a:lnTo>
                      <a:pt x="2264" y="0"/>
                    </a:lnTo>
                    <a:lnTo>
                      <a:pt x="2298" y="0"/>
                    </a:lnTo>
                    <a:lnTo>
                      <a:pt x="2540" y="641"/>
                    </a:lnTo>
                    <a:lnTo>
                      <a:pt x="2292" y="641"/>
                    </a:lnTo>
                    <a:lnTo>
                      <a:pt x="2165" y="258"/>
                    </a:lnTo>
                    <a:close/>
                  </a:path>
                </a:pathLst>
              </a:custGeom>
              <a:solidFill>
                <a:srgbClr val="4473B1"/>
              </a:solidFill>
              <a:ln w="9525">
                <a:noFill/>
                <a:round/>
                <a:headEnd/>
                <a:tailEnd/>
              </a:ln>
            </p:spPr>
            <p:txBody>
              <a:bodyPr/>
              <a:lstStyle/>
              <a:p>
                <a:endParaRPr lang="en-GB" dirty="0"/>
              </a:p>
            </p:txBody>
          </p:sp>
          <p:sp>
            <p:nvSpPr>
              <p:cNvPr id="1045" name="Freeform 22"/>
              <p:cNvSpPr>
                <a:spLocks noEditPoints="1"/>
              </p:cNvSpPr>
              <p:nvPr userDrawn="1"/>
            </p:nvSpPr>
            <p:spPr bwMode="auto">
              <a:xfrm>
                <a:off x="1059" y="4148"/>
                <a:ext cx="738" cy="78"/>
              </a:xfrm>
              <a:custGeom>
                <a:avLst/>
                <a:gdLst>
                  <a:gd name="T0" fmla="*/ 821 w 8119"/>
                  <a:gd name="T1" fmla="*/ 652 h 862"/>
                  <a:gd name="T2" fmla="*/ 1016 w 8119"/>
                  <a:gd name="T3" fmla="*/ 224 h 862"/>
                  <a:gd name="T4" fmla="*/ 1331 w 8119"/>
                  <a:gd name="T5" fmla="*/ 365 h 862"/>
                  <a:gd name="T6" fmla="*/ 1091 w 8119"/>
                  <a:gd name="T7" fmla="*/ 659 h 862"/>
                  <a:gd name="T8" fmla="*/ 1062 w 8119"/>
                  <a:gd name="T9" fmla="*/ 587 h 862"/>
                  <a:gd name="T10" fmla="*/ 1206 w 8119"/>
                  <a:gd name="T11" fmla="*/ 286 h 862"/>
                  <a:gd name="T12" fmla="*/ 1486 w 8119"/>
                  <a:gd name="T13" fmla="*/ 436 h 862"/>
                  <a:gd name="T14" fmla="*/ 1715 w 8119"/>
                  <a:gd name="T15" fmla="*/ 654 h 862"/>
                  <a:gd name="T16" fmla="*/ 1413 w 8119"/>
                  <a:gd name="T17" fmla="*/ 492 h 862"/>
                  <a:gd name="T18" fmla="*/ 1598 w 8119"/>
                  <a:gd name="T19" fmla="*/ 181 h 862"/>
                  <a:gd name="T20" fmla="*/ 1809 w 8119"/>
                  <a:gd name="T21" fmla="*/ 428 h 862"/>
                  <a:gd name="T22" fmla="*/ 1510 w 8119"/>
                  <a:gd name="T23" fmla="*/ 307 h 862"/>
                  <a:gd name="T24" fmla="*/ 2097 w 8119"/>
                  <a:gd name="T25" fmla="*/ 182 h 862"/>
                  <a:gd name="T26" fmla="*/ 2307 w 8119"/>
                  <a:gd name="T27" fmla="*/ 192 h 862"/>
                  <a:gd name="T28" fmla="*/ 2304 w 8119"/>
                  <a:gd name="T29" fmla="*/ 15 h 862"/>
                  <a:gd name="T30" fmla="*/ 2575 w 8119"/>
                  <a:gd name="T31" fmla="*/ 581 h 862"/>
                  <a:gd name="T32" fmla="*/ 2535 w 8119"/>
                  <a:gd name="T33" fmla="*/ 641 h 862"/>
                  <a:gd name="T34" fmla="*/ 2445 w 8119"/>
                  <a:gd name="T35" fmla="*/ 288 h 862"/>
                  <a:gd name="T36" fmla="*/ 2724 w 8119"/>
                  <a:gd name="T37" fmla="*/ 206 h 862"/>
                  <a:gd name="T38" fmla="*/ 2713 w 8119"/>
                  <a:gd name="T39" fmla="*/ 288 h 862"/>
                  <a:gd name="T40" fmla="*/ 2917 w 8119"/>
                  <a:gd name="T41" fmla="*/ 225 h 862"/>
                  <a:gd name="T42" fmla="*/ 3258 w 8119"/>
                  <a:gd name="T43" fmla="*/ 227 h 862"/>
                  <a:gd name="T44" fmla="*/ 3156 w 8119"/>
                  <a:gd name="T45" fmla="*/ 254 h 862"/>
                  <a:gd name="T46" fmla="*/ 3742 w 8119"/>
                  <a:gd name="T47" fmla="*/ 647 h 862"/>
                  <a:gd name="T48" fmla="*/ 3423 w 8119"/>
                  <a:gd name="T49" fmla="*/ 512 h 862"/>
                  <a:gd name="T50" fmla="*/ 3556 w 8119"/>
                  <a:gd name="T51" fmla="*/ 199 h 862"/>
                  <a:gd name="T52" fmla="*/ 3589 w 8119"/>
                  <a:gd name="T53" fmla="*/ 262 h 862"/>
                  <a:gd name="T54" fmla="*/ 3667 w 8119"/>
                  <a:gd name="T55" fmla="*/ 595 h 862"/>
                  <a:gd name="T56" fmla="*/ 4139 w 8119"/>
                  <a:gd name="T57" fmla="*/ 591 h 862"/>
                  <a:gd name="T58" fmla="*/ 3882 w 8119"/>
                  <a:gd name="T59" fmla="*/ 580 h 862"/>
                  <a:gd name="T60" fmla="*/ 3934 w 8119"/>
                  <a:gd name="T61" fmla="*/ 214 h 862"/>
                  <a:gd name="T62" fmla="*/ 4218 w 8119"/>
                  <a:gd name="T63" fmla="*/ 287 h 862"/>
                  <a:gd name="T64" fmla="*/ 4028 w 8119"/>
                  <a:gd name="T65" fmla="*/ 243 h 862"/>
                  <a:gd name="T66" fmla="*/ 4666 w 8119"/>
                  <a:gd name="T67" fmla="*/ 653 h 862"/>
                  <a:gd name="T68" fmla="*/ 4517 w 8119"/>
                  <a:gd name="T69" fmla="*/ 363 h 862"/>
                  <a:gd name="T70" fmla="*/ 4790 w 8119"/>
                  <a:gd name="T71" fmla="*/ 182 h 862"/>
                  <a:gd name="T72" fmla="*/ 4596 w 8119"/>
                  <a:gd name="T73" fmla="*/ 387 h 862"/>
                  <a:gd name="T74" fmla="*/ 5017 w 8119"/>
                  <a:gd name="T75" fmla="*/ 456 h 862"/>
                  <a:gd name="T76" fmla="*/ 5222 w 8119"/>
                  <a:gd name="T77" fmla="*/ 657 h 862"/>
                  <a:gd name="T78" fmla="*/ 4938 w 8119"/>
                  <a:gd name="T79" fmla="*/ 480 h 862"/>
                  <a:gd name="T80" fmla="*/ 5136 w 8119"/>
                  <a:gd name="T81" fmla="*/ 180 h 862"/>
                  <a:gd name="T82" fmla="*/ 5334 w 8119"/>
                  <a:gd name="T83" fmla="*/ 437 h 862"/>
                  <a:gd name="T84" fmla="*/ 5032 w 8119"/>
                  <a:gd name="T85" fmla="*/ 317 h 862"/>
                  <a:gd name="T86" fmla="*/ 5635 w 8119"/>
                  <a:gd name="T87" fmla="*/ 180 h 862"/>
                  <a:gd name="T88" fmla="*/ 5971 w 8119"/>
                  <a:gd name="T89" fmla="*/ 254 h 862"/>
                  <a:gd name="T90" fmla="*/ 5864 w 8119"/>
                  <a:gd name="T91" fmla="*/ 659 h 862"/>
                  <a:gd name="T92" fmla="*/ 6302 w 8119"/>
                  <a:gd name="T93" fmla="*/ 601 h 862"/>
                  <a:gd name="T94" fmla="*/ 6030 w 8119"/>
                  <a:gd name="T95" fmla="*/ 556 h 862"/>
                  <a:gd name="T96" fmla="*/ 6302 w 8119"/>
                  <a:gd name="T97" fmla="*/ 324 h 862"/>
                  <a:gd name="T98" fmla="*/ 6170 w 8119"/>
                  <a:gd name="T99" fmla="*/ 182 h 862"/>
                  <a:gd name="T100" fmla="*/ 6148 w 8119"/>
                  <a:gd name="T101" fmla="*/ 448 h 862"/>
                  <a:gd name="T102" fmla="*/ 6245 w 8119"/>
                  <a:gd name="T103" fmla="*/ 587 h 862"/>
                  <a:gd name="T104" fmla="*/ 6512 w 8119"/>
                  <a:gd name="T105" fmla="*/ 74 h 862"/>
                  <a:gd name="T106" fmla="*/ 6588 w 8119"/>
                  <a:gd name="T107" fmla="*/ 101 h 862"/>
                  <a:gd name="T108" fmla="*/ 6958 w 8119"/>
                  <a:gd name="T109" fmla="*/ 180 h 862"/>
                  <a:gd name="T110" fmla="*/ 7045 w 8119"/>
                  <a:gd name="T111" fmla="*/ 341 h 862"/>
                  <a:gd name="T112" fmla="*/ 6831 w 8119"/>
                  <a:gd name="T113" fmla="*/ 336 h 862"/>
                  <a:gd name="T114" fmla="*/ 7430 w 8119"/>
                  <a:gd name="T115" fmla="*/ 594 h 862"/>
                  <a:gd name="T116" fmla="*/ 7286 w 8119"/>
                  <a:gd name="T117" fmla="*/ 192 h 862"/>
                  <a:gd name="T118" fmla="*/ 7698 w 8119"/>
                  <a:gd name="T119" fmla="*/ 777 h 862"/>
                  <a:gd name="T120" fmla="*/ 7520 w 8119"/>
                  <a:gd name="T121" fmla="*/ 192 h 862"/>
                  <a:gd name="T122" fmla="*/ 8046 w 8119"/>
                  <a:gd name="T123" fmla="*/ 544 h 862"/>
                  <a:gd name="T124" fmla="*/ 8085 w 8119"/>
                  <a:gd name="T125" fmla="*/ 657 h 8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19" h="862">
                    <a:moveTo>
                      <a:pt x="330" y="284"/>
                    </a:moveTo>
                    <a:lnTo>
                      <a:pt x="330" y="352"/>
                    </a:lnTo>
                    <a:lnTo>
                      <a:pt x="83" y="352"/>
                    </a:lnTo>
                    <a:lnTo>
                      <a:pt x="83" y="582"/>
                    </a:lnTo>
                    <a:lnTo>
                      <a:pt x="359" y="582"/>
                    </a:lnTo>
                    <a:lnTo>
                      <a:pt x="359" y="652"/>
                    </a:lnTo>
                    <a:lnTo>
                      <a:pt x="0" y="652"/>
                    </a:lnTo>
                    <a:lnTo>
                      <a:pt x="0" y="10"/>
                    </a:lnTo>
                    <a:lnTo>
                      <a:pt x="345" y="10"/>
                    </a:lnTo>
                    <a:lnTo>
                      <a:pt x="345" y="80"/>
                    </a:lnTo>
                    <a:lnTo>
                      <a:pt x="83" y="80"/>
                    </a:lnTo>
                    <a:lnTo>
                      <a:pt x="83" y="284"/>
                    </a:lnTo>
                    <a:lnTo>
                      <a:pt x="330" y="284"/>
                    </a:lnTo>
                    <a:close/>
                    <a:moveTo>
                      <a:pt x="409" y="192"/>
                    </a:moveTo>
                    <a:lnTo>
                      <a:pt x="502" y="192"/>
                    </a:lnTo>
                    <a:lnTo>
                      <a:pt x="567" y="290"/>
                    </a:lnTo>
                    <a:lnTo>
                      <a:pt x="578" y="307"/>
                    </a:lnTo>
                    <a:lnTo>
                      <a:pt x="590" y="324"/>
                    </a:lnTo>
                    <a:lnTo>
                      <a:pt x="601" y="345"/>
                    </a:lnTo>
                    <a:lnTo>
                      <a:pt x="613" y="365"/>
                    </a:lnTo>
                    <a:lnTo>
                      <a:pt x="617" y="365"/>
                    </a:lnTo>
                    <a:lnTo>
                      <a:pt x="626" y="348"/>
                    </a:lnTo>
                    <a:lnTo>
                      <a:pt x="638" y="328"/>
                    </a:lnTo>
                    <a:lnTo>
                      <a:pt x="649" y="310"/>
                    </a:lnTo>
                    <a:lnTo>
                      <a:pt x="662" y="289"/>
                    </a:lnTo>
                    <a:lnTo>
                      <a:pt x="727" y="192"/>
                    </a:lnTo>
                    <a:lnTo>
                      <a:pt x="816" y="192"/>
                    </a:lnTo>
                    <a:lnTo>
                      <a:pt x="659" y="415"/>
                    </a:lnTo>
                    <a:lnTo>
                      <a:pt x="821" y="652"/>
                    </a:lnTo>
                    <a:lnTo>
                      <a:pt x="727" y="652"/>
                    </a:lnTo>
                    <a:lnTo>
                      <a:pt x="659" y="548"/>
                    </a:lnTo>
                    <a:lnTo>
                      <a:pt x="648" y="532"/>
                    </a:lnTo>
                    <a:lnTo>
                      <a:pt x="637" y="513"/>
                    </a:lnTo>
                    <a:lnTo>
                      <a:pt x="624" y="493"/>
                    </a:lnTo>
                    <a:lnTo>
                      <a:pt x="610" y="467"/>
                    </a:lnTo>
                    <a:lnTo>
                      <a:pt x="607" y="467"/>
                    </a:lnTo>
                    <a:lnTo>
                      <a:pt x="600" y="483"/>
                    </a:lnTo>
                    <a:lnTo>
                      <a:pt x="590" y="501"/>
                    </a:lnTo>
                    <a:lnTo>
                      <a:pt x="575" y="523"/>
                    </a:lnTo>
                    <a:lnTo>
                      <a:pt x="560" y="548"/>
                    </a:lnTo>
                    <a:lnTo>
                      <a:pt x="493" y="652"/>
                    </a:lnTo>
                    <a:lnTo>
                      <a:pt x="402" y="652"/>
                    </a:lnTo>
                    <a:lnTo>
                      <a:pt x="564" y="418"/>
                    </a:lnTo>
                    <a:lnTo>
                      <a:pt x="409" y="192"/>
                    </a:lnTo>
                    <a:close/>
                    <a:moveTo>
                      <a:pt x="901" y="840"/>
                    </a:moveTo>
                    <a:lnTo>
                      <a:pt x="901" y="342"/>
                    </a:lnTo>
                    <a:lnTo>
                      <a:pt x="901" y="305"/>
                    </a:lnTo>
                    <a:lnTo>
                      <a:pt x="900" y="267"/>
                    </a:lnTo>
                    <a:lnTo>
                      <a:pt x="899" y="229"/>
                    </a:lnTo>
                    <a:lnTo>
                      <a:pt x="898" y="192"/>
                    </a:lnTo>
                    <a:lnTo>
                      <a:pt x="973" y="192"/>
                    </a:lnTo>
                    <a:lnTo>
                      <a:pt x="977" y="271"/>
                    </a:lnTo>
                    <a:lnTo>
                      <a:pt x="978" y="271"/>
                    </a:lnTo>
                    <a:lnTo>
                      <a:pt x="985" y="260"/>
                    </a:lnTo>
                    <a:lnTo>
                      <a:pt x="992" y="249"/>
                    </a:lnTo>
                    <a:lnTo>
                      <a:pt x="1000" y="240"/>
                    </a:lnTo>
                    <a:lnTo>
                      <a:pt x="1008" y="232"/>
                    </a:lnTo>
                    <a:lnTo>
                      <a:pt x="1016" y="224"/>
                    </a:lnTo>
                    <a:lnTo>
                      <a:pt x="1026" y="215"/>
                    </a:lnTo>
                    <a:lnTo>
                      <a:pt x="1034" y="210"/>
                    </a:lnTo>
                    <a:lnTo>
                      <a:pt x="1045" y="204"/>
                    </a:lnTo>
                    <a:lnTo>
                      <a:pt x="1055" y="198"/>
                    </a:lnTo>
                    <a:lnTo>
                      <a:pt x="1066" y="194"/>
                    </a:lnTo>
                    <a:lnTo>
                      <a:pt x="1076" y="190"/>
                    </a:lnTo>
                    <a:lnTo>
                      <a:pt x="1090" y="187"/>
                    </a:lnTo>
                    <a:lnTo>
                      <a:pt x="1101" y="185"/>
                    </a:lnTo>
                    <a:lnTo>
                      <a:pt x="1114" y="181"/>
                    </a:lnTo>
                    <a:lnTo>
                      <a:pt x="1128" y="180"/>
                    </a:lnTo>
                    <a:lnTo>
                      <a:pt x="1141" y="180"/>
                    </a:lnTo>
                    <a:lnTo>
                      <a:pt x="1161" y="181"/>
                    </a:lnTo>
                    <a:lnTo>
                      <a:pt x="1180" y="186"/>
                    </a:lnTo>
                    <a:lnTo>
                      <a:pt x="1191" y="188"/>
                    </a:lnTo>
                    <a:lnTo>
                      <a:pt x="1200" y="191"/>
                    </a:lnTo>
                    <a:lnTo>
                      <a:pt x="1209" y="194"/>
                    </a:lnTo>
                    <a:lnTo>
                      <a:pt x="1218" y="197"/>
                    </a:lnTo>
                    <a:lnTo>
                      <a:pt x="1225" y="202"/>
                    </a:lnTo>
                    <a:lnTo>
                      <a:pt x="1235" y="207"/>
                    </a:lnTo>
                    <a:lnTo>
                      <a:pt x="1243" y="212"/>
                    </a:lnTo>
                    <a:lnTo>
                      <a:pt x="1250" y="217"/>
                    </a:lnTo>
                    <a:lnTo>
                      <a:pt x="1266" y="231"/>
                    </a:lnTo>
                    <a:lnTo>
                      <a:pt x="1280" y="247"/>
                    </a:lnTo>
                    <a:lnTo>
                      <a:pt x="1292" y="264"/>
                    </a:lnTo>
                    <a:lnTo>
                      <a:pt x="1303" y="282"/>
                    </a:lnTo>
                    <a:lnTo>
                      <a:pt x="1313" y="301"/>
                    </a:lnTo>
                    <a:lnTo>
                      <a:pt x="1321" y="321"/>
                    </a:lnTo>
                    <a:lnTo>
                      <a:pt x="1327" y="343"/>
                    </a:lnTo>
                    <a:lnTo>
                      <a:pt x="1331" y="365"/>
                    </a:lnTo>
                    <a:lnTo>
                      <a:pt x="1333" y="389"/>
                    </a:lnTo>
                    <a:lnTo>
                      <a:pt x="1334" y="416"/>
                    </a:lnTo>
                    <a:lnTo>
                      <a:pt x="1333" y="444"/>
                    </a:lnTo>
                    <a:lnTo>
                      <a:pt x="1331" y="470"/>
                    </a:lnTo>
                    <a:lnTo>
                      <a:pt x="1328" y="484"/>
                    </a:lnTo>
                    <a:lnTo>
                      <a:pt x="1326" y="496"/>
                    </a:lnTo>
                    <a:lnTo>
                      <a:pt x="1323" y="508"/>
                    </a:lnTo>
                    <a:lnTo>
                      <a:pt x="1319" y="521"/>
                    </a:lnTo>
                    <a:lnTo>
                      <a:pt x="1314" y="532"/>
                    </a:lnTo>
                    <a:lnTo>
                      <a:pt x="1309" y="542"/>
                    </a:lnTo>
                    <a:lnTo>
                      <a:pt x="1305" y="554"/>
                    </a:lnTo>
                    <a:lnTo>
                      <a:pt x="1299" y="563"/>
                    </a:lnTo>
                    <a:lnTo>
                      <a:pt x="1292" y="573"/>
                    </a:lnTo>
                    <a:lnTo>
                      <a:pt x="1286" y="582"/>
                    </a:lnTo>
                    <a:lnTo>
                      <a:pt x="1279" y="593"/>
                    </a:lnTo>
                    <a:lnTo>
                      <a:pt x="1270" y="600"/>
                    </a:lnTo>
                    <a:lnTo>
                      <a:pt x="1257" y="615"/>
                    </a:lnTo>
                    <a:lnTo>
                      <a:pt x="1240" y="629"/>
                    </a:lnTo>
                    <a:lnTo>
                      <a:pt x="1231" y="634"/>
                    </a:lnTo>
                    <a:lnTo>
                      <a:pt x="1223" y="638"/>
                    </a:lnTo>
                    <a:lnTo>
                      <a:pt x="1215" y="643"/>
                    </a:lnTo>
                    <a:lnTo>
                      <a:pt x="1205" y="647"/>
                    </a:lnTo>
                    <a:lnTo>
                      <a:pt x="1186" y="653"/>
                    </a:lnTo>
                    <a:lnTo>
                      <a:pt x="1167" y="658"/>
                    </a:lnTo>
                    <a:lnTo>
                      <a:pt x="1147" y="663"/>
                    </a:lnTo>
                    <a:lnTo>
                      <a:pt x="1126" y="664"/>
                    </a:lnTo>
                    <a:lnTo>
                      <a:pt x="1114" y="663"/>
                    </a:lnTo>
                    <a:lnTo>
                      <a:pt x="1101" y="661"/>
                    </a:lnTo>
                    <a:lnTo>
                      <a:pt x="1091" y="659"/>
                    </a:lnTo>
                    <a:lnTo>
                      <a:pt x="1079" y="657"/>
                    </a:lnTo>
                    <a:lnTo>
                      <a:pt x="1070" y="655"/>
                    </a:lnTo>
                    <a:lnTo>
                      <a:pt x="1059" y="652"/>
                    </a:lnTo>
                    <a:lnTo>
                      <a:pt x="1050" y="648"/>
                    </a:lnTo>
                    <a:lnTo>
                      <a:pt x="1040" y="644"/>
                    </a:lnTo>
                    <a:lnTo>
                      <a:pt x="1032" y="639"/>
                    </a:lnTo>
                    <a:lnTo>
                      <a:pt x="1024" y="634"/>
                    </a:lnTo>
                    <a:lnTo>
                      <a:pt x="1016" y="629"/>
                    </a:lnTo>
                    <a:lnTo>
                      <a:pt x="1009" y="621"/>
                    </a:lnTo>
                    <a:lnTo>
                      <a:pt x="1001" y="614"/>
                    </a:lnTo>
                    <a:lnTo>
                      <a:pt x="994" y="607"/>
                    </a:lnTo>
                    <a:lnTo>
                      <a:pt x="989" y="599"/>
                    </a:lnTo>
                    <a:lnTo>
                      <a:pt x="984" y="591"/>
                    </a:lnTo>
                    <a:lnTo>
                      <a:pt x="984" y="840"/>
                    </a:lnTo>
                    <a:lnTo>
                      <a:pt x="901" y="840"/>
                    </a:lnTo>
                    <a:close/>
                    <a:moveTo>
                      <a:pt x="984" y="386"/>
                    </a:moveTo>
                    <a:lnTo>
                      <a:pt x="984" y="464"/>
                    </a:lnTo>
                    <a:lnTo>
                      <a:pt x="984" y="479"/>
                    </a:lnTo>
                    <a:lnTo>
                      <a:pt x="986" y="492"/>
                    </a:lnTo>
                    <a:lnTo>
                      <a:pt x="989" y="503"/>
                    </a:lnTo>
                    <a:lnTo>
                      <a:pt x="992" y="516"/>
                    </a:lnTo>
                    <a:lnTo>
                      <a:pt x="996" y="527"/>
                    </a:lnTo>
                    <a:lnTo>
                      <a:pt x="1003" y="537"/>
                    </a:lnTo>
                    <a:lnTo>
                      <a:pt x="1011" y="548"/>
                    </a:lnTo>
                    <a:lnTo>
                      <a:pt x="1021" y="559"/>
                    </a:lnTo>
                    <a:lnTo>
                      <a:pt x="1030" y="567"/>
                    </a:lnTo>
                    <a:lnTo>
                      <a:pt x="1038" y="575"/>
                    </a:lnTo>
                    <a:lnTo>
                      <a:pt x="1050" y="581"/>
                    </a:lnTo>
                    <a:lnTo>
                      <a:pt x="1062" y="587"/>
                    </a:lnTo>
                    <a:lnTo>
                      <a:pt x="1072" y="592"/>
                    </a:lnTo>
                    <a:lnTo>
                      <a:pt x="1086" y="595"/>
                    </a:lnTo>
                    <a:lnTo>
                      <a:pt x="1098" y="597"/>
                    </a:lnTo>
                    <a:lnTo>
                      <a:pt x="1113" y="597"/>
                    </a:lnTo>
                    <a:lnTo>
                      <a:pt x="1129" y="597"/>
                    </a:lnTo>
                    <a:lnTo>
                      <a:pt x="1142" y="594"/>
                    </a:lnTo>
                    <a:lnTo>
                      <a:pt x="1156" y="591"/>
                    </a:lnTo>
                    <a:lnTo>
                      <a:pt x="1171" y="584"/>
                    </a:lnTo>
                    <a:lnTo>
                      <a:pt x="1183" y="577"/>
                    </a:lnTo>
                    <a:lnTo>
                      <a:pt x="1194" y="569"/>
                    </a:lnTo>
                    <a:lnTo>
                      <a:pt x="1205" y="560"/>
                    </a:lnTo>
                    <a:lnTo>
                      <a:pt x="1215" y="548"/>
                    </a:lnTo>
                    <a:lnTo>
                      <a:pt x="1223" y="535"/>
                    </a:lnTo>
                    <a:lnTo>
                      <a:pt x="1229" y="522"/>
                    </a:lnTo>
                    <a:lnTo>
                      <a:pt x="1237" y="506"/>
                    </a:lnTo>
                    <a:lnTo>
                      <a:pt x="1242" y="492"/>
                    </a:lnTo>
                    <a:lnTo>
                      <a:pt x="1246" y="474"/>
                    </a:lnTo>
                    <a:lnTo>
                      <a:pt x="1249" y="457"/>
                    </a:lnTo>
                    <a:lnTo>
                      <a:pt x="1251" y="438"/>
                    </a:lnTo>
                    <a:lnTo>
                      <a:pt x="1251" y="420"/>
                    </a:lnTo>
                    <a:lnTo>
                      <a:pt x="1251" y="401"/>
                    </a:lnTo>
                    <a:lnTo>
                      <a:pt x="1249" y="385"/>
                    </a:lnTo>
                    <a:lnTo>
                      <a:pt x="1246" y="368"/>
                    </a:lnTo>
                    <a:lnTo>
                      <a:pt x="1243" y="353"/>
                    </a:lnTo>
                    <a:lnTo>
                      <a:pt x="1238" y="339"/>
                    </a:lnTo>
                    <a:lnTo>
                      <a:pt x="1230" y="324"/>
                    </a:lnTo>
                    <a:lnTo>
                      <a:pt x="1224" y="312"/>
                    </a:lnTo>
                    <a:lnTo>
                      <a:pt x="1217" y="300"/>
                    </a:lnTo>
                    <a:lnTo>
                      <a:pt x="1206" y="286"/>
                    </a:lnTo>
                    <a:lnTo>
                      <a:pt x="1197" y="277"/>
                    </a:lnTo>
                    <a:lnTo>
                      <a:pt x="1184" y="268"/>
                    </a:lnTo>
                    <a:lnTo>
                      <a:pt x="1173" y="260"/>
                    </a:lnTo>
                    <a:lnTo>
                      <a:pt x="1159" y="254"/>
                    </a:lnTo>
                    <a:lnTo>
                      <a:pt x="1145" y="250"/>
                    </a:lnTo>
                    <a:lnTo>
                      <a:pt x="1131" y="248"/>
                    </a:lnTo>
                    <a:lnTo>
                      <a:pt x="1115" y="247"/>
                    </a:lnTo>
                    <a:lnTo>
                      <a:pt x="1104" y="248"/>
                    </a:lnTo>
                    <a:lnTo>
                      <a:pt x="1094" y="249"/>
                    </a:lnTo>
                    <a:lnTo>
                      <a:pt x="1084" y="251"/>
                    </a:lnTo>
                    <a:lnTo>
                      <a:pt x="1073" y="254"/>
                    </a:lnTo>
                    <a:lnTo>
                      <a:pt x="1064" y="259"/>
                    </a:lnTo>
                    <a:lnTo>
                      <a:pt x="1054" y="264"/>
                    </a:lnTo>
                    <a:lnTo>
                      <a:pt x="1045" y="270"/>
                    </a:lnTo>
                    <a:lnTo>
                      <a:pt x="1036" y="276"/>
                    </a:lnTo>
                    <a:lnTo>
                      <a:pt x="1028" y="284"/>
                    </a:lnTo>
                    <a:lnTo>
                      <a:pt x="1020" y="291"/>
                    </a:lnTo>
                    <a:lnTo>
                      <a:pt x="1013" y="301"/>
                    </a:lnTo>
                    <a:lnTo>
                      <a:pt x="1007" y="310"/>
                    </a:lnTo>
                    <a:lnTo>
                      <a:pt x="1001" y="319"/>
                    </a:lnTo>
                    <a:lnTo>
                      <a:pt x="995" y="328"/>
                    </a:lnTo>
                    <a:lnTo>
                      <a:pt x="992" y="341"/>
                    </a:lnTo>
                    <a:lnTo>
                      <a:pt x="989" y="352"/>
                    </a:lnTo>
                    <a:lnTo>
                      <a:pt x="987" y="361"/>
                    </a:lnTo>
                    <a:lnTo>
                      <a:pt x="985" y="371"/>
                    </a:lnTo>
                    <a:lnTo>
                      <a:pt x="984" y="379"/>
                    </a:lnTo>
                    <a:lnTo>
                      <a:pt x="984" y="386"/>
                    </a:lnTo>
                    <a:close/>
                    <a:moveTo>
                      <a:pt x="1807" y="437"/>
                    </a:moveTo>
                    <a:lnTo>
                      <a:pt x="1486" y="436"/>
                    </a:lnTo>
                    <a:lnTo>
                      <a:pt x="1487" y="456"/>
                    </a:lnTo>
                    <a:lnTo>
                      <a:pt x="1491" y="474"/>
                    </a:lnTo>
                    <a:lnTo>
                      <a:pt x="1494" y="492"/>
                    </a:lnTo>
                    <a:lnTo>
                      <a:pt x="1499" y="506"/>
                    </a:lnTo>
                    <a:lnTo>
                      <a:pt x="1507" y="522"/>
                    </a:lnTo>
                    <a:lnTo>
                      <a:pt x="1515" y="535"/>
                    </a:lnTo>
                    <a:lnTo>
                      <a:pt x="1524" y="548"/>
                    </a:lnTo>
                    <a:lnTo>
                      <a:pt x="1535" y="559"/>
                    </a:lnTo>
                    <a:lnTo>
                      <a:pt x="1546" y="567"/>
                    </a:lnTo>
                    <a:lnTo>
                      <a:pt x="1557" y="575"/>
                    </a:lnTo>
                    <a:lnTo>
                      <a:pt x="1568" y="581"/>
                    </a:lnTo>
                    <a:lnTo>
                      <a:pt x="1583" y="587"/>
                    </a:lnTo>
                    <a:lnTo>
                      <a:pt x="1596" y="591"/>
                    </a:lnTo>
                    <a:lnTo>
                      <a:pt x="1611" y="594"/>
                    </a:lnTo>
                    <a:lnTo>
                      <a:pt x="1627" y="596"/>
                    </a:lnTo>
                    <a:lnTo>
                      <a:pt x="1644" y="596"/>
                    </a:lnTo>
                    <a:lnTo>
                      <a:pt x="1662" y="596"/>
                    </a:lnTo>
                    <a:lnTo>
                      <a:pt x="1677" y="595"/>
                    </a:lnTo>
                    <a:lnTo>
                      <a:pt x="1694" y="593"/>
                    </a:lnTo>
                    <a:lnTo>
                      <a:pt x="1710" y="591"/>
                    </a:lnTo>
                    <a:lnTo>
                      <a:pt x="1726" y="587"/>
                    </a:lnTo>
                    <a:lnTo>
                      <a:pt x="1741" y="582"/>
                    </a:lnTo>
                    <a:lnTo>
                      <a:pt x="1755" y="577"/>
                    </a:lnTo>
                    <a:lnTo>
                      <a:pt x="1771" y="572"/>
                    </a:lnTo>
                    <a:lnTo>
                      <a:pt x="1784" y="633"/>
                    </a:lnTo>
                    <a:lnTo>
                      <a:pt x="1770" y="638"/>
                    </a:lnTo>
                    <a:lnTo>
                      <a:pt x="1751" y="645"/>
                    </a:lnTo>
                    <a:lnTo>
                      <a:pt x="1733" y="650"/>
                    </a:lnTo>
                    <a:lnTo>
                      <a:pt x="1715" y="654"/>
                    </a:lnTo>
                    <a:lnTo>
                      <a:pt x="1695" y="657"/>
                    </a:lnTo>
                    <a:lnTo>
                      <a:pt x="1675" y="659"/>
                    </a:lnTo>
                    <a:lnTo>
                      <a:pt x="1655" y="661"/>
                    </a:lnTo>
                    <a:lnTo>
                      <a:pt x="1632" y="663"/>
                    </a:lnTo>
                    <a:lnTo>
                      <a:pt x="1606" y="661"/>
                    </a:lnTo>
                    <a:lnTo>
                      <a:pt x="1583" y="657"/>
                    </a:lnTo>
                    <a:lnTo>
                      <a:pt x="1570" y="655"/>
                    </a:lnTo>
                    <a:lnTo>
                      <a:pt x="1560" y="652"/>
                    </a:lnTo>
                    <a:lnTo>
                      <a:pt x="1549" y="649"/>
                    </a:lnTo>
                    <a:lnTo>
                      <a:pt x="1538" y="646"/>
                    </a:lnTo>
                    <a:lnTo>
                      <a:pt x="1528" y="641"/>
                    </a:lnTo>
                    <a:lnTo>
                      <a:pt x="1519" y="636"/>
                    </a:lnTo>
                    <a:lnTo>
                      <a:pt x="1510" y="632"/>
                    </a:lnTo>
                    <a:lnTo>
                      <a:pt x="1499" y="627"/>
                    </a:lnTo>
                    <a:lnTo>
                      <a:pt x="1492" y="619"/>
                    </a:lnTo>
                    <a:lnTo>
                      <a:pt x="1483" y="612"/>
                    </a:lnTo>
                    <a:lnTo>
                      <a:pt x="1475" y="606"/>
                    </a:lnTo>
                    <a:lnTo>
                      <a:pt x="1468" y="597"/>
                    </a:lnTo>
                    <a:lnTo>
                      <a:pt x="1459" y="590"/>
                    </a:lnTo>
                    <a:lnTo>
                      <a:pt x="1453" y="580"/>
                    </a:lnTo>
                    <a:lnTo>
                      <a:pt x="1447" y="572"/>
                    </a:lnTo>
                    <a:lnTo>
                      <a:pt x="1441" y="563"/>
                    </a:lnTo>
                    <a:lnTo>
                      <a:pt x="1435" y="555"/>
                    </a:lnTo>
                    <a:lnTo>
                      <a:pt x="1431" y="543"/>
                    </a:lnTo>
                    <a:lnTo>
                      <a:pt x="1426" y="534"/>
                    </a:lnTo>
                    <a:lnTo>
                      <a:pt x="1421" y="524"/>
                    </a:lnTo>
                    <a:lnTo>
                      <a:pt x="1417" y="513"/>
                    </a:lnTo>
                    <a:lnTo>
                      <a:pt x="1415" y="501"/>
                    </a:lnTo>
                    <a:lnTo>
                      <a:pt x="1413" y="492"/>
                    </a:lnTo>
                    <a:lnTo>
                      <a:pt x="1410" y="480"/>
                    </a:lnTo>
                    <a:lnTo>
                      <a:pt x="1408" y="456"/>
                    </a:lnTo>
                    <a:lnTo>
                      <a:pt x="1407" y="428"/>
                    </a:lnTo>
                    <a:lnTo>
                      <a:pt x="1408" y="403"/>
                    </a:lnTo>
                    <a:lnTo>
                      <a:pt x="1410" y="379"/>
                    </a:lnTo>
                    <a:lnTo>
                      <a:pt x="1415" y="353"/>
                    </a:lnTo>
                    <a:lnTo>
                      <a:pt x="1420" y="331"/>
                    </a:lnTo>
                    <a:lnTo>
                      <a:pt x="1426" y="320"/>
                    </a:lnTo>
                    <a:lnTo>
                      <a:pt x="1430" y="310"/>
                    </a:lnTo>
                    <a:lnTo>
                      <a:pt x="1435" y="300"/>
                    </a:lnTo>
                    <a:lnTo>
                      <a:pt x="1440" y="288"/>
                    </a:lnTo>
                    <a:lnTo>
                      <a:pt x="1446" y="279"/>
                    </a:lnTo>
                    <a:lnTo>
                      <a:pt x="1452" y="270"/>
                    </a:lnTo>
                    <a:lnTo>
                      <a:pt x="1458" y="260"/>
                    </a:lnTo>
                    <a:lnTo>
                      <a:pt x="1465" y="251"/>
                    </a:lnTo>
                    <a:lnTo>
                      <a:pt x="1473" y="244"/>
                    </a:lnTo>
                    <a:lnTo>
                      <a:pt x="1480" y="235"/>
                    </a:lnTo>
                    <a:lnTo>
                      <a:pt x="1487" y="228"/>
                    </a:lnTo>
                    <a:lnTo>
                      <a:pt x="1497" y="221"/>
                    </a:lnTo>
                    <a:lnTo>
                      <a:pt x="1506" y="214"/>
                    </a:lnTo>
                    <a:lnTo>
                      <a:pt x="1515" y="209"/>
                    </a:lnTo>
                    <a:lnTo>
                      <a:pt x="1524" y="204"/>
                    </a:lnTo>
                    <a:lnTo>
                      <a:pt x="1534" y="199"/>
                    </a:lnTo>
                    <a:lnTo>
                      <a:pt x="1544" y="195"/>
                    </a:lnTo>
                    <a:lnTo>
                      <a:pt x="1554" y="191"/>
                    </a:lnTo>
                    <a:lnTo>
                      <a:pt x="1563" y="189"/>
                    </a:lnTo>
                    <a:lnTo>
                      <a:pt x="1575" y="186"/>
                    </a:lnTo>
                    <a:lnTo>
                      <a:pt x="1586" y="182"/>
                    </a:lnTo>
                    <a:lnTo>
                      <a:pt x="1598" y="181"/>
                    </a:lnTo>
                    <a:lnTo>
                      <a:pt x="1608" y="180"/>
                    </a:lnTo>
                    <a:lnTo>
                      <a:pt x="1622" y="180"/>
                    </a:lnTo>
                    <a:lnTo>
                      <a:pt x="1633" y="180"/>
                    </a:lnTo>
                    <a:lnTo>
                      <a:pt x="1645" y="181"/>
                    </a:lnTo>
                    <a:lnTo>
                      <a:pt x="1657" y="185"/>
                    </a:lnTo>
                    <a:lnTo>
                      <a:pt x="1669" y="187"/>
                    </a:lnTo>
                    <a:lnTo>
                      <a:pt x="1678" y="189"/>
                    </a:lnTo>
                    <a:lnTo>
                      <a:pt x="1689" y="192"/>
                    </a:lnTo>
                    <a:lnTo>
                      <a:pt x="1699" y="196"/>
                    </a:lnTo>
                    <a:lnTo>
                      <a:pt x="1710" y="200"/>
                    </a:lnTo>
                    <a:lnTo>
                      <a:pt x="1718" y="206"/>
                    </a:lnTo>
                    <a:lnTo>
                      <a:pt x="1727" y="211"/>
                    </a:lnTo>
                    <a:lnTo>
                      <a:pt x="1736" y="216"/>
                    </a:lnTo>
                    <a:lnTo>
                      <a:pt x="1743" y="225"/>
                    </a:lnTo>
                    <a:lnTo>
                      <a:pt x="1752" y="232"/>
                    </a:lnTo>
                    <a:lnTo>
                      <a:pt x="1759" y="239"/>
                    </a:lnTo>
                    <a:lnTo>
                      <a:pt x="1764" y="247"/>
                    </a:lnTo>
                    <a:lnTo>
                      <a:pt x="1772" y="256"/>
                    </a:lnTo>
                    <a:lnTo>
                      <a:pt x="1780" y="272"/>
                    </a:lnTo>
                    <a:lnTo>
                      <a:pt x="1790" y="287"/>
                    </a:lnTo>
                    <a:lnTo>
                      <a:pt x="1796" y="305"/>
                    </a:lnTo>
                    <a:lnTo>
                      <a:pt x="1801" y="321"/>
                    </a:lnTo>
                    <a:lnTo>
                      <a:pt x="1804" y="340"/>
                    </a:lnTo>
                    <a:lnTo>
                      <a:pt x="1809" y="357"/>
                    </a:lnTo>
                    <a:lnTo>
                      <a:pt x="1811" y="378"/>
                    </a:lnTo>
                    <a:lnTo>
                      <a:pt x="1811" y="397"/>
                    </a:lnTo>
                    <a:lnTo>
                      <a:pt x="1811" y="409"/>
                    </a:lnTo>
                    <a:lnTo>
                      <a:pt x="1810" y="420"/>
                    </a:lnTo>
                    <a:lnTo>
                      <a:pt x="1809" y="428"/>
                    </a:lnTo>
                    <a:lnTo>
                      <a:pt x="1807" y="437"/>
                    </a:lnTo>
                    <a:close/>
                    <a:moveTo>
                      <a:pt x="1486" y="377"/>
                    </a:moveTo>
                    <a:lnTo>
                      <a:pt x="1732" y="377"/>
                    </a:lnTo>
                    <a:lnTo>
                      <a:pt x="1732" y="363"/>
                    </a:lnTo>
                    <a:lnTo>
                      <a:pt x="1729" y="352"/>
                    </a:lnTo>
                    <a:lnTo>
                      <a:pt x="1727" y="340"/>
                    </a:lnTo>
                    <a:lnTo>
                      <a:pt x="1726" y="328"/>
                    </a:lnTo>
                    <a:lnTo>
                      <a:pt x="1721" y="317"/>
                    </a:lnTo>
                    <a:lnTo>
                      <a:pt x="1718" y="308"/>
                    </a:lnTo>
                    <a:lnTo>
                      <a:pt x="1713" y="298"/>
                    </a:lnTo>
                    <a:lnTo>
                      <a:pt x="1708" y="288"/>
                    </a:lnTo>
                    <a:lnTo>
                      <a:pt x="1700" y="277"/>
                    </a:lnTo>
                    <a:lnTo>
                      <a:pt x="1690" y="268"/>
                    </a:lnTo>
                    <a:lnTo>
                      <a:pt x="1681" y="259"/>
                    </a:lnTo>
                    <a:lnTo>
                      <a:pt x="1670" y="252"/>
                    </a:lnTo>
                    <a:lnTo>
                      <a:pt x="1657" y="247"/>
                    </a:lnTo>
                    <a:lnTo>
                      <a:pt x="1644" y="245"/>
                    </a:lnTo>
                    <a:lnTo>
                      <a:pt x="1630" y="243"/>
                    </a:lnTo>
                    <a:lnTo>
                      <a:pt x="1617" y="241"/>
                    </a:lnTo>
                    <a:lnTo>
                      <a:pt x="1601" y="243"/>
                    </a:lnTo>
                    <a:lnTo>
                      <a:pt x="1587" y="245"/>
                    </a:lnTo>
                    <a:lnTo>
                      <a:pt x="1574" y="247"/>
                    </a:lnTo>
                    <a:lnTo>
                      <a:pt x="1562" y="252"/>
                    </a:lnTo>
                    <a:lnTo>
                      <a:pt x="1551" y="259"/>
                    </a:lnTo>
                    <a:lnTo>
                      <a:pt x="1541" y="267"/>
                    </a:lnTo>
                    <a:lnTo>
                      <a:pt x="1530" y="276"/>
                    </a:lnTo>
                    <a:lnTo>
                      <a:pt x="1522" y="286"/>
                    </a:lnTo>
                    <a:lnTo>
                      <a:pt x="1516" y="296"/>
                    </a:lnTo>
                    <a:lnTo>
                      <a:pt x="1510" y="307"/>
                    </a:lnTo>
                    <a:lnTo>
                      <a:pt x="1504" y="317"/>
                    </a:lnTo>
                    <a:lnTo>
                      <a:pt x="1498" y="327"/>
                    </a:lnTo>
                    <a:lnTo>
                      <a:pt x="1494" y="340"/>
                    </a:lnTo>
                    <a:lnTo>
                      <a:pt x="1492" y="351"/>
                    </a:lnTo>
                    <a:lnTo>
                      <a:pt x="1490" y="363"/>
                    </a:lnTo>
                    <a:lnTo>
                      <a:pt x="1486" y="377"/>
                    </a:lnTo>
                    <a:close/>
                    <a:moveTo>
                      <a:pt x="1913" y="652"/>
                    </a:moveTo>
                    <a:lnTo>
                      <a:pt x="1913" y="335"/>
                    </a:lnTo>
                    <a:lnTo>
                      <a:pt x="1913" y="297"/>
                    </a:lnTo>
                    <a:lnTo>
                      <a:pt x="1912" y="262"/>
                    </a:lnTo>
                    <a:lnTo>
                      <a:pt x="1911" y="226"/>
                    </a:lnTo>
                    <a:lnTo>
                      <a:pt x="1911" y="192"/>
                    </a:lnTo>
                    <a:lnTo>
                      <a:pt x="1984" y="192"/>
                    </a:lnTo>
                    <a:lnTo>
                      <a:pt x="1987" y="283"/>
                    </a:lnTo>
                    <a:lnTo>
                      <a:pt x="1990" y="283"/>
                    </a:lnTo>
                    <a:lnTo>
                      <a:pt x="1994" y="271"/>
                    </a:lnTo>
                    <a:lnTo>
                      <a:pt x="1999" y="260"/>
                    </a:lnTo>
                    <a:lnTo>
                      <a:pt x="2005" y="250"/>
                    </a:lnTo>
                    <a:lnTo>
                      <a:pt x="2011" y="241"/>
                    </a:lnTo>
                    <a:lnTo>
                      <a:pt x="2016" y="232"/>
                    </a:lnTo>
                    <a:lnTo>
                      <a:pt x="2025" y="224"/>
                    </a:lnTo>
                    <a:lnTo>
                      <a:pt x="2032" y="215"/>
                    </a:lnTo>
                    <a:lnTo>
                      <a:pt x="2041" y="209"/>
                    </a:lnTo>
                    <a:lnTo>
                      <a:pt x="2050" y="202"/>
                    </a:lnTo>
                    <a:lnTo>
                      <a:pt x="2059" y="197"/>
                    </a:lnTo>
                    <a:lnTo>
                      <a:pt x="2068" y="192"/>
                    </a:lnTo>
                    <a:lnTo>
                      <a:pt x="2078" y="189"/>
                    </a:lnTo>
                    <a:lnTo>
                      <a:pt x="2088" y="186"/>
                    </a:lnTo>
                    <a:lnTo>
                      <a:pt x="2097" y="182"/>
                    </a:lnTo>
                    <a:lnTo>
                      <a:pt x="2108" y="180"/>
                    </a:lnTo>
                    <a:lnTo>
                      <a:pt x="2118" y="180"/>
                    </a:lnTo>
                    <a:lnTo>
                      <a:pt x="2130" y="181"/>
                    </a:lnTo>
                    <a:lnTo>
                      <a:pt x="2141" y="185"/>
                    </a:lnTo>
                    <a:lnTo>
                      <a:pt x="2141" y="264"/>
                    </a:lnTo>
                    <a:lnTo>
                      <a:pt x="2127" y="262"/>
                    </a:lnTo>
                    <a:lnTo>
                      <a:pt x="2112" y="260"/>
                    </a:lnTo>
                    <a:lnTo>
                      <a:pt x="2097" y="262"/>
                    </a:lnTo>
                    <a:lnTo>
                      <a:pt x="2085" y="264"/>
                    </a:lnTo>
                    <a:lnTo>
                      <a:pt x="2074" y="267"/>
                    </a:lnTo>
                    <a:lnTo>
                      <a:pt x="2062" y="272"/>
                    </a:lnTo>
                    <a:lnTo>
                      <a:pt x="2052" y="278"/>
                    </a:lnTo>
                    <a:lnTo>
                      <a:pt x="2041" y="286"/>
                    </a:lnTo>
                    <a:lnTo>
                      <a:pt x="2032" y="296"/>
                    </a:lnTo>
                    <a:lnTo>
                      <a:pt x="2023" y="307"/>
                    </a:lnTo>
                    <a:lnTo>
                      <a:pt x="2016" y="317"/>
                    </a:lnTo>
                    <a:lnTo>
                      <a:pt x="2012" y="328"/>
                    </a:lnTo>
                    <a:lnTo>
                      <a:pt x="2007" y="341"/>
                    </a:lnTo>
                    <a:lnTo>
                      <a:pt x="2004" y="352"/>
                    </a:lnTo>
                    <a:lnTo>
                      <a:pt x="2001" y="364"/>
                    </a:lnTo>
                    <a:lnTo>
                      <a:pt x="1998" y="379"/>
                    </a:lnTo>
                    <a:lnTo>
                      <a:pt x="1997" y="391"/>
                    </a:lnTo>
                    <a:lnTo>
                      <a:pt x="1995" y="407"/>
                    </a:lnTo>
                    <a:lnTo>
                      <a:pt x="1995" y="652"/>
                    </a:lnTo>
                    <a:lnTo>
                      <a:pt x="1913" y="652"/>
                    </a:lnTo>
                    <a:close/>
                    <a:moveTo>
                      <a:pt x="2307" y="652"/>
                    </a:moveTo>
                    <a:lnTo>
                      <a:pt x="2223" y="652"/>
                    </a:lnTo>
                    <a:lnTo>
                      <a:pt x="2223" y="192"/>
                    </a:lnTo>
                    <a:lnTo>
                      <a:pt x="2307" y="192"/>
                    </a:lnTo>
                    <a:lnTo>
                      <a:pt x="2307" y="652"/>
                    </a:lnTo>
                    <a:close/>
                    <a:moveTo>
                      <a:pt x="2265" y="107"/>
                    </a:moveTo>
                    <a:lnTo>
                      <a:pt x="2263" y="107"/>
                    </a:lnTo>
                    <a:lnTo>
                      <a:pt x="2251" y="106"/>
                    </a:lnTo>
                    <a:lnTo>
                      <a:pt x="2243" y="103"/>
                    </a:lnTo>
                    <a:lnTo>
                      <a:pt x="2239" y="101"/>
                    </a:lnTo>
                    <a:lnTo>
                      <a:pt x="2234" y="98"/>
                    </a:lnTo>
                    <a:lnTo>
                      <a:pt x="2230" y="95"/>
                    </a:lnTo>
                    <a:lnTo>
                      <a:pt x="2226" y="92"/>
                    </a:lnTo>
                    <a:lnTo>
                      <a:pt x="2219" y="83"/>
                    </a:lnTo>
                    <a:lnTo>
                      <a:pt x="2216" y="74"/>
                    </a:lnTo>
                    <a:lnTo>
                      <a:pt x="2211" y="64"/>
                    </a:lnTo>
                    <a:lnTo>
                      <a:pt x="2211" y="53"/>
                    </a:lnTo>
                    <a:lnTo>
                      <a:pt x="2211" y="42"/>
                    </a:lnTo>
                    <a:lnTo>
                      <a:pt x="2216" y="33"/>
                    </a:lnTo>
                    <a:lnTo>
                      <a:pt x="2219" y="23"/>
                    </a:lnTo>
                    <a:lnTo>
                      <a:pt x="2227" y="16"/>
                    </a:lnTo>
                    <a:lnTo>
                      <a:pt x="2230" y="11"/>
                    </a:lnTo>
                    <a:lnTo>
                      <a:pt x="2234" y="8"/>
                    </a:lnTo>
                    <a:lnTo>
                      <a:pt x="2239" y="5"/>
                    </a:lnTo>
                    <a:lnTo>
                      <a:pt x="2244" y="3"/>
                    </a:lnTo>
                    <a:lnTo>
                      <a:pt x="2254" y="2"/>
                    </a:lnTo>
                    <a:lnTo>
                      <a:pt x="2266" y="0"/>
                    </a:lnTo>
                    <a:lnTo>
                      <a:pt x="2276" y="2"/>
                    </a:lnTo>
                    <a:lnTo>
                      <a:pt x="2287" y="3"/>
                    </a:lnTo>
                    <a:lnTo>
                      <a:pt x="2290" y="5"/>
                    </a:lnTo>
                    <a:lnTo>
                      <a:pt x="2295" y="8"/>
                    </a:lnTo>
                    <a:lnTo>
                      <a:pt x="2300" y="11"/>
                    </a:lnTo>
                    <a:lnTo>
                      <a:pt x="2304" y="15"/>
                    </a:lnTo>
                    <a:lnTo>
                      <a:pt x="2310" y="23"/>
                    </a:lnTo>
                    <a:lnTo>
                      <a:pt x="2315" y="31"/>
                    </a:lnTo>
                    <a:lnTo>
                      <a:pt x="2317" y="42"/>
                    </a:lnTo>
                    <a:lnTo>
                      <a:pt x="2318" y="53"/>
                    </a:lnTo>
                    <a:lnTo>
                      <a:pt x="2317" y="64"/>
                    </a:lnTo>
                    <a:lnTo>
                      <a:pt x="2315" y="74"/>
                    </a:lnTo>
                    <a:lnTo>
                      <a:pt x="2310" y="83"/>
                    </a:lnTo>
                    <a:lnTo>
                      <a:pt x="2304" y="92"/>
                    </a:lnTo>
                    <a:lnTo>
                      <a:pt x="2300" y="95"/>
                    </a:lnTo>
                    <a:lnTo>
                      <a:pt x="2295" y="98"/>
                    </a:lnTo>
                    <a:lnTo>
                      <a:pt x="2290" y="101"/>
                    </a:lnTo>
                    <a:lnTo>
                      <a:pt x="2287" y="103"/>
                    </a:lnTo>
                    <a:lnTo>
                      <a:pt x="2282" y="105"/>
                    </a:lnTo>
                    <a:lnTo>
                      <a:pt x="2276" y="106"/>
                    </a:lnTo>
                    <a:lnTo>
                      <a:pt x="2270" y="106"/>
                    </a:lnTo>
                    <a:lnTo>
                      <a:pt x="2265" y="107"/>
                    </a:lnTo>
                    <a:close/>
                    <a:moveTo>
                      <a:pt x="2811" y="437"/>
                    </a:moveTo>
                    <a:lnTo>
                      <a:pt x="2491" y="436"/>
                    </a:lnTo>
                    <a:lnTo>
                      <a:pt x="2494" y="456"/>
                    </a:lnTo>
                    <a:lnTo>
                      <a:pt x="2497" y="474"/>
                    </a:lnTo>
                    <a:lnTo>
                      <a:pt x="2500" y="492"/>
                    </a:lnTo>
                    <a:lnTo>
                      <a:pt x="2505" y="506"/>
                    </a:lnTo>
                    <a:lnTo>
                      <a:pt x="2511" y="522"/>
                    </a:lnTo>
                    <a:lnTo>
                      <a:pt x="2520" y="535"/>
                    </a:lnTo>
                    <a:lnTo>
                      <a:pt x="2529" y="548"/>
                    </a:lnTo>
                    <a:lnTo>
                      <a:pt x="2541" y="559"/>
                    </a:lnTo>
                    <a:lnTo>
                      <a:pt x="2550" y="567"/>
                    </a:lnTo>
                    <a:lnTo>
                      <a:pt x="2562" y="575"/>
                    </a:lnTo>
                    <a:lnTo>
                      <a:pt x="2575" y="581"/>
                    </a:lnTo>
                    <a:lnTo>
                      <a:pt x="2588" y="587"/>
                    </a:lnTo>
                    <a:lnTo>
                      <a:pt x="2601" y="591"/>
                    </a:lnTo>
                    <a:lnTo>
                      <a:pt x="2617" y="594"/>
                    </a:lnTo>
                    <a:lnTo>
                      <a:pt x="2632" y="596"/>
                    </a:lnTo>
                    <a:lnTo>
                      <a:pt x="2649" y="596"/>
                    </a:lnTo>
                    <a:lnTo>
                      <a:pt x="2666" y="596"/>
                    </a:lnTo>
                    <a:lnTo>
                      <a:pt x="2682" y="595"/>
                    </a:lnTo>
                    <a:lnTo>
                      <a:pt x="2698" y="593"/>
                    </a:lnTo>
                    <a:lnTo>
                      <a:pt x="2715" y="591"/>
                    </a:lnTo>
                    <a:lnTo>
                      <a:pt x="2732" y="587"/>
                    </a:lnTo>
                    <a:lnTo>
                      <a:pt x="2746" y="582"/>
                    </a:lnTo>
                    <a:lnTo>
                      <a:pt x="2761" y="577"/>
                    </a:lnTo>
                    <a:lnTo>
                      <a:pt x="2775" y="572"/>
                    </a:lnTo>
                    <a:lnTo>
                      <a:pt x="2789" y="633"/>
                    </a:lnTo>
                    <a:lnTo>
                      <a:pt x="2774" y="638"/>
                    </a:lnTo>
                    <a:lnTo>
                      <a:pt x="2756" y="645"/>
                    </a:lnTo>
                    <a:lnTo>
                      <a:pt x="2739" y="650"/>
                    </a:lnTo>
                    <a:lnTo>
                      <a:pt x="2719" y="654"/>
                    </a:lnTo>
                    <a:lnTo>
                      <a:pt x="2700" y="657"/>
                    </a:lnTo>
                    <a:lnTo>
                      <a:pt x="2679" y="659"/>
                    </a:lnTo>
                    <a:lnTo>
                      <a:pt x="2659" y="661"/>
                    </a:lnTo>
                    <a:lnTo>
                      <a:pt x="2637" y="663"/>
                    </a:lnTo>
                    <a:lnTo>
                      <a:pt x="2612" y="661"/>
                    </a:lnTo>
                    <a:lnTo>
                      <a:pt x="2588" y="657"/>
                    </a:lnTo>
                    <a:lnTo>
                      <a:pt x="2576" y="655"/>
                    </a:lnTo>
                    <a:lnTo>
                      <a:pt x="2564" y="652"/>
                    </a:lnTo>
                    <a:lnTo>
                      <a:pt x="2554" y="649"/>
                    </a:lnTo>
                    <a:lnTo>
                      <a:pt x="2544" y="646"/>
                    </a:lnTo>
                    <a:lnTo>
                      <a:pt x="2535" y="641"/>
                    </a:lnTo>
                    <a:lnTo>
                      <a:pt x="2523" y="636"/>
                    </a:lnTo>
                    <a:lnTo>
                      <a:pt x="2514" y="632"/>
                    </a:lnTo>
                    <a:lnTo>
                      <a:pt x="2506" y="627"/>
                    </a:lnTo>
                    <a:lnTo>
                      <a:pt x="2497" y="619"/>
                    </a:lnTo>
                    <a:lnTo>
                      <a:pt x="2487" y="612"/>
                    </a:lnTo>
                    <a:lnTo>
                      <a:pt x="2479" y="606"/>
                    </a:lnTo>
                    <a:lnTo>
                      <a:pt x="2473" y="597"/>
                    </a:lnTo>
                    <a:lnTo>
                      <a:pt x="2465" y="590"/>
                    </a:lnTo>
                    <a:lnTo>
                      <a:pt x="2459" y="580"/>
                    </a:lnTo>
                    <a:lnTo>
                      <a:pt x="2452" y="572"/>
                    </a:lnTo>
                    <a:lnTo>
                      <a:pt x="2446" y="563"/>
                    </a:lnTo>
                    <a:lnTo>
                      <a:pt x="2441" y="555"/>
                    </a:lnTo>
                    <a:lnTo>
                      <a:pt x="2436" y="543"/>
                    </a:lnTo>
                    <a:lnTo>
                      <a:pt x="2432" y="534"/>
                    </a:lnTo>
                    <a:lnTo>
                      <a:pt x="2427" y="524"/>
                    </a:lnTo>
                    <a:lnTo>
                      <a:pt x="2423" y="513"/>
                    </a:lnTo>
                    <a:lnTo>
                      <a:pt x="2420" y="501"/>
                    </a:lnTo>
                    <a:lnTo>
                      <a:pt x="2418" y="492"/>
                    </a:lnTo>
                    <a:lnTo>
                      <a:pt x="2415" y="480"/>
                    </a:lnTo>
                    <a:lnTo>
                      <a:pt x="2412" y="456"/>
                    </a:lnTo>
                    <a:lnTo>
                      <a:pt x="2411" y="428"/>
                    </a:lnTo>
                    <a:lnTo>
                      <a:pt x="2412" y="403"/>
                    </a:lnTo>
                    <a:lnTo>
                      <a:pt x="2415" y="379"/>
                    </a:lnTo>
                    <a:lnTo>
                      <a:pt x="2420" y="353"/>
                    </a:lnTo>
                    <a:lnTo>
                      <a:pt x="2426" y="331"/>
                    </a:lnTo>
                    <a:lnTo>
                      <a:pt x="2430" y="320"/>
                    </a:lnTo>
                    <a:lnTo>
                      <a:pt x="2435" y="310"/>
                    </a:lnTo>
                    <a:lnTo>
                      <a:pt x="2440" y="300"/>
                    </a:lnTo>
                    <a:lnTo>
                      <a:pt x="2445" y="288"/>
                    </a:lnTo>
                    <a:lnTo>
                      <a:pt x="2450" y="279"/>
                    </a:lnTo>
                    <a:lnTo>
                      <a:pt x="2457" y="270"/>
                    </a:lnTo>
                    <a:lnTo>
                      <a:pt x="2464" y="260"/>
                    </a:lnTo>
                    <a:lnTo>
                      <a:pt x="2471" y="251"/>
                    </a:lnTo>
                    <a:lnTo>
                      <a:pt x="2478" y="244"/>
                    </a:lnTo>
                    <a:lnTo>
                      <a:pt x="2485" y="235"/>
                    </a:lnTo>
                    <a:lnTo>
                      <a:pt x="2495" y="228"/>
                    </a:lnTo>
                    <a:lnTo>
                      <a:pt x="2503" y="221"/>
                    </a:lnTo>
                    <a:lnTo>
                      <a:pt x="2511" y="214"/>
                    </a:lnTo>
                    <a:lnTo>
                      <a:pt x="2519" y="209"/>
                    </a:lnTo>
                    <a:lnTo>
                      <a:pt x="2528" y="204"/>
                    </a:lnTo>
                    <a:lnTo>
                      <a:pt x="2539" y="199"/>
                    </a:lnTo>
                    <a:lnTo>
                      <a:pt x="2549" y="195"/>
                    </a:lnTo>
                    <a:lnTo>
                      <a:pt x="2560" y="191"/>
                    </a:lnTo>
                    <a:lnTo>
                      <a:pt x="2570" y="189"/>
                    </a:lnTo>
                    <a:lnTo>
                      <a:pt x="2581" y="186"/>
                    </a:lnTo>
                    <a:lnTo>
                      <a:pt x="2592" y="182"/>
                    </a:lnTo>
                    <a:lnTo>
                      <a:pt x="2602" y="181"/>
                    </a:lnTo>
                    <a:lnTo>
                      <a:pt x="2615" y="180"/>
                    </a:lnTo>
                    <a:lnTo>
                      <a:pt x="2627" y="180"/>
                    </a:lnTo>
                    <a:lnTo>
                      <a:pt x="2638" y="180"/>
                    </a:lnTo>
                    <a:lnTo>
                      <a:pt x="2651" y="181"/>
                    </a:lnTo>
                    <a:lnTo>
                      <a:pt x="2663" y="185"/>
                    </a:lnTo>
                    <a:lnTo>
                      <a:pt x="2673" y="187"/>
                    </a:lnTo>
                    <a:lnTo>
                      <a:pt x="2685" y="189"/>
                    </a:lnTo>
                    <a:lnTo>
                      <a:pt x="2695" y="192"/>
                    </a:lnTo>
                    <a:lnTo>
                      <a:pt x="2704" y="196"/>
                    </a:lnTo>
                    <a:lnTo>
                      <a:pt x="2714" y="200"/>
                    </a:lnTo>
                    <a:lnTo>
                      <a:pt x="2724" y="206"/>
                    </a:lnTo>
                    <a:lnTo>
                      <a:pt x="2733" y="211"/>
                    </a:lnTo>
                    <a:lnTo>
                      <a:pt x="2741" y="216"/>
                    </a:lnTo>
                    <a:lnTo>
                      <a:pt x="2749" y="225"/>
                    </a:lnTo>
                    <a:lnTo>
                      <a:pt x="2756" y="232"/>
                    </a:lnTo>
                    <a:lnTo>
                      <a:pt x="2764" y="239"/>
                    </a:lnTo>
                    <a:lnTo>
                      <a:pt x="2771" y="247"/>
                    </a:lnTo>
                    <a:lnTo>
                      <a:pt x="2778" y="256"/>
                    </a:lnTo>
                    <a:lnTo>
                      <a:pt x="2785" y="272"/>
                    </a:lnTo>
                    <a:lnTo>
                      <a:pt x="2794" y="287"/>
                    </a:lnTo>
                    <a:lnTo>
                      <a:pt x="2801" y="305"/>
                    </a:lnTo>
                    <a:lnTo>
                      <a:pt x="2806" y="321"/>
                    </a:lnTo>
                    <a:lnTo>
                      <a:pt x="2810" y="340"/>
                    </a:lnTo>
                    <a:lnTo>
                      <a:pt x="2813" y="357"/>
                    </a:lnTo>
                    <a:lnTo>
                      <a:pt x="2816" y="378"/>
                    </a:lnTo>
                    <a:lnTo>
                      <a:pt x="2817" y="397"/>
                    </a:lnTo>
                    <a:lnTo>
                      <a:pt x="2816" y="409"/>
                    </a:lnTo>
                    <a:lnTo>
                      <a:pt x="2816" y="420"/>
                    </a:lnTo>
                    <a:lnTo>
                      <a:pt x="2815" y="428"/>
                    </a:lnTo>
                    <a:lnTo>
                      <a:pt x="2811" y="437"/>
                    </a:lnTo>
                    <a:close/>
                    <a:moveTo>
                      <a:pt x="2491" y="377"/>
                    </a:moveTo>
                    <a:lnTo>
                      <a:pt x="2736" y="377"/>
                    </a:lnTo>
                    <a:lnTo>
                      <a:pt x="2736" y="363"/>
                    </a:lnTo>
                    <a:lnTo>
                      <a:pt x="2735" y="352"/>
                    </a:lnTo>
                    <a:lnTo>
                      <a:pt x="2733" y="340"/>
                    </a:lnTo>
                    <a:lnTo>
                      <a:pt x="2730" y="328"/>
                    </a:lnTo>
                    <a:lnTo>
                      <a:pt x="2728" y="317"/>
                    </a:lnTo>
                    <a:lnTo>
                      <a:pt x="2723" y="308"/>
                    </a:lnTo>
                    <a:lnTo>
                      <a:pt x="2719" y="298"/>
                    </a:lnTo>
                    <a:lnTo>
                      <a:pt x="2713" y="288"/>
                    </a:lnTo>
                    <a:lnTo>
                      <a:pt x="2704" y="277"/>
                    </a:lnTo>
                    <a:lnTo>
                      <a:pt x="2696" y="268"/>
                    </a:lnTo>
                    <a:lnTo>
                      <a:pt x="2687" y="259"/>
                    </a:lnTo>
                    <a:lnTo>
                      <a:pt x="2675" y="252"/>
                    </a:lnTo>
                    <a:lnTo>
                      <a:pt x="2664" y="247"/>
                    </a:lnTo>
                    <a:lnTo>
                      <a:pt x="2650" y="245"/>
                    </a:lnTo>
                    <a:lnTo>
                      <a:pt x="2634" y="243"/>
                    </a:lnTo>
                    <a:lnTo>
                      <a:pt x="2621" y="241"/>
                    </a:lnTo>
                    <a:lnTo>
                      <a:pt x="2605" y="243"/>
                    </a:lnTo>
                    <a:lnTo>
                      <a:pt x="2593" y="245"/>
                    </a:lnTo>
                    <a:lnTo>
                      <a:pt x="2581" y="247"/>
                    </a:lnTo>
                    <a:lnTo>
                      <a:pt x="2567" y="252"/>
                    </a:lnTo>
                    <a:lnTo>
                      <a:pt x="2555" y="259"/>
                    </a:lnTo>
                    <a:lnTo>
                      <a:pt x="2545" y="267"/>
                    </a:lnTo>
                    <a:lnTo>
                      <a:pt x="2537" y="276"/>
                    </a:lnTo>
                    <a:lnTo>
                      <a:pt x="2526" y="286"/>
                    </a:lnTo>
                    <a:lnTo>
                      <a:pt x="2520" y="296"/>
                    </a:lnTo>
                    <a:lnTo>
                      <a:pt x="2514" y="307"/>
                    </a:lnTo>
                    <a:lnTo>
                      <a:pt x="2509" y="317"/>
                    </a:lnTo>
                    <a:lnTo>
                      <a:pt x="2505" y="327"/>
                    </a:lnTo>
                    <a:lnTo>
                      <a:pt x="2501" y="340"/>
                    </a:lnTo>
                    <a:lnTo>
                      <a:pt x="2497" y="351"/>
                    </a:lnTo>
                    <a:lnTo>
                      <a:pt x="2495" y="363"/>
                    </a:lnTo>
                    <a:lnTo>
                      <a:pt x="2491" y="377"/>
                    </a:lnTo>
                    <a:close/>
                    <a:moveTo>
                      <a:pt x="2920" y="652"/>
                    </a:moveTo>
                    <a:lnTo>
                      <a:pt x="2920" y="316"/>
                    </a:lnTo>
                    <a:lnTo>
                      <a:pt x="2920" y="286"/>
                    </a:lnTo>
                    <a:lnTo>
                      <a:pt x="2918" y="255"/>
                    </a:lnTo>
                    <a:lnTo>
                      <a:pt x="2917" y="225"/>
                    </a:lnTo>
                    <a:lnTo>
                      <a:pt x="2915" y="192"/>
                    </a:lnTo>
                    <a:lnTo>
                      <a:pt x="2990" y="192"/>
                    </a:lnTo>
                    <a:lnTo>
                      <a:pt x="2994" y="268"/>
                    </a:lnTo>
                    <a:lnTo>
                      <a:pt x="2996" y="268"/>
                    </a:lnTo>
                    <a:lnTo>
                      <a:pt x="3001" y="259"/>
                    </a:lnTo>
                    <a:lnTo>
                      <a:pt x="3007" y="250"/>
                    </a:lnTo>
                    <a:lnTo>
                      <a:pt x="3013" y="243"/>
                    </a:lnTo>
                    <a:lnTo>
                      <a:pt x="3019" y="235"/>
                    </a:lnTo>
                    <a:lnTo>
                      <a:pt x="3025" y="228"/>
                    </a:lnTo>
                    <a:lnTo>
                      <a:pt x="3035" y="221"/>
                    </a:lnTo>
                    <a:lnTo>
                      <a:pt x="3042" y="214"/>
                    </a:lnTo>
                    <a:lnTo>
                      <a:pt x="3052" y="209"/>
                    </a:lnTo>
                    <a:lnTo>
                      <a:pt x="3062" y="202"/>
                    </a:lnTo>
                    <a:lnTo>
                      <a:pt x="3074" y="197"/>
                    </a:lnTo>
                    <a:lnTo>
                      <a:pt x="3085" y="192"/>
                    </a:lnTo>
                    <a:lnTo>
                      <a:pt x="3096" y="189"/>
                    </a:lnTo>
                    <a:lnTo>
                      <a:pt x="3109" y="186"/>
                    </a:lnTo>
                    <a:lnTo>
                      <a:pt x="3122" y="182"/>
                    </a:lnTo>
                    <a:lnTo>
                      <a:pt x="3134" y="180"/>
                    </a:lnTo>
                    <a:lnTo>
                      <a:pt x="3148" y="180"/>
                    </a:lnTo>
                    <a:lnTo>
                      <a:pt x="3162" y="181"/>
                    </a:lnTo>
                    <a:lnTo>
                      <a:pt x="3177" y="182"/>
                    </a:lnTo>
                    <a:lnTo>
                      <a:pt x="3191" y="187"/>
                    </a:lnTo>
                    <a:lnTo>
                      <a:pt x="3205" y="191"/>
                    </a:lnTo>
                    <a:lnTo>
                      <a:pt x="3216" y="196"/>
                    </a:lnTo>
                    <a:lnTo>
                      <a:pt x="3229" y="204"/>
                    </a:lnTo>
                    <a:lnTo>
                      <a:pt x="3240" y="211"/>
                    </a:lnTo>
                    <a:lnTo>
                      <a:pt x="3251" y="219"/>
                    </a:lnTo>
                    <a:lnTo>
                      <a:pt x="3258" y="227"/>
                    </a:lnTo>
                    <a:lnTo>
                      <a:pt x="3265" y="234"/>
                    </a:lnTo>
                    <a:lnTo>
                      <a:pt x="3271" y="241"/>
                    </a:lnTo>
                    <a:lnTo>
                      <a:pt x="3276" y="249"/>
                    </a:lnTo>
                    <a:lnTo>
                      <a:pt x="3281" y="256"/>
                    </a:lnTo>
                    <a:lnTo>
                      <a:pt x="3287" y="267"/>
                    </a:lnTo>
                    <a:lnTo>
                      <a:pt x="3290" y="275"/>
                    </a:lnTo>
                    <a:lnTo>
                      <a:pt x="3295" y="285"/>
                    </a:lnTo>
                    <a:lnTo>
                      <a:pt x="3298" y="295"/>
                    </a:lnTo>
                    <a:lnTo>
                      <a:pt x="3301" y="306"/>
                    </a:lnTo>
                    <a:lnTo>
                      <a:pt x="3304" y="316"/>
                    </a:lnTo>
                    <a:lnTo>
                      <a:pt x="3306" y="327"/>
                    </a:lnTo>
                    <a:lnTo>
                      <a:pt x="3309" y="352"/>
                    </a:lnTo>
                    <a:lnTo>
                      <a:pt x="3309" y="378"/>
                    </a:lnTo>
                    <a:lnTo>
                      <a:pt x="3309" y="652"/>
                    </a:lnTo>
                    <a:lnTo>
                      <a:pt x="3226" y="652"/>
                    </a:lnTo>
                    <a:lnTo>
                      <a:pt x="3226" y="387"/>
                    </a:lnTo>
                    <a:lnTo>
                      <a:pt x="3226" y="370"/>
                    </a:lnTo>
                    <a:lnTo>
                      <a:pt x="3225" y="353"/>
                    </a:lnTo>
                    <a:lnTo>
                      <a:pt x="3223" y="341"/>
                    </a:lnTo>
                    <a:lnTo>
                      <a:pt x="3220" y="326"/>
                    </a:lnTo>
                    <a:lnTo>
                      <a:pt x="3215" y="314"/>
                    </a:lnTo>
                    <a:lnTo>
                      <a:pt x="3210" y="304"/>
                    </a:lnTo>
                    <a:lnTo>
                      <a:pt x="3205" y="292"/>
                    </a:lnTo>
                    <a:lnTo>
                      <a:pt x="3200" y="284"/>
                    </a:lnTo>
                    <a:lnTo>
                      <a:pt x="3192" y="276"/>
                    </a:lnTo>
                    <a:lnTo>
                      <a:pt x="3185" y="269"/>
                    </a:lnTo>
                    <a:lnTo>
                      <a:pt x="3176" y="264"/>
                    </a:lnTo>
                    <a:lnTo>
                      <a:pt x="3167" y="258"/>
                    </a:lnTo>
                    <a:lnTo>
                      <a:pt x="3156" y="254"/>
                    </a:lnTo>
                    <a:lnTo>
                      <a:pt x="3145" y="251"/>
                    </a:lnTo>
                    <a:lnTo>
                      <a:pt x="3134" y="249"/>
                    </a:lnTo>
                    <a:lnTo>
                      <a:pt x="3119" y="249"/>
                    </a:lnTo>
                    <a:lnTo>
                      <a:pt x="3110" y="249"/>
                    </a:lnTo>
                    <a:lnTo>
                      <a:pt x="3100" y="250"/>
                    </a:lnTo>
                    <a:lnTo>
                      <a:pt x="3091" y="252"/>
                    </a:lnTo>
                    <a:lnTo>
                      <a:pt x="3083" y="255"/>
                    </a:lnTo>
                    <a:lnTo>
                      <a:pt x="3074" y="259"/>
                    </a:lnTo>
                    <a:lnTo>
                      <a:pt x="3066" y="264"/>
                    </a:lnTo>
                    <a:lnTo>
                      <a:pt x="3058" y="269"/>
                    </a:lnTo>
                    <a:lnTo>
                      <a:pt x="3051" y="274"/>
                    </a:lnTo>
                    <a:lnTo>
                      <a:pt x="3042" y="281"/>
                    </a:lnTo>
                    <a:lnTo>
                      <a:pt x="3036" y="287"/>
                    </a:lnTo>
                    <a:lnTo>
                      <a:pt x="3030" y="295"/>
                    </a:lnTo>
                    <a:lnTo>
                      <a:pt x="3023" y="303"/>
                    </a:lnTo>
                    <a:lnTo>
                      <a:pt x="3019" y="310"/>
                    </a:lnTo>
                    <a:lnTo>
                      <a:pt x="3014" y="317"/>
                    </a:lnTo>
                    <a:lnTo>
                      <a:pt x="3011" y="326"/>
                    </a:lnTo>
                    <a:lnTo>
                      <a:pt x="3009" y="336"/>
                    </a:lnTo>
                    <a:lnTo>
                      <a:pt x="3007" y="345"/>
                    </a:lnTo>
                    <a:lnTo>
                      <a:pt x="3003" y="353"/>
                    </a:lnTo>
                    <a:lnTo>
                      <a:pt x="3002" y="364"/>
                    </a:lnTo>
                    <a:lnTo>
                      <a:pt x="3002" y="376"/>
                    </a:lnTo>
                    <a:lnTo>
                      <a:pt x="3002" y="652"/>
                    </a:lnTo>
                    <a:lnTo>
                      <a:pt x="2920" y="652"/>
                    </a:lnTo>
                    <a:close/>
                    <a:moveTo>
                      <a:pt x="3756" y="572"/>
                    </a:moveTo>
                    <a:lnTo>
                      <a:pt x="3771" y="634"/>
                    </a:lnTo>
                    <a:lnTo>
                      <a:pt x="3758" y="641"/>
                    </a:lnTo>
                    <a:lnTo>
                      <a:pt x="3742" y="647"/>
                    </a:lnTo>
                    <a:lnTo>
                      <a:pt x="3727" y="651"/>
                    </a:lnTo>
                    <a:lnTo>
                      <a:pt x="3711" y="655"/>
                    </a:lnTo>
                    <a:lnTo>
                      <a:pt x="3695" y="658"/>
                    </a:lnTo>
                    <a:lnTo>
                      <a:pt x="3677" y="661"/>
                    </a:lnTo>
                    <a:lnTo>
                      <a:pt x="3658" y="663"/>
                    </a:lnTo>
                    <a:lnTo>
                      <a:pt x="3640" y="664"/>
                    </a:lnTo>
                    <a:lnTo>
                      <a:pt x="3614" y="663"/>
                    </a:lnTo>
                    <a:lnTo>
                      <a:pt x="3590" y="658"/>
                    </a:lnTo>
                    <a:lnTo>
                      <a:pt x="3579" y="656"/>
                    </a:lnTo>
                    <a:lnTo>
                      <a:pt x="3568" y="653"/>
                    </a:lnTo>
                    <a:lnTo>
                      <a:pt x="3556" y="650"/>
                    </a:lnTo>
                    <a:lnTo>
                      <a:pt x="3546" y="646"/>
                    </a:lnTo>
                    <a:lnTo>
                      <a:pt x="3536" y="641"/>
                    </a:lnTo>
                    <a:lnTo>
                      <a:pt x="3527" y="637"/>
                    </a:lnTo>
                    <a:lnTo>
                      <a:pt x="3516" y="633"/>
                    </a:lnTo>
                    <a:lnTo>
                      <a:pt x="3507" y="627"/>
                    </a:lnTo>
                    <a:lnTo>
                      <a:pt x="3499" y="619"/>
                    </a:lnTo>
                    <a:lnTo>
                      <a:pt x="3490" y="613"/>
                    </a:lnTo>
                    <a:lnTo>
                      <a:pt x="3481" y="606"/>
                    </a:lnTo>
                    <a:lnTo>
                      <a:pt x="3473" y="597"/>
                    </a:lnTo>
                    <a:lnTo>
                      <a:pt x="3466" y="590"/>
                    </a:lnTo>
                    <a:lnTo>
                      <a:pt x="3460" y="580"/>
                    </a:lnTo>
                    <a:lnTo>
                      <a:pt x="3452" y="572"/>
                    </a:lnTo>
                    <a:lnTo>
                      <a:pt x="3447" y="563"/>
                    </a:lnTo>
                    <a:lnTo>
                      <a:pt x="3440" y="554"/>
                    </a:lnTo>
                    <a:lnTo>
                      <a:pt x="3435" y="543"/>
                    </a:lnTo>
                    <a:lnTo>
                      <a:pt x="3430" y="533"/>
                    </a:lnTo>
                    <a:lnTo>
                      <a:pt x="3427" y="523"/>
                    </a:lnTo>
                    <a:lnTo>
                      <a:pt x="3423" y="512"/>
                    </a:lnTo>
                    <a:lnTo>
                      <a:pt x="3421" y="500"/>
                    </a:lnTo>
                    <a:lnTo>
                      <a:pt x="3418" y="489"/>
                    </a:lnTo>
                    <a:lnTo>
                      <a:pt x="3416" y="478"/>
                    </a:lnTo>
                    <a:lnTo>
                      <a:pt x="3413" y="453"/>
                    </a:lnTo>
                    <a:lnTo>
                      <a:pt x="3412" y="426"/>
                    </a:lnTo>
                    <a:lnTo>
                      <a:pt x="3412" y="414"/>
                    </a:lnTo>
                    <a:lnTo>
                      <a:pt x="3413" y="400"/>
                    </a:lnTo>
                    <a:lnTo>
                      <a:pt x="3414" y="387"/>
                    </a:lnTo>
                    <a:lnTo>
                      <a:pt x="3416" y="376"/>
                    </a:lnTo>
                    <a:lnTo>
                      <a:pt x="3418" y="363"/>
                    </a:lnTo>
                    <a:lnTo>
                      <a:pt x="3421" y="352"/>
                    </a:lnTo>
                    <a:lnTo>
                      <a:pt x="3423" y="341"/>
                    </a:lnTo>
                    <a:lnTo>
                      <a:pt x="3428" y="328"/>
                    </a:lnTo>
                    <a:lnTo>
                      <a:pt x="3434" y="317"/>
                    </a:lnTo>
                    <a:lnTo>
                      <a:pt x="3437" y="308"/>
                    </a:lnTo>
                    <a:lnTo>
                      <a:pt x="3443" y="297"/>
                    </a:lnTo>
                    <a:lnTo>
                      <a:pt x="3449" y="287"/>
                    </a:lnTo>
                    <a:lnTo>
                      <a:pt x="3456" y="278"/>
                    </a:lnTo>
                    <a:lnTo>
                      <a:pt x="3463" y="269"/>
                    </a:lnTo>
                    <a:lnTo>
                      <a:pt x="3471" y="259"/>
                    </a:lnTo>
                    <a:lnTo>
                      <a:pt x="3479" y="250"/>
                    </a:lnTo>
                    <a:lnTo>
                      <a:pt x="3488" y="243"/>
                    </a:lnTo>
                    <a:lnTo>
                      <a:pt x="3497" y="235"/>
                    </a:lnTo>
                    <a:lnTo>
                      <a:pt x="3505" y="228"/>
                    </a:lnTo>
                    <a:lnTo>
                      <a:pt x="3514" y="219"/>
                    </a:lnTo>
                    <a:lnTo>
                      <a:pt x="3526" y="214"/>
                    </a:lnTo>
                    <a:lnTo>
                      <a:pt x="3536" y="209"/>
                    </a:lnTo>
                    <a:lnTo>
                      <a:pt x="3546" y="204"/>
                    </a:lnTo>
                    <a:lnTo>
                      <a:pt x="3556" y="199"/>
                    </a:lnTo>
                    <a:lnTo>
                      <a:pt x="3569" y="195"/>
                    </a:lnTo>
                    <a:lnTo>
                      <a:pt x="3580" y="192"/>
                    </a:lnTo>
                    <a:lnTo>
                      <a:pt x="3592" y="189"/>
                    </a:lnTo>
                    <a:lnTo>
                      <a:pt x="3606" y="187"/>
                    </a:lnTo>
                    <a:lnTo>
                      <a:pt x="3618" y="185"/>
                    </a:lnTo>
                    <a:lnTo>
                      <a:pt x="3631" y="182"/>
                    </a:lnTo>
                    <a:lnTo>
                      <a:pt x="3644" y="181"/>
                    </a:lnTo>
                    <a:lnTo>
                      <a:pt x="3658" y="181"/>
                    </a:lnTo>
                    <a:lnTo>
                      <a:pt x="3674" y="181"/>
                    </a:lnTo>
                    <a:lnTo>
                      <a:pt x="3691" y="182"/>
                    </a:lnTo>
                    <a:lnTo>
                      <a:pt x="3707" y="186"/>
                    </a:lnTo>
                    <a:lnTo>
                      <a:pt x="3722" y="189"/>
                    </a:lnTo>
                    <a:lnTo>
                      <a:pt x="3735" y="192"/>
                    </a:lnTo>
                    <a:lnTo>
                      <a:pt x="3748" y="196"/>
                    </a:lnTo>
                    <a:lnTo>
                      <a:pt x="3762" y="200"/>
                    </a:lnTo>
                    <a:lnTo>
                      <a:pt x="3772" y="206"/>
                    </a:lnTo>
                    <a:lnTo>
                      <a:pt x="3755" y="271"/>
                    </a:lnTo>
                    <a:lnTo>
                      <a:pt x="3743" y="266"/>
                    </a:lnTo>
                    <a:lnTo>
                      <a:pt x="3733" y="262"/>
                    </a:lnTo>
                    <a:lnTo>
                      <a:pt x="3722" y="256"/>
                    </a:lnTo>
                    <a:lnTo>
                      <a:pt x="3708" y="253"/>
                    </a:lnTo>
                    <a:lnTo>
                      <a:pt x="3697" y="251"/>
                    </a:lnTo>
                    <a:lnTo>
                      <a:pt x="3684" y="249"/>
                    </a:lnTo>
                    <a:lnTo>
                      <a:pt x="3671" y="248"/>
                    </a:lnTo>
                    <a:lnTo>
                      <a:pt x="3658" y="248"/>
                    </a:lnTo>
                    <a:lnTo>
                      <a:pt x="3639" y="249"/>
                    </a:lnTo>
                    <a:lnTo>
                      <a:pt x="3621" y="251"/>
                    </a:lnTo>
                    <a:lnTo>
                      <a:pt x="3606" y="255"/>
                    </a:lnTo>
                    <a:lnTo>
                      <a:pt x="3589" y="262"/>
                    </a:lnTo>
                    <a:lnTo>
                      <a:pt x="3575" y="269"/>
                    </a:lnTo>
                    <a:lnTo>
                      <a:pt x="3562" y="277"/>
                    </a:lnTo>
                    <a:lnTo>
                      <a:pt x="3549" y="287"/>
                    </a:lnTo>
                    <a:lnTo>
                      <a:pt x="3537" y="301"/>
                    </a:lnTo>
                    <a:lnTo>
                      <a:pt x="3528" y="312"/>
                    </a:lnTo>
                    <a:lnTo>
                      <a:pt x="3519" y="325"/>
                    </a:lnTo>
                    <a:lnTo>
                      <a:pt x="3511" y="340"/>
                    </a:lnTo>
                    <a:lnTo>
                      <a:pt x="3505" y="353"/>
                    </a:lnTo>
                    <a:lnTo>
                      <a:pt x="3501" y="370"/>
                    </a:lnTo>
                    <a:lnTo>
                      <a:pt x="3499" y="387"/>
                    </a:lnTo>
                    <a:lnTo>
                      <a:pt x="3497" y="405"/>
                    </a:lnTo>
                    <a:lnTo>
                      <a:pt x="3494" y="423"/>
                    </a:lnTo>
                    <a:lnTo>
                      <a:pt x="3497" y="442"/>
                    </a:lnTo>
                    <a:lnTo>
                      <a:pt x="3499" y="460"/>
                    </a:lnTo>
                    <a:lnTo>
                      <a:pt x="3501" y="478"/>
                    </a:lnTo>
                    <a:lnTo>
                      <a:pt x="3506" y="494"/>
                    </a:lnTo>
                    <a:lnTo>
                      <a:pt x="3512" y="507"/>
                    </a:lnTo>
                    <a:lnTo>
                      <a:pt x="3521" y="523"/>
                    </a:lnTo>
                    <a:lnTo>
                      <a:pt x="3530" y="535"/>
                    </a:lnTo>
                    <a:lnTo>
                      <a:pt x="3540" y="548"/>
                    </a:lnTo>
                    <a:lnTo>
                      <a:pt x="3551" y="559"/>
                    </a:lnTo>
                    <a:lnTo>
                      <a:pt x="3565" y="568"/>
                    </a:lnTo>
                    <a:lnTo>
                      <a:pt x="3577" y="576"/>
                    </a:lnTo>
                    <a:lnTo>
                      <a:pt x="3591" y="582"/>
                    </a:lnTo>
                    <a:lnTo>
                      <a:pt x="3607" y="589"/>
                    </a:lnTo>
                    <a:lnTo>
                      <a:pt x="3621" y="593"/>
                    </a:lnTo>
                    <a:lnTo>
                      <a:pt x="3638" y="595"/>
                    </a:lnTo>
                    <a:lnTo>
                      <a:pt x="3654" y="595"/>
                    </a:lnTo>
                    <a:lnTo>
                      <a:pt x="3667" y="595"/>
                    </a:lnTo>
                    <a:lnTo>
                      <a:pt x="3680" y="594"/>
                    </a:lnTo>
                    <a:lnTo>
                      <a:pt x="3693" y="592"/>
                    </a:lnTo>
                    <a:lnTo>
                      <a:pt x="3705" y="590"/>
                    </a:lnTo>
                    <a:lnTo>
                      <a:pt x="3719" y="586"/>
                    </a:lnTo>
                    <a:lnTo>
                      <a:pt x="3731" y="581"/>
                    </a:lnTo>
                    <a:lnTo>
                      <a:pt x="3743" y="577"/>
                    </a:lnTo>
                    <a:lnTo>
                      <a:pt x="3756" y="572"/>
                    </a:lnTo>
                    <a:close/>
                    <a:moveTo>
                      <a:pt x="4236" y="437"/>
                    </a:moveTo>
                    <a:lnTo>
                      <a:pt x="3915" y="436"/>
                    </a:lnTo>
                    <a:lnTo>
                      <a:pt x="3917" y="456"/>
                    </a:lnTo>
                    <a:lnTo>
                      <a:pt x="3919" y="474"/>
                    </a:lnTo>
                    <a:lnTo>
                      <a:pt x="3924" y="492"/>
                    </a:lnTo>
                    <a:lnTo>
                      <a:pt x="3928" y="506"/>
                    </a:lnTo>
                    <a:lnTo>
                      <a:pt x="3935" y="522"/>
                    </a:lnTo>
                    <a:lnTo>
                      <a:pt x="3945" y="535"/>
                    </a:lnTo>
                    <a:lnTo>
                      <a:pt x="3953" y="548"/>
                    </a:lnTo>
                    <a:lnTo>
                      <a:pt x="3963" y="559"/>
                    </a:lnTo>
                    <a:lnTo>
                      <a:pt x="3974" y="567"/>
                    </a:lnTo>
                    <a:lnTo>
                      <a:pt x="3985" y="575"/>
                    </a:lnTo>
                    <a:lnTo>
                      <a:pt x="3998" y="581"/>
                    </a:lnTo>
                    <a:lnTo>
                      <a:pt x="4011" y="587"/>
                    </a:lnTo>
                    <a:lnTo>
                      <a:pt x="4025" y="591"/>
                    </a:lnTo>
                    <a:lnTo>
                      <a:pt x="4040" y="594"/>
                    </a:lnTo>
                    <a:lnTo>
                      <a:pt x="4056" y="596"/>
                    </a:lnTo>
                    <a:lnTo>
                      <a:pt x="4073" y="596"/>
                    </a:lnTo>
                    <a:lnTo>
                      <a:pt x="4089" y="596"/>
                    </a:lnTo>
                    <a:lnTo>
                      <a:pt x="4106" y="595"/>
                    </a:lnTo>
                    <a:lnTo>
                      <a:pt x="4122" y="593"/>
                    </a:lnTo>
                    <a:lnTo>
                      <a:pt x="4139" y="591"/>
                    </a:lnTo>
                    <a:lnTo>
                      <a:pt x="4154" y="587"/>
                    </a:lnTo>
                    <a:lnTo>
                      <a:pt x="4169" y="582"/>
                    </a:lnTo>
                    <a:lnTo>
                      <a:pt x="4185" y="577"/>
                    </a:lnTo>
                    <a:lnTo>
                      <a:pt x="4198" y="572"/>
                    </a:lnTo>
                    <a:lnTo>
                      <a:pt x="4213" y="633"/>
                    </a:lnTo>
                    <a:lnTo>
                      <a:pt x="4196" y="638"/>
                    </a:lnTo>
                    <a:lnTo>
                      <a:pt x="4181" y="645"/>
                    </a:lnTo>
                    <a:lnTo>
                      <a:pt x="4162" y="650"/>
                    </a:lnTo>
                    <a:lnTo>
                      <a:pt x="4144" y="654"/>
                    </a:lnTo>
                    <a:lnTo>
                      <a:pt x="4123" y="657"/>
                    </a:lnTo>
                    <a:lnTo>
                      <a:pt x="4104" y="659"/>
                    </a:lnTo>
                    <a:lnTo>
                      <a:pt x="4083" y="661"/>
                    </a:lnTo>
                    <a:lnTo>
                      <a:pt x="4061" y="663"/>
                    </a:lnTo>
                    <a:lnTo>
                      <a:pt x="4035" y="661"/>
                    </a:lnTo>
                    <a:lnTo>
                      <a:pt x="4011" y="657"/>
                    </a:lnTo>
                    <a:lnTo>
                      <a:pt x="4000" y="655"/>
                    </a:lnTo>
                    <a:lnTo>
                      <a:pt x="3989" y="652"/>
                    </a:lnTo>
                    <a:lnTo>
                      <a:pt x="3977" y="649"/>
                    </a:lnTo>
                    <a:lnTo>
                      <a:pt x="3967" y="646"/>
                    </a:lnTo>
                    <a:lnTo>
                      <a:pt x="3958" y="641"/>
                    </a:lnTo>
                    <a:lnTo>
                      <a:pt x="3948" y="636"/>
                    </a:lnTo>
                    <a:lnTo>
                      <a:pt x="3937" y="632"/>
                    </a:lnTo>
                    <a:lnTo>
                      <a:pt x="3929" y="627"/>
                    </a:lnTo>
                    <a:lnTo>
                      <a:pt x="3919" y="619"/>
                    </a:lnTo>
                    <a:lnTo>
                      <a:pt x="3912" y="612"/>
                    </a:lnTo>
                    <a:lnTo>
                      <a:pt x="3903" y="606"/>
                    </a:lnTo>
                    <a:lnTo>
                      <a:pt x="3895" y="597"/>
                    </a:lnTo>
                    <a:lnTo>
                      <a:pt x="3888" y="590"/>
                    </a:lnTo>
                    <a:lnTo>
                      <a:pt x="3882" y="580"/>
                    </a:lnTo>
                    <a:lnTo>
                      <a:pt x="3875" y="572"/>
                    </a:lnTo>
                    <a:lnTo>
                      <a:pt x="3870" y="563"/>
                    </a:lnTo>
                    <a:lnTo>
                      <a:pt x="3864" y="555"/>
                    </a:lnTo>
                    <a:lnTo>
                      <a:pt x="3859" y="543"/>
                    </a:lnTo>
                    <a:lnTo>
                      <a:pt x="3854" y="534"/>
                    </a:lnTo>
                    <a:lnTo>
                      <a:pt x="3850" y="524"/>
                    </a:lnTo>
                    <a:lnTo>
                      <a:pt x="3847" y="513"/>
                    </a:lnTo>
                    <a:lnTo>
                      <a:pt x="3844" y="501"/>
                    </a:lnTo>
                    <a:lnTo>
                      <a:pt x="3842" y="492"/>
                    </a:lnTo>
                    <a:lnTo>
                      <a:pt x="3839" y="480"/>
                    </a:lnTo>
                    <a:lnTo>
                      <a:pt x="3836" y="456"/>
                    </a:lnTo>
                    <a:lnTo>
                      <a:pt x="3835" y="428"/>
                    </a:lnTo>
                    <a:lnTo>
                      <a:pt x="3836" y="403"/>
                    </a:lnTo>
                    <a:lnTo>
                      <a:pt x="3839" y="379"/>
                    </a:lnTo>
                    <a:lnTo>
                      <a:pt x="3844" y="353"/>
                    </a:lnTo>
                    <a:lnTo>
                      <a:pt x="3849" y="331"/>
                    </a:lnTo>
                    <a:lnTo>
                      <a:pt x="3854" y="320"/>
                    </a:lnTo>
                    <a:lnTo>
                      <a:pt x="3857" y="310"/>
                    </a:lnTo>
                    <a:lnTo>
                      <a:pt x="3863" y="300"/>
                    </a:lnTo>
                    <a:lnTo>
                      <a:pt x="3869" y="288"/>
                    </a:lnTo>
                    <a:lnTo>
                      <a:pt x="3874" y="279"/>
                    </a:lnTo>
                    <a:lnTo>
                      <a:pt x="3881" y="270"/>
                    </a:lnTo>
                    <a:lnTo>
                      <a:pt x="3887" y="260"/>
                    </a:lnTo>
                    <a:lnTo>
                      <a:pt x="3893" y="251"/>
                    </a:lnTo>
                    <a:lnTo>
                      <a:pt x="3900" y="244"/>
                    </a:lnTo>
                    <a:lnTo>
                      <a:pt x="3909" y="235"/>
                    </a:lnTo>
                    <a:lnTo>
                      <a:pt x="3918" y="228"/>
                    </a:lnTo>
                    <a:lnTo>
                      <a:pt x="3926" y="221"/>
                    </a:lnTo>
                    <a:lnTo>
                      <a:pt x="3934" y="214"/>
                    </a:lnTo>
                    <a:lnTo>
                      <a:pt x="3943" y="209"/>
                    </a:lnTo>
                    <a:lnTo>
                      <a:pt x="3953" y="204"/>
                    </a:lnTo>
                    <a:lnTo>
                      <a:pt x="3962" y="199"/>
                    </a:lnTo>
                    <a:lnTo>
                      <a:pt x="3972" y="195"/>
                    </a:lnTo>
                    <a:lnTo>
                      <a:pt x="3983" y="191"/>
                    </a:lnTo>
                    <a:lnTo>
                      <a:pt x="3994" y="189"/>
                    </a:lnTo>
                    <a:lnTo>
                      <a:pt x="4003" y="186"/>
                    </a:lnTo>
                    <a:lnTo>
                      <a:pt x="4015" y="182"/>
                    </a:lnTo>
                    <a:lnTo>
                      <a:pt x="4026" y="181"/>
                    </a:lnTo>
                    <a:lnTo>
                      <a:pt x="4039" y="180"/>
                    </a:lnTo>
                    <a:lnTo>
                      <a:pt x="4049" y="180"/>
                    </a:lnTo>
                    <a:lnTo>
                      <a:pt x="4062" y="180"/>
                    </a:lnTo>
                    <a:lnTo>
                      <a:pt x="4074" y="181"/>
                    </a:lnTo>
                    <a:lnTo>
                      <a:pt x="4085" y="185"/>
                    </a:lnTo>
                    <a:lnTo>
                      <a:pt x="4098" y="187"/>
                    </a:lnTo>
                    <a:lnTo>
                      <a:pt x="4108" y="189"/>
                    </a:lnTo>
                    <a:lnTo>
                      <a:pt x="4118" y="192"/>
                    </a:lnTo>
                    <a:lnTo>
                      <a:pt x="4128" y="196"/>
                    </a:lnTo>
                    <a:lnTo>
                      <a:pt x="4139" y="200"/>
                    </a:lnTo>
                    <a:lnTo>
                      <a:pt x="4148" y="206"/>
                    </a:lnTo>
                    <a:lnTo>
                      <a:pt x="4155" y="211"/>
                    </a:lnTo>
                    <a:lnTo>
                      <a:pt x="4164" y="216"/>
                    </a:lnTo>
                    <a:lnTo>
                      <a:pt x="4173" y="225"/>
                    </a:lnTo>
                    <a:lnTo>
                      <a:pt x="4181" y="232"/>
                    </a:lnTo>
                    <a:lnTo>
                      <a:pt x="4187" y="239"/>
                    </a:lnTo>
                    <a:lnTo>
                      <a:pt x="4193" y="247"/>
                    </a:lnTo>
                    <a:lnTo>
                      <a:pt x="4201" y="256"/>
                    </a:lnTo>
                    <a:lnTo>
                      <a:pt x="4210" y="272"/>
                    </a:lnTo>
                    <a:lnTo>
                      <a:pt x="4218" y="287"/>
                    </a:lnTo>
                    <a:lnTo>
                      <a:pt x="4225" y="305"/>
                    </a:lnTo>
                    <a:lnTo>
                      <a:pt x="4230" y="321"/>
                    </a:lnTo>
                    <a:lnTo>
                      <a:pt x="4233" y="340"/>
                    </a:lnTo>
                    <a:lnTo>
                      <a:pt x="4236" y="357"/>
                    </a:lnTo>
                    <a:lnTo>
                      <a:pt x="4238" y="378"/>
                    </a:lnTo>
                    <a:lnTo>
                      <a:pt x="4239" y="397"/>
                    </a:lnTo>
                    <a:lnTo>
                      <a:pt x="4238" y="409"/>
                    </a:lnTo>
                    <a:lnTo>
                      <a:pt x="4238" y="420"/>
                    </a:lnTo>
                    <a:lnTo>
                      <a:pt x="4237" y="428"/>
                    </a:lnTo>
                    <a:lnTo>
                      <a:pt x="4236" y="437"/>
                    </a:lnTo>
                    <a:close/>
                    <a:moveTo>
                      <a:pt x="3915" y="377"/>
                    </a:moveTo>
                    <a:lnTo>
                      <a:pt x="4160" y="377"/>
                    </a:lnTo>
                    <a:lnTo>
                      <a:pt x="4160" y="363"/>
                    </a:lnTo>
                    <a:lnTo>
                      <a:pt x="4158" y="352"/>
                    </a:lnTo>
                    <a:lnTo>
                      <a:pt x="4155" y="340"/>
                    </a:lnTo>
                    <a:lnTo>
                      <a:pt x="4154" y="328"/>
                    </a:lnTo>
                    <a:lnTo>
                      <a:pt x="4150" y="317"/>
                    </a:lnTo>
                    <a:lnTo>
                      <a:pt x="4147" y="308"/>
                    </a:lnTo>
                    <a:lnTo>
                      <a:pt x="4143" y="298"/>
                    </a:lnTo>
                    <a:lnTo>
                      <a:pt x="4137" y="288"/>
                    </a:lnTo>
                    <a:lnTo>
                      <a:pt x="4128" y="277"/>
                    </a:lnTo>
                    <a:lnTo>
                      <a:pt x="4119" y="268"/>
                    </a:lnTo>
                    <a:lnTo>
                      <a:pt x="4110" y="259"/>
                    </a:lnTo>
                    <a:lnTo>
                      <a:pt x="4099" y="252"/>
                    </a:lnTo>
                    <a:lnTo>
                      <a:pt x="4086" y="247"/>
                    </a:lnTo>
                    <a:lnTo>
                      <a:pt x="4073" y="245"/>
                    </a:lnTo>
                    <a:lnTo>
                      <a:pt x="4059" y="243"/>
                    </a:lnTo>
                    <a:lnTo>
                      <a:pt x="4043" y="241"/>
                    </a:lnTo>
                    <a:lnTo>
                      <a:pt x="4028" y="243"/>
                    </a:lnTo>
                    <a:lnTo>
                      <a:pt x="4016" y="245"/>
                    </a:lnTo>
                    <a:lnTo>
                      <a:pt x="4003" y="247"/>
                    </a:lnTo>
                    <a:lnTo>
                      <a:pt x="3991" y="252"/>
                    </a:lnTo>
                    <a:lnTo>
                      <a:pt x="3981" y="259"/>
                    </a:lnTo>
                    <a:lnTo>
                      <a:pt x="3969" y="267"/>
                    </a:lnTo>
                    <a:lnTo>
                      <a:pt x="3959" y="276"/>
                    </a:lnTo>
                    <a:lnTo>
                      <a:pt x="3951" y="286"/>
                    </a:lnTo>
                    <a:lnTo>
                      <a:pt x="3945" y="296"/>
                    </a:lnTo>
                    <a:lnTo>
                      <a:pt x="3937" y="307"/>
                    </a:lnTo>
                    <a:lnTo>
                      <a:pt x="3932" y="317"/>
                    </a:lnTo>
                    <a:lnTo>
                      <a:pt x="3928" y="327"/>
                    </a:lnTo>
                    <a:lnTo>
                      <a:pt x="3925" y="340"/>
                    </a:lnTo>
                    <a:lnTo>
                      <a:pt x="3919" y="351"/>
                    </a:lnTo>
                    <a:lnTo>
                      <a:pt x="3918" y="363"/>
                    </a:lnTo>
                    <a:lnTo>
                      <a:pt x="3915" y="377"/>
                    </a:lnTo>
                    <a:close/>
                    <a:moveTo>
                      <a:pt x="4855" y="572"/>
                    </a:moveTo>
                    <a:lnTo>
                      <a:pt x="4870" y="634"/>
                    </a:lnTo>
                    <a:lnTo>
                      <a:pt x="4855" y="641"/>
                    </a:lnTo>
                    <a:lnTo>
                      <a:pt x="4842" y="647"/>
                    </a:lnTo>
                    <a:lnTo>
                      <a:pt x="4826" y="651"/>
                    </a:lnTo>
                    <a:lnTo>
                      <a:pt x="4809" y="655"/>
                    </a:lnTo>
                    <a:lnTo>
                      <a:pt x="4793" y="658"/>
                    </a:lnTo>
                    <a:lnTo>
                      <a:pt x="4775" y="661"/>
                    </a:lnTo>
                    <a:lnTo>
                      <a:pt x="4757" y="663"/>
                    </a:lnTo>
                    <a:lnTo>
                      <a:pt x="4738" y="664"/>
                    </a:lnTo>
                    <a:lnTo>
                      <a:pt x="4714" y="663"/>
                    </a:lnTo>
                    <a:lnTo>
                      <a:pt x="4689" y="658"/>
                    </a:lnTo>
                    <a:lnTo>
                      <a:pt x="4678" y="656"/>
                    </a:lnTo>
                    <a:lnTo>
                      <a:pt x="4666" y="653"/>
                    </a:lnTo>
                    <a:lnTo>
                      <a:pt x="4655" y="650"/>
                    </a:lnTo>
                    <a:lnTo>
                      <a:pt x="4645" y="646"/>
                    </a:lnTo>
                    <a:lnTo>
                      <a:pt x="4635" y="641"/>
                    </a:lnTo>
                    <a:lnTo>
                      <a:pt x="4624" y="637"/>
                    </a:lnTo>
                    <a:lnTo>
                      <a:pt x="4615" y="633"/>
                    </a:lnTo>
                    <a:lnTo>
                      <a:pt x="4607" y="627"/>
                    </a:lnTo>
                    <a:lnTo>
                      <a:pt x="4597" y="619"/>
                    </a:lnTo>
                    <a:lnTo>
                      <a:pt x="4589" y="613"/>
                    </a:lnTo>
                    <a:lnTo>
                      <a:pt x="4580" y="606"/>
                    </a:lnTo>
                    <a:lnTo>
                      <a:pt x="4572" y="597"/>
                    </a:lnTo>
                    <a:lnTo>
                      <a:pt x="4565" y="590"/>
                    </a:lnTo>
                    <a:lnTo>
                      <a:pt x="4558" y="580"/>
                    </a:lnTo>
                    <a:lnTo>
                      <a:pt x="4551" y="572"/>
                    </a:lnTo>
                    <a:lnTo>
                      <a:pt x="4545" y="563"/>
                    </a:lnTo>
                    <a:lnTo>
                      <a:pt x="4539" y="554"/>
                    </a:lnTo>
                    <a:lnTo>
                      <a:pt x="4534" y="543"/>
                    </a:lnTo>
                    <a:lnTo>
                      <a:pt x="4530" y="533"/>
                    </a:lnTo>
                    <a:lnTo>
                      <a:pt x="4526" y="523"/>
                    </a:lnTo>
                    <a:lnTo>
                      <a:pt x="4523" y="512"/>
                    </a:lnTo>
                    <a:lnTo>
                      <a:pt x="4519" y="500"/>
                    </a:lnTo>
                    <a:lnTo>
                      <a:pt x="4516" y="489"/>
                    </a:lnTo>
                    <a:lnTo>
                      <a:pt x="4513" y="478"/>
                    </a:lnTo>
                    <a:lnTo>
                      <a:pt x="4511" y="453"/>
                    </a:lnTo>
                    <a:lnTo>
                      <a:pt x="4510" y="426"/>
                    </a:lnTo>
                    <a:lnTo>
                      <a:pt x="4510" y="414"/>
                    </a:lnTo>
                    <a:lnTo>
                      <a:pt x="4511" y="400"/>
                    </a:lnTo>
                    <a:lnTo>
                      <a:pt x="4512" y="387"/>
                    </a:lnTo>
                    <a:lnTo>
                      <a:pt x="4514" y="376"/>
                    </a:lnTo>
                    <a:lnTo>
                      <a:pt x="4517" y="363"/>
                    </a:lnTo>
                    <a:lnTo>
                      <a:pt x="4521" y="352"/>
                    </a:lnTo>
                    <a:lnTo>
                      <a:pt x="4524" y="341"/>
                    </a:lnTo>
                    <a:lnTo>
                      <a:pt x="4527" y="328"/>
                    </a:lnTo>
                    <a:lnTo>
                      <a:pt x="4531" y="317"/>
                    </a:lnTo>
                    <a:lnTo>
                      <a:pt x="4536" y="308"/>
                    </a:lnTo>
                    <a:lnTo>
                      <a:pt x="4541" y="297"/>
                    </a:lnTo>
                    <a:lnTo>
                      <a:pt x="4548" y="287"/>
                    </a:lnTo>
                    <a:lnTo>
                      <a:pt x="4555" y="278"/>
                    </a:lnTo>
                    <a:lnTo>
                      <a:pt x="4562" y="269"/>
                    </a:lnTo>
                    <a:lnTo>
                      <a:pt x="4569" y="259"/>
                    </a:lnTo>
                    <a:lnTo>
                      <a:pt x="4577" y="250"/>
                    </a:lnTo>
                    <a:lnTo>
                      <a:pt x="4586" y="243"/>
                    </a:lnTo>
                    <a:lnTo>
                      <a:pt x="4596" y="235"/>
                    </a:lnTo>
                    <a:lnTo>
                      <a:pt x="4605" y="228"/>
                    </a:lnTo>
                    <a:lnTo>
                      <a:pt x="4614" y="219"/>
                    </a:lnTo>
                    <a:lnTo>
                      <a:pt x="4623" y="214"/>
                    </a:lnTo>
                    <a:lnTo>
                      <a:pt x="4635" y="209"/>
                    </a:lnTo>
                    <a:lnTo>
                      <a:pt x="4645" y="204"/>
                    </a:lnTo>
                    <a:lnTo>
                      <a:pt x="4657" y="199"/>
                    </a:lnTo>
                    <a:lnTo>
                      <a:pt x="4667" y="195"/>
                    </a:lnTo>
                    <a:lnTo>
                      <a:pt x="4679" y="192"/>
                    </a:lnTo>
                    <a:lnTo>
                      <a:pt x="4690" y="189"/>
                    </a:lnTo>
                    <a:lnTo>
                      <a:pt x="4703" y="187"/>
                    </a:lnTo>
                    <a:lnTo>
                      <a:pt x="4717" y="185"/>
                    </a:lnTo>
                    <a:lnTo>
                      <a:pt x="4728" y="182"/>
                    </a:lnTo>
                    <a:lnTo>
                      <a:pt x="4742" y="181"/>
                    </a:lnTo>
                    <a:lnTo>
                      <a:pt x="4756" y="181"/>
                    </a:lnTo>
                    <a:lnTo>
                      <a:pt x="4773" y="181"/>
                    </a:lnTo>
                    <a:lnTo>
                      <a:pt x="4790" y="182"/>
                    </a:lnTo>
                    <a:lnTo>
                      <a:pt x="4805" y="186"/>
                    </a:lnTo>
                    <a:lnTo>
                      <a:pt x="4821" y="189"/>
                    </a:lnTo>
                    <a:lnTo>
                      <a:pt x="4835" y="192"/>
                    </a:lnTo>
                    <a:lnTo>
                      <a:pt x="4848" y="196"/>
                    </a:lnTo>
                    <a:lnTo>
                      <a:pt x="4860" y="200"/>
                    </a:lnTo>
                    <a:lnTo>
                      <a:pt x="4871" y="206"/>
                    </a:lnTo>
                    <a:lnTo>
                      <a:pt x="4852" y="271"/>
                    </a:lnTo>
                    <a:lnTo>
                      <a:pt x="4843" y="266"/>
                    </a:lnTo>
                    <a:lnTo>
                      <a:pt x="4831" y="262"/>
                    </a:lnTo>
                    <a:lnTo>
                      <a:pt x="4821" y="256"/>
                    </a:lnTo>
                    <a:lnTo>
                      <a:pt x="4808" y="253"/>
                    </a:lnTo>
                    <a:lnTo>
                      <a:pt x="4796" y="251"/>
                    </a:lnTo>
                    <a:lnTo>
                      <a:pt x="4784" y="249"/>
                    </a:lnTo>
                    <a:lnTo>
                      <a:pt x="4769" y="248"/>
                    </a:lnTo>
                    <a:lnTo>
                      <a:pt x="4756" y="248"/>
                    </a:lnTo>
                    <a:lnTo>
                      <a:pt x="4738" y="249"/>
                    </a:lnTo>
                    <a:lnTo>
                      <a:pt x="4721" y="251"/>
                    </a:lnTo>
                    <a:lnTo>
                      <a:pt x="4703" y="255"/>
                    </a:lnTo>
                    <a:lnTo>
                      <a:pt x="4689" y="262"/>
                    </a:lnTo>
                    <a:lnTo>
                      <a:pt x="4674" y="269"/>
                    </a:lnTo>
                    <a:lnTo>
                      <a:pt x="4660" y="277"/>
                    </a:lnTo>
                    <a:lnTo>
                      <a:pt x="4647" y="287"/>
                    </a:lnTo>
                    <a:lnTo>
                      <a:pt x="4637" y="301"/>
                    </a:lnTo>
                    <a:lnTo>
                      <a:pt x="4625" y="312"/>
                    </a:lnTo>
                    <a:lnTo>
                      <a:pt x="4617" y="325"/>
                    </a:lnTo>
                    <a:lnTo>
                      <a:pt x="4610" y="340"/>
                    </a:lnTo>
                    <a:lnTo>
                      <a:pt x="4605" y="353"/>
                    </a:lnTo>
                    <a:lnTo>
                      <a:pt x="4601" y="370"/>
                    </a:lnTo>
                    <a:lnTo>
                      <a:pt x="4596" y="387"/>
                    </a:lnTo>
                    <a:lnTo>
                      <a:pt x="4596" y="405"/>
                    </a:lnTo>
                    <a:lnTo>
                      <a:pt x="4595" y="423"/>
                    </a:lnTo>
                    <a:lnTo>
                      <a:pt x="4596" y="442"/>
                    </a:lnTo>
                    <a:lnTo>
                      <a:pt x="4597" y="460"/>
                    </a:lnTo>
                    <a:lnTo>
                      <a:pt x="4601" y="478"/>
                    </a:lnTo>
                    <a:lnTo>
                      <a:pt x="4607" y="494"/>
                    </a:lnTo>
                    <a:lnTo>
                      <a:pt x="4613" y="507"/>
                    </a:lnTo>
                    <a:lnTo>
                      <a:pt x="4619" y="523"/>
                    </a:lnTo>
                    <a:lnTo>
                      <a:pt x="4630" y="535"/>
                    </a:lnTo>
                    <a:lnTo>
                      <a:pt x="4640" y="548"/>
                    </a:lnTo>
                    <a:lnTo>
                      <a:pt x="4651" y="559"/>
                    </a:lnTo>
                    <a:lnTo>
                      <a:pt x="4663" y="568"/>
                    </a:lnTo>
                    <a:lnTo>
                      <a:pt x="4677" y="576"/>
                    </a:lnTo>
                    <a:lnTo>
                      <a:pt x="4689" y="582"/>
                    </a:lnTo>
                    <a:lnTo>
                      <a:pt x="4704" y="589"/>
                    </a:lnTo>
                    <a:lnTo>
                      <a:pt x="4721" y="593"/>
                    </a:lnTo>
                    <a:lnTo>
                      <a:pt x="4736" y="595"/>
                    </a:lnTo>
                    <a:lnTo>
                      <a:pt x="4754" y="595"/>
                    </a:lnTo>
                    <a:lnTo>
                      <a:pt x="4766" y="595"/>
                    </a:lnTo>
                    <a:lnTo>
                      <a:pt x="4779" y="594"/>
                    </a:lnTo>
                    <a:lnTo>
                      <a:pt x="4792" y="592"/>
                    </a:lnTo>
                    <a:lnTo>
                      <a:pt x="4804" y="590"/>
                    </a:lnTo>
                    <a:lnTo>
                      <a:pt x="4816" y="586"/>
                    </a:lnTo>
                    <a:lnTo>
                      <a:pt x="4831" y="581"/>
                    </a:lnTo>
                    <a:lnTo>
                      <a:pt x="4843" y="577"/>
                    </a:lnTo>
                    <a:lnTo>
                      <a:pt x="4855" y="572"/>
                    </a:lnTo>
                    <a:close/>
                    <a:moveTo>
                      <a:pt x="5334" y="437"/>
                    </a:moveTo>
                    <a:lnTo>
                      <a:pt x="5016" y="436"/>
                    </a:lnTo>
                    <a:lnTo>
                      <a:pt x="5017" y="456"/>
                    </a:lnTo>
                    <a:lnTo>
                      <a:pt x="5018" y="474"/>
                    </a:lnTo>
                    <a:lnTo>
                      <a:pt x="5022" y="492"/>
                    </a:lnTo>
                    <a:lnTo>
                      <a:pt x="5027" y="506"/>
                    </a:lnTo>
                    <a:lnTo>
                      <a:pt x="5034" y="522"/>
                    </a:lnTo>
                    <a:lnTo>
                      <a:pt x="5042" y="535"/>
                    </a:lnTo>
                    <a:lnTo>
                      <a:pt x="5052" y="548"/>
                    </a:lnTo>
                    <a:lnTo>
                      <a:pt x="5062" y="559"/>
                    </a:lnTo>
                    <a:lnTo>
                      <a:pt x="5072" y="567"/>
                    </a:lnTo>
                    <a:lnTo>
                      <a:pt x="5084" y="575"/>
                    </a:lnTo>
                    <a:lnTo>
                      <a:pt x="5098" y="581"/>
                    </a:lnTo>
                    <a:lnTo>
                      <a:pt x="5110" y="587"/>
                    </a:lnTo>
                    <a:lnTo>
                      <a:pt x="5124" y="591"/>
                    </a:lnTo>
                    <a:lnTo>
                      <a:pt x="5138" y="594"/>
                    </a:lnTo>
                    <a:lnTo>
                      <a:pt x="5154" y="596"/>
                    </a:lnTo>
                    <a:lnTo>
                      <a:pt x="5171" y="596"/>
                    </a:lnTo>
                    <a:lnTo>
                      <a:pt x="5188" y="596"/>
                    </a:lnTo>
                    <a:lnTo>
                      <a:pt x="5206" y="595"/>
                    </a:lnTo>
                    <a:lnTo>
                      <a:pt x="5221" y="593"/>
                    </a:lnTo>
                    <a:lnTo>
                      <a:pt x="5237" y="591"/>
                    </a:lnTo>
                    <a:lnTo>
                      <a:pt x="5253" y="587"/>
                    </a:lnTo>
                    <a:lnTo>
                      <a:pt x="5269" y="582"/>
                    </a:lnTo>
                    <a:lnTo>
                      <a:pt x="5284" y="577"/>
                    </a:lnTo>
                    <a:lnTo>
                      <a:pt x="5297" y="572"/>
                    </a:lnTo>
                    <a:lnTo>
                      <a:pt x="5312" y="633"/>
                    </a:lnTo>
                    <a:lnTo>
                      <a:pt x="5295" y="638"/>
                    </a:lnTo>
                    <a:lnTo>
                      <a:pt x="5279" y="645"/>
                    </a:lnTo>
                    <a:lnTo>
                      <a:pt x="5260" y="650"/>
                    </a:lnTo>
                    <a:lnTo>
                      <a:pt x="5242" y="654"/>
                    </a:lnTo>
                    <a:lnTo>
                      <a:pt x="5222" y="657"/>
                    </a:lnTo>
                    <a:lnTo>
                      <a:pt x="5202" y="659"/>
                    </a:lnTo>
                    <a:lnTo>
                      <a:pt x="5180" y="661"/>
                    </a:lnTo>
                    <a:lnTo>
                      <a:pt x="5159" y="663"/>
                    </a:lnTo>
                    <a:lnTo>
                      <a:pt x="5134" y="661"/>
                    </a:lnTo>
                    <a:lnTo>
                      <a:pt x="5110" y="657"/>
                    </a:lnTo>
                    <a:lnTo>
                      <a:pt x="5099" y="655"/>
                    </a:lnTo>
                    <a:lnTo>
                      <a:pt x="5088" y="652"/>
                    </a:lnTo>
                    <a:lnTo>
                      <a:pt x="5077" y="649"/>
                    </a:lnTo>
                    <a:lnTo>
                      <a:pt x="5066" y="646"/>
                    </a:lnTo>
                    <a:lnTo>
                      <a:pt x="5056" y="641"/>
                    </a:lnTo>
                    <a:lnTo>
                      <a:pt x="5046" y="636"/>
                    </a:lnTo>
                    <a:lnTo>
                      <a:pt x="5037" y="632"/>
                    </a:lnTo>
                    <a:lnTo>
                      <a:pt x="5027" y="627"/>
                    </a:lnTo>
                    <a:lnTo>
                      <a:pt x="5020" y="619"/>
                    </a:lnTo>
                    <a:lnTo>
                      <a:pt x="5011" y="612"/>
                    </a:lnTo>
                    <a:lnTo>
                      <a:pt x="5002" y="606"/>
                    </a:lnTo>
                    <a:lnTo>
                      <a:pt x="4995" y="597"/>
                    </a:lnTo>
                    <a:lnTo>
                      <a:pt x="4988" y="590"/>
                    </a:lnTo>
                    <a:lnTo>
                      <a:pt x="4980" y="580"/>
                    </a:lnTo>
                    <a:lnTo>
                      <a:pt x="4975" y="572"/>
                    </a:lnTo>
                    <a:lnTo>
                      <a:pt x="4967" y="563"/>
                    </a:lnTo>
                    <a:lnTo>
                      <a:pt x="4962" y="555"/>
                    </a:lnTo>
                    <a:lnTo>
                      <a:pt x="4957" y="543"/>
                    </a:lnTo>
                    <a:lnTo>
                      <a:pt x="4953" y="534"/>
                    </a:lnTo>
                    <a:lnTo>
                      <a:pt x="4950" y="524"/>
                    </a:lnTo>
                    <a:lnTo>
                      <a:pt x="4945" y="513"/>
                    </a:lnTo>
                    <a:lnTo>
                      <a:pt x="4943" y="501"/>
                    </a:lnTo>
                    <a:lnTo>
                      <a:pt x="4940" y="492"/>
                    </a:lnTo>
                    <a:lnTo>
                      <a:pt x="4938" y="480"/>
                    </a:lnTo>
                    <a:lnTo>
                      <a:pt x="4935" y="456"/>
                    </a:lnTo>
                    <a:lnTo>
                      <a:pt x="4935" y="428"/>
                    </a:lnTo>
                    <a:lnTo>
                      <a:pt x="4935" y="403"/>
                    </a:lnTo>
                    <a:lnTo>
                      <a:pt x="4938" y="379"/>
                    </a:lnTo>
                    <a:lnTo>
                      <a:pt x="4943" y="353"/>
                    </a:lnTo>
                    <a:lnTo>
                      <a:pt x="4950" y="331"/>
                    </a:lnTo>
                    <a:lnTo>
                      <a:pt x="4953" y="320"/>
                    </a:lnTo>
                    <a:lnTo>
                      <a:pt x="4957" y="310"/>
                    </a:lnTo>
                    <a:lnTo>
                      <a:pt x="4961" y="300"/>
                    </a:lnTo>
                    <a:lnTo>
                      <a:pt x="4966" y="288"/>
                    </a:lnTo>
                    <a:lnTo>
                      <a:pt x="4973" y="279"/>
                    </a:lnTo>
                    <a:lnTo>
                      <a:pt x="4979" y="270"/>
                    </a:lnTo>
                    <a:lnTo>
                      <a:pt x="4985" y="260"/>
                    </a:lnTo>
                    <a:lnTo>
                      <a:pt x="4993" y="251"/>
                    </a:lnTo>
                    <a:lnTo>
                      <a:pt x="5000" y="244"/>
                    </a:lnTo>
                    <a:lnTo>
                      <a:pt x="5007" y="235"/>
                    </a:lnTo>
                    <a:lnTo>
                      <a:pt x="5017" y="228"/>
                    </a:lnTo>
                    <a:lnTo>
                      <a:pt x="5024" y="221"/>
                    </a:lnTo>
                    <a:lnTo>
                      <a:pt x="5034" y="214"/>
                    </a:lnTo>
                    <a:lnTo>
                      <a:pt x="5042" y="209"/>
                    </a:lnTo>
                    <a:lnTo>
                      <a:pt x="5052" y="204"/>
                    </a:lnTo>
                    <a:lnTo>
                      <a:pt x="5061" y="199"/>
                    </a:lnTo>
                    <a:lnTo>
                      <a:pt x="5071" y="195"/>
                    </a:lnTo>
                    <a:lnTo>
                      <a:pt x="5081" y="191"/>
                    </a:lnTo>
                    <a:lnTo>
                      <a:pt x="5092" y="189"/>
                    </a:lnTo>
                    <a:lnTo>
                      <a:pt x="5104" y="186"/>
                    </a:lnTo>
                    <a:lnTo>
                      <a:pt x="5113" y="182"/>
                    </a:lnTo>
                    <a:lnTo>
                      <a:pt x="5126" y="181"/>
                    </a:lnTo>
                    <a:lnTo>
                      <a:pt x="5136" y="180"/>
                    </a:lnTo>
                    <a:lnTo>
                      <a:pt x="5149" y="180"/>
                    </a:lnTo>
                    <a:lnTo>
                      <a:pt x="5160" y="180"/>
                    </a:lnTo>
                    <a:lnTo>
                      <a:pt x="5174" y="181"/>
                    </a:lnTo>
                    <a:lnTo>
                      <a:pt x="5186" y="185"/>
                    </a:lnTo>
                    <a:lnTo>
                      <a:pt x="5196" y="187"/>
                    </a:lnTo>
                    <a:lnTo>
                      <a:pt x="5208" y="189"/>
                    </a:lnTo>
                    <a:lnTo>
                      <a:pt x="5218" y="192"/>
                    </a:lnTo>
                    <a:lnTo>
                      <a:pt x="5227" y="196"/>
                    </a:lnTo>
                    <a:lnTo>
                      <a:pt x="5236" y="200"/>
                    </a:lnTo>
                    <a:lnTo>
                      <a:pt x="5245" y="206"/>
                    </a:lnTo>
                    <a:lnTo>
                      <a:pt x="5256" y="211"/>
                    </a:lnTo>
                    <a:lnTo>
                      <a:pt x="5263" y="216"/>
                    </a:lnTo>
                    <a:lnTo>
                      <a:pt x="5271" y="225"/>
                    </a:lnTo>
                    <a:lnTo>
                      <a:pt x="5279" y="232"/>
                    </a:lnTo>
                    <a:lnTo>
                      <a:pt x="5285" y="239"/>
                    </a:lnTo>
                    <a:lnTo>
                      <a:pt x="5294" y="247"/>
                    </a:lnTo>
                    <a:lnTo>
                      <a:pt x="5299" y="256"/>
                    </a:lnTo>
                    <a:lnTo>
                      <a:pt x="5308" y="272"/>
                    </a:lnTo>
                    <a:lnTo>
                      <a:pt x="5317" y="287"/>
                    </a:lnTo>
                    <a:lnTo>
                      <a:pt x="5323" y="305"/>
                    </a:lnTo>
                    <a:lnTo>
                      <a:pt x="5328" y="321"/>
                    </a:lnTo>
                    <a:lnTo>
                      <a:pt x="5334" y="340"/>
                    </a:lnTo>
                    <a:lnTo>
                      <a:pt x="5336" y="357"/>
                    </a:lnTo>
                    <a:lnTo>
                      <a:pt x="5339" y="378"/>
                    </a:lnTo>
                    <a:lnTo>
                      <a:pt x="5339" y="397"/>
                    </a:lnTo>
                    <a:lnTo>
                      <a:pt x="5339" y="409"/>
                    </a:lnTo>
                    <a:lnTo>
                      <a:pt x="5337" y="420"/>
                    </a:lnTo>
                    <a:lnTo>
                      <a:pt x="5336" y="428"/>
                    </a:lnTo>
                    <a:lnTo>
                      <a:pt x="5334" y="437"/>
                    </a:lnTo>
                    <a:close/>
                    <a:moveTo>
                      <a:pt x="5016" y="377"/>
                    </a:moveTo>
                    <a:lnTo>
                      <a:pt x="5257" y="377"/>
                    </a:lnTo>
                    <a:lnTo>
                      <a:pt x="5257" y="363"/>
                    </a:lnTo>
                    <a:lnTo>
                      <a:pt x="5257" y="352"/>
                    </a:lnTo>
                    <a:lnTo>
                      <a:pt x="5256" y="340"/>
                    </a:lnTo>
                    <a:lnTo>
                      <a:pt x="5252" y="328"/>
                    </a:lnTo>
                    <a:lnTo>
                      <a:pt x="5250" y="317"/>
                    </a:lnTo>
                    <a:lnTo>
                      <a:pt x="5245" y="308"/>
                    </a:lnTo>
                    <a:lnTo>
                      <a:pt x="5240" y="298"/>
                    </a:lnTo>
                    <a:lnTo>
                      <a:pt x="5235" y="288"/>
                    </a:lnTo>
                    <a:lnTo>
                      <a:pt x="5227" y="277"/>
                    </a:lnTo>
                    <a:lnTo>
                      <a:pt x="5218" y="268"/>
                    </a:lnTo>
                    <a:lnTo>
                      <a:pt x="5208" y="259"/>
                    </a:lnTo>
                    <a:lnTo>
                      <a:pt x="5197" y="252"/>
                    </a:lnTo>
                    <a:lnTo>
                      <a:pt x="5186" y="247"/>
                    </a:lnTo>
                    <a:lnTo>
                      <a:pt x="5173" y="245"/>
                    </a:lnTo>
                    <a:lnTo>
                      <a:pt x="5157" y="243"/>
                    </a:lnTo>
                    <a:lnTo>
                      <a:pt x="5143" y="241"/>
                    </a:lnTo>
                    <a:lnTo>
                      <a:pt x="5129" y="243"/>
                    </a:lnTo>
                    <a:lnTo>
                      <a:pt x="5114" y="245"/>
                    </a:lnTo>
                    <a:lnTo>
                      <a:pt x="5103" y="247"/>
                    </a:lnTo>
                    <a:lnTo>
                      <a:pt x="5091" y="252"/>
                    </a:lnTo>
                    <a:lnTo>
                      <a:pt x="5079" y="259"/>
                    </a:lnTo>
                    <a:lnTo>
                      <a:pt x="5068" y="267"/>
                    </a:lnTo>
                    <a:lnTo>
                      <a:pt x="5060" y="276"/>
                    </a:lnTo>
                    <a:lnTo>
                      <a:pt x="5049" y="286"/>
                    </a:lnTo>
                    <a:lnTo>
                      <a:pt x="5043" y="296"/>
                    </a:lnTo>
                    <a:lnTo>
                      <a:pt x="5037" y="307"/>
                    </a:lnTo>
                    <a:lnTo>
                      <a:pt x="5032" y="317"/>
                    </a:lnTo>
                    <a:lnTo>
                      <a:pt x="5027" y="327"/>
                    </a:lnTo>
                    <a:lnTo>
                      <a:pt x="5022" y="340"/>
                    </a:lnTo>
                    <a:lnTo>
                      <a:pt x="5020" y="351"/>
                    </a:lnTo>
                    <a:lnTo>
                      <a:pt x="5017" y="363"/>
                    </a:lnTo>
                    <a:lnTo>
                      <a:pt x="5016" y="377"/>
                    </a:lnTo>
                    <a:close/>
                    <a:moveTo>
                      <a:pt x="5442" y="652"/>
                    </a:moveTo>
                    <a:lnTo>
                      <a:pt x="5442" y="335"/>
                    </a:lnTo>
                    <a:lnTo>
                      <a:pt x="5442" y="297"/>
                    </a:lnTo>
                    <a:lnTo>
                      <a:pt x="5442" y="262"/>
                    </a:lnTo>
                    <a:lnTo>
                      <a:pt x="5441" y="226"/>
                    </a:lnTo>
                    <a:lnTo>
                      <a:pt x="5438" y="192"/>
                    </a:lnTo>
                    <a:lnTo>
                      <a:pt x="5512" y="192"/>
                    </a:lnTo>
                    <a:lnTo>
                      <a:pt x="5514" y="283"/>
                    </a:lnTo>
                    <a:lnTo>
                      <a:pt x="5519" y="283"/>
                    </a:lnTo>
                    <a:lnTo>
                      <a:pt x="5521" y="271"/>
                    </a:lnTo>
                    <a:lnTo>
                      <a:pt x="5527" y="260"/>
                    </a:lnTo>
                    <a:lnTo>
                      <a:pt x="5532" y="250"/>
                    </a:lnTo>
                    <a:lnTo>
                      <a:pt x="5538" y="241"/>
                    </a:lnTo>
                    <a:lnTo>
                      <a:pt x="5545" y="232"/>
                    </a:lnTo>
                    <a:lnTo>
                      <a:pt x="5552" y="224"/>
                    </a:lnTo>
                    <a:lnTo>
                      <a:pt x="5559" y="215"/>
                    </a:lnTo>
                    <a:lnTo>
                      <a:pt x="5568" y="209"/>
                    </a:lnTo>
                    <a:lnTo>
                      <a:pt x="5577" y="202"/>
                    </a:lnTo>
                    <a:lnTo>
                      <a:pt x="5585" y="197"/>
                    </a:lnTo>
                    <a:lnTo>
                      <a:pt x="5595" y="192"/>
                    </a:lnTo>
                    <a:lnTo>
                      <a:pt x="5604" y="189"/>
                    </a:lnTo>
                    <a:lnTo>
                      <a:pt x="5615" y="186"/>
                    </a:lnTo>
                    <a:lnTo>
                      <a:pt x="5625" y="182"/>
                    </a:lnTo>
                    <a:lnTo>
                      <a:pt x="5635" y="180"/>
                    </a:lnTo>
                    <a:lnTo>
                      <a:pt x="5644" y="180"/>
                    </a:lnTo>
                    <a:lnTo>
                      <a:pt x="5657" y="181"/>
                    </a:lnTo>
                    <a:lnTo>
                      <a:pt x="5668" y="185"/>
                    </a:lnTo>
                    <a:lnTo>
                      <a:pt x="5668" y="264"/>
                    </a:lnTo>
                    <a:lnTo>
                      <a:pt x="5655" y="262"/>
                    </a:lnTo>
                    <a:lnTo>
                      <a:pt x="5639" y="260"/>
                    </a:lnTo>
                    <a:lnTo>
                      <a:pt x="5626" y="262"/>
                    </a:lnTo>
                    <a:lnTo>
                      <a:pt x="5613" y="264"/>
                    </a:lnTo>
                    <a:lnTo>
                      <a:pt x="5600" y="267"/>
                    </a:lnTo>
                    <a:lnTo>
                      <a:pt x="5590" y="272"/>
                    </a:lnTo>
                    <a:lnTo>
                      <a:pt x="5578" y="278"/>
                    </a:lnTo>
                    <a:lnTo>
                      <a:pt x="5569" y="286"/>
                    </a:lnTo>
                    <a:lnTo>
                      <a:pt x="5559" y="296"/>
                    </a:lnTo>
                    <a:lnTo>
                      <a:pt x="5552" y="307"/>
                    </a:lnTo>
                    <a:lnTo>
                      <a:pt x="5545" y="317"/>
                    </a:lnTo>
                    <a:lnTo>
                      <a:pt x="5539" y="328"/>
                    </a:lnTo>
                    <a:lnTo>
                      <a:pt x="5534" y="341"/>
                    </a:lnTo>
                    <a:lnTo>
                      <a:pt x="5531" y="352"/>
                    </a:lnTo>
                    <a:lnTo>
                      <a:pt x="5528" y="364"/>
                    </a:lnTo>
                    <a:lnTo>
                      <a:pt x="5526" y="379"/>
                    </a:lnTo>
                    <a:lnTo>
                      <a:pt x="5525" y="391"/>
                    </a:lnTo>
                    <a:lnTo>
                      <a:pt x="5525" y="407"/>
                    </a:lnTo>
                    <a:lnTo>
                      <a:pt x="5525" y="652"/>
                    </a:lnTo>
                    <a:lnTo>
                      <a:pt x="5442" y="652"/>
                    </a:lnTo>
                    <a:close/>
                    <a:moveTo>
                      <a:pt x="5770" y="107"/>
                    </a:moveTo>
                    <a:lnTo>
                      <a:pt x="5852" y="81"/>
                    </a:lnTo>
                    <a:lnTo>
                      <a:pt x="5852" y="192"/>
                    </a:lnTo>
                    <a:lnTo>
                      <a:pt x="5971" y="192"/>
                    </a:lnTo>
                    <a:lnTo>
                      <a:pt x="5971" y="254"/>
                    </a:lnTo>
                    <a:lnTo>
                      <a:pt x="5852" y="254"/>
                    </a:lnTo>
                    <a:lnTo>
                      <a:pt x="5852" y="503"/>
                    </a:lnTo>
                    <a:lnTo>
                      <a:pt x="5852" y="515"/>
                    </a:lnTo>
                    <a:lnTo>
                      <a:pt x="5852" y="525"/>
                    </a:lnTo>
                    <a:lnTo>
                      <a:pt x="5853" y="534"/>
                    </a:lnTo>
                    <a:lnTo>
                      <a:pt x="5856" y="542"/>
                    </a:lnTo>
                    <a:lnTo>
                      <a:pt x="5857" y="552"/>
                    </a:lnTo>
                    <a:lnTo>
                      <a:pt x="5861" y="559"/>
                    </a:lnTo>
                    <a:lnTo>
                      <a:pt x="5863" y="564"/>
                    </a:lnTo>
                    <a:lnTo>
                      <a:pt x="5868" y="570"/>
                    </a:lnTo>
                    <a:lnTo>
                      <a:pt x="5871" y="575"/>
                    </a:lnTo>
                    <a:lnTo>
                      <a:pt x="5876" y="580"/>
                    </a:lnTo>
                    <a:lnTo>
                      <a:pt x="5880" y="583"/>
                    </a:lnTo>
                    <a:lnTo>
                      <a:pt x="5886" y="587"/>
                    </a:lnTo>
                    <a:lnTo>
                      <a:pt x="5894" y="591"/>
                    </a:lnTo>
                    <a:lnTo>
                      <a:pt x="5900" y="592"/>
                    </a:lnTo>
                    <a:lnTo>
                      <a:pt x="5906" y="593"/>
                    </a:lnTo>
                    <a:lnTo>
                      <a:pt x="5914" y="594"/>
                    </a:lnTo>
                    <a:lnTo>
                      <a:pt x="5928" y="593"/>
                    </a:lnTo>
                    <a:lnTo>
                      <a:pt x="5940" y="592"/>
                    </a:lnTo>
                    <a:lnTo>
                      <a:pt x="5952" y="591"/>
                    </a:lnTo>
                    <a:lnTo>
                      <a:pt x="5961" y="587"/>
                    </a:lnTo>
                    <a:lnTo>
                      <a:pt x="5966" y="650"/>
                    </a:lnTo>
                    <a:lnTo>
                      <a:pt x="5950" y="655"/>
                    </a:lnTo>
                    <a:lnTo>
                      <a:pt x="5934" y="659"/>
                    </a:lnTo>
                    <a:lnTo>
                      <a:pt x="5913" y="663"/>
                    </a:lnTo>
                    <a:lnTo>
                      <a:pt x="5893" y="664"/>
                    </a:lnTo>
                    <a:lnTo>
                      <a:pt x="5878" y="663"/>
                    </a:lnTo>
                    <a:lnTo>
                      <a:pt x="5864" y="659"/>
                    </a:lnTo>
                    <a:lnTo>
                      <a:pt x="5852" y="657"/>
                    </a:lnTo>
                    <a:lnTo>
                      <a:pt x="5840" y="653"/>
                    </a:lnTo>
                    <a:lnTo>
                      <a:pt x="5830" y="648"/>
                    </a:lnTo>
                    <a:lnTo>
                      <a:pt x="5819" y="641"/>
                    </a:lnTo>
                    <a:lnTo>
                      <a:pt x="5810" y="634"/>
                    </a:lnTo>
                    <a:lnTo>
                      <a:pt x="5801" y="627"/>
                    </a:lnTo>
                    <a:lnTo>
                      <a:pt x="5794" y="616"/>
                    </a:lnTo>
                    <a:lnTo>
                      <a:pt x="5788" y="605"/>
                    </a:lnTo>
                    <a:lnTo>
                      <a:pt x="5783" y="593"/>
                    </a:lnTo>
                    <a:lnTo>
                      <a:pt x="5778" y="578"/>
                    </a:lnTo>
                    <a:lnTo>
                      <a:pt x="5775" y="563"/>
                    </a:lnTo>
                    <a:lnTo>
                      <a:pt x="5772" y="544"/>
                    </a:lnTo>
                    <a:lnTo>
                      <a:pt x="5770" y="527"/>
                    </a:lnTo>
                    <a:lnTo>
                      <a:pt x="5770" y="506"/>
                    </a:lnTo>
                    <a:lnTo>
                      <a:pt x="5770" y="254"/>
                    </a:lnTo>
                    <a:lnTo>
                      <a:pt x="5699" y="254"/>
                    </a:lnTo>
                    <a:lnTo>
                      <a:pt x="5699" y="192"/>
                    </a:lnTo>
                    <a:lnTo>
                      <a:pt x="5770" y="192"/>
                    </a:lnTo>
                    <a:lnTo>
                      <a:pt x="5770" y="107"/>
                    </a:lnTo>
                    <a:close/>
                    <a:moveTo>
                      <a:pt x="6387" y="370"/>
                    </a:moveTo>
                    <a:lnTo>
                      <a:pt x="6387" y="541"/>
                    </a:lnTo>
                    <a:lnTo>
                      <a:pt x="6387" y="574"/>
                    </a:lnTo>
                    <a:lnTo>
                      <a:pt x="6388" y="602"/>
                    </a:lnTo>
                    <a:lnTo>
                      <a:pt x="6391" y="630"/>
                    </a:lnTo>
                    <a:lnTo>
                      <a:pt x="6393" y="652"/>
                    </a:lnTo>
                    <a:lnTo>
                      <a:pt x="6318" y="652"/>
                    </a:lnTo>
                    <a:lnTo>
                      <a:pt x="6311" y="595"/>
                    </a:lnTo>
                    <a:lnTo>
                      <a:pt x="6309" y="595"/>
                    </a:lnTo>
                    <a:lnTo>
                      <a:pt x="6302" y="601"/>
                    </a:lnTo>
                    <a:lnTo>
                      <a:pt x="6296" y="610"/>
                    </a:lnTo>
                    <a:lnTo>
                      <a:pt x="6288" y="617"/>
                    </a:lnTo>
                    <a:lnTo>
                      <a:pt x="6283" y="625"/>
                    </a:lnTo>
                    <a:lnTo>
                      <a:pt x="6274" y="631"/>
                    </a:lnTo>
                    <a:lnTo>
                      <a:pt x="6266" y="635"/>
                    </a:lnTo>
                    <a:lnTo>
                      <a:pt x="6258" y="640"/>
                    </a:lnTo>
                    <a:lnTo>
                      <a:pt x="6249" y="645"/>
                    </a:lnTo>
                    <a:lnTo>
                      <a:pt x="6240" y="649"/>
                    </a:lnTo>
                    <a:lnTo>
                      <a:pt x="6232" y="652"/>
                    </a:lnTo>
                    <a:lnTo>
                      <a:pt x="6221" y="655"/>
                    </a:lnTo>
                    <a:lnTo>
                      <a:pt x="6212" y="657"/>
                    </a:lnTo>
                    <a:lnTo>
                      <a:pt x="6201" y="659"/>
                    </a:lnTo>
                    <a:lnTo>
                      <a:pt x="6190" y="663"/>
                    </a:lnTo>
                    <a:lnTo>
                      <a:pt x="6179" y="663"/>
                    </a:lnTo>
                    <a:lnTo>
                      <a:pt x="6169" y="664"/>
                    </a:lnTo>
                    <a:lnTo>
                      <a:pt x="6152" y="663"/>
                    </a:lnTo>
                    <a:lnTo>
                      <a:pt x="6137" y="659"/>
                    </a:lnTo>
                    <a:lnTo>
                      <a:pt x="6124" y="656"/>
                    </a:lnTo>
                    <a:lnTo>
                      <a:pt x="6109" y="652"/>
                    </a:lnTo>
                    <a:lnTo>
                      <a:pt x="6097" y="646"/>
                    </a:lnTo>
                    <a:lnTo>
                      <a:pt x="6086" y="639"/>
                    </a:lnTo>
                    <a:lnTo>
                      <a:pt x="6073" y="632"/>
                    </a:lnTo>
                    <a:lnTo>
                      <a:pt x="6063" y="621"/>
                    </a:lnTo>
                    <a:lnTo>
                      <a:pt x="6055" y="612"/>
                    </a:lnTo>
                    <a:lnTo>
                      <a:pt x="6048" y="601"/>
                    </a:lnTo>
                    <a:lnTo>
                      <a:pt x="6043" y="592"/>
                    </a:lnTo>
                    <a:lnTo>
                      <a:pt x="6036" y="579"/>
                    </a:lnTo>
                    <a:lnTo>
                      <a:pt x="6033" y="568"/>
                    </a:lnTo>
                    <a:lnTo>
                      <a:pt x="6030" y="556"/>
                    </a:lnTo>
                    <a:lnTo>
                      <a:pt x="6029" y="543"/>
                    </a:lnTo>
                    <a:lnTo>
                      <a:pt x="6028" y="530"/>
                    </a:lnTo>
                    <a:lnTo>
                      <a:pt x="6028" y="520"/>
                    </a:lnTo>
                    <a:lnTo>
                      <a:pt x="6029" y="510"/>
                    </a:lnTo>
                    <a:lnTo>
                      <a:pt x="6030" y="500"/>
                    </a:lnTo>
                    <a:lnTo>
                      <a:pt x="6032" y="492"/>
                    </a:lnTo>
                    <a:lnTo>
                      <a:pt x="6035" y="482"/>
                    </a:lnTo>
                    <a:lnTo>
                      <a:pt x="6038" y="473"/>
                    </a:lnTo>
                    <a:lnTo>
                      <a:pt x="6043" y="464"/>
                    </a:lnTo>
                    <a:lnTo>
                      <a:pt x="6047" y="457"/>
                    </a:lnTo>
                    <a:lnTo>
                      <a:pt x="6052" y="449"/>
                    </a:lnTo>
                    <a:lnTo>
                      <a:pt x="6056" y="442"/>
                    </a:lnTo>
                    <a:lnTo>
                      <a:pt x="6062" y="434"/>
                    </a:lnTo>
                    <a:lnTo>
                      <a:pt x="6068" y="426"/>
                    </a:lnTo>
                    <a:lnTo>
                      <a:pt x="6075" y="421"/>
                    </a:lnTo>
                    <a:lnTo>
                      <a:pt x="6084" y="415"/>
                    </a:lnTo>
                    <a:lnTo>
                      <a:pt x="6092" y="408"/>
                    </a:lnTo>
                    <a:lnTo>
                      <a:pt x="6099" y="402"/>
                    </a:lnTo>
                    <a:lnTo>
                      <a:pt x="6119" y="391"/>
                    </a:lnTo>
                    <a:lnTo>
                      <a:pt x="6139" y="383"/>
                    </a:lnTo>
                    <a:lnTo>
                      <a:pt x="6162" y="376"/>
                    </a:lnTo>
                    <a:lnTo>
                      <a:pt x="6187" y="370"/>
                    </a:lnTo>
                    <a:lnTo>
                      <a:pt x="6213" y="364"/>
                    </a:lnTo>
                    <a:lnTo>
                      <a:pt x="6241" y="361"/>
                    </a:lnTo>
                    <a:lnTo>
                      <a:pt x="6271" y="359"/>
                    </a:lnTo>
                    <a:lnTo>
                      <a:pt x="6304" y="359"/>
                    </a:lnTo>
                    <a:lnTo>
                      <a:pt x="6304" y="350"/>
                    </a:lnTo>
                    <a:lnTo>
                      <a:pt x="6303" y="336"/>
                    </a:lnTo>
                    <a:lnTo>
                      <a:pt x="6302" y="324"/>
                    </a:lnTo>
                    <a:lnTo>
                      <a:pt x="6299" y="313"/>
                    </a:lnTo>
                    <a:lnTo>
                      <a:pt x="6297" y="303"/>
                    </a:lnTo>
                    <a:lnTo>
                      <a:pt x="6294" y="292"/>
                    </a:lnTo>
                    <a:lnTo>
                      <a:pt x="6289" y="284"/>
                    </a:lnTo>
                    <a:lnTo>
                      <a:pt x="6284" y="277"/>
                    </a:lnTo>
                    <a:lnTo>
                      <a:pt x="6278" y="270"/>
                    </a:lnTo>
                    <a:lnTo>
                      <a:pt x="6271" y="264"/>
                    </a:lnTo>
                    <a:lnTo>
                      <a:pt x="6263" y="258"/>
                    </a:lnTo>
                    <a:lnTo>
                      <a:pt x="6255" y="253"/>
                    </a:lnTo>
                    <a:lnTo>
                      <a:pt x="6245" y="249"/>
                    </a:lnTo>
                    <a:lnTo>
                      <a:pt x="6235" y="247"/>
                    </a:lnTo>
                    <a:lnTo>
                      <a:pt x="6224" y="245"/>
                    </a:lnTo>
                    <a:lnTo>
                      <a:pt x="6212" y="244"/>
                    </a:lnTo>
                    <a:lnTo>
                      <a:pt x="6200" y="244"/>
                    </a:lnTo>
                    <a:lnTo>
                      <a:pt x="6182" y="244"/>
                    </a:lnTo>
                    <a:lnTo>
                      <a:pt x="6168" y="246"/>
                    </a:lnTo>
                    <a:lnTo>
                      <a:pt x="6151" y="247"/>
                    </a:lnTo>
                    <a:lnTo>
                      <a:pt x="6135" y="251"/>
                    </a:lnTo>
                    <a:lnTo>
                      <a:pt x="6120" y="255"/>
                    </a:lnTo>
                    <a:lnTo>
                      <a:pt x="6107" y="263"/>
                    </a:lnTo>
                    <a:lnTo>
                      <a:pt x="6093" y="270"/>
                    </a:lnTo>
                    <a:lnTo>
                      <a:pt x="6081" y="277"/>
                    </a:lnTo>
                    <a:lnTo>
                      <a:pt x="6062" y="222"/>
                    </a:lnTo>
                    <a:lnTo>
                      <a:pt x="6077" y="213"/>
                    </a:lnTo>
                    <a:lnTo>
                      <a:pt x="6094" y="205"/>
                    </a:lnTo>
                    <a:lnTo>
                      <a:pt x="6112" y="197"/>
                    </a:lnTo>
                    <a:lnTo>
                      <a:pt x="6130" y="192"/>
                    </a:lnTo>
                    <a:lnTo>
                      <a:pt x="6150" y="187"/>
                    </a:lnTo>
                    <a:lnTo>
                      <a:pt x="6170" y="182"/>
                    </a:lnTo>
                    <a:lnTo>
                      <a:pt x="6190" y="181"/>
                    </a:lnTo>
                    <a:lnTo>
                      <a:pt x="6212" y="180"/>
                    </a:lnTo>
                    <a:lnTo>
                      <a:pt x="6234" y="181"/>
                    </a:lnTo>
                    <a:lnTo>
                      <a:pt x="6253" y="185"/>
                    </a:lnTo>
                    <a:lnTo>
                      <a:pt x="6271" y="188"/>
                    </a:lnTo>
                    <a:lnTo>
                      <a:pt x="6288" y="193"/>
                    </a:lnTo>
                    <a:lnTo>
                      <a:pt x="6304" y="199"/>
                    </a:lnTo>
                    <a:lnTo>
                      <a:pt x="6318" y="208"/>
                    </a:lnTo>
                    <a:lnTo>
                      <a:pt x="6331" y="216"/>
                    </a:lnTo>
                    <a:lnTo>
                      <a:pt x="6343" y="229"/>
                    </a:lnTo>
                    <a:lnTo>
                      <a:pt x="6353" y="241"/>
                    </a:lnTo>
                    <a:lnTo>
                      <a:pt x="6362" y="254"/>
                    </a:lnTo>
                    <a:lnTo>
                      <a:pt x="6369" y="270"/>
                    </a:lnTo>
                    <a:lnTo>
                      <a:pt x="6375" y="286"/>
                    </a:lnTo>
                    <a:lnTo>
                      <a:pt x="6380" y="306"/>
                    </a:lnTo>
                    <a:lnTo>
                      <a:pt x="6385" y="325"/>
                    </a:lnTo>
                    <a:lnTo>
                      <a:pt x="6386" y="347"/>
                    </a:lnTo>
                    <a:lnTo>
                      <a:pt x="6387" y="370"/>
                    </a:lnTo>
                    <a:close/>
                    <a:moveTo>
                      <a:pt x="6304" y="497"/>
                    </a:moveTo>
                    <a:lnTo>
                      <a:pt x="6304" y="418"/>
                    </a:lnTo>
                    <a:lnTo>
                      <a:pt x="6280" y="418"/>
                    </a:lnTo>
                    <a:lnTo>
                      <a:pt x="6259" y="419"/>
                    </a:lnTo>
                    <a:lnTo>
                      <a:pt x="6239" y="420"/>
                    </a:lnTo>
                    <a:lnTo>
                      <a:pt x="6219" y="423"/>
                    </a:lnTo>
                    <a:lnTo>
                      <a:pt x="6202" y="425"/>
                    </a:lnTo>
                    <a:lnTo>
                      <a:pt x="6187" y="429"/>
                    </a:lnTo>
                    <a:lnTo>
                      <a:pt x="6172" y="435"/>
                    </a:lnTo>
                    <a:lnTo>
                      <a:pt x="6160" y="442"/>
                    </a:lnTo>
                    <a:lnTo>
                      <a:pt x="6148" y="448"/>
                    </a:lnTo>
                    <a:lnTo>
                      <a:pt x="6138" y="456"/>
                    </a:lnTo>
                    <a:lnTo>
                      <a:pt x="6130" y="464"/>
                    </a:lnTo>
                    <a:lnTo>
                      <a:pt x="6125" y="474"/>
                    </a:lnTo>
                    <a:lnTo>
                      <a:pt x="6119" y="485"/>
                    </a:lnTo>
                    <a:lnTo>
                      <a:pt x="6113" y="495"/>
                    </a:lnTo>
                    <a:lnTo>
                      <a:pt x="6112" y="507"/>
                    </a:lnTo>
                    <a:lnTo>
                      <a:pt x="6111" y="521"/>
                    </a:lnTo>
                    <a:lnTo>
                      <a:pt x="6112" y="530"/>
                    </a:lnTo>
                    <a:lnTo>
                      <a:pt x="6113" y="539"/>
                    </a:lnTo>
                    <a:lnTo>
                      <a:pt x="6114" y="546"/>
                    </a:lnTo>
                    <a:lnTo>
                      <a:pt x="6118" y="556"/>
                    </a:lnTo>
                    <a:lnTo>
                      <a:pt x="6120" y="563"/>
                    </a:lnTo>
                    <a:lnTo>
                      <a:pt x="6125" y="569"/>
                    </a:lnTo>
                    <a:lnTo>
                      <a:pt x="6130" y="575"/>
                    </a:lnTo>
                    <a:lnTo>
                      <a:pt x="6135" y="580"/>
                    </a:lnTo>
                    <a:lnTo>
                      <a:pt x="6140" y="584"/>
                    </a:lnTo>
                    <a:lnTo>
                      <a:pt x="6146" y="590"/>
                    </a:lnTo>
                    <a:lnTo>
                      <a:pt x="6152" y="593"/>
                    </a:lnTo>
                    <a:lnTo>
                      <a:pt x="6160" y="596"/>
                    </a:lnTo>
                    <a:lnTo>
                      <a:pt x="6166" y="597"/>
                    </a:lnTo>
                    <a:lnTo>
                      <a:pt x="6174" y="600"/>
                    </a:lnTo>
                    <a:lnTo>
                      <a:pt x="6181" y="600"/>
                    </a:lnTo>
                    <a:lnTo>
                      <a:pt x="6190" y="600"/>
                    </a:lnTo>
                    <a:lnTo>
                      <a:pt x="6200" y="600"/>
                    </a:lnTo>
                    <a:lnTo>
                      <a:pt x="6210" y="599"/>
                    </a:lnTo>
                    <a:lnTo>
                      <a:pt x="6219" y="597"/>
                    </a:lnTo>
                    <a:lnTo>
                      <a:pt x="6227" y="595"/>
                    </a:lnTo>
                    <a:lnTo>
                      <a:pt x="6238" y="592"/>
                    </a:lnTo>
                    <a:lnTo>
                      <a:pt x="6245" y="587"/>
                    </a:lnTo>
                    <a:lnTo>
                      <a:pt x="6254" y="582"/>
                    </a:lnTo>
                    <a:lnTo>
                      <a:pt x="6261" y="576"/>
                    </a:lnTo>
                    <a:lnTo>
                      <a:pt x="6267" y="571"/>
                    </a:lnTo>
                    <a:lnTo>
                      <a:pt x="6274" y="565"/>
                    </a:lnTo>
                    <a:lnTo>
                      <a:pt x="6280" y="560"/>
                    </a:lnTo>
                    <a:lnTo>
                      <a:pt x="6284" y="554"/>
                    </a:lnTo>
                    <a:lnTo>
                      <a:pt x="6289" y="545"/>
                    </a:lnTo>
                    <a:lnTo>
                      <a:pt x="6292" y="538"/>
                    </a:lnTo>
                    <a:lnTo>
                      <a:pt x="6296" y="531"/>
                    </a:lnTo>
                    <a:lnTo>
                      <a:pt x="6299" y="524"/>
                    </a:lnTo>
                    <a:lnTo>
                      <a:pt x="6301" y="518"/>
                    </a:lnTo>
                    <a:lnTo>
                      <a:pt x="6302" y="511"/>
                    </a:lnTo>
                    <a:lnTo>
                      <a:pt x="6303" y="504"/>
                    </a:lnTo>
                    <a:lnTo>
                      <a:pt x="6304" y="497"/>
                    </a:lnTo>
                    <a:close/>
                    <a:moveTo>
                      <a:pt x="6604" y="652"/>
                    </a:moveTo>
                    <a:lnTo>
                      <a:pt x="6520" y="652"/>
                    </a:lnTo>
                    <a:lnTo>
                      <a:pt x="6520" y="192"/>
                    </a:lnTo>
                    <a:lnTo>
                      <a:pt x="6604" y="192"/>
                    </a:lnTo>
                    <a:lnTo>
                      <a:pt x="6604" y="652"/>
                    </a:lnTo>
                    <a:close/>
                    <a:moveTo>
                      <a:pt x="6561" y="107"/>
                    </a:moveTo>
                    <a:lnTo>
                      <a:pt x="6560" y="107"/>
                    </a:lnTo>
                    <a:lnTo>
                      <a:pt x="6551" y="106"/>
                    </a:lnTo>
                    <a:lnTo>
                      <a:pt x="6539" y="103"/>
                    </a:lnTo>
                    <a:lnTo>
                      <a:pt x="6534" y="101"/>
                    </a:lnTo>
                    <a:lnTo>
                      <a:pt x="6531" y="98"/>
                    </a:lnTo>
                    <a:lnTo>
                      <a:pt x="6526" y="95"/>
                    </a:lnTo>
                    <a:lnTo>
                      <a:pt x="6522" y="92"/>
                    </a:lnTo>
                    <a:lnTo>
                      <a:pt x="6516" y="83"/>
                    </a:lnTo>
                    <a:lnTo>
                      <a:pt x="6512" y="74"/>
                    </a:lnTo>
                    <a:lnTo>
                      <a:pt x="6509" y="64"/>
                    </a:lnTo>
                    <a:lnTo>
                      <a:pt x="6508" y="53"/>
                    </a:lnTo>
                    <a:lnTo>
                      <a:pt x="6509" y="42"/>
                    </a:lnTo>
                    <a:lnTo>
                      <a:pt x="6512" y="33"/>
                    </a:lnTo>
                    <a:lnTo>
                      <a:pt x="6517" y="23"/>
                    </a:lnTo>
                    <a:lnTo>
                      <a:pt x="6523" y="16"/>
                    </a:lnTo>
                    <a:lnTo>
                      <a:pt x="6527" y="11"/>
                    </a:lnTo>
                    <a:lnTo>
                      <a:pt x="6532" y="8"/>
                    </a:lnTo>
                    <a:lnTo>
                      <a:pt x="6537" y="5"/>
                    </a:lnTo>
                    <a:lnTo>
                      <a:pt x="6540" y="3"/>
                    </a:lnTo>
                    <a:lnTo>
                      <a:pt x="6551" y="2"/>
                    </a:lnTo>
                    <a:lnTo>
                      <a:pt x="6562" y="0"/>
                    </a:lnTo>
                    <a:lnTo>
                      <a:pt x="6573" y="2"/>
                    </a:lnTo>
                    <a:lnTo>
                      <a:pt x="6583" y="3"/>
                    </a:lnTo>
                    <a:lnTo>
                      <a:pt x="6588" y="5"/>
                    </a:lnTo>
                    <a:lnTo>
                      <a:pt x="6593" y="8"/>
                    </a:lnTo>
                    <a:lnTo>
                      <a:pt x="6597" y="11"/>
                    </a:lnTo>
                    <a:lnTo>
                      <a:pt x="6600" y="15"/>
                    </a:lnTo>
                    <a:lnTo>
                      <a:pt x="6607" y="23"/>
                    </a:lnTo>
                    <a:lnTo>
                      <a:pt x="6610" y="31"/>
                    </a:lnTo>
                    <a:lnTo>
                      <a:pt x="6616" y="42"/>
                    </a:lnTo>
                    <a:lnTo>
                      <a:pt x="6616" y="53"/>
                    </a:lnTo>
                    <a:lnTo>
                      <a:pt x="6616" y="64"/>
                    </a:lnTo>
                    <a:lnTo>
                      <a:pt x="6610" y="74"/>
                    </a:lnTo>
                    <a:lnTo>
                      <a:pt x="6607" y="83"/>
                    </a:lnTo>
                    <a:lnTo>
                      <a:pt x="6600" y="92"/>
                    </a:lnTo>
                    <a:lnTo>
                      <a:pt x="6597" y="95"/>
                    </a:lnTo>
                    <a:lnTo>
                      <a:pt x="6593" y="98"/>
                    </a:lnTo>
                    <a:lnTo>
                      <a:pt x="6588" y="101"/>
                    </a:lnTo>
                    <a:lnTo>
                      <a:pt x="6583" y="103"/>
                    </a:lnTo>
                    <a:lnTo>
                      <a:pt x="6578" y="105"/>
                    </a:lnTo>
                    <a:lnTo>
                      <a:pt x="6572" y="106"/>
                    </a:lnTo>
                    <a:lnTo>
                      <a:pt x="6566" y="106"/>
                    </a:lnTo>
                    <a:lnTo>
                      <a:pt x="6561" y="107"/>
                    </a:lnTo>
                    <a:close/>
                    <a:moveTo>
                      <a:pt x="6741" y="652"/>
                    </a:moveTo>
                    <a:lnTo>
                      <a:pt x="6741" y="316"/>
                    </a:lnTo>
                    <a:lnTo>
                      <a:pt x="6741" y="286"/>
                    </a:lnTo>
                    <a:lnTo>
                      <a:pt x="6741" y="255"/>
                    </a:lnTo>
                    <a:lnTo>
                      <a:pt x="6740" y="225"/>
                    </a:lnTo>
                    <a:lnTo>
                      <a:pt x="6738" y="192"/>
                    </a:lnTo>
                    <a:lnTo>
                      <a:pt x="6812" y="192"/>
                    </a:lnTo>
                    <a:lnTo>
                      <a:pt x="6818" y="268"/>
                    </a:lnTo>
                    <a:lnTo>
                      <a:pt x="6823" y="259"/>
                    </a:lnTo>
                    <a:lnTo>
                      <a:pt x="6830" y="250"/>
                    </a:lnTo>
                    <a:lnTo>
                      <a:pt x="6834" y="243"/>
                    </a:lnTo>
                    <a:lnTo>
                      <a:pt x="6843" y="235"/>
                    </a:lnTo>
                    <a:lnTo>
                      <a:pt x="6851" y="228"/>
                    </a:lnTo>
                    <a:lnTo>
                      <a:pt x="6857" y="221"/>
                    </a:lnTo>
                    <a:lnTo>
                      <a:pt x="6865" y="214"/>
                    </a:lnTo>
                    <a:lnTo>
                      <a:pt x="6875" y="209"/>
                    </a:lnTo>
                    <a:lnTo>
                      <a:pt x="6885" y="202"/>
                    </a:lnTo>
                    <a:lnTo>
                      <a:pt x="6897" y="197"/>
                    </a:lnTo>
                    <a:lnTo>
                      <a:pt x="6908" y="192"/>
                    </a:lnTo>
                    <a:lnTo>
                      <a:pt x="6921" y="189"/>
                    </a:lnTo>
                    <a:lnTo>
                      <a:pt x="6932" y="186"/>
                    </a:lnTo>
                    <a:lnTo>
                      <a:pt x="6944" y="182"/>
                    </a:lnTo>
                    <a:lnTo>
                      <a:pt x="6958" y="180"/>
                    </a:lnTo>
                    <a:lnTo>
                      <a:pt x="6970" y="180"/>
                    </a:lnTo>
                    <a:lnTo>
                      <a:pt x="6985" y="181"/>
                    </a:lnTo>
                    <a:lnTo>
                      <a:pt x="7000" y="182"/>
                    </a:lnTo>
                    <a:lnTo>
                      <a:pt x="7013" y="187"/>
                    </a:lnTo>
                    <a:lnTo>
                      <a:pt x="7027" y="191"/>
                    </a:lnTo>
                    <a:lnTo>
                      <a:pt x="7040" y="196"/>
                    </a:lnTo>
                    <a:lnTo>
                      <a:pt x="7052" y="204"/>
                    </a:lnTo>
                    <a:lnTo>
                      <a:pt x="7064" y="211"/>
                    </a:lnTo>
                    <a:lnTo>
                      <a:pt x="7074" y="219"/>
                    </a:lnTo>
                    <a:lnTo>
                      <a:pt x="7081" y="227"/>
                    </a:lnTo>
                    <a:lnTo>
                      <a:pt x="7088" y="234"/>
                    </a:lnTo>
                    <a:lnTo>
                      <a:pt x="7094" y="241"/>
                    </a:lnTo>
                    <a:lnTo>
                      <a:pt x="7099" y="249"/>
                    </a:lnTo>
                    <a:lnTo>
                      <a:pt x="7104" y="256"/>
                    </a:lnTo>
                    <a:lnTo>
                      <a:pt x="7111" y="267"/>
                    </a:lnTo>
                    <a:lnTo>
                      <a:pt x="7114" y="275"/>
                    </a:lnTo>
                    <a:lnTo>
                      <a:pt x="7118" y="285"/>
                    </a:lnTo>
                    <a:lnTo>
                      <a:pt x="7121" y="295"/>
                    </a:lnTo>
                    <a:lnTo>
                      <a:pt x="7123" y="306"/>
                    </a:lnTo>
                    <a:lnTo>
                      <a:pt x="7127" y="316"/>
                    </a:lnTo>
                    <a:lnTo>
                      <a:pt x="7129" y="327"/>
                    </a:lnTo>
                    <a:lnTo>
                      <a:pt x="7131" y="352"/>
                    </a:lnTo>
                    <a:lnTo>
                      <a:pt x="7132" y="378"/>
                    </a:lnTo>
                    <a:lnTo>
                      <a:pt x="7132" y="652"/>
                    </a:lnTo>
                    <a:lnTo>
                      <a:pt x="7049" y="652"/>
                    </a:lnTo>
                    <a:lnTo>
                      <a:pt x="7049" y="387"/>
                    </a:lnTo>
                    <a:lnTo>
                      <a:pt x="7048" y="370"/>
                    </a:lnTo>
                    <a:lnTo>
                      <a:pt x="7047" y="353"/>
                    </a:lnTo>
                    <a:lnTo>
                      <a:pt x="7045" y="341"/>
                    </a:lnTo>
                    <a:lnTo>
                      <a:pt x="7042" y="326"/>
                    </a:lnTo>
                    <a:lnTo>
                      <a:pt x="7038" y="314"/>
                    </a:lnTo>
                    <a:lnTo>
                      <a:pt x="7034" y="304"/>
                    </a:lnTo>
                    <a:lnTo>
                      <a:pt x="7028" y="292"/>
                    </a:lnTo>
                    <a:lnTo>
                      <a:pt x="7022" y="284"/>
                    </a:lnTo>
                    <a:lnTo>
                      <a:pt x="7015" y="276"/>
                    </a:lnTo>
                    <a:lnTo>
                      <a:pt x="7007" y="269"/>
                    </a:lnTo>
                    <a:lnTo>
                      <a:pt x="6999" y="264"/>
                    </a:lnTo>
                    <a:lnTo>
                      <a:pt x="6989" y="258"/>
                    </a:lnTo>
                    <a:lnTo>
                      <a:pt x="6979" y="254"/>
                    </a:lnTo>
                    <a:lnTo>
                      <a:pt x="6967" y="251"/>
                    </a:lnTo>
                    <a:lnTo>
                      <a:pt x="6956" y="249"/>
                    </a:lnTo>
                    <a:lnTo>
                      <a:pt x="6943" y="249"/>
                    </a:lnTo>
                    <a:lnTo>
                      <a:pt x="6932" y="249"/>
                    </a:lnTo>
                    <a:lnTo>
                      <a:pt x="6923" y="250"/>
                    </a:lnTo>
                    <a:lnTo>
                      <a:pt x="6914" y="252"/>
                    </a:lnTo>
                    <a:lnTo>
                      <a:pt x="6905" y="255"/>
                    </a:lnTo>
                    <a:lnTo>
                      <a:pt x="6897" y="259"/>
                    </a:lnTo>
                    <a:lnTo>
                      <a:pt x="6888" y="264"/>
                    </a:lnTo>
                    <a:lnTo>
                      <a:pt x="6881" y="269"/>
                    </a:lnTo>
                    <a:lnTo>
                      <a:pt x="6873" y="274"/>
                    </a:lnTo>
                    <a:lnTo>
                      <a:pt x="6865" y="281"/>
                    </a:lnTo>
                    <a:lnTo>
                      <a:pt x="6859" y="287"/>
                    </a:lnTo>
                    <a:lnTo>
                      <a:pt x="6853" y="295"/>
                    </a:lnTo>
                    <a:lnTo>
                      <a:pt x="6846" y="303"/>
                    </a:lnTo>
                    <a:lnTo>
                      <a:pt x="6843" y="310"/>
                    </a:lnTo>
                    <a:lnTo>
                      <a:pt x="6838" y="317"/>
                    </a:lnTo>
                    <a:lnTo>
                      <a:pt x="6834" y="326"/>
                    </a:lnTo>
                    <a:lnTo>
                      <a:pt x="6831" y="336"/>
                    </a:lnTo>
                    <a:lnTo>
                      <a:pt x="6829" y="345"/>
                    </a:lnTo>
                    <a:lnTo>
                      <a:pt x="6826" y="353"/>
                    </a:lnTo>
                    <a:lnTo>
                      <a:pt x="6825" y="364"/>
                    </a:lnTo>
                    <a:lnTo>
                      <a:pt x="6825" y="376"/>
                    </a:lnTo>
                    <a:lnTo>
                      <a:pt x="6825" y="652"/>
                    </a:lnTo>
                    <a:lnTo>
                      <a:pt x="6741" y="652"/>
                    </a:lnTo>
                    <a:close/>
                    <a:moveTo>
                      <a:pt x="7286" y="107"/>
                    </a:moveTo>
                    <a:lnTo>
                      <a:pt x="7368" y="81"/>
                    </a:lnTo>
                    <a:lnTo>
                      <a:pt x="7368" y="192"/>
                    </a:lnTo>
                    <a:lnTo>
                      <a:pt x="7486" y="192"/>
                    </a:lnTo>
                    <a:lnTo>
                      <a:pt x="7486" y="254"/>
                    </a:lnTo>
                    <a:lnTo>
                      <a:pt x="7368" y="254"/>
                    </a:lnTo>
                    <a:lnTo>
                      <a:pt x="7368" y="503"/>
                    </a:lnTo>
                    <a:lnTo>
                      <a:pt x="7368" y="515"/>
                    </a:lnTo>
                    <a:lnTo>
                      <a:pt x="7369" y="525"/>
                    </a:lnTo>
                    <a:lnTo>
                      <a:pt x="7369" y="534"/>
                    </a:lnTo>
                    <a:lnTo>
                      <a:pt x="7371" y="542"/>
                    </a:lnTo>
                    <a:lnTo>
                      <a:pt x="7374" y="552"/>
                    </a:lnTo>
                    <a:lnTo>
                      <a:pt x="7376" y="559"/>
                    </a:lnTo>
                    <a:lnTo>
                      <a:pt x="7379" y="564"/>
                    </a:lnTo>
                    <a:lnTo>
                      <a:pt x="7385" y="570"/>
                    </a:lnTo>
                    <a:lnTo>
                      <a:pt x="7388" y="575"/>
                    </a:lnTo>
                    <a:lnTo>
                      <a:pt x="7392" y="580"/>
                    </a:lnTo>
                    <a:lnTo>
                      <a:pt x="7397" y="583"/>
                    </a:lnTo>
                    <a:lnTo>
                      <a:pt x="7401" y="587"/>
                    </a:lnTo>
                    <a:lnTo>
                      <a:pt x="7408" y="591"/>
                    </a:lnTo>
                    <a:lnTo>
                      <a:pt x="7416" y="592"/>
                    </a:lnTo>
                    <a:lnTo>
                      <a:pt x="7423" y="593"/>
                    </a:lnTo>
                    <a:lnTo>
                      <a:pt x="7430" y="594"/>
                    </a:lnTo>
                    <a:lnTo>
                      <a:pt x="7443" y="593"/>
                    </a:lnTo>
                    <a:lnTo>
                      <a:pt x="7456" y="592"/>
                    </a:lnTo>
                    <a:lnTo>
                      <a:pt x="7467" y="591"/>
                    </a:lnTo>
                    <a:lnTo>
                      <a:pt x="7478" y="587"/>
                    </a:lnTo>
                    <a:lnTo>
                      <a:pt x="7482" y="650"/>
                    </a:lnTo>
                    <a:lnTo>
                      <a:pt x="7467" y="655"/>
                    </a:lnTo>
                    <a:lnTo>
                      <a:pt x="7449" y="659"/>
                    </a:lnTo>
                    <a:lnTo>
                      <a:pt x="7430" y="663"/>
                    </a:lnTo>
                    <a:lnTo>
                      <a:pt x="7408" y="664"/>
                    </a:lnTo>
                    <a:lnTo>
                      <a:pt x="7394" y="663"/>
                    </a:lnTo>
                    <a:lnTo>
                      <a:pt x="7380" y="659"/>
                    </a:lnTo>
                    <a:lnTo>
                      <a:pt x="7368" y="657"/>
                    </a:lnTo>
                    <a:lnTo>
                      <a:pt x="7356" y="653"/>
                    </a:lnTo>
                    <a:lnTo>
                      <a:pt x="7347" y="648"/>
                    </a:lnTo>
                    <a:lnTo>
                      <a:pt x="7335" y="641"/>
                    </a:lnTo>
                    <a:lnTo>
                      <a:pt x="7325" y="634"/>
                    </a:lnTo>
                    <a:lnTo>
                      <a:pt x="7317" y="627"/>
                    </a:lnTo>
                    <a:lnTo>
                      <a:pt x="7310" y="616"/>
                    </a:lnTo>
                    <a:lnTo>
                      <a:pt x="7304" y="605"/>
                    </a:lnTo>
                    <a:lnTo>
                      <a:pt x="7298" y="593"/>
                    </a:lnTo>
                    <a:lnTo>
                      <a:pt x="7293" y="578"/>
                    </a:lnTo>
                    <a:lnTo>
                      <a:pt x="7290" y="563"/>
                    </a:lnTo>
                    <a:lnTo>
                      <a:pt x="7288" y="544"/>
                    </a:lnTo>
                    <a:lnTo>
                      <a:pt x="7287" y="527"/>
                    </a:lnTo>
                    <a:lnTo>
                      <a:pt x="7286" y="506"/>
                    </a:lnTo>
                    <a:lnTo>
                      <a:pt x="7286" y="254"/>
                    </a:lnTo>
                    <a:lnTo>
                      <a:pt x="7216" y="254"/>
                    </a:lnTo>
                    <a:lnTo>
                      <a:pt x="7216" y="192"/>
                    </a:lnTo>
                    <a:lnTo>
                      <a:pt x="7286" y="192"/>
                    </a:lnTo>
                    <a:lnTo>
                      <a:pt x="7286" y="107"/>
                    </a:lnTo>
                    <a:close/>
                    <a:moveTo>
                      <a:pt x="7520" y="192"/>
                    </a:moveTo>
                    <a:lnTo>
                      <a:pt x="7610" y="192"/>
                    </a:lnTo>
                    <a:lnTo>
                      <a:pt x="7711" y="463"/>
                    </a:lnTo>
                    <a:lnTo>
                      <a:pt x="7718" y="485"/>
                    </a:lnTo>
                    <a:lnTo>
                      <a:pt x="7726" y="506"/>
                    </a:lnTo>
                    <a:lnTo>
                      <a:pt x="7733" y="531"/>
                    </a:lnTo>
                    <a:lnTo>
                      <a:pt x="7740" y="558"/>
                    </a:lnTo>
                    <a:lnTo>
                      <a:pt x="7742" y="558"/>
                    </a:lnTo>
                    <a:lnTo>
                      <a:pt x="7748" y="539"/>
                    </a:lnTo>
                    <a:lnTo>
                      <a:pt x="7754" y="519"/>
                    </a:lnTo>
                    <a:lnTo>
                      <a:pt x="7762" y="493"/>
                    </a:lnTo>
                    <a:lnTo>
                      <a:pt x="7772" y="461"/>
                    </a:lnTo>
                    <a:lnTo>
                      <a:pt x="7862" y="192"/>
                    </a:lnTo>
                    <a:lnTo>
                      <a:pt x="7950" y="192"/>
                    </a:lnTo>
                    <a:lnTo>
                      <a:pt x="7825" y="520"/>
                    </a:lnTo>
                    <a:lnTo>
                      <a:pt x="7814" y="550"/>
                    </a:lnTo>
                    <a:lnTo>
                      <a:pt x="7803" y="577"/>
                    </a:lnTo>
                    <a:lnTo>
                      <a:pt x="7791" y="603"/>
                    </a:lnTo>
                    <a:lnTo>
                      <a:pt x="7782" y="629"/>
                    </a:lnTo>
                    <a:lnTo>
                      <a:pt x="7772" y="650"/>
                    </a:lnTo>
                    <a:lnTo>
                      <a:pt x="7762" y="670"/>
                    </a:lnTo>
                    <a:lnTo>
                      <a:pt x="7754" y="688"/>
                    </a:lnTo>
                    <a:lnTo>
                      <a:pt x="7746" y="704"/>
                    </a:lnTo>
                    <a:lnTo>
                      <a:pt x="7736" y="721"/>
                    </a:lnTo>
                    <a:lnTo>
                      <a:pt x="7727" y="736"/>
                    </a:lnTo>
                    <a:lnTo>
                      <a:pt x="7717" y="750"/>
                    </a:lnTo>
                    <a:lnTo>
                      <a:pt x="7707" y="764"/>
                    </a:lnTo>
                    <a:lnTo>
                      <a:pt x="7698" y="777"/>
                    </a:lnTo>
                    <a:lnTo>
                      <a:pt x="7689" y="788"/>
                    </a:lnTo>
                    <a:lnTo>
                      <a:pt x="7678" y="799"/>
                    </a:lnTo>
                    <a:lnTo>
                      <a:pt x="7669" y="809"/>
                    </a:lnTo>
                    <a:lnTo>
                      <a:pt x="7656" y="819"/>
                    </a:lnTo>
                    <a:lnTo>
                      <a:pt x="7643" y="828"/>
                    </a:lnTo>
                    <a:lnTo>
                      <a:pt x="7630" y="837"/>
                    </a:lnTo>
                    <a:lnTo>
                      <a:pt x="7618" y="844"/>
                    </a:lnTo>
                    <a:lnTo>
                      <a:pt x="7605" y="850"/>
                    </a:lnTo>
                    <a:lnTo>
                      <a:pt x="7592" y="855"/>
                    </a:lnTo>
                    <a:lnTo>
                      <a:pt x="7579" y="859"/>
                    </a:lnTo>
                    <a:lnTo>
                      <a:pt x="7566" y="862"/>
                    </a:lnTo>
                    <a:lnTo>
                      <a:pt x="7545" y="791"/>
                    </a:lnTo>
                    <a:lnTo>
                      <a:pt x="7564" y="784"/>
                    </a:lnTo>
                    <a:lnTo>
                      <a:pt x="7583" y="775"/>
                    </a:lnTo>
                    <a:lnTo>
                      <a:pt x="7601" y="764"/>
                    </a:lnTo>
                    <a:lnTo>
                      <a:pt x="7619" y="750"/>
                    </a:lnTo>
                    <a:lnTo>
                      <a:pt x="7629" y="742"/>
                    </a:lnTo>
                    <a:lnTo>
                      <a:pt x="7637" y="731"/>
                    </a:lnTo>
                    <a:lnTo>
                      <a:pt x="7649" y="721"/>
                    </a:lnTo>
                    <a:lnTo>
                      <a:pt x="7658" y="709"/>
                    </a:lnTo>
                    <a:lnTo>
                      <a:pt x="7666" y="698"/>
                    </a:lnTo>
                    <a:lnTo>
                      <a:pt x="7674" y="685"/>
                    </a:lnTo>
                    <a:lnTo>
                      <a:pt x="7682" y="671"/>
                    </a:lnTo>
                    <a:lnTo>
                      <a:pt x="7688" y="657"/>
                    </a:lnTo>
                    <a:lnTo>
                      <a:pt x="7693" y="646"/>
                    </a:lnTo>
                    <a:lnTo>
                      <a:pt x="7695" y="637"/>
                    </a:lnTo>
                    <a:lnTo>
                      <a:pt x="7693" y="630"/>
                    </a:lnTo>
                    <a:lnTo>
                      <a:pt x="7689" y="615"/>
                    </a:lnTo>
                    <a:lnTo>
                      <a:pt x="7520" y="192"/>
                    </a:lnTo>
                    <a:close/>
                    <a:moveTo>
                      <a:pt x="8062" y="664"/>
                    </a:moveTo>
                    <a:lnTo>
                      <a:pt x="8061" y="664"/>
                    </a:lnTo>
                    <a:lnTo>
                      <a:pt x="8055" y="663"/>
                    </a:lnTo>
                    <a:lnTo>
                      <a:pt x="8050" y="663"/>
                    </a:lnTo>
                    <a:lnTo>
                      <a:pt x="8045" y="659"/>
                    </a:lnTo>
                    <a:lnTo>
                      <a:pt x="8039" y="657"/>
                    </a:lnTo>
                    <a:lnTo>
                      <a:pt x="8035" y="655"/>
                    </a:lnTo>
                    <a:lnTo>
                      <a:pt x="8030" y="652"/>
                    </a:lnTo>
                    <a:lnTo>
                      <a:pt x="8026" y="649"/>
                    </a:lnTo>
                    <a:lnTo>
                      <a:pt x="8021" y="645"/>
                    </a:lnTo>
                    <a:lnTo>
                      <a:pt x="8018" y="640"/>
                    </a:lnTo>
                    <a:lnTo>
                      <a:pt x="8015" y="636"/>
                    </a:lnTo>
                    <a:lnTo>
                      <a:pt x="8012" y="632"/>
                    </a:lnTo>
                    <a:lnTo>
                      <a:pt x="8010" y="627"/>
                    </a:lnTo>
                    <a:lnTo>
                      <a:pt x="8007" y="614"/>
                    </a:lnTo>
                    <a:lnTo>
                      <a:pt x="8007" y="602"/>
                    </a:lnTo>
                    <a:lnTo>
                      <a:pt x="8007" y="597"/>
                    </a:lnTo>
                    <a:lnTo>
                      <a:pt x="8007" y="591"/>
                    </a:lnTo>
                    <a:lnTo>
                      <a:pt x="8009" y="584"/>
                    </a:lnTo>
                    <a:lnTo>
                      <a:pt x="8010" y="578"/>
                    </a:lnTo>
                    <a:lnTo>
                      <a:pt x="8013" y="573"/>
                    </a:lnTo>
                    <a:lnTo>
                      <a:pt x="8015" y="569"/>
                    </a:lnTo>
                    <a:lnTo>
                      <a:pt x="8018" y="563"/>
                    </a:lnTo>
                    <a:lnTo>
                      <a:pt x="8022" y="560"/>
                    </a:lnTo>
                    <a:lnTo>
                      <a:pt x="8028" y="556"/>
                    </a:lnTo>
                    <a:lnTo>
                      <a:pt x="8031" y="553"/>
                    </a:lnTo>
                    <a:lnTo>
                      <a:pt x="8036" y="549"/>
                    </a:lnTo>
                    <a:lnTo>
                      <a:pt x="8040" y="546"/>
                    </a:lnTo>
                    <a:lnTo>
                      <a:pt x="8046" y="544"/>
                    </a:lnTo>
                    <a:lnTo>
                      <a:pt x="8051" y="543"/>
                    </a:lnTo>
                    <a:lnTo>
                      <a:pt x="8056" y="542"/>
                    </a:lnTo>
                    <a:lnTo>
                      <a:pt x="8063" y="542"/>
                    </a:lnTo>
                    <a:lnTo>
                      <a:pt x="8070" y="542"/>
                    </a:lnTo>
                    <a:lnTo>
                      <a:pt x="8075" y="543"/>
                    </a:lnTo>
                    <a:lnTo>
                      <a:pt x="8080" y="544"/>
                    </a:lnTo>
                    <a:lnTo>
                      <a:pt x="8085" y="546"/>
                    </a:lnTo>
                    <a:lnTo>
                      <a:pt x="8090" y="549"/>
                    </a:lnTo>
                    <a:lnTo>
                      <a:pt x="8095" y="553"/>
                    </a:lnTo>
                    <a:lnTo>
                      <a:pt x="8099" y="556"/>
                    </a:lnTo>
                    <a:lnTo>
                      <a:pt x="8104" y="560"/>
                    </a:lnTo>
                    <a:lnTo>
                      <a:pt x="8107" y="563"/>
                    </a:lnTo>
                    <a:lnTo>
                      <a:pt x="8111" y="568"/>
                    </a:lnTo>
                    <a:lnTo>
                      <a:pt x="8113" y="573"/>
                    </a:lnTo>
                    <a:lnTo>
                      <a:pt x="8115" y="578"/>
                    </a:lnTo>
                    <a:lnTo>
                      <a:pt x="8117" y="583"/>
                    </a:lnTo>
                    <a:lnTo>
                      <a:pt x="8118" y="591"/>
                    </a:lnTo>
                    <a:lnTo>
                      <a:pt x="8119" y="597"/>
                    </a:lnTo>
                    <a:lnTo>
                      <a:pt x="8119" y="602"/>
                    </a:lnTo>
                    <a:lnTo>
                      <a:pt x="8118" y="614"/>
                    </a:lnTo>
                    <a:lnTo>
                      <a:pt x="8115" y="627"/>
                    </a:lnTo>
                    <a:lnTo>
                      <a:pt x="8113" y="632"/>
                    </a:lnTo>
                    <a:lnTo>
                      <a:pt x="8111" y="636"/>
                    </a:lnTo>
                    <a:lnTo>
                      <a:pt x="8107" y="640"/>
                    </a:lnTo>
                    <a:lnTo>
                      <a:pt x="8104" y="645"/>
                    </a:lnTo>
                    <a:lnTo>
                      <a:pt x="8099" y="649"/>
                    </a:lnTo>
                    <a:lnTo>
                      <a:pt x="8095" y="652"/>
                    </a:lnTo>
                    <a:lnTo>
                      <a:pt x="8090" y="655"/>
                    </a:lnTo>
                    <a:lnTo>
                      <a:pt x="8085" y="657"/>
                    </a:lnTo>
                    <a:lnTo>
                      <a:pt x="8080" y="659"/>
                    </a:lnTo>
                    <a:lnTo>
                      <a:pt x="8074" y="663"/>
                    </a:lnTo>
                    <a:lnTo>
                      <a:pt x="8069" y="663"/>
                    </a:lnTo>
                    <a:lnTo>
                      <a:pt x="8062" y="664"/>
                    </a:lnTo>
                    <a:close/>
                  </a:path>
                </a:pathLst>
              </a:custGeom>
              <a:solidFill>
                <a:srgbClr val="7D99CA"/>
              </a:solidFill>
              <a:ln w="9525">
                <a:noFill/>
                <a:round/>
                <a:headEnd/>
                <a:tailEnd/>
              </a:ln>
            </p:spPr>
            <p:txBody>
              <a:bodyPr/>
              <a:lstStyle/>
              <a:p>
                <a:endParaRPr lang="en-GB" dirty="0"/>
              </a:p>
            </p:txBody>
          </p:sp>
        </p:grpSp>
        <p:sp>
          <p:nvSpPr>
            <p:cNvPr id="17" name="Rectangle 16"/>
            <p:cNvSpPr/>
            <p:nvPr userDrawn="1"/>
          </p:nvSpPr>
          <p:spPr bwMode="auto">
            <a:xfrm>
              <a:off x="-793" y="0"/>
              <a:ext cx="9144793" cy="1069975"/>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18" name="Rectangle 17"/>
            <p:cNvSpPr/>
            <p:nvPr userDrawn="1"/>
          </p:nvSpPr>
          <p:spPr bwMode="auto">
            <a:xfrm>
              <a:off x="-793" y="0"/>
              <a:ext cx="860500" cy="1069975"/>
            </a:xfrm>
            <a:prstGeom prst="rect">
              <a:avLst/>
            </a:prstGeom>
            <a:gradFill>
              <a:gsLst>
                <a:gs pos="0">
                  <a:srgbClr val="0082C6"/>
                </a:gs>
                <a:gs pos="39999">
                  <a:srgbClr val="0082C6"/>
                </a:gs>
              </a:gsLst>
              <a:lin ang="912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grpSp>
          <p:nvGrpSpPr>
            <p:cNvPr id="1034" name="Group 46"/>
            <p:cNvGrpSpPr>
              <a:grpSpLocks/>
            </p:cNvGrpSpPr>
            <p:nvPr userDrawn="1"/>
          </p:nvGrpSpPr>
          <p:grpSpPr bwMode="auto">
            <a:xfrm>
              <a:off x="-2381" y="501807"/>
              <a:ext cx="1235869" cy="566738"/>
              <a:chOff x="-2381" y="499426"/>
              <a:chExt cx="1235869" cy="566738"/>
            </a:xfrm>
          </p:grpSpPr>
          <p:sp>
            <p:nvSpPr>
              <p:cNvPr id="1035" name="Rectangle 40"/>
              <p:cNvSpPr>
                <a:spLocks noChangeArrowheads="1"/>
              </p:cNvSpPr>
              <p:nvPr userDrawn="1"/>
            </p:nvSpPr>
            <p:spPr bwMode="auto">
              <a:xfrm>
                <a:off x="859707" y="499269"/>
                <a:ext cx="373095" cy="228600"/>
              </a:xfrm>
              <a:prstGeom prst="rect">
                <a:avLst/>
              </a:prstGeom>
              <a:gradFill rotWithShape="1">
                <a:gsLst>
                  <a:gs pos="0">
                    <a:srgbClr val="8DCEF1"/>
                  </a:gs>
                  <a:gs pos="100000">
                    <a:srgbClr val="8DCEF1"/>
                  </a:gs>
                </a:gsLst>
                <a:lin ang="5400000" scaled="1"/>
              </a:gradFill>
              <a:ln w="12700" algn="ctr">
                <a:noFill/>
                <a:round/>
                <a:headEnd/>
                <a:tailEnd/>
              </a:ln>
            </p:spPr>
            <p:txBody>
              <a:bodyPr wrap="none" anchor="ctr"/>
              <a:lstStyle/>
              <a:p>
                <a:pPr algn="ctr"/>
                <a:endParaRPr lang="en-US" dirty="0"/>
              </a:p>
            </p:txBody>
          </p:sp>
          <p:sp>
            <p:nvSpPr>
              <p:cNvPr id="1036" name="Rectangle 41"/>
              <p:cNvSpPr>
                <a:spLocks noChangeArrowheads="1"/>
              </p:cNvSpPr>
              <p:nvPr userDrawn="1"/>
            </p:nvSpPr>
            <p:spPr bwMode="auto">
              <a:xfrm>
                <a:off x="485024" y="499269"/>
                <a:ext cx="374682"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p>
            </p:txBody>
          </p:sp>
          <p:sp>
            <p:nvSpPr>
              <p:cNvPr id="1037" name="Rectangle 42"/>
              <p:cNvSpPr>
                <a:spLocks noChangeArrowheads="1"/>
              </p:cNvSpPr>
              <p:nvPr userDrawn="1"/>
            </p:nvSpPr>
            <p:spPr bwMode="auto">
              <a:xfrm>
                <a:off x="-2381" y="499269"/>
                <a:ext cx="373095"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p>
            </p:txBody>
          </p:sp>
          <p:sp>
            <p:nvSpPr>
              <p:cNvPr id="1038" name="Rectangle 43"/>
              <p:cNvSpPr>
                <a:spLocks noChangeArrowheads="1"/>
              </p:cNvSpPr>
              <p:nvPr userDrawn="1"/>
            </p:nvSpPr>
            <p:spPr bwMode="auto">
              <a:xfrm>
                <a:off x="859707" y="837407"/>
                <a:ext cx="373095" cy="228600"/>
              </a:xfrm>
              <a:prstGeom prst="rect">
                <a:avLst/>
              </a:prstGeom>
              <a:gradFill rotWithShape="1">
                <a:gsLst>
                  <a:gs pos="0">
                    <a:srgbClr val="8DCEF1"/>
                  </a:gs>
                  <a:gs pos="100000">
                    <a:srgbClr val="8DCEF1"/>
                  </a:gs>
                </a:gsLst>
                <a:lin ang="5400000" scaled="1"/>
              </a:gradFill>
              <a:ln w="12700" algn="ctr">
                <a:noFill/>
                <a:round/>
                <a:headEnd/>
                <a:tailEnd/>
              </a:ln>
            </p:spPr>
            <p:txBody>
              <a:bodyPr wrap="none" anchor="ctr"/>
              <a:lstStyle/>
              <a:p>
                <a:pPr algn="ctr"/>
                <a:endParaRPr lang="en-US" dirty="0"/>
              </a:p>
            </p:txBody>
          </p:sp>
          <p:sp>
            <p:nvSpPr>
              <p:cNvPr id="1039" name="Rectangle 44"/>
              <p:cNvSpPr>
                <a:spLocks noChangeArrowheads="1"/>
              </p:cNvSpPr>
              <p:nvPr userDrawn="1"/>
            </p:nvSpPr>
            <p:spPr bwMode="auto">
              <a:xfrm>
                <a:off x="485024" y="837407"/>
                <a:ext cx="374682"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p>
            </p:txBody>
          </p:sp>
          <p:sp>
            <p:nvSpPr>
              <p:cNvPr id="1040" name="Rectangle 45"/>
              <p:cNvSpPr>
                <a:spLocks noChangeArrowheads="1"/>
              </p:cNvSpPr>
              <p:nvPr userDrawn="1"/>
            </p:nvSpPr>
            <p:spPr bwMode="auto">
              <a:xfrm>
                <a:off x="-2381" y="837407"/>
                <a:ext cx="373095"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p>
            </p:txBody>
          </p:sp>
        </p:grpSp>
      </p:grpSp>
      <p:sp>
        <p:nvSpPr>
          <p:cNvPr id="1027" name="Rectangle 3"/>
          <p:cNvSpPr>
            <a:spLocks noGrp="1" noChangeArrowheads="1"/>
          </p:cNvSpPr>
          <p:nvPr>
            <p:ph type="title"/>
          </p:nvPr>
        </p:nvSpPr>
        <p:spPr bwMode="auto">
          <a:xfrm>
            <a:off x="1298575" y="265113"/>
            <a:ext cx="7543800" cy="4841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8" name="Rectangle 4"/>
          <p:cNvSpPr>
            <a:spLocks noGrp="1" noChangeArrowheads="1"/>
          </p:cNvSpPr>
          <p:nvPr>
            <p:ph type="body" idx="1"/>
          </p:nvPr>
        </p:nvSpPr>
        <p:spPr bwMode="auto">
          <a:xfrm>
            <a:off x="411163" y="1189038"/>
            <a:ext cx="8431212" cy="133508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1029" name="Text Box 96"/>
          <p:cNvSpPr txBox="1">
            <a:spLocks noChangeArrowheads="1"/>
          </p:cNvSpPr>
          <p:nvPr/>
        </p:nvSpPr>
        <p:spPr bwMode="auto">
          <a:xfrm>
            <a:off x="5091113" y="6583363"/>
            <a:ext cx="3894137" cy="152400"/>
          </a:xfrm>
          <a:prstGeom prst="rect">
            <a:avLst/>
          </a:prstGeom>
          <a:noFill/>
          <a:ln w="9525">
            <a:noFill/>
            <a:miter lim="800000"/>
            <a:headEnd/>
            <a:tailEnd/>
          </a:ln>
        </p:spPr>
        <p:txBody>
          <a:bodyPr lIns="0" tIns="0" rIns="0" bIns="0">
            <a:spAutoFit/>
          </a:bodyPr>
          <a:lstStyle/>
          <a:p>
            <a:pPr algn="r"/>
            <a:r>
              <a:rPr lang="en-AU" sz="1000" dirty="0">
                <a:solidFill>
                  <a:srgbClr val="4E84C4"/>
                </a:solidFill>
                <a:latin typeface="Myriad Pro" pitchFamily="34" charset="0"/>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dirty="0">
                <a:solidFill>
                  <a:srgbClr val="4E84C4"/>
                </a:solidFill>
                <a:latin typeface="Myriad Pro" pitchFamily="34" charset="0"/>
              </a:defRPr>
            </a:lvl1pPr>
          </a:lstStyle>
          <a:p>
            <a:pPr>
              <a:defRPr/>
            </a:pPr>
            <a:r>
              <a:rPr lang="en-AU" dirty="0"/>
              <a:t>- </a:t>
            </a:r>
            <a:fld id="{BF090A31-67A2-408B-8804-91E5BC9796CB}" type="slidenum">
              <a:rPr lang="en-AU"/>
              <a:pPr>
                <a:defRPr/>
              </a:pPr>
              <a:t>‹#›</a:t>
            </a:fld>
            <a:r>
              <a:rPr lang="en-AU" dirty="0"/>
              <a:t> -</a:t>
            </a:r>
          </a:p>
        </p:txBody>
      </p:sp>
    </p:spTree>
  </p:cSld>
  <p:clrMap bg1="lt1" tx1="dk1" bg2="lt2" tx2="dk2" accent1="accent1" accent2="accent2" accent3="accent3" accent4="accent4" accent5="accent5" accent6="accent6" hlink="hlink" folHlink="folHlink"/>
  <p:sldLayoutIdLst>
    <p:sldLayoutId id="2147483962" r:id="rId1"/>
    <p:sldLayoutId id="2147483934" r:id="rId2"/>
    <p:sldLayoutId id="2147483935" r:id="rId3"/>
    <p:sldLayoutId id="2147483936" r:id="rId4"/>
    <p:sldLayoutId id="2147483937" r:id="rId5"/>
    <p:sldLayoutId id="2147483938" r:id="rId6"/>
  </p:sldLayoutIdLst>
  <p:hf hdr="0" ftr="0" dt="0"/>
  <p:txStyles>
    <p:titleStyle>
      <a:lvl1pPr algn="l" rtl="0" eaLnBrk="0" fontAlgn="base" hangingPunct="0">
        <a:lnSpc>
          <a:spcPct val="115000"/>
        </a:lnSpc>
        <a:spcBef>
          <a:spcPct val="0"/>
        </a:spcBef>
        <a:spcAft>
          <a:spcPct val="0"/>
        </a:spcAft>
        <a:defRPr sz="2200" b="1">
          <a:solidFill>
            <a:schemeClr val="bg1"/>
          </a:solidFill>
          <a:latin typeface="Myriad Pro" pitchFamily="34" charset="0"/>
          <a:ea typeface="+mj-ea"/>
          <a:cs typeface="+mj-cs"/>
        </a:defRPr>
      </a:lvl1pPr>
      <a:lvl2pPr algn="l" rtl="0" eaLnBrk="0" fontAlgn="base" hangingPunct="0">
        <a:lnSpc>
          <a:spcPct val="115000"/>
        </a:lnSpc>
        <a:spcBef>
          <a:spcPct val="0"/>
        </a:spcBef>
        <a:spcAft>
          <a:spcPct val="0"/>
        </a:spcAft>
        <a:defRPr sz="2200" b="1">
          <a:solidFill>
            <a:schemeClr val="bg1"/>
          </a:solidFill>
          <a:latin typeface="Myriad Pro"/>
        </a:defRPr>
      </a:lvl2pPr>
      <a:lvl3pPr algn="l" rtl="0" eaLnBrk="0" fontAlgn="base" hangingPunct="0">
        <a:lnSpc>
          <a:spcPct val="115000"/>
        </a:lnSpc>
        <a:spcBef>
          <a:spcPct val="0"/>
        </a:spcBef>
        <a:spcAft>
          <a:spcPct val="0"/>
        </a:spcAft>
        <a:defRPr sz="2200" b="1">
          <a:solidFill>
            <a:schemeClr val="bg1"/>
          </a:solidFill>
          <a:latin typeface="Myriad Pro"/>
        </a:defRPr>
      </a:lvl3pPr>
      <a:lvl4pPr algn="l" rtl="0" eaLnBrk="0" fontAlgn="base" hangingPunct="0">
        <a:lnSpc>
          <a:spcPct val="115000"/>
        </a:lnSpc>
        <a:spcBef>
          <a:spcPct val="0"/>
        </a:spcBef>
        <a:spcAft>
          <a:spcPct val="0"/>
        </a:spcAft>
        <a:defRPr sz="2200" b="1">
          <a:solidFill>
            <a:schemeClr val="bg1"/>
          </a:solidFill>
          <a:latin typeface="Myriad Pro"/>
        </a:defRPr>
      </a:lvl4pPr>
      <a:lvl5pPr algn="l" rtl="0" eaLnBrk="0" fontAlgn="base" hangingPunct="0">
        <a:lnSpc>
          <a:spcPct val="115000"/>
        </a:lnSpc>
        <a:spcBef>
          <a:spcPct val="0"/>
        </a:spcBef>
        <a:spcAft>
          <a:spcPct val="0"/>
        </a:spcAft>
        <a:defRPr sz="2200" b="1">
          <a:solidFill>
            <a:schemeClr val="bg1"/>
          </a:solidFill>
          <a:latin typeface="Myriad Pro"/>
        </a:defRPr>
      </a:lvl5pPr>
      <a:lvl6pPr marL="457200" algn="l" rtl="0" eaLnBrk="1" fontAlgn="base" hangingPunct="1">
        <a:lnSpc>
          <a:spcPct val="115000"/>
        </a:lnSpc>
        <a:spcBef>
          <a:spcPct val="0"/>
        </a:spcBef>
        <a:spcAft>
          <a:spcPct val="0"/>
        </a:spcAft>
        <a:defRPr sz="2200" b="1">
          <a:solidFill>
            <a:srgbClr val="4E84C4"/>
          </a:solidFill>
          <a:latin typeface="Arial" charset="0"/>
        </a:defRPr>
      </a:lvl6pPr>
      <a:lvl7pPr marL="914400" algn="l" rtl="0" eaLnBrk="1" fontAlgn="base" hangingPunct="1">
        <a:lnSpc>
          <a:spcPct val="115000"/>
        </a:lnSpc>
        <a:spcBef>
          <a:spcPct val="0"/>
        </a:spcBef>
        <a:spcAft>
          <a:spcPct val="0"/>
        </a:spcAft>
        <a:defRPr sz="2200" b="1">
          <a:solidFill>
            <a:srgbClr val="4E84C4"/>
          </a:solidFill>
          <a:latin typeface="Arial" charset="0"/>
        </a:defRPr>
      </a:lvl7pPr>
      <a:lvl8pPr marL="1371600" algn="l" rtl="0" eaLnBrk="1" fontAlgn="base" hangingPunct="1">
        <a:lnSpc>
          <a:spcPct val="115000"/>
        </a:lnSpc>
        <a:spcBef>
          <a:spcPct val="0"/>
        </a:spcBef>
        <a:spcAft>
          <a:spcPct val="0"/>
        </a:spcAft>
        <a:defRPr sz="2200" b="1">
          <a:solidFill>
            <a:srgbClr val="4E84C4"/>
          </a:solidFill>
          <a:latin typeface="Arial" charset="0"/>
        </a:defRPr>
      </a:lvl8pPr>
      <a:lvl9pPr marL="1828800" algn="l" rtl="0" eaLnBrk="1" fontAlgn="base" hangingPunct="1">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SzPct val="120000"/>
        <a:buChar char="•"/>
        <a:defRPr sz="1600">
          <a:solidFill>
            <a:schemeClr val="tx1"/>
          </a:solidFill>
          <a:latin typeface="Myriad Pro" pitchFamily="34" charset="0"/>
          <a:ea typeface="+mn-ea"/>
          <a:cs typeface="+mn-cs"/>
        </a:defRPr>
      </a:lvl1pPr>
      <a:lvl2pPr marL="457200" indent="-173038" algn="l" rtl="0" eaLnBrk="0" fontAlgn="base" hangingPunct="0">
        <a:spcBef>
          <a:spcPct val="20000"/>
        </a:spcBef>
        <a:spcAft>
          <a:spcPct val="0"/>
        </a:spcAft>
        <a:buClr>
          <a:srgbClr val="4E84C4"/>
        </a:buClr>
        <a:buSzPct val="120000"/>
        <a:buChar char="–"/>
        <a:defRPr sz="1600">
          <a:solidFill>
            <a:schemeClr val="tx1"/>
          </a:solidFill>
          <a:latin typeface="Myriad Pro" pitchFamily="34" charset="0"/>
        </a:defRPr>
      </a:lvl2pPr>
      <a:lvl3pPr marL="741363" indent="-169863" algn="l" rtl="0" eaLnBrk="0" fontAlgn="base" hangingPunct="0">
        <a:spcBef>
          <a:spcPct val="20000"/>
        </a:spcBef>
        <a:spcAft>
          <a:spcPct val="0"/>
        </a:spcAft>
        <a:buClr>
          <a:srgbClr val="4E84C4"/>
        </a:buClr>
        <a:buSzPct val="110000"/>
        <a:buChar char="•"/>
        <a:defRPr sz="1400">
          <a:solidFill>
            <a:schemeClr val="tx1"/>
          </a:solidFill>
          <a:latin typeface="Myriad Pro" pitchFamily="34" charset="0"/>
        </a:defRPr>
      </a:lvl3pPr>
      <a:lvl4pPr marL="1027113" indent="-171450" algn="l" rtl="0" eaLnBrk="0" fontAlgn="base" hangingPunct="0">
        <a:spcBef>
          <a:spcPct val="20000"/>
        </a:spcBef>
        <a:spcAft>
          <a:spcPct val="0"/>
        </a:spcAft>
        <a:buClr>
          <a:srgbClr val="4E84C4"/>
        </a:buClr>
        <a:buSzPct val="110000"/>
        <a:buChar char="–"/>
        <a:defRPr sz="1200">
          <a:solidFill>
            <a:schemeClr val="tx1"/>
          </a:solidFill>
          <a:latin typeface="Myriad Pro" pitchFamily="34" charset="0"/>
        </a:defRPr>
      </a:lvl4pPr>
      <a:lvl5pPr marL="1314450" indent="-171450" algn="l" rtl="0" eaLnBrk="0" fontAlgn="base" hangingPunct="0">
        <a:spcBef>
          <a:spcPct val="20000"/>
        </a:spcBef>
        <a:spcAft>
          <a:spcPct val="0"/>
        </a:spcAft>
        <a:buClr>
          <a:srgbClr val="4E84C4"/>
        </a:buClr>
        <a:buSzPct val="110000"/>
        <a:buChar char="»"/>
        <a:defRPr sz="1200">
          <a:solidFill>
            <a:schemeClr val="tx1"/>
          </a:solidFill>
          <a:latin typeface="Myriad Pro" pitchFamily="34" charset="0"/>
        </a:defRPr>
      </a:lvl5pPr>
      <a:lvl6pPr marL="17716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6pPr>
      <a:lvl7pPr marL="22288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7pPr>
      <a:lvl8pPr marL="26860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8pPr>
      <a:lvl9pPr marL="31432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50" name="Group 29"/>
          <p:cNvGrpSpPr>
            <a:grpSpLocks/>
          </p:cNvGrpSpPr>
          <p:nvPr/>
        </p:nvGrpSpPr>
        <p:grpSpPr bwMode="auto">
          <a:xfrm>
            <a:off x="0" y="0"/>
            <a:ext cx="9144000" cy="6867525"/>
            <a:chOff x="0" y="0"/>
            <a:chExt cx="9144000" cy="6867144"/>
          </a:xfrm>
        </p:grpSpPr>
        <p:sp>
          <p:nvSpPr>
            <p:cNvPr id="7" name="Rectangle 6"/>
            <p:cNvSpPr/>
            <p:nvPr userDrawn="1"/>
          </p:nvSpPr>
          <p:spPr>
            <a:xfrm>
              <a:off x="0" y="0"/>
              <a:ext cx="9144000" cy="6867144"/>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1800" dirty="0"/>
            </a:p>
          </p:txBody>
        </p:sp>
        <p:sp>
          <p:nvSpPr>
            <p:cNvPr id="2054" name="Rectangle 7"/>
            <p:cNvSpPr>
              <a:spLocks noChangeArrowheads="1"/>
            </p:cNvSpPr>
            <p:nvPr userDrawn="1"/>
          </p:nvSpPr>
          <p:spPr bwMode="auto">
            <a:xfrm>
              <a:off x="0" y="1974740"/>
              <a:ext cx="9144000" cy="850853"/>
            </a:xfrm>
            <a:prstGeom prst="rect">
              <a:avLst/>
            </a:prstGeom>
            <a:gradFill rotWithShape="0">
              <a:gsLst>
                <a:gs pos="0">
                  <a:srgbClr val="0067AC"/>
                </a:gs>
                <a:gs pos="100000">
                  <a:srgbClr val="0067AC"/>
                </a:gs>
              </a:gsLst>
              <a:lin ang="5400000" scaled="1"/>
            </a:gradFill>
            <a:ln w="12700" algn="ctr">
              <a:noFill/>
              <a:round/>
              <a:headEnd/>
              <a:tailEnd/>
            </a:ln>
          </p:spPr>
          <p:txBody>
            <a:bodyPr wrap="none" anchor="ctr"/>
            <a:lstStyle/>
            <a:p>
              <a:pPr algn="ctr"/>
              <a:endParaRPr lang="en-US" dirty="0"/>
            </a:p>
          </p:txBody>
        </p:sp>
        <p:grpSp>
          <p:nvGrpSpPr>
            <p:cNvPr id="2055" name="Group 4"/>
            <p:cNvGrpSpPr>
              <a:grpSpLocks noChangeAspect="1"/>
            </p:cNvGrpSpPr>
            <p:nvPr userDrawn="1"/>
          </p:nvGrpSpPr>
          <p:grpSpPr bwMode="auto">
            <a:xfrm>
              <a:off x="430213" y="5897563"/>
              <a:ext cx="1368425" cy="579437"/>
              <a:chOff x="271" y="3715"/>
              <a:chExt cx="862" cy="365"/>
            </a:xfrm>
          </p:grpSpPr>
          <p:sp>
            <p:nvSpPr>
              <p:cNvPr id="2069" name="AutoShape 3"/>
              <p:cNvSpPr>
                <a:spLocks noChangeAspect="1" noChangeArrowheads="1" noTextEdit="1"/>
              </p:cNvSpPr>
              <p:nvPr userDrawn="1"/>
            </p:nvSpPr>
            <p:spPr bwMode="auto">
              <a:xfrm>
                <a:off x="271" y="3715"/>
                <a:ext cx="862" cy="365"/>
              </a:xfrm>
              <a:prstGeom prst="rect">
                <a:avLst/>
              </a:prstGeom>
              <a:noFill/>
              <a:ln w="9525">
                <a:noFill/>
                <a:miter lim="800000"/>
                <a:headEnd/>
                <a:tailEnd/>
              </a:ln>
            </p:spPr>
            <p:txBody>
              <a:bodyPr/>
              <a:lstStyle/>
              <a:p>
                <a:endParaRPr lang="en-GB" dirty="0"/>
              </a:p>
            </p:txBody>
          </p:sp>
          <p:sp>
            <p:nvSpPr>
              <p:cNvPr id="2070" name="Freeform 5"/>
              <p:cNvSpPr>
                <a:spLocks noEditPoints="1"/>
              </p:cNvSpPr>
              <p:nvPr userDrawn="1"/>
            </p:nvSpPr>
            <p:spPr bwMode="auto">
              <a:xfrm>
                <a:off x="271" y="3715"/>
                <a:ext cx="862" cy="365"/>
              </a:xfrm>
              <a:custGeom>
                <a:avLst/>
                <a:gdLst>
                  <a:gd name="T0" fmla="*/ 8854 w 16378"/>
                  <a:gd name="T1" fmla="*/ 552 h 6935"/>
                  <a:gd name="T2" fmla="*/ 8977 w 16378"/>
                  <a:gd name="T3" fmla="*/ 1268 h 6935"/>
                  <a:gd name="T4" fmla="*/ 10249 w 16378"/>
                  <a:gd name="T5" fmla="*/ 5721 h 6935"/>
                  <a:gd name="T6" fmla="*/ 288 w 16378"/>
                  <a:gd name="T7" fmla="*/ 5379 h 6935"/>
                  <a:gd name="T8" fmla="*/ 792 w 16378"/>
                  <a:gd name="T9" fmla="*/ 6494 h 6935"/>
                  <a:gd name="T10" fmla="*/ 12 w 16378"/>
                  <a:gd name="T11" fmla="*/ 5599 h 6935"/>
                  <a:gd name="T12" fmla="*/ 1565 w 16378"/>
                  <a:gd name="T13" fmla="*/ 5433 h 6935"/>
                  <a:gd name="T14" fmla="*/ 2980 w 16378"/>
                  <a:gd name="T15" fmla="*/ 6488 h 6935"/>
                  <a:gd name="T16" fmla="*/ 4082 w 16378"/>
                  <a:gd name="T17" fmla="*/ 6105 h 6935"/>
                  <a:gd name="T18" fmla="*/ 3451 w 16378"/>
                  <a:gd name="T19" fmla="*/ 5625 h 6935"/>
                  <a:gd name="T20" fmla="*/ 4491 w 16378"/>
                  <a:gd name="T21" fmla="*/ 6154 h 6935"/>
                  <a:gd name="T22" fmla="*/ 4926 w 16378"/>
                  <a:gd name="T23" fmla="*/ 6316 h 6935"/>
                  <a:gd name="T24" fmla="*/ 4490 w 16378"/>
                  <a:gd name="T25" fmla="*/ 5492 h 6935"/>
                  <a:gd name="T26" fmla="*/ 5794 w 16378"/>
                  <a:gd name="T27" fmla="*/ 6292 h 6935"/>
                  <a:gd name="T28" fmla="*/ 6971 w 16378"/>
                  <a:gd name="T29" fmla="*/ 5693 h 6935"/>
                  <a:gd name="T30" fmla="*/ 7520 w 16378"/>
                  <a:gd name="T31" fmla="*/ 5957 h 6935"/>
                  <a:gd name="T32" fmla="*/ 7357 w 16378"/>
                  <a:gd name="T33" fmla="*/ 6161 h 6935"/>
                  <a:gd name="T34" fmla="*/ 8352 w 16378"/>
                  <a:gd name="T35" fmla="*/ 5116 h 6935"/>
                  <a:gd name="T36" fmla="*/ 9626 w 16378"/>
                  <a:gd name="T37" fmla="*/ 5485 h 6935"/>
                  <a:gd name="T38" fmla="*/ 10106 w 16378"/>
                  <a:gd name="T39" fmla="*/ 5611 h 6935"/>
                  <a:gd name="T40" fmla="*/ 10571 w 16378"/>
                  <a:gd name="T41" fmla="*/ 6770 h 6935"/>
                  <a:gd name="T42" fmla="*/ 16115 w 16378"/>
                  <a:gd name="T43" fmla="*/ 3967 h 6935"/>
                  <a:gd name="T44" fmla="*/ 16196 w 16378"/>
                  <a:gd name="T45" fmla="*/ 2896 h 6935"/>
                  <a:gd name="T46" fmla="*/ 15886 w 16378"/>
                  <a:gd name="T47" fmla="*/ 3823 h 6935"/>
                  <a:gd name="T48" fmla="*/ 15085 w 16378"/>
                  <a:gd name="T49" fmla="*/ 2885 h 6935"/>
                  <a:gd name="T50" fmla="*/ 13952 w 16378"/>
                  <a:gd name="T51" fmla="*/ 2900 h 6935"/>
                  <a:gd name="T52" fmla="*/ 13571 w 16378"/>
                  <a:gd name="T53" fmla="*/ 3711 h 6935"/>
                  <a:gd name="T54" fmla="*/ 14027 w 16378"/>
                  <a:gd name="T55" fmla="*/ 3737 h 6935"/>
                  <a:gd name="T56" fmla="*/ 12196 w 16378"/>
                  <a:gd name="T57" fmla="*/ 2716 h 6935"/>
                  <a:gd name="T58" fmla="*/ 11485 w 16378"/>
                  <a:gd name="T59" fmla="*/ 3801 h 6935"/>
                  <a:gd name="T60" fmla="*/ 11837 w 16378"/>
                  <a:gd name="T61" fmla="*/ 3788 h 6935"/>
                  <a:gd name="T62" fmla="*/ 9373 w 16378"/>
                  <a:gd name="T63" fmla="*/ 2999 h 6935"/>
                  <a:gd name="T64" fmla="*/ 9398 w 16378"/>
                  <a:gd name="T65" fmla="*/ 3288 h 6935"/>
                  <a:gd name="T66" fmla="*/ 8147 w 16378"/>
                  <a:gd name="T67" fmla="*/ 3904 h 6935"/>
                  <a:gd name="T68" fmla="*/ 8334 w 16378"/>
                  <a:gd name="T69" fmla="*/ 2849 h 6935"/>
                  <a:gd name="T70" fmla="*/ 8164 w 16378"/>
                  <a:gd name="T71" fmla="*/ 2995 h 6935"/>
                  <a:gd name="T72" fmla="*/ 7024 w 16378"/>
                  <a:gd name="T73" fmla="*/ 3977 h 6935"/>
                  <a:gd name="T74" fmla="*/ 7333 w 16378"/>
                  <a:gd name="T75" fmla="*/ 3057 h 6935"/>
                  <a:gd name="T76" fmla="*/ 7182 w 16378"/>
                  <a:gd name="T77" fmla="*/ 3826 h 6935"/>
                  <a:gd name="T78" fmla="*/ 6148 w 16378"/>
                  <a:gd name="T79" fmla="*/ 3170 h 6935"/>
                  <a:gd name="T80" fmla="*/ 6350 w 16378"/>
                  <a:gd name="T81" fmla="*/ 3540 h 6935"/>
                  <a:gd name="T82" fmla="*/ 4996 w 16378"/>
                  <a:gd name="T83" fmla="*/ 3030 h 6935"/>
                  <a:gd name="T84" fmla="*/ 5117 w 16378"/>
                  <a:gd name="T85" fmla="*/ 3721 h 6935"/>
                  <a:gd name="T86" fmla="*/ 4136 w 16378"/>
                  <a:gd name="T87" fmla="*/ 3046 h 6935"/>
                  <a:gd name="T88" fmla="*/ 3722 w 16378"/>
                  <a:gd name="T89" fmla="*/ 3192 h 6935"/>
                  <a:gd name="T90" fmla="*/ 2688 w 16378"/>
                  <a:gd name="T91" fmla="*/ 3971 h 6935"/>
                  <a:gd name="T92" fmla="*/ 2822 w 16378"/>
                  <a:gd name="T93" fmla="*/ 2903 h 6935"/>
                  <a:gd name="T94" fmla="*/ 2514 w 16378"/>
                  <a:gd name="T95" fmla="*/ 3831 h 6935"/>
                  <a:gd name="T96" fmla="*/ 1489 w 16378"/>
                  <a:gd name="T97" fmla="*/ 3980 h 6935"/>
                  <a:gd name="T98" fmla="*/ 773 w 16378"/>
                  <a:gd name="T99" fmla="*/ 3250 h 6935"/>
                  <a:gd name="T100" fmla="*/ 702 w 16378"/>
                  <a:gd name="T101" fmla="*/ 3440 h 6935"/>
                  <a:gd name="T102" fmla="*/ 546 w 16378"/>
                  <a:gd name="T103" fmla="*/ 3076 h 6935"/>
                  <a:gd name="T104" fmla="*/ 2800 w 16378"/>
                  <a:gd name="T105" fmla="*/ 865 h 6935"/>
                  <a:gd name="T106" fmla="*/ 2247 w 16378"/>
                  <a:gd name="T107" fmla="*/ 45 h 6935"/>
                  <a:gd name="T108" fmla="*/ 2495 w 16378"/>
                  <a:gd name="T109" fmla="*/ 1329 h 6935"/>
                  <a:gd name="T110" fmla="*/ 3050 w 16378"/>
                  <a:gd name="T111" fmla="*/ 977 h 6935"/>
                  <a:gd name="T112" fmla="*/ 3241 w 16378"/>
                  <a:gd name="T113" fmla="*/ 831 h 6935"/>
                  <a:gd name="T114" fmla="*/ 4541 w 16378"/>
                  <a:gd name="T115" fmla="*/ 445 h 6935"/>
                  <a:gd name="T116" fmla="*/ 6072 w 16378"/>
                  <a:gd name="T117" fmla="*/ 27 h 6935"/>
                  <a:gd name="T118" fmla="*/ 6744 w 16378"/>
                  <a:gd name="T119" fmla="*/ 666 h 6935"/>
                  <a:gd name="T120" fmla="*/ 6751 w 16378"/>
                  <a:gd name="T121" fmla="*/ 1467 h 6935"/>
                  <a:gd name="T122" fmla="*/ 7404 w 16378"/>
                  <a:gd name="T123" fmla="*/ 1034 h 6935"/>
                  <a:gd name="T124" fmla="*/ 7603 w 16378"/>
                  <a:gd name="T125" fmla="*/ 780 h 69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378" h="6935">
                    <a:moveTo>
                      <a:pt x="8489" y="1432"/>
                    </a:moveTo>
                    <a:lnTo>
                      <a:pt x="8520" y="1447"/>
                    </a:lnTo>
                    <a:lnTo>
                      <a:pt x="8550" y="1461"/>
                    </a:lnTo>
                    <a:lnTo>
                      <a:pt x="8585" y="1474"/>
                    </a:lnTo>
                    <a:lnTo>
                      <a:pt x="8621" y="1485"/>
                    </a:lnTo>
                    <a:lnTo>
                      <a:pt x="8660" y="1494"/>
                    </a:lnTo>
                    <a:lnTo>
                      <a:pt x="8700" y="1500"/>
                    </a:lnTo>
                    <a:lnTo>
                      <a:pt x="8721" y="1502"/>
                    </a:lnTo>
                    <a:lnTo>
                      <a:pt x="8742" y="1504"/>
                    </a:lnTo>
                    <a:lnTo>
                      <a:pt x="8764" y="1505"/>
                    </a:lnTo>
                    <a:lnTo>
                      <a:pt x="8785" y="1505"/>
                    </a:lnTo>
                    <a:lnTo>
                      <a:pt x="8807" y="1505"/>
                    </a:lnTo>
                    <a:lnTo>
                      <a:pt x="8830" y="1504"/>
                    </a:lnTo>
                    <a:lnTo>
                      <a:pt x="8850" y="1502"/>
                    </a:lnTo>
                    <a:lnTo>
                      <a:pt x="8872" y="1499"/>
                    </a:lnTo>
                    <a:lnTo>
                      <a:pt x="8892" y="1496"/>
                    </a:lnTo>
                    <a:lnTo>
                      <a:pt x="8912" y="1493"/>
                    </a:lnTo>
                    <a:lnTo>
                      <a:pt x="8931" y="1488"/>
                    </a:lnTo>
                    <a:lnTo>
                      <a:pt x="8950" y="1482"/>
                    </a:lnTo>
                    <a:lnTo>
                      <a:pt x="8966" y="1476"/>
                    </a:lnTo>
                    <a:lnTo>
                      <a:pt x="8982" y="1469"/>
                    </a:lnTo>
                    <a:lnTo>
                      <a:pt x="9001" y="1462"/>
                    </a:lnTo>
                    <a:lnTo>
                      <a:pt x="9015" y="1454"/>
                    </a:lnTo>
                    <a:lnTo>
                      <a:pt x="9029" y="1445"/>
                    </a:lnTo>
                    <a:lnTo>
                      <a:pt x="9044" y="1437"/>
                    </a:lnTo>
                    <a:lnTo>
                      <a:pt x="9059" y="1427"/>
                    </a:lnTo>
                    <a:lnTo>
                      <a:pt x="9071" y="1416"/>
                    </a:lnTo>
                    <a:lnTo>
                      <a:pt x="9084" y="1406"/>
                    </a:lnTo>
                    <a:lnTo>
                      <a:pt x="9094" y="1396"/>
                    </a:lnTo>
                    <a:lnTo>
                      <a:pt x="9104" y="1384"/>
                    </a:lnTo>
                    <a:lnTo>
                      <a:pt x="9115" y="1371"/>
                    </a:lnTo>
                    <a:lnTo>
                      <a:pt x="9125" y="1358"/>
                    </a:lnTo>
                    <a:lnTo>
                      <a:pt x="9134" y="1344"/>
                    </a:lnTo>
                    <a:lnTo>
                      <a:pt x="9141" y="1330"/>
                    </a:lnTo>
                    <a:lnTo>
                      <a:pt x="9147" y="1317"/>
                    </a:lnTo>
                    <a:lnTo>
                      <a:pt x="9153" y="1302"/>
                    </a:lnTo>
                    <a:lnTo>
                      <a:pt x="9158" y="1286"/>
                    </a:lnTo>
                    <a:lnTo>
                      <a:pt x="9162" y="1272"/>
                    </a:lnTo>
                    <a:lnTo>
                      <a:pt x="9167" y="1256"/>
                    </a:lnTo>
                    <a:lnTo>
                      <a:pt x="9172" y="1239"/>
                    </a:lnTo>
                    <a:lnTo>
                      <a:pt x="9173" y="1223"/>
                    </a:lnTo>
                    <a:lnTo>
                      <a:pt x="9174" y="1206"/>
                    </a:lnTo>
                    <a:lnTo>
                      <a:pt x="9175" y="1188"/>
                    </a:lnTo>
                    <a:lnTo>
                      <a:pt x="9174" y="1159"/>
                    </a:lnTo>
                    <a:lnTo>
                      <a:pt x="9170" y="1133"/>
                    </a:lnTo>
                    <a:lnTo>
                      <a:pt x="9163" y="1107"/>
                    </a:lnTo>
                    <a:lnTo>
                      <a:pt x="9155" y="1082"/>
                    </a:lnTo>
                    <a:lnTo>
                      <a:pt x="9147" y="1060"/>
                    </a:lnTo>
                    <a:lnTo>
                      <a:pt x="9135" y="1037"/>
                    </a:lnTo>
                    <a:lnTo>
                      <a:pt x="9122" y="1018"/>
                    </a:lnTo>
                    <a:lnTo>
                      <a:pt x="9103" y="997"/>
                    </a:lnTo>
                    <a:lnTo>
                      <a:pt x="9086" y="979"/>
                    </a:lnTo>
                    <a:lnTo>
                      <a:pt x="9065" y="961"/>
                    </a:lnTo>
                    <a:lnTo>
                      <a:pt x="9042" y="945"/>
                    </a:lnTo>
                    <a:lnTo>
                      <a:pt x="9017" y="930"/>
                    </a:lnTo>
                    <a:lnTo>
                      <a:pt x="8992" y="915"/>
                    </a:lnTo>
                    <a:lnTo>
                      <a:pt x="8963" y="901"/>
                    </a:lnTo>
                    <a:lnTo>
                      <a:pt x="8932" y="885"/>
                    </a:lnTo>
                    <a:lnTo>
                      <a:pt x="8899" y="873"/>
                    </a:lnTo>
                    <a:lnTo>
                      <a:pt x="8851" y="854"/>
                    </a:lnTo>
                    <a:lnTo>
                      <a:pt x="8811" y="835"/>
                    </a:lnTo>
                    <a:lnTo>
                      <a:pt x="8793" y="825"/>
                    </a:lnTo>
                    <a:lnTo>
                      <a:pt x="8778" y="816"/>
                    </a:lnTo>
                    <a:lnTo>
                      <a:pt x="8762" y="807"/>
                    </a:lnTo>
                    <a:lnTo>
                      <a:pt x="8750" y="796"/>
                    </a:lnTo>
                    <a:lnTo>
                      <a:pt x="8738" y="786"/>
                    </a:lnTo>
                    <a:lnTo>
                      <a:pt x="8728" y="775"/>
                    </a:lnTo>
                    <a:lnTo>
                      <a:pt x="8720" y="762"/>
                    </a:lnTo>
                    <a:lnTo>
                      <a:pt x="8714" y="750"/>
                    </a:lnTo>
                    <a:lnTo>
                      <a:pt x="8709" y="738"/>
                    </a:lnTo>
                    <a:lnTo>
                      <a:pt x="8705" y="725"/>
                    </a:lnTo>
                    <a:lnTo>
                      <a:pt x="8703" y="709"/>
                    </a:lnTo>
                    <a:lnTo>
                      <a:pt x="8703" y="694"/>
                    </a:lnTo>
                    <a:lnTo>
                      <a:pt x="8703" y="679"/>
                    </a:lnTo>
                    <a:lnTo>
                      <a:pt x="8705" y="666"/>
                    </a:lnTo>
                    <a:lnTo>
                      <a:pt x="8709" y="651"/>
                    </a:lnTo>
                    <a:lnTo>
                      <a:pt x="8714" y="637"/>
                    </a:lnTo>
                    <a:lnTo>
                      <a:pt x="8720" y="625"/>
                    </a:lnTo>
                    <a:lnTo>
                      <a:pt x="8727" y="615"/>
                    </a:lnTo>
                    <a:lnTo>
                      <a:pt x="8736" y="604"/>
                    </a:lnTo>
                    <a:lnTo>
                      <a:pt x="8747" y="592"/>
                    </a:lnTo>
                    <a:lnTo>
                      <a:pt x="8759" y="583"/>
                    </a:lnTo>
                    <a:lnTo>
                      <a:pt x="8771" y="576"/>
                    </a:lnTo>
                    <a:lnTo>
                      <a:pt x="8785" y="568"/>
                    </a:lnTo>
                    <a:lnTo>
                      <a:pt x="8800" y="562"/>
                    </a:lnTo>
                    <a:lnTo>
                      <a:pt x="8818" y="558"/>
                    </a:lnTo>
                    <a:lnTo>
                      <a:pt x="8836" y="553"/>
                    </a:lnTo>
                    <a:lnTo>
                      <a:pt x="8854" y="552"/>
                    </a:lnTo>
                    <a:lnTo>
                      <a:pt x="8876" y="551"/>
                    </a:lnTo>
                    <a:lnTo>
                      <a:pt x="8893" y="551"/>
                    </a:lnTo>
                    <a:lnTo>
                      <a:pt x="8910" y="552"/>
                    </a:lnTo>
                    <a:lnTo>
                      <a:pt x="8928" y="554"/>
                    </a:lnTo>
                    <a:lnTo>
                      <a:pt x="8944" y="558"/>
                    </a:lnTo>
                    <a:lnTo>
                      <a:pt x="8975" y="564"/>
                    </a:lnTo>
                    <a:lnTo>
                      <a:pt x="9004" y="572"/>
                    </a:lnTo>
                    <a:lnTo>
                      <a:pt x="9029" y="581"/>
                    </a:lnTo>
                    <a:lnTo>
                      <a:pt x="9053" y="591"/>
                    </a:lnTo>
                    <a:lnTo>
                      <a:pt x="9072" y="603"/>
                    </a:lnTo>
                    <a:lnTo>
                      <a:pt x="9090" y="612"/>
                    </a:lnTo>
                    <a:lnTo>
                      <a:pt x="9135" y="474"/>
                    </a:lnTo>
                    <a:lnTo>
                      <a:pt x="9112" y="460"/>
                    </a:lnTo>
                    <a:lnTo>
                      <a:pt x="9086" y="448"/>
                    </a:lnTo>
                    <a:lnTo>
                      <a:pt x="9058" y="439"/>
                    </a:lnTo>
                    <a:lnTo>
                      <a:pt x="9026" y="428"/>
                    </a:lnTo>
                    <a:lnTo>
                      <a:pt x="8993" y="421"/>
                    </a:lnTo>
                    <a:lnTo>
                      <a:pt x="8957" y="414"/>
                    </a:lnTo>
                    <a:lnTo>
                      <a:pt x="8919" y="411"/>
                    </a:lnTo>
                    <a:lnTo>
                      <a:pt x="8880" y="409"/>
                    </a:lnTo>
                    <a:lnTo>
                      <a:pt x="8858" y="409"/>
                    </a:lnTo>
                    <a:lnTo>
                      <a:pt x="8838" y="411"/>
                    </a:lnTo>
                    <a:lnTo>
                      <a:pt x="8820" y="413"/>
                    </a:lnTo>
                    <a:lnTo>
                      <a:pt x="8799" y="416"/>
                    </a:lnTo>
                    <a:lnTo>
                      <a:pt x="8781" y="420"/>
                    </a:lnTo>
                    <a:lnTo>
                      <a:pt x="8764" y="424"/>
                    </a:lnTo>
                    <a:lnTo>
                      <a:pt x="8747" y="428"/>
                    </a:lnTo>
                    <a:lnTo>
                      <a:pt x="8728" y="434"/>
                    </a:lnTo>
                    <a:lnTo>
                      <a:pt x="8712" y="440"/>
                    </a:lnTo>
                    <a:lnTo>
                      <a:pt x="8698" y="447"/>
                    </a:lnTo>
                    <a:lnTo>
                      <a:pt x="8680" y="455"/>
                    </a:lnTo>
                    <a:lnTo>
                      <a:pt x="8667" y="462"/>
                    </a:lnTo>
                    <a:lnTo>
                      <a:pt x="8653" y="470"/>
                    </a:lnTo>
                    <a:lnTo>
                      <a:pt x="8640" y="482"/>
                    </a:lnTo>
                    <a:lnTo>
                      <a:pt x="8628" y="490"/>
                    </a:lnTo>
                    <a:lnTo>
                      <a:pt x="8615" y="501"/>
                    </a:lnTo>
                    <a:lnTo>
                      <a:pt x="8604" y="510"/>
                    </a:lnTo>
                    <a:lnTo>
                      <a:pt x="8593" y="522"/>
                    </a:lnTo>
                    <a:lnTo>
                      <a:pt x="8583" y="533"/>
                    </a:lnTo>
                    <a:lnTo>
                      <a:pt x="8575" y="546"/>
                    </a:lnTo>
                    <a:lnTo>
                      <a:pt x="8566" y="559"/>
                    </a:lnTo>
                    <a:lnTo>
                      <a:pt x="8556" y="571"/>
                    </a:lnTo>
                    <a:lnTo>
                      <a:pt x="8549" y="584"/>
                    </a:lnTo>
                    <a:lnTo>
                      <a:pt x="8543" y="598"/>
                    </a:lnTo>
                    <a:lnTo>
                      <a:pt x="8537" y="612"/>
                    </a:lnTo>
                    <a:lnTo>
                      <a:pt x="8532" y="627"/>
                    </a:lnTo>
                    <a:lnTo>
                      <a:pt x="8528" y="641"/>
                    </a:lnTo>
                    <a:lnTo>
                      <a:pt x="8525" y="656"/>
                    </a:lnTo>
                    <a:lnTo>
                      <a:pt x="8523" y="671"/>
                    </a:lnTo>
                    <a:lnTo>
                      <a:pt x="8520" y="687"/>
                    </a:lnTo>
                    <a:lnTo>
                      <a:pt x="8519" y="701"/>
                    </a:lnTo>
                    <a:lnTo>
                      <a:pt x="8519" y="718"/>
                    </a:lnTo>
                    <a:lnTo>
                      <a:pt x="8520" y="740"/>
                    </a:lnTo>
                    <a:lnTo>
                      <a:pt x="8523" y="762"/>
                    </a:lnTo>
                    <a:lnTo>
                      <a:pt x="8527" y="786"/>
                    </a:lnTo>
                    <a:lnTo>
                      <a:pt x="8534" y="807"/>
                    </a:lnTo>
                    <a:lnTo>
                      <a:pt x="8544" y="827"/>
                    </a:lnTo>
                    <a:lnTo>
                      <a:pt x="8556" y="848"/>
                    </a:lnTo>
                    <a:lnTo>
                      <a:pt x="8571" y="867"/>
                    </a:lnTo>
                    <a:lnTo>
                      <a:pt x="8587" y="885"/>
                    </a:lnTo>
                    <a:lnTo>
                      <a:pt x="8604" y="905"/>
                    </a:lnTo>
                    <a:lnTo>
                      <a:pt x="8626" y="922"/>
                    </a:lnTo>
                    <a:lnTo>
                      <a:pt x="8648" y="940"/>
                    </a:lnTo>
                    <a:lnTo>
                      <a:pt x="8673" y="956"/>
                    </a:lnTo>
                    <a:lnTo>
                      <a:pt x="8702" y="973"/>
                    </a:lnTo>
                    <a:lnTo>
                      <a:pt x="8730" y="987"/>
                    </a:lnTo>
                    <a:lnTo>
                      <a:pt x="8762" y="1000"/>
                    </a:lnTo>
                    <a:lnTo>
                      <a:pt x="8797" y="1016"/>
                    </a:lnTo>
                    <a:lnTo>
                      <a:pt x="8823" y="1025"/>
                    </a:lnTo>
                    <a:lnTo>
                      <a:pt x="8845" y="1035"/>
                    </a:lnTo>
                    <a:lnTo>
                      <a:pt x="8868" y="1043"/>
                    </a:lnTo>
                    <a:lnTo>
                      <a:pt x="8886" y="1054"/>
                    </a:lnTo>
                    <a:lnTo>
                      <a:pt x="8902" y="1063"/>
                    </a:lnTo>
                    <a:lnTo>
                      <a:pt x="8919" y="1074"/>
                    </a:lnTo>
                    <a:lnTo>
                      <a:pt x="8933" y="1085"/>
                    </a:lnTo>
                    <a:lnTo>
                      <a:pt x="8945" y="1096"/>
                    </a:lnTo>
                    <a:lnTo>
                      <a:pt x="8957" y="1107"/>
                    </a:lnTo>
                    <a:lnTo>
                      <a:pt x="8965" y="1119"/>
                    </a:lnTo>
                    <a:lnTo>
                      <a:pt x="8972" y="1132"/>
                    </a:lnTo>
                    <a:lnTo>
                      <a:pt x="8978" y="1145"/>
                    </a:lnTo>
                    <a:lnTo>
                      <a:pt x="8983" y="1158"/>
                    </a:lnTo>
                    <a:lnTo>
                      <a:pt x="8988" y="1172"/>
                    </a:lnTo>
                    <a:lnTo>
                      <a:pt x="8989" y="1190"/>
                    </a:lnTo>
                    <a:lnTo>
                      <a:pt x="8990" y="1206"/>
                    </a:lnTo>
                    <a:lnTo>
                      <a:pt x="8989" y="1222"/>
                    </a:lnTo>
                    <a:lnTo>
                      <a:pt x="8986" y="1238"/>
                    </a:lnTo>
                    <a:lnTo>
                      <a:pt x="8982" y="1253"/>
                    </a:lnTo>
                    <a:lnTo>
                      <a:pt x="8977" y="1268"/>
                    </a:lnTo>
                    <a:lnTo>
                      <a:pt x="8970" y="1282"/>
                    </a:lnTo>
                    <a:lnTo>
                      <a:pt x="8963" y="1294"/>
                    </a:lnTo>
                    <a:lnTo>
                      <a:pt x="8953" y="1306"/>
                    </a:lnTo>
                    <a:lnTo>
                      <a:pt x="8940" y="1317"/>
                    </a:lnTo>
                    <a:lnTo>
                      <a:pt x="8927" y="1327"/>
                    </a:lnTo>
                    <a:lnTo>
                      <a:pt x="8913" y="1335"/>
                    </a:lnTo>
                    <a:lnTo>
                      <a:pt x="8895" y="1343"/>
                    </a:lnTo>
                    <a:lnTo>
                      <a:pt x="8878" y="1350"/>
                    </a:lnTo>
                    <a:lnTo>
                      <a:pt x="8857" y="1355"/>
                    </a:lnTo>
                    <a:lnTo>
                      <a:pt x="8837" y="1359"/>
                    </a:lnTo>
                    <a:lnTo>
                      <a:pt x="8813" y="1361"/>
                    </a:lnTo>
                    <a:lnTo>
                      <a:pt x="8788" y="1361"/>
                    </a:lnTo>
                    <a:lnTo>
                      <a:pt x="8771" y="1361"/>
                    </a:lnTo>
                    <a:lnTo>
                      <a:pt x="8753" y="1360"/>
                    </a:lnTo>
                    <a:lnTo>
                      <a:pt x="8735" y="1358"/>
                    </a:lnTo>
                    <a:lnTo>
                      <a:pt x="8717" y="1355"/>
                    </a:lnTo>
                    <a:lnTo>
                      <a:pt x="8682" y="1348"/>
                    </a:lnTo>
                    <a:lnTo>
                      <a:pt x="8648" y="1337"/>
                    </a:lnTo>
                    <a:lnTo>
                      <a:pt x="8616" y="1327"/>
                    </a:lnTo>
                    <a:lnTo>
                      <a:pt x="8587" y="1315"/>
                    </a:lnTo>
                    <a:lnTo>
                      <a:pt x="8559" y="1302"/>
                    </a:lnTo>
                    <a:lnTo>
                      <a:pt x="8536" y="1288"/>
                    </a:lnTo>
                    <a:lnTo>
                      <a:pt x="8489" y="1432"/>
                    </a:lnTo>
                    <a:close/>
                    <a:moveTo>
                      <a:pt x="10787" y="6032"/>
                    </a:moveTo>
                    <a:lnTo>
                      <a:pt x="10785" y="6059"/>
                    </a:lnTo>
                    <a:lnTo>
                      <a:pt x="10782" y="6085"/>
                    </a:lnTo>
                    <a:lnTo>
                      <a:pt x="10781" y="6098"/>
                    </a:lnTo>
                    <a:lnTo>
                      <a:pt x="10778" y="6110"/>
                    </a:lnTo>
                    <a:lnTo>
                      <a:pt x="10775" y="6122"/>
                    </a:lnTo>
                    <a:lnTo>
                      <a:pt x="10772" y="6135"/>
                    </a:lnTo>
                    <a:lnTo>
                      <a:pt x="10762" y="6156"/>
                    </a:lnTo>
                    <a:lnTo>
                      <a:pt x="10754" y="6178"/>
                    </a:lnTo>
                    <a:lnTo>
                      <a:pt x="10744" y="6199"/>
                    </a:lnTo>
                    <a:lnTo>
                      <a:pt x="10731" y="6218"/>
                    </a:lnTo>
                    <a:lnTo>
                      <a:pt x="10716" y="6235"/>
                    </a:lnTo>
                    <a:lnTo>
                      <a:pt x="10701" y="6252"/>
                    </a:lnTo>
                    <a:lnTo>
                      <a:pt x="10687" y="6267"/>
                    </a:lnTo>
                    <a:lnTo>
                      <a:pt x="10669" y="6280"/>
                    </a:lnTo>
                    <a:lnTo>
                      <a:pt x="10651" y="6291"/>
                    </a:lnTo>
                    <a:lnTo>
                      <a:pt x="10633" y="6304"/>
                    </a:lnTo>
                    <a:lnTo>
                      <a:pt x="10613" y="6312"/>
                    </a:lnTo>
                    <a:lnTo>
                      <a:pt x="10593" y="6319"/>
                    </a:lnTo>
                    <a:lnTo>
                      <a:pt x="10572" y="6324"/>
                    </a:lnTo>
                    <a:lnTo>
                      <a:pt x="10552" y="6329"/>
                    </a:lnTo>
                    <a:lnTo>
                      <a:pt x="10528" y="6331"/>
                    </a:lnTo>
                    <a:lnTo>
                      <a:pt x="10509" y="6331"/>
                    </a:lnTo>
                    <a:lnTo>
                      <a:pt x="10489" y="6331"/>
                    </a:lnTo>
                    <a:lnTo>
                      <a:pt x="10471" y="6330"/>
                    </a:lnTo>
                    <a:lnTo>
                      <a:pt x="10452" y="6327"/>
                    </a:lnTo>
                    <a:lnTo>
                      <a:pt x="10436" y="6324"/>
                    </a:lnTo>
                    <a:lnTo>
                      <a:pt x="10418" y="6320"/>
                    </a:lnTo>
                    <a:lnTo>
                      <a:pt x="10404" y="6316"/>
                    </a:lnTo>
                    <a:lnTo>
                      <a:pt x="10389" y="6310"/>
                    </a:lnTo>
                    <a:lnTo>
                      <a:pt x="10371" y="6301"/>
                    </a:lnTo>
                    <a:lnTo>
                      <a:pt x="10360" y="6293"/>
                    </a:lnTo>
                    <a:lnTo>
                      <a:pt x="10346" y="6285"/>
                    </a:lnTo>
                    <a:lnTo>
                      <a:pt x="10332" y="6276"/>
                    </a:lnTo>
                    <a:lnTo>
                      <a:pt x="10320" y="6267"/>
                    </a:lnTo>
                    <a:lnTo>
                      <a:pt x="10308" y="6256"/>
                    </a:lnTo>
                    <a:lnTo>
                      <a:pt x="10298" y="6244"/>
                    </a:lnTo>
                    <a:lnTo>
                      <a:pt x="10285" y="6232"/>
                    </a:lnTo>
                    <a:lnTo>
                      <a:pt x="10276" y="6219"/>
                    </a:lnTo>
                    <a:lnTo>
                      <a:pt x="10267" y="6206"/>
                    </a:lnTo>
                    <a:lnTo>
                      <a:pt x="10258" y="6193"/>
                    </a:lnTo>
                    <a:lnTo>
                      <a:pt x="10249" y="6178"/>
                    </a:lnTo>
                    <a:lnTo>
                      <a:pt x="10242" y="6163"/>
                    </a:lnTo>
                    <a:lnTo>
                      <a:pt x="10235" y="6148"/>
                    </a:lnTo>
                    <a:lnTo>
                      <a:pt x="10229" y="6134"/>
                    </a:lnTo>
                    <a:lnTo>
                      <a:pt x="10223" y="6115"/>
                    </a:lnTo>
                    <a:lnTo>
                      <a:pt x="10219" y="6100"/>
                    </a:lnTo>
                    <a:lnTo>
                      <a:pt x="10213" y="6082"/>
                    </a:lnTo>
                    <a:lnTo>
                      <a:pt x="10210" y="6066"/>
                    </a:lnTo>
                    <a:lnTo>
                      <a:pt x="10205" y="6046"/>
                    </a:lnTo>
                    <a:lnTo>
                      <a:pt x="10203" y="6030"/>
                    </a:lnTo>
                    <a:lnTo>
                      <a:pt x="10198" y="5992"/>
                    </a:lnTo>
                    <a:lnTo>
                      <a:pt x="10198" y="5955"/>
                    </a:lnTo>
                    <a:lnTo>
                      <a:pt x="10198" y="5932"/>
                    </a:lnTo>
                    <a:lnTo>
                      <a:pt x="10198" y="5910"/>
                    </a:lnTo>
                    <a:lnTo>
                      <a:pt x="10201" y="5889"/>
                    </a:lnTo>
                    <a:lnTo>
                      <a:pt x="10205" y="5867"/>
                    </a:lnTo>
                    <a:lnTo>
                      <a:pt x="10207" y="5847"/>
                    </a:lnTo>
                    <a:lnTo>
                      <a:pt x="10211" y="5827"/>
                    </a:lnTo>
                    <a:lnTo>
                      <a:pt x="10216" y="5808"/>
                    </a:lnTo>
                    <a:lnTo>
                      <a:pt x="10222" y="5789"/>
                    </a:lnTo>
                    <a:lnTo>
                      <a:pt x="10226" y="5772"/>
                    </a:lnTo>
                    <a:lnTo>
                      <a:pt x="10233" y="5753"/>
                    </a:lnTo>
                    <a:lnTo>
                      <a:pt x="10239" y="5736"/>
                    </a:lnTo>
                    <a:lnTo>
                      <a:pt x="10249" y="5721"/>
                    </a:lnTo>
                    <a:lnTo>
                      <a:pt x="10258" y="5704"/>
                    </a:lnTo>
                    <a:lnTo>
                      <a:pt x="10267" y="5690"/>
                    </a:lnTo>
                    <a:lnTo>
                      <a:pt x="10274" y="5677"/>
                    </a:lnTo>
                    <a:lnTo>
                      <a:pt x="10285" y="5663"/>
                    </a:lnTo>
                    <a:lnTo>
                      <a:pt x="10296" y="5651"/>
                    </a:lnTo>
                    <a:lnTo>
                      <a:pt x="10307" y="5639"/>
                    </a:lnTo>
                    <a:lnTo>
                      <a:pt x="10318" y="5627"/>
                    </a:lnTo>
                    <a:lnTo>
                      <a:pt x="10330" y="5617"/>
                    </a:lnTo>
                    <a:lnTo>
                      <a:pt x="10343" y="5608"/>
                    </a:lnTo>
                    <a:lnTo>
                      <a:pt x="10357" y="5600"/>
                    </a:lnTo>
                    <a:lnTo>
                      <a:pt x="10368" y="5591"/>
                    </a:lnTo>
                    <a:lnTo>
                      <a:pt x="10386" y="5582"/>
                    </a:lnTo>
                    <a:lnTo>
                      <a:pt x="10398" y="5576"/>
                    </a:lnTo>
                    <a:lnTo>
                      <a:pt x="10413" y="5571"/>
                    </a:lnTo>
                    <a:lnTo>
                      <a:pt x="10428" y="5567"/>
                    </a:lnTo>
                    <a:lnTo>
                      <a:pt x="10445" y="5563"/>
                    </a:lnTo>
                    <a:lnTo>
                      <a:pt x="10458" y="5560"/>
                    </a:lnTo>
                    <a:lnTo>
                      <a:pt x="10477" y="5557"/>
                    </a:lnTo>
                    <a:lnTo>
                      <a:pt x="10492" y="5556"/>
                    </a:lnTo>
                    <a:lnTo>
                      <a:pt x="10509" y="5556"/>
                    </a:lnTo>
                    <a:lnTo>
                      <a:pt x="10534" y="5557"/>
                    </a:lnTo>
                    <a:lnTo>
                      <a:pt x="10560" y="5560"/>
                    </a:lnTo>
                    <a:lnTo>
                      <a:pt x="10583" y="5564"/>
                    </a:lnTo>
                    <a:lnTo>
                      <a:pt x="10606" y="5571"/>
                    </a:lnTo>
                    <a:lnTo>
                      <a:pt x="10627" y="5580"/>
                    </a:lnTo>
                    <a:lnTo>
                      <a:pt x="10646" y="5591"/>
                    </a:lnTo>
                    <a:lnTo>
                      <a:pt x="10663" y="5602"/>
                    </a:lnTo>
                    <a:lnTo>
                      <a:pt x="10682" y="5615"/>
                    </a:lnTo>
                    <a:lnTo>
                      <a:pt x="10698" y="5629"/>
                    </a:lnTo>
                    <a:lnTo>
                      <a:pt x="10713" y="5645"/>
                    </a:lnTo>
                    <a:lnTo>
                      <a:pt x="10726" y="5662"/>
                    </a:lnTo>
                    <a:lnTo>
                      <a:pt x="10740" y="5681"/>
                    </a:lnTo>
                    <a:lnTo>
                      <a:pt x="10750" y="5699"/>
                    </a:lnTo>
                    <a:lnTo>
                      <a:pt x="10760" y="5719"/>
                    </a:lnTo>
                    <a:lnTo>
                      <a:pt x="10769" y="5739"/>
                    </a:lnTo>
                    <a:lnTo>
                      <a:pt x="10775" y="5758"/>
                    </a:lnTo>
                    <a:lnTo>
                      <a:pt x="10781" y="5779"/>
                    </a:lnTo>
                    <a:lnTo>
                      <a:pt x="10784" y="5801"/>
                    </a:lnTo>
                    <a:lnTo>
                      <a:pt x="10787" y="5821"/>
                    </a:lnTo>
                    <a:lnTo>
                      <a:pt x="10787" y="5844"/>
                    </a:lnTo>
                    <a:lnTo>
                      <a:pt x="10787" y="6032"/>
                    </a:lnTo>
                    <a:close/>
                    <a:moveTo>
                      <a:pt x="664" y="6351"/>
                    </a:moveTo>
                    <a:lnTo>
                      <a:pt x="637" y="6350"/>
                    </a:lnTo>
                    <a:lnTo>
                      <a:pt x="610" y="6348"/>
                    </a:lnTo>
                    <a:lnTo>
                      <a:pt x="583" y="6344"/>
                    </a:lnTo>
                    <a:lnTo>
                      <a:pt x="559" y="6339"/>
                    </a:lnTo>
                    <a:lnTo>
                      <a:pt x="534" y="6331"/>
                    </a:lnTo>
                    <a:lnTo>
                      <a:pt x="511" y="6323"/>
                    </a:lnTo>
                    <a:lnTo>
                      <a:pt x="488" y="6314"/>
                    </a:lnTo>
                    <a:lnTo>
                      <a:pt x="466" y="6304"/>
                    </a:lnTo>
                    <a:lnTo>
                      <a:pt x="445" y="6290"/>
                    </a:lnTo>
                    <a:lnTo>
                      <a:pt x="425" y="6276"/>
                    </a:lnTo>
                    <a:lnTo>
                      <a:pt x="405" y="6262"/>
                    </a:lnTo>
                    <a:lnTo>
                      <a:pt x="387" y="6246"/>
                    </a:lnTo>
                    <a:lnTo>
                      <a:pt x="369" y="6228"/>
                    </a:lnTo>
                    <a:lnTo>
                      <a:pt x="351" y="6210"/>
                    </a:lnTo>
                    <a:lnTo>
                      <a:pt x="336" y="6191"/>
                    </a:lnTo>
                    <a:lnTo>
                      <a:pt x="319" y="6170"/>
                    </a:lnTo>
                    <a:lnTo>
                      <a:pt x="306" y="6151"/>
                    </a:lnTo>
                    <a:lnTo>
                      <a:pt x="292" y="6128"/>
                    </a:lnTo>
                    <a:lnTo>
                      <a:pt x="279" y="6105"/>
                    </a:lnTo>
                    <a:lnTo>
                      <a:pt x="267" y="6082"/>
                    </a:lnTo>
                    <a:lnTo>
                      <a:pt x="257" y="6058"/>
                    </a:lnTo>
                    <a:lnTo>
                      <a:pt x="248" y="6033"/>
                    </a:lnTo>
                    <a:lnTo>
                      <a:pt x="237" y="6009"/>
                    </a:lnTo>
                    <a:lnTo>
                      <a:pt x="229" y="5982"/>
                    </a:lnTo>
                    <a:lnTo>
                      <a:pt x="222" y="5956"/>
                    </a:lnTo>
                    <a:lnTo>
                      <a:pt x="216" y="5929"/>
                    </a:lnTo>
                    <a:lnTo>
                      <a:pt x="211" y="5901"/>
                    </a:lnTo>
                    <a:lnTo>
                      <a:pt x="206" y="5873"/>
                    </a:lnTo>
                    <a:lnTo>
                      <a:pt x="203" y="5846"/>
                    </a:lnTo>
                    <a:lnTo>
                      <a:pt x="200" y="5816"/>
                    </a:lnTo>
                    <a:lnTo>
                      <a:pt x="199" y="5787"/>
                    </a:lnTo>
                    <a:lnTo>
                      <a:pt x="199" y="5758"/>
                    </a:lnTo>
                    <a:lnTo>
                      <a:pt x="199" y="5731"/>
                    </a:lnTo>
                    <a:lnTo>
                      <a:pt x="200" y="5700"/>
                    </a:lnTo>
                    <a:lnTo>
                      <a:pt x="203" y="5671"/>
                    </a:lnTo>
                    <a:lnTo>
                      <a:pt x="206" y="5643"/>
                    </a:lnTo>
                    <a:lnTo>
                      <a:pt x="210" y="5614"/>
                    </a:lnTo>
                    <a:lnTo>
                      <a:pt x="215" y="5585"/>
                    </a:lnTo>
                    <a:lnTo>
                      <a:pt x="221" y="5558"/>
                    </a:lnTo>
                    <a:lnTo>
                      <a:pt x="227" y="5531"/>
                    </a:lnTo>
                    <a:lnTo>
                      <a:pt x="236" y="5504"/>
                    </a:lnTo>
                    <a:lnTo>
                      <a:pt x="245" y="5479"/>
                    </a:lnTo>
                    <a:lnTo>
                      <a:pt x="254" y="5452"/>
                    </a:lnTo>
                    <a:lnTo>
                      <a:pt x="264" y="5427"/>
                    </a:lnTo>
                    <a:lnTo>
                      <a:pt x="275" y="5403"/>
                    </a:lnTo>
                    <a:lnTo>
                      <a:pt x="288" y="5379"/>
                    </a:lnTo>
                    <a:lnTo>
                      <a:pt x="302" y="5358"/>
                    </a:lnTo>
                    <a:lnTo>
                      <a:pt x="316" y="5335"/>
                    </a:lnTo>
                    <a:lnTo>
                      <a:pt x="331" y="5315"/>
                    </a:lnTo>
                    <a:lnTo>
                      <a:pt x="346" y="5296"/>
                    </a:lnTo>
                    <a:lnTo>
                      <a:pt x="364" y="5277"/>
                    </a:lnTo>
                    <a:lnTo>
                      <a:pt x="382" y="5258"/>
                    </a:lnTo>
                    <a:lnTo>
                      <a:pt x="400" y="5243"/>
                    </a:lnTo>
                    <a:lnTo>
                      <a:pt x="421" y="5227"/>
                    </a:lnTo>
                    <a:lnTo>
                      <a:pt x="440" y="5213"/>
                    </a:lnTo>
                    <a:lnTo>
                      <a:pt x="463" y="5201"/>
                    </a:lnTo>
                    <a:lnTo>
                      <a:pt x="485" y="5189"/>
                    </a:lnTo>
                    <a:lnTo>
                      <a:pt x="509" y="5179"/>
                    </a:lnTo>
                    <a:lnTo>
                      <a:pt x="532" y="5169"/>
                    </a:lnTo>
                    <a:lnTo>
                      <a:pt x="558" y="5162"/>
                    </a:lnTo>
                    <a:lnTo>
                      <a:pt x="584" y="5157"/>
                    </a:lnTo>
                    <a:lnTo>
                      <a:pt x="611" y="5154"/>
                    </a:lnTo>
                    <a:lnTo>
                      <a:pt x="639" y="5151"/>
                    </a:lnTo>
                    <a:lnTo>
                      <a:pt x="668" y="5150"/>
                    </a:lnTo>
                    <a:lnTo>
                      <a:pt x="696" y="5151"/>
                    </a:lnTo>
                    <a:lnTo>
                      <a:pt x="726" y="5154"/>
                    </a:lnTo>
                    <a:lnTo>
                      <a:pt x="752" y="5157"/>
                    </a:lnTo>
                    <a:lnTo>
                      <a:pt x="779" y="5163"/>
                    </a:lnTo>
                    <a:lnTo>
                      <a:pt x="804" y="5170"/>
                    </a:lnTo>
                    <a:lnTo>
                      <a:pt x="827" y="5180"/>
                    </a:lnTo>
                    <a:lnTo>
                      <a:pt x="852" y="5191"/>
                    </a:lnTo>
                    <a:lnTo>
                      <a:pt x="873" y="5202"/>
                    </a:lnTo>
                    <a:lnTo>
                      <a:pt x="894" y="5214"/>
                    </a:lnTo>
                    <a:lnTo>
                      <a:pt x="915" y="5229"/>
                    </a:lnTo>
                    <a:lnTo>
                      <a:pt x="935" y="5245"/>
                    </a:lnTo>
                    <a:lnTo>
                      <a:pt x="953" y="5261"/>
                    </a:lnTo>
                    <a:lnTo>
                      <a:pt x="971" y="5278"/>
                    </a:lnTo>
                    <a:lnTo>
                      <a:pt x="988" y="5297"/>
                    </a:lnTo>
                    <a:lnTo>
                      <a:pt x="1004" y="5317"/>
                    </a:lnTo>
                    <a:lnTo>
                      <a:pt x="1020" y="5338"/>
                    </a:lnTo>
                    <a:lnTo>
                      <a:pt x="1033" y="5360"/>
                    </a:lnTo>
                    <a:lnTo>
                      <a:pt x="1045" y="5382"/>
                    </a:lnTo>
                    <a:lnTo>
                      <a:pt x="1057" y="5404"/>
                    </a:lnTo>
                    <a:lnTo>
                      <a:pt x="1069" y="5429"/>
                    </a:lnTo>
                    <a:lnTo>
                      <a:pt x="1078" y="5453"/>
                    </a:lnTo>
                    <a:lnTo>
                      <a:pt x="1089" y="5479"/>
                    </a:lnTo>
                    <a:lnTo>
                      <a:pt x="1097" y="5503"/>
                    </a:lnTo>
                    <a:lnTo>
                      <a:pt x="1106" y="5530"/>
                    </a:lnTo>
                    <a:lnTo>
                      <a:pt x="1111" y="5556"/>
                    </a:lnTo>
                    <a:lnTo>
                      <a:pt x="1117" y="5581"/>
                    </a:lnTo>
                    <a:lnTo>
                      <a:pt x="1122" y="5608"/>
                    </a:lnTo>
                    <a:lnTo>
                      <a:pt x="1126" y="5634"/>
                    </a:lnTo>
                    <a:lnTo>
                      <a:pt x="1129" y="5663"/>
                    </a:lnTo>
                    <a:lnTo>
                      <a:pt x="1131" y="5689"/>
                    </a:lnTo>
                    <a:lnTo>
                      <a:pt x="1133" y="5716"/>
                    </a:lnTo>
                    <a:lnTo>
                      <a:pt x="1133" y="5744"/>
                    </a:lnTo>
                    <a:lnTo>
                      <a:pt x="1132" y="5776"/>
                    </a:lnTo>
                    <a:lnTo>
                      <a:pt x="1131" y="5806"/>
                    </a:lnTo>
                    <a:lnTo>
                      <a:pt x="1128" y="5836"/>
                    </a:lnTo>
                    <a:lnTo>
                      <a:pt x="1126" y="5866"/>
                    </a:lnTo>
                    <a:lnTo>
                      <a:pt x="1121" y="5895"/>
                    </a:lnTo>
                    <a:lnTo>
                      <a:pt x="1116" y="5923"/>
                    </a:lnTo>
                    <a:lnTo>
                      <a:pt x="1110" y="5953"/>
                    </a:lnTo>
                    <a:lnTo>
                      <a:pt x="1102" y="5980"/>
                    </a:lnTo>
                    <a:lnTo>
                      <a:pt x="1094" y="6007"/>
                    </a:lnTo>
                    <a:lnTo>
                      <a:pt x="1085" y="6032"/>
                    </a:lnTo>
                    <a:lnTo>
                      <a:pt x="1075" y="6057"/>
                    </a:lnTo>
                    <a:lnTo>
                      <a:pt x="1064" y="6082"/>
                    </a:lnTo>
                    <a:lnTo>
                      <a:pt x="1052" y="6105"/>
                    </a:lnTo>
                    <a:lnTo>
                      <a:pt x="1040" y="6129"/>
                    </a:lnTo>
                    <a:lnTo>
                      <a:pt x="1027" y="6151"/>
                    </a:lnTo>
                    <a:lnTo>
                      <a:pt x="1011" y="6172"/>
                    </a:lnTo>
                    <a:lnTo>
                      <a:pt x="996" y="6193"/>
                    </a:lnTo>
                    <a:lnTo>
                      <a:pt x="981" y="6211"/>
                    </a:lnTo>
                    <a:lnTo>
                      <a:pt x="963" y="6230"/>
                    </a:lnTo>
                    <a:lnTo>
                      <a:pt x="945" y="6247"/>
                    </a:lnTo>
                    <a:lnTo>
                      <a:pt x="927" y="6263"/>
                    </a:lnTo>
                    <a:lnTo>
                      <a:pt x="908" y="6278"/>
                    </a:lnTo>
                    <a:lnTo>
                      <a:pt x="885" y="6291"/>
                    </a:lnTo>
                    <a:lnTo>
                      <a:pt x="865" y="6304"/>
                    </a:lnTo>
                    <a:lnTo>
                      <a:pt x="844" y="6314"/>
                    </a:lnTo>
                    <a:lnTo>
                      <a:pt x="820" y="6324"/>
                    </a:lnTo>
                    <a:lnTo>
                      <a:pt x="796" y="6332"/>
                    </a:lnTo>
                    <a:lnTo>
                      <a:pt x="771" y="6339"/>
                    </a:lnTo>
                    <a:lnTo>
                      <a:pt x="746" y="6344"/>
                    </a:lnTo>
                    <a:lnTo>
                      <a:pt x="721" y="6349"/>
                    </a:lnTo>
                    <a:lnTo>
                      <a:pt x="694" y="6350"/>
                    </a:lnTo>
                    <a:lnTo>
                      <a:pt x="666" y="6351"/>
                    </a:lnTo>
                    <a:lnTo>
                      <a:pt x="664" y="6351"/>
                    </a:lnTo>
                    <a:close/>
                    <a:moveTo>
                      <a:pt x="656" y="6507"/>
                    </a:moveTo>
                    <a:lnTo>
                      <a:pt x="692" y="6505"/>
                    </a:lnTo>
                    <a:lnTo>
                      <a:pt x="726" y="6503"/>
                    </a:lnTo>
                    <a:lnTo>
                      <a:pt x="759" y="6498"/>
                    </a:lnTo>
                    <a:lnTo>
                      <a:pt x="792" y="6494"/>
                    </a:lnTo>
                    <a:lnTo>
                      <a:pt x="824" y="6487"/>
                    </a:lnTo>
                    <a:lnTo>
                      <a:pt x="858" y="6477"/>
                    </a:lnTo>
                    <a:lnTo>
                      <a:pt x="889" y="6467"/>
                    </a:lnTo>
                    <a:lnTo>
                      <a:pt x="919" y="6456"/>
                    </a:lnTo>
                    <a:lnTo>
                      <a:pt x="949" y="6442"/>
                    </a:lnTo>
                    <a:lnTo>
                      <a:pt x="979" y="6428"/>
                    </a:lnTo>
                    <a:lnTo>
                      <a:pt x="1006" y="6410"/>
                    </a:lnTo>
                    <a:lnTo>
                      <a:pt x="1034" y="6394"/>
                    </a:lnTo>
                    <a:lnTo>
                      <a:pt x="1059" y="6375"/>
                    </a:lnTo>
                    <a:lnTo>
                      <a:pt x="1085" y="6354"/>
                    </a:lnTo>
                    <a:lnTo>
                      <a:pt x="1110" y="6332"/>
                    </a:lnTo>
                    <a:lnTo>
                      <a:pt x="1133" y="6310"/>
                    </a:lnTo>
                    <a:lnTo>
                      <a:pt x="1157" y="6284"/>
                    </a:lnTo>
                    <a:lnTo>
                      <a:pt x="1177" y="6257"/>
                    </a:lnTo>
                    <a:lnTo>
                      <a:pt x="1197" y="6229"/>
                    </a:lnTo>
                    <a:lnTo>
                      <a:pt x="1217" y="6199"/>
                    </a:lnTo>
                    <a:lnTo>
                      <a:pt x="1234" y="6167"/>
                    </a:lnTo>
                    <a:lnTo>
                      <a:pt x="1250" y="6136"/>
                    </a:lnTo>
                    <a:lnTo>
                      <a:pt x="1266" y="6102"/>
                    </a:lnTo>
                    <a:lnTo>
                      <a:pt x="1280" y="6068"/>
                    </a:lnTo>
                    <a:lnTo>
                      <a:pt x="1292" y="6031"/>
                    </a:lnTo>
                    <a:lnTo>
                      <a:pt x="1301" y="5992"/>
                    </a:lnTo>
                    <a:lnTo>
                      <a:pt x="1311" y="5954"/>
                    </a:lnTo>
                    <a:lnTo>
                      <a:pt x="1318" y="5912"/>
                    </a:lnTo>
                    <a:lnTo>
                      <a:pt x="1326" y="5869"/>
                    </a:lnTo>
                    <a:lnTo>
                      <a:pt x="1330" y="5827"/>
                    </a:lnTo>
                    <a:lnTo>
                      <a:pt x="1332" y="5782"/>
                    </a:lnTo>
                    <a:lnTo>
                      <a:pt x="1333" y="5735"/>
                    </a:lnTo>
                    <a:lnTo>
                      <a:pt x="1332" y="5695"/>
                    </a:lnTo>
                    <a:lnTo>
                      <a:pt x="1330" y="5656"/>
                    </a:lnTo>
                    <a:lnTo>
                      <a:pt x="1326" y="5617"/>
                    </a:lnTo>
                    <a:lnTo>
                      <a:pt x="1319" y="5579"/>
                    </a:lnTo>
                    <a:lnTo>
                      <a:pt x="1313" y="5542"/>
                    </a:lnTo>
                    <a:lnTo>
                      <a:pt x="1306" y="5505"/>
                    </a:lnTo>
                    <a:lnTo>
                      <a:pt x="1297" y="5472"/>
                    </a:lnTo>
                    <a:lnTo>
                      <a:pt x="1286" y="5437"/>
                    </a:lnTo>
                    <a:lnTo>
                      <a:pt x="1274" y="5403"/>
                    </a:lnTo>
                    <a:lnTo>
                      <a:pt x="1261" y="5372"/>
                    </a:lnTo>
                    <a:lnTo>
                      <a:pt x="1246" y="5340"/>
                    </a:lnTo>
                    <a:lnTo>
                      <a:pt x="1229" y="5312"/>
                    </a:lnTo>
                    <a:lnTo>
                      <a:pt x="1214" y="5282"/>
                    </a:lnTo>
                    <a:lnTo>
                      <a:pt x="1195" y="5255"/>
                    </a:lnTo>
                    <a:lnTo>
                      <a:pt x="1175" y="5229"/>
                    </a:lnTo>
                    <a:lnTo>
                      <a:pt x="1154" y="5204"/>
                    </a:lnTo>
                    <a:lnTo>
                      <a:pt x="1132" y="5179"/>
                    </a:lnTo>
                    <a:lnTo>
                      <a:pt x="1109" y="5156"/>
                    </a:lnTo>
                    <a:lnTo>
                      <a:pt x="1084" y="5135"/>
                    </a:lnTo>
                    <a:lnTo>
                      <a:pt x="1058" y="5116"/>
                    </a:lnTo>
                    <a:lnTo>
                      <a:pt x="1033" y="5097"/>
                    </a:lnTo>
                    <a:lnTo>
                      <a:pt x="1004" y="5080"/>
                    </a:lnTo>
                    <a:lnTo>
                      <a:pt x="976" y="5065"/>
                    </a:lnTo>
                    <a:lnTo>
                      <a:pt x="947" y="5049"/>
                    </a:lnTo>
                    <a:lnTo>
                      <a:pt x="916" y="5037"/>
                    </a:lnTo>
                    <a:lnTo>
                      <a:pt x="884" y="5027"/>
                    </a:lnTo>
                    <a:lnTo>
                      <a:pt x="852" y="5018"/>
                    </a:lnTo>
                    <a:lnTo>
                      <a:pt x="817" y="5010"/>
                    </a:lnTo>
                    <a:lnTo>
                      <a:pt x="784" y="5004"/>
                    </a:lnTo>
                    <a:lnTo>
                      <a:pt x="747" y="4999"/>
                    </a:lnTo>
                    <a:lnTo>
                      <a:pt x="711" y="4997"/>
                    </a:lnTo>
                    <a:lnTo>
                      <a:pt x="675" y="4996"/>
                    </a:lnTo>
                    <a:lnTo>
                      <a:pt x="638" y="4997"/>
                    </a:lnTo>
                    <a:lnTo>
                      <a:pt x="604" y="4999"/>
                    </a:lnTo>
                    <a:lnTo>
                      <a:pt x="568" y="5004"/>
                    </a:lnTo>
                    <a:lnTo>
                      <a:pt x="533" y="5010"/>
                    </a:lnTo>
                    <a:lnTo>
                      <a:pt x="500" y="5018"/>
                    </a:lnTo>
                    <a:lnTo>
                      <a:pt x="467" y="5027"/>
                    </a:lnTo>
                    <a:lnTo>
                      <a:pt x="435" y="5037"/>
                    </a:lnTo>
                    <a:lnTo>
                      <a:pt x="405" y="5049"/>
                    </a:lnTo>
                    <a:lnTo>
                      <a:pt x="375" y="5066"/>
                    </a:lnTo>
                    <a:lnTo>
                      <a:pt x="345" y="5080"/>
                    </a:lnTo>
                    <a:lnTo>
                      <a:pt x="317" y="5097"/>
                    </a:lnTo>
                    <a:lnTo>
                      <a:pt x="289" y="5117"/>
                    </a:lnTo>
                    <a:lnTo>
                      <a:pt x="263" y="5136"/>
                    </a:lnTo>
                    <a:lnTo>
                      <a:pt x="240" y="5159"/>
                    </a:lnTo>
                    <a:lnTo>
                      <a:pt x="213" y="5182"/>
                    </a:lnTo>
                    <a:lnTo>
                      <a:pt x="191" y="5206"/>
                    </a:lnTo>
                    <a:lnTo>
                      <a:pt x="168" y="5231"/>
                    </a:lnTo>
                    <a:lnTo>
                      <a:pt x="147" y="5258"/>
                    </a:lnTo>
                    <a:lnTo>
                      <a:pt x="129" y="5287"/>
                    </a:lnTo>
                    <a:lnTo>
                      <a:pt x="110" y="5317"/>
                    </a:lnTo>
                    <a:lnTo>
                      <a:pt x="92" y="5348"/>
                    </a:lnTo>
                    <a:lnTo>
                      <a:pt x="78" y="5379"/>
                    </a:lnTo>
                    <a:lnTo>
                      <a:pt x="63" y="5414"/>
                    </a:lnTo>
                    <a:lnTo>
                      <a:pt x="50" y="5448"/>
                    </a:lnTo>
                    <a:lnTo>
                      <a:pt x="38" y="5484"/>
                    </a:lnTo>
                    <a:lnTo>
                      <a:pt x="28" y="5520"/>
                    </a:lnTo>
                    <a:lnTo>
                      <a:pt x="19" y="5558"/>
                    </a:lnTo>
                    <a:lnTo>
                      <a:pt x="12" y="5599"/>
                    </a:lnTo>
                    <a:lnTo>
                      <a:pt x="7" y="5638"/>
                    </a:lnTo>
                    <a:lnTo>
                      <a:pt x="4" y="5679"/>
                    </a:lnTo>
                    <a:lnTo>
                      <a:pt x="1" y="5721"/>
                    </a:lnTo>
                    <a:lnTo>
                      <a:pt x="0" y="5764"/>
                    </a:lnTo>
                    <a:lnTo>
                      <a:pt x="0" y="5805"/>
                    </a:lnTo>
                    <a:lnTo>
                      <a:pt x="2" y="5846"/>
                    </a:lnTo>
                    <a:lnTo>
                      <a:pt x="6" y="5885"/>
                    </a:lnTo>
                    <a:lnTo>
                      <a:pt x="12" y="5922"/>
                    </a:lnTo>
                    <a:lnTo>
                      <a:pt x="18" y="5960"/>
                    </a:lnTo>
                    <a:lnTo>
                      <a:pt x="27" y="5996"/>
                    </a:lnTo>
                    <a:lnTo>
                      <a:pt x="37" y="6032"/>
                    </a:lnTo>
                    <a:lnTo>
                      <a:pt x="46" y="6066"/>
                    </a:lnTo>
                    <a:lnTo>
                      <a:pt x="59" y="6100"/>
                    </a:lnTo>
                    <a:lnTo>
                      <a:pt x="74" y="6133"/>
                    </a:lnTo>
                    <a:lnTo>
                      <a:pt x="88" y="6163"/>
                    </a:lnTo>
                    <a:lnTo>
                      <a:pt x="103" y="6193"/>
                    </a:lnTo>
                    <a:lnTo>
                      <a:pt x="123" y="6222"/>
                    </a:lnTo>
                    <a:lnTo>
                      <a:pt x="141" y="6249"/>
                    </a:lnTo>
                    <a:lnTo>
                      <a:pt x="161" y="6275"/>
                    </a:lnTo>
                    <a:lnTo>
                      <a:pt x="183" y="6300"/>
                    </a:lnTo>
                    <a:lnTo>
                      <a:pt x="204" y="6324"/>
                    </a:lnTo>
                    <a:lnTo>
                      <a:pt x="227" y="6346"/>
                    </a:lnTo>
                    <a:lnTo>
                      <a:pt x="253" y="6368"/>
                    </a:lnTo>
                    <a:lnTo>
                      <a:pt x="277" y="6388"/>
                    </a:lnTo>
                    <a:lnTo>
                      <a:pt x="304" y="6406"/>
                    </a:lnTo>
                    <a:lnTo>
                      <a:pt x="332" y="6424"/>
                    </a:lnTo>
                    <a:lnTo>
                      <a:pt x="360" y="6439"/>
                    </a:lnTo>
                    <a:lnTo>
                      <a:pt x="389" y="6452"/>
                    </a:lnTo>
                    <a:lnTo>
                      <a:pt x="420" y="6465"/>
                    </a:lnTo>
                    <a:lnTo>
                      <a:pt x="450" y="6475"/>
                    </a:lnTo>
                    <a:lnTo>
                      <a:pt x="483" y="6485"/>
                    </a:lnTo>
                    <a:lnTo>
                      <a:pt x="516" y="6492"/>
                    </a:lnTo>
                    <a:lnTo>
                      <a:pt x="550" y="6498"/>
                    </a:lnTo>
                    <a:lnTo>
                      <a:pt x="583" y="6503"/>
                    </a:lnTo>
                    <a:lnTo>
                      <a:pt x="619" y="6505"/>
                    </a:lnTo>
                    <a:lnTo>
                      <a:pt x="655" y="6507"/>
                    </a:lnTo>
                    <a:lnTo>
                      <a:pt x="656" y="6507"/>
                    </a:lnTo>
                    <a:close/>
                    <a:moveTo>
                      <a:pt x="2446" y="5433"/>
                    </a:moveTo>
                    <a:lnTo>
                      <a:pt x="2256" y="5433"/>
                    </a:lnTo>
                    <a:lnTo>
                      <a:pt x="2256" y="6075"/>
                    </a:lnTo>
                    <a:lnTo>
                      <a:pt x="2255" y="6101"/>
                    </a:lnTo>
                    <a:lnTo>
                      <a:pt x="2253" y="6127"/>
                    </a:lnTo>
                    <a:lnTo>
                      <a:pt x="2247" y="6151"/>
                    </a:lnTo>
                    <a:lnTo>
                      <a:pt x="2240" y="6172"/>
                    </a:lnTo>
                    <a:lnTo>
                      <a:pt x="2234" y="6189"/>
                    </a:lnTo>
                    <a:lnTo>
                      <a:pt x="2223" y="6204"/>
                    </a:lnTo>
                    <a:lnTo>
                      <a:pt x="2214" y="6221"/>
                    </a:lnTo>
                    <a:lnTo>
                      <a:pt x="2203" y="6235"/>
                    </a:lnTo>
                    <a:lnTo>
                      <a:pt x="2192" y="6250"/>
                    </a:lnTo>
                    <a:lnTo>
                      <a:pt x="2178" y="6266"/>
                    </a:lnTo>
                    <a:lnTo>
                      <a:pt x="2164" y="6279"/>
                    </a:lnTo>
                    <a:lnTo>
                      <a:pt x="2149" y="6291"/>
                    </a:lnTo>
                    <a:lnTo>
                      <a:pt x="2132" y="6305"/>
                    </a:lnTo>
                    <a:lnTo>
                      <a:pt x="2115" y="6314"/>
                    </a:lnTo>
                    <a:lnTo>
                      <a:pt x="2095" y="6324"/>
                    </a:lnTo>
                    <a:lnTo>
                      <a:pt x="2077" y="6331"/>
                    </a:lnTo>
                    <a:lnTo>
                      <a:pt x="2056" y="6339"/>
                    </a:lnTo>
                    <a:lnTo>
                      <a:pt x="2035" y="6343"/>
                    </a:lnTo>
                    <a:lnTo>
                      <a:pt x="2011" y="6346"/>
                    </a:lnTo>
                    <a:lnTo>
                      <a:pt x="1989" y="6348"/>
                    </a:lnTo>
                    <a:lnTo>
                      <a:pt x="1973" y="6346"/>
                    </a:lnTo>
                    <a:lnTo>
                      <a:pt x="1958" y="6345"/>
                    </a:lnTo>
                    <a:lnTo>
                      <a:pt x="1943" y="6344"/>
                    </a:lnTo>
                    <a:lnTo>
                      <a:pt x="1930" y="6342"/>
                    </a:lnTo>
                    <a:lnTo>
                      <a:pt x="1915" y="6338"/>
                    </a:lnTo>
                    <a:lnTo>
                      <a:pt x="1903" y="6332"/>
                    </a:lnTo>
                    <a:lnTo>
                      <a:pt x="1892" y="6329"/>
                    </a:lnTo>
                    <a:lnTo>
                      <a:pt x="1879" y="6323"/>
                    </a:lnTo>
                    <a:lnTo>
                      <a:pt x="1870" y="6317"/>
                    </a:lnTo>
                    <a:lnTo>
                      <a:pt x="1858" y="6310"/>
                    </a:lnTo>
                    <a:lnTo>
                      <a:pt x="1848" y="6301"/>
                    </a:lnTo>
                    <a:lnTo>
                      <a:pt x="1839" y="6292"/>
                    </a:lnTo>
                    <a:lnTo>
                      <a:pt x="1831" y="6284"/>
                    </a:lnTo>
                    <a:lnTo>
                      <a:pt x="1822" y="6275"/>
                    </a:lnTo>
                    <a:lnTo>
                      <a:pt x="1815" y="6264"/>
                    </a:lnTo>
                    <a:lnTo>
                      <a:pt x="1808" y="6255"/>
                    </a:lnTo>
                    <a:lnTo>
                      <a:pt x="1801" y="6243"/>
                    </a:lnTo>
                    <a:lnTo>
                      <a:pt x="1794" y="6230"/>
                    </a:lnTo>
                    <a:lnTo>
                      <a:pt x="1788" y="6218"/>
                    </a:lnTo>
                    <a:lnTo>
                      <a:pt x="1783" y="6205"/>
                    </a:lnTo>
                    <a:lnTo>
                      <a:pt x="1775" y="6177"/>
                    </a:lnTo>
                    <a:lnTo>
                      <a:pt x="1768" y="6148"/>
                    </a:lnTo>
                    <a:lnTo>
                      <a:pt x="1762" y="6115"/>
                    </a:lnTo>
                    <a:lnTo>
                      <a:pt x="1758" y="6083"/>
                    </a:lnTo>
                    <a:lnTo>
                      <a:pt x="1756" y="6048"/>
                    </a:lnTo>
                    <a:lnTo>
                      <a:pt x="1756" y="6012"/>
                    </a:lnTo>
                    <a:lnTo>
                      <a:pt x="1756" y="5433"/>
                    </a:lnTo>
                    <a:lnTo>
                      <a:pt x="1565" y="5433"/>
                    </a:lnTo>
                    <a:lnTo>
                      <a:pt x="1565" y="6045"/>
                    </a:lnTo>
                    <a:lnTo>
                      <a:pt x="1565" y="6079"/>
                    </a:lnTo>
                    <a:lnTo>
                      <a:pt x="1567" y="6110"/>
                    </a:lnTo>
                    <a:lnTo>
                      <a:pt x="1570" y="6142"/>
                    </a:lnTo>
                    <a:lnTo>
                      <a:pt x="1573" y="6170"/>
                    </a:lnTo>
                    <a:lnTo>
                      <a:pt x="1578" y="6198"/>
                    </a:lnTo>
                    <a:lnTo>
                      <a:pt x="1584" y="6224"/>
                    </a:lnTo>
                    <a:lnTo>
                      <a:pt x="1591" y="6249"/>
                    </a:lnTo>
                    <a:lnTo>
                      <a:pt x="1598" y="6273"/>
                    </a:lnTo>
                    <a:lnTo>
                      <a:pt x="1605" y="6293"/>
                    </a:lnTo>
                    <a:lnTo>
                      <a:pt x="1615" y="6316"/>
                    </a:lnTo>
                    <a:lnTo>
                      <a:pt x="1624" y="6333"/>
                    </a:lnTo>
                    <a:lnTo>
                      <a:pt x="1636" y="6352"/>
                    </a:lnTo>
                    <a:lnTo>
                      <a:pt x="1647" y="6369"/>
                    </a:lnTo>
                    <a:lnTo>
                      <a:pt x="1657" y="6386"/>
                    </a:lnTo>
                    <a:lnTo>
                      <a:pt x="1670" y="6400"/>
                    </a:lnTo>
                    <a:lnTo>
                      <a:pt x="1682" y="6413"/>
                    </a:lnTo>
                    <a:lnTo>
                      <a:pt x="1696" y="6427"/>
                    </a:lnTo>
                    <a:lnTo>
                      <a:pt x="1710" y="6438"/>
                    </a:lnTo>
                    <a:lnTo>
                      <a:pt x="1725" y="6447"/>
                    </a:lnTo>
                    <a:lnTo>
                      <a:pt x="1738" y="6457"/>
                    </a:lnTo>
                    <a:lnTo>
                      <a:pt x="1754" y="6465"/>
                    </a:lnTo>
                    <a:lnTo>
                      <a:pt x="1769" y="6472"/>
                    </a:lnTo>
                    <a:lnTo>
                      <a:pt x="1784" y="6479"/>
                    </a:lnTo>
                    <a:lnTo>
                      <a:pt x="1800" y="6485"/>
                    </a:lnTo>
                    <a:lnTo>
                      <a:pt x="1816" y="6491"/>
                    </a:lnTo>
                    <a:lnTo>
                      <a:pt x="1831" y="6495"/>
                    </a:lnTo>
                    <a:lnTo>
                      <a:pt x="1847" y="6498"/>
                    </a:lnTo>
                    <a:lnTo>
                      <a:pt x="1862" y="6501"/>
                    </a:lnTo>
                    <a:lnTo>
                      <a:pt x="1894" y="6505"/>
                    </a:lnTo>
                    <a:lnTo>
                      <a:pt x="1925" y="6507"/>
                    </a:lnTo>
                    <a:lnTo>
                      <a:pt x="1960" y="6505"/>
                    </a:lnTo>
                    <a:lnTo>
                      <a:pt x="1993" y="6501"/>
                    </a:lnTo>
                    <a:lnTo>
                      <a:pt x="2023" y="6495"/>
                    </a:lnTo>
                    <a:lnTo>
                      <a:pt x="2051" y="6488"/>
                    </a:lnTo>
                    <a:lnTo>
                      <a:pt x="2078" y="6477"/>
                    </a:lnTo>
                    <a:lnTo>
                      <a:pt x="2104" y="6466"/>
                    </a:lnTo>
                    <a:lnTo>
                      <a:pt x="2128" y="6453"/>
                    </a:lnTo>
                    <a:lnTo>
                      <a:pt x="2151" y="6440"/>
                    </a:lnTo>
                    <a:lnTo>
                      <a:pt x="2172" y="6426"/>
                    </a:lnTo>
                    <a:lnTo>
                      <a:pt x="2191" y="6408"/>
                    </a:lnTo>
                    <a:lnTo>
                      <a:pt x="2208" y="6393"/>
                    </a:lnTo>
                    <a:lnTo>
                      <a:pt x="2223" y="6376"/>
                    </a:lnTo>
                    <a:lnTo>
                      <a:pt x="2239" y="6359"/>
                    </a:lnTo>
                    <a:lnTo>
                      <a:pt x="2252" y="6343"/>
                    </a:lnTo>
                    <a:lnTo>
                      <a:pt x="2262" y="6326"/>
                    </a:lnTo>
                    <a:lnTo>
                      <a:pt x="2271" y="6311"/>
                    </a:lnTo>
                    <a:lnTo>
                      <a:pt x="2276" y="6311"/>
                    </a:lnTo>
                    <a:lnTo>
                      <a:pt x="2288" y="6482"/>
                    </a:lnTo>
                    <a:lnTo>
                      <a:pt x="2456" y="6482"/>
                    </a:lnTo>
                    <a:lnTo>
                      <a:pt x="2453" y="6450"/>
                    </a:lnTo>
                    <a:lnTo>
                      <a:pt x="2452" y="6417"/>
                    </a:lnTo>
                    <a:lnTo>
                      <a:pt x="2451" y="6384"/>
                    </a:lnTo>
                    <a:lnTo>
                      <a:pt x="2450" y="6348"/>
                    </a:lnTo>
                    <a:lnTo>
                      <a:pt x="2449" y="6312"/>
                    </a:lnTo>
                    <a:lnTo>
                      <a:pt x="2449" y="6273"/>
                    </a:lnTo>
                    <a:lnTo>
                      <a:pt x="2446" y="6234"/>
                    </a:lnTo>
                    <a:lnTo>
                      <a:pt x="2446" y="6193"/>
                    </a:lnTo>
                    <a:lnTo>
                      <a:pt x="2446" y="5433"/>
                    </a:lnTo>
                    <a:close/>
                    <a:moveTo>
                      <a:pt x="2807" y="5239"/>
                    </a:moveTo>
                    <a:lnTo>
                      <a:pt x="2807" y="5433"/>
                    </a:lnTo>
                    <a:lnTo>
                      <a:pt x="2643" y="5433"/>
                    </a:lnTo>
                    <a:lnTo>
                      <a:pt x="2643" y="5576"/>
                    </a:lnTo>
                    <a:lnTo>
                      <a:pt x="2807" y="5576"/>
                    </a:lnTo>
                    <a:lnTo>
                      <a:pt x="2807" y="6148"/>
                    </a:lnTo>
                    <a:lnTo>
                      <a:pt x="2808" y="6193"/>
                    </a:lnTo>
                    <a:lnTo>
                      <a:pt x="2810" y="6234"/>
                    </a:lnTo>
                    <a:lnTo>
                      <a:pt x="2813" y="6255"/>
                    </a:lnTo>
                    <a:lnTo>
                      <a:pt x="2816" y="6274"/>
                    </a:lnTo>
                    <a:lnTo>
                      <a:pt x="2819" y="6291"/>
                    </a:lnTo>
                    <a:lnTo>
                      <a:pt x="2823" y="6311"/>
                    </a:lnTo>
                    <a:lnTo>
                      <a:pt x="2828" y="6326"/>
                    </a:lnTo>
                    <a:lnTo>
                      <a:pt x="2834" y="6343"/>
                    </a:lnTo>
                    <a:lnTo>
                      <a:pt x="2841" y="6357"/>
                    </a:lnTo>
                    <a:lnTo>
                      <a:pt x="2847" y="6373"/>
                    </a:lnTo>
                    <a:lnTo>
                      <a:pt x="2854" y="6387"/>
                    </a:lnTo>
                    <a:lnTo>
                      <a:pt x="2861" y="6400"/>
                    </a:lnTo>
                    <a:lnTo>
                      <a:pt x="2870" y="6410"/>
                    </a:lnTo>
                    <a:lnTo>
                      <a:pt x="2879" y="6424"/>
                    </a:lnTo>
                    <a:lnTo>
                      <a:pt x="2889" y="6433"/>
                    </a:lnTo>
                    <a:lnTo>
                      <a:pt x="2899" y="6441"/>
                    </a:lnTo>
                    <a:lnTo>
                      <a:pt x="2909" y="6448"/>
                    </a:lnTo>
                    <a:lnTo>
                      <a:pt x="2918" y="6456"/>
                    </a:lnTo>
                    <a:lnTo>
                      <a:pt x="2930" y="6464"/>
                    </a:lnTo>
                    <a:lnTo>
                      <a:pt x="2941" y="6470"/>
                    </a:lnTo>
                    <a:lnTo>
                      <a:pt x="2954" y="6476"/>
                    </a:lnTo>
                    <a:lnTo>
                      <a:pt x="2966" y="6483"/>
                    </a:lnTo>
                    <a:lnTo>
                      <a:pt x="2980" y="6488"/>
                    </a:lnTo>
                    <a:lnTo>
                      <a:pt x="2993" y="6491"/>
                    </a:lnTo>
                    <a:lnTo>
                      <a:pt x="3007" y="6495"/>
                    </a:lnTo>
                    <a:lnTo>
                      <a:pt x="3023" y="6498"/>
                    </a:lnTo>
                    <a:lnTo>
                      <a:pt x="3037" y="6501"/>
                    </a:lnTo>
                    <a:lnTo>
                      <a:pt x="3052" y="6503"/>
                    </a:lnTo>
                    <a:lnTo>
                      <a:pt x="3069" y="6504"/>
                    </a:lnTo>
                    <a:lnTo>
                      <a:pt x="3086" y="6504"/>
                    </a:lnTo>
                    <a:lnTo>
                      <a:pt x="3113" y="6504"/>
                    </a:lnTo>
                    <a:lnTo>
                      <a:pt x="3138" y="6501"/>
                    </a:lnTo>
                    <a:lnTo>
                      <a:pt x="3162" y="6498"/>
                    </a:lnTo>
                    <a:lnTo>
                      <a:pt x="3183" y="6496"/>
                    </a:lnTo>
                    <a:lnTo>
                      <a:pt x="3204" y="6491"/>
                    </a:lnTo>
                    <a:lnTo>
                      <a:pt x="3222" y="6488"/>
                    </a:lnTo>
                    <a:lnTo>
                      <a:pt x="3240" y="6483"/>
                    </a:lnTo>
                    <a:lnTo>
                      <a:pt x="3255" y="6477"/>
                    </a:lnTo>
                    <a:lnTo>
                      <a:pt x="3246" y="6331"/>
                    </a:lnTo>
                    <a:lnTo>
                      <a:pt x="3223" y="6338"/>
                    </a:lnTo>
                    <a:lnTo>
                      <a:pt x="3201" y="6342"/>
                    </a:lnTo>
                    <a:lnTo>
                      <a:pt x="3170" y="6344"/>
                    </a:lnTo>
                    <a:lnTo>
                      <a:pt x="3135" y="6345"/>
                    </a:lnTo>
                    <a:lnTo>
                      <a:pt x="3116" y="6344"/>
                    </a:lnTo>
                    <a:lnTo>
                      <a:pt x="3100" y="6342"/>
                    </a:lnTo>
                    <a:lnTo>
                      <a:pt x="3083" y="6338"/>
                    </a:lnTo>
                    <a:lnTo>
                      <a:pt x="3068" y="6331"/>
                    </a:lnTo>
                    <a:lnTo>
                      <a:pt x="3056" y="6324"/>
                    </a:lnTo>
                    <a:lnTo>
                      <a:pt x="3043" y="6316"/>
                    </a:lnTo>
                    <a:lnTo>
                      <a:pt x="3033" y="6305"/>
                    </a:lnTo>
                    <a:lnTo>
                      <a:pt x="3025" y="6291"/>
                    </a:lnTo>
                    <a:lnTo>
                      <a:pt x="3018" y="6278"/>
                    </a:lnTo>
                    <a:lnTo>
                      <a:pt x="3009" y="6263"/>
                    </a:lnTo>
                    <a:lnTo>
                      <a:pt x="3004" y="6247"/>
                    </a:lnTo>
                    <a:lnTo>
                      <a:pt x="2999" y="6228"/>
                    </a:lnTo>
                    <a:lnTo>
                      <a:pt x="2997" y="6208"/>
                    </a:lnTo>
                    <a:lnTo>
                      <a:pt x="2994" y="6187"/>
                    </a:lnTo>
                    <a:lnTo>
                      <a:pt x="2993" y="6164"/>
                    </a:lnTo>
                    <a:lnTo>
                      <a:pt x="2992" y="6141"/>
                    </a:lnTo>
                    <a:lnTo>
                      <a:pt x="2992" y="5576"/>
                    </a:lnTo>
                    <a:lnTo>
                      <a:pt x="3265" y="5576"/>
                    </a:lnTo>
                    <a:lnTo>
                      <a:pt x="3265" y="5433"/>
                    </a:lnTo>
                    <a:lnTo>
                      <a:pt x="2992" y="5433"/>
                    </a:lnTo>
                    <a:lnTo>
                      <a:pt x="2992" y="5180"/>
                    </a:lnTo>
                    <a:lnTo>
                      <a:pt x="2807" y="5239"/>
                    </a:lnTo>
                    <a:close/>
                    <a:moveTo>
                      <a:pt x="3408" y="6431"/>
                    </a:moveTo>
                    <a:lnTo>
                      <a:pt x="3437" y="6445"/>
                    </a:lnTo>
                    <a:lnTo>
                      <a:pt x="3469" y="6459"/>
                    </a:lnTo>
                    <a:lnTo>
                      <a:pt x="3504" y="6472"/>
                    </a:lnTo>
                    <a:lnTo>
                      <a:pt x="3540" y="6483"/>
                    </a:lnTo>
                    <a:lnTo>
                      <a:pt x="3579" y="6491"/>
                    </a:lnTo>
                    <a:lnTo>
                      <a:pt x="3619" y="6498"/>
                    </a:lnTo>
                    <a:lnTo>
                      <a:pt x="3640" y="6501"/>
                    </a:lnTo>
                    <a:lnTo>
                      <a:pt x="3659" y="6503"/>
                    </a:lnTo>
                    <a:lnTo>
                      <a:pt x="3681" y="6504"/>
                    </a:lnTo>
                    <a:lnTo>
                      <a:pt x="3703" y="6504"/>
                    </a:lnTo>
                    <a:lnTo>
                      <a:pt x="3725" y="6504"/>
                    </a:lnTo>
                    <a:lnTo>
                      <a:pt x="3746" y="6503"/>
                    </a:lnTo>
                    <a:lnTo>
                      <a:pt x="3769" y="6500"/>
                    </a:lnTo>
                    <a:lnTo>
                      <a:pt x="3788" y="6497"/>
                    </a:lnTo>
                    <a:lnTo>
                      <a:pt x="3810" y="6495"/>
                    </a:lnTo>
                    <a:lnTo>
                      <a:pt x="3828" y="6490"/>
                    </a:lnTo>
                    <a:lnTo>
                      <a:pt x="3848" y="6487"/>
                    </a:lnTo>
                    <a:lnTo>
                      <a:pt x="3866" y="6479"/>
                    </a:lnTo>
                    <a:lnTo>
                      <a:pt x="3885" y="6475"/>
                    </a:lnTo>
                    <a:lnTo>
                      <a:pt x="3901" y="6467"/>
                    </a:lnTo>
                    <a:lnTo>
                      <a:pt x="3917" y="6459"/>
                    </a:lnTo>
                    <a:lnTo>
                      <a:pt x="3934" y="6452"/>
                    </a:lnTo>
                    <a:lnTo>
                      <a:pt x="3948" y="6444"/>
                    </a:lnTo>
                    <a:lnTo>
                      <a:pt x="3961" y="6435"/>
                    </a:lnTo>
                    <a:lnTo>
                      <a:pt x="3975" y="6426"/>
                    </a:lnTo>
                    <a:lnTo>
                      <a:pt x="3990" y="6414"/>
                    </a:lnTo>
                    <a:lnTo>
                      <a:pt x="4000" y="6403"/>
                    </a:lnTo>
                    <a:lnTo>
                      <a:pt x="4013" y="6393"/>
                    </a:lnTo>
                    <a:lnTo>
                      <a:pt x="4023" y="6382"/>
                    </a:lnTo>
                    <a:lnTo>
                      <a:pt x="4032" y="6369"/>
                    </a:lnTo>
                    <a:lnTo>
                      <a:pt x="4043" y="6356"/>
                    </a:lnTo>
                    <a:lnTo>
                      <a:pt x="4052" y="6343"/>
                    </a:lnTo>
                    <a:lnTo>
                      <a:pt x="4060" y="6329"/>
                    </a:lnTo>
                    <a:lnTo>
                      <a:pt x="4065" y="6316"/>
                    </a:lnTo>
                    <a:lnTo>
                      <a:pt x="4071" y="6300"/>
                    </a:lnTo>
                    <a:lnTo>
                      <a:pt x="4076" y="6285"/>
                    </a:lnTo>
                    <a:lnTo>
                      <a:pt x="4081" y="6271"/>
                    </a:lnTo>
                    <a:lnTo>
                      <a:pt x="4085" y="6255"/>
                    </a:lnTo>
                    <a:lnTo>
                      <a:pt x="4087" y="6237"/>
                    </a:lnTo>
                    <a:lnTo>
                      <a:pt x="4089" y="6221"/>
                    </a:lnTo>
                    <a:lnTo>
                      <a:pt x="4091" y="6204"/>
                    </a:lnTo>
                    <a:lnTo>
                      <a:pt x="4092" y="6187"/>
                    </a:lnTo>
                    <a:lnTo>
                      <a:pt x="4091" y="6158"/>
                    </a:lnTo>
                    <a:lnTo>
                      <a:pt x="4087" y="6132"/>
                    </a:lnTo>
                    <a:lnTo>
                      <a:pt x="4082" y="6105"/>
                    </a:lnTo>
                    <a:lnTo>
                      <a:pt x="4074" y="6081"/>
                    </a:lnTo>
                    <a:lnTo>
                      <a:pt x="4064" y="6058"/>
                    </a:lnTo>
                    <a:lnTo>
                      <a:pt x="4054" y="6036"/>
                    </a:lnTo>
                    <a:lnTo>
                      <a:pt x="4038" y="6017"/>
                    </a:lnTo>
                    <a:lnTo>
                      <a:pt x="4022" y="5995"/>
                    </a:lnTo>
                    <a:lnTo>
                      <a:pt x="4003" y="5977"/>
                    </a:lnTo>
                    <a:lnTo>
                      <a:pt x="3984" y="5960"/>
                    </a:lnTo>
                    <a:lnTo>
                      <a:pt x="3960" y="5943"/>
                    </a:lnTo>
                    <a:lnTo>
                      <a:pt x="3936" y="5927"/>
                    </a:lnTo>
                    <a:lnTo>
                      <a:pt x="3909" y="5912"/>
                    </a:lnTo>
                    <a:lnTo>
                      <a:pt x="3882" y="5899"/>
                    </a:lnTo>
                    <a:lnTo>
                      <a:pt x="3850" y="5885"/>
                    </a:lnTo>
                    <a:lnTo>
                      <a:pt x="3818" y="5872"/>
                    </a:lnTo>
                    <a:lnTo>
                      <a:pt x="3770" y="5853"/>
                    </a:lnTo>
                    <a:lnTo>
                      <a:pt x="3729" y="5834"/>
                    </a:lnTo>
                    <a:lnTo>
                      <a:pt x="3712" y="5823"/>
                    </a:lnTo>
                    <a:lnTo>
                      <a:pt x="3695" y="5814"/>
                    </a:lnTo>
                    <a:lnTo>
                      <a:pt x="3681" y="5805"/>
                    </a:lnTo>
                    <a:lnTo>
                      <a:pt x="3668" y="5793"/>
                    </a:lnTo>
                    <a:lnTo>
                      <a:pt x="3656" y="5784"/>
                    </a:lnTo>
                    <a:lnTo>
                      <a:pt x="3647" y="5773"/>
                    </a:lnTo>
                    <a:lnTo>
                      <a:pt x="3638" y="5761"/>
                    </a:lnTo>
                    <a:lnTo>
                      <a:pt x="3633" y="5748"/>
                    </a:lnTo>
                    <a:lnTo>
                      <a:pt x="3628" y="5736"/>
                    </a:lnTo>
                    <a:lnTo>
                      <a:pt x="3624" y="5723"/>
                    </a:lnTo>
                    <a:lnTo>
                      <a:pt x="3622" y="5708"/>
                    </a:lnTo>
                    <a:lnTo>
                      <a:pt x="3622" y="5693"/>
                    </a:lnTo>
                    <a:lnTo>
                      <a:pt x="3622" y="5678"/>
                    </a:lnTo>
                    <a:lnTo>
                      <a:pt x="3624" y="5664"/>
                    </a:lnTo>
                    <a:lnTo>
                      <a:pt x="3628" y="5651"/>
                    </a:lnTo>
                    <a:lnTo>
                      <a:pt x="3633" y="5637"/>
                    </a:lnTo>
                    <a:lnTo>
                      <a:pt x="3638" y="5624"/>
                    </a:lnTo>
                    <a:lnTo>
                      <a:pt x="3646" y="5613"/>
                    </a:lnTo>
                    <a:lnTo>
                      <a:pt x="3654" y="5602"/>
                    </a:lnTo>
                    <a:lnTo>
                      <a:pt x="3664" y="5592"/>
                    </a:lnTo>
                    <a:lnTo>
                      <a:pt x="3678" y="5581"/>
                    </a:lnTo>
                    <a:lnTo>
                      <a:pt x="3689" y="5574"/>
                    </a:lnTo>
                    <a:lnTo>
                      <a:pt x="3703" y="5567"/>
                    </a:lnTo>
                    <a:lnTo>
                      <a:pt x="3719" y="5561"/>
                    </a:lnTo>
                    <a:lnTo>
                      <a:pt x="3736" y="5556"/>
                    </a:lnTo>
                    <a:lnTo>
                      <a:pt x="3755" y="5551"/>
                    </a:lnTo>
                    <a:lnTo>
                      <a:pt x="3773" y="5549"/>
                    </a:lnTo>
                    <a:lnTo>
                      <a:pt x="3794" y="5549"/>
                    </a:lnTo>
                    <a:lnTo>
                      <a:pt x="3812" y="5549"/>
                    </a:lnTo>
                    <a:lnTo>
                      <a:pt x="3828" y="5550"/>
                    </a:lnTo>
                    <a:lnTo>
                      <a:pt x="3846" y="5554"/>
                    </a:lnTo>
                    <a:lnTo>
                      <a:pt x="3863" y="5556"/>
                    </a:lnTo>
                    <a:lnTo>
                      <a:pt x="3894" y="5562"/>
                    </a:lnTo>
                    <a:lnTo>
                      <a:pt x="3923" y="5570"/>
                    </a:lnTo>
                    <a:lnTo>
                      <a:pt x="3947" y="5580"/>
                    </a:lnTo>
                    <a:lnTo>
                      <a:pt x="3971" y="5591"/>
                    </a:lnTo>
                    <a:lnTo>
                      <a:pt x="3991" y="5601"/>
                    </a:lnTo>
                    <a:lnTo>
                      <a:pt x="4009" y="5609"/>
                    </a:lnTo>
                    <a:lnTo>
                      <a:pt x="4054" y="5474"/>
                    </a:lnTo>
                    <a:lnTo>
                      <a:pt x="4030" y="5459"/>
                    </a:lnTo>
                    <a:lnTo>
                      <a:pt x="4004" y="5447"/>
                    </a:lnTo>
                    <a:lnTo>
                      <a:pt x="3975" y="5436"/>
                    </a:lnTo>
                    <a:lnTo>
                      <a:pt x="3945" y="5427"/>
                    </a:lnTo>
                    <a:lnTo>
                      <a:pt x="3910" y="5418"/>
                    </a:lnTo>
                    <a:lnTo>
                      <a:pt x="3875" y="5414"/>
                    </a:lnTo>
                    <a:lnTo>
                      <a:pt x="3837" y="5409"/>
                    </a:lnTo>
                    <a:lnTo>
                      <a:pt x="3799" y="5408"/>
                    </a:lnTo>
                    <a:lnTo>
                      <a:pt x="3777" y="5408"/>
                    </a:lnTo>
                    <a:lnTo>
                      <a:pt x="3757" y="5409"/>
                    </a:lnTo>
                    <a:lnTo>
                      <a:pt x="3738" y="5413"/>
                    </a:lnTo>
                    <a:lnTo>
                      <a:pt x="3718" y="5415"/>
                    </a:lnTo>
                    <a:lnTo>
                      <a:pt x="3699" y="5418"/>
                    </a:lnTo>
                    <a:lnTo>
                      <a:pt x="3682" y="5422"/>
                    </a:lnTo>
                    <a:lnTo>
                      <a:pt x="3664" y="5427"/>
                    </a:lnTo>
                    <a:lnTo>
                      <a:pt x="3647" y="5433"/>
                    </a:lnTo>
                    <a:lnTo>
                      <a:pt x="3631" y="5439"/>
                    </a:lnTo>
                    <a:lnTo>
                      <a:pt x="3615" y="5446"/>
                    </a:lnTo>
                    <a:lnTo>
                      <a:pt x="3599" y="5453"/>
                    </a:lnTo>
                    <a:lnTo>
                      <a:pt x="3585" y="5460"/>
                    </a:lnTo>
                    <a:lnTo>
                      <a:pt x="3571" y="5469"/>
                    </a:lnTo>
                    <a:lnTo>
                      <a:pt x="3559" y="5479"/>
                    </a:lnTo>
                    <a:lnTo>
                      <a:pt x="3545" y="5488"/>
                    </a:lnTo>
                    <a:lnTo>
                      <a:pt x="3534" y="5498"/>
                    </a:lnTo>
                    <a:lnTo>
                      <a:pt x="3522" y="5509"/>
                    </a:lnTo>
                    <a:lnTo>
                      <a:pt x="3512" y="5520"/>
                    </a:lnTo>
                    <a:lnTo>
                      <a:pt x="3502" y="5532"/>
                    </a:lnTo>
                    <a:lnTo>
                      <a:pt x="3491" y="5544"/>
                    </a:lnTo>
                    <a:lnTo>
                      <a:pt x="3482" y="5557"/>
                    </a:lnTo>
                    <a:lnTo>
                      <a:pt x="3475" y="5569"/>
                    </a:lnTo>
                    <a:lnTo>
                      <a:pt x="3468" y="5582"/>
                    </a:lnTo>
                    <a:lnTo>
                      <a:pt x="3462" y="5598"/>
                    </a:lnTo>
                    <a:lnTo>
                      <a:pt x="3456" y="5611"/>
                    </a:lnTo>
                    <a:lnTo>
                      <a:pt x="3451" y="5625"/>
                    </a:lnTo>
                    <a:lnTo>
                      <a:pt x="3447" y="5639"/>
                    </a:lnTo>
                    <a:lnTo>
                      <a:pt x="3443" y="5655"/>
                    </a:lnTo>
                    <a:lnTo>
                      <a:pt x="3440" y="5669"/>
                    </a:lnTo>
                    <a:lnTo>
                      <a:pt x="3438" y="5685"/>
                    </a:lnTo>
                    <a:lnTo>
                      <a:pt x="3437" y="5700"/>
                    </a:lnTo>
                    <a:lnTo>
                      <a:pt x="3437" y="5716"/>
                    </a:lnTo>
                    <a:lnTo>
                      <a:pt x="3438" y="5739"/>
                    </a:lnTo>
                    <a:lnTo>
                      <a:pt x="3440" y="5761"/>
                    </a:lnTo>
                    <a:lnTo>
                      <a:pt x="3446" y="5784"/>
                    </a:lnTo>
                    <a:lnTo>
                      <a:pt x="3453" y="5805"/>
                    </a:lnTo>
                    <a:lnTo>
                      <a:pt x="3463" y="5827"/>
                    </a:lnTo>
                    <a:lnTo>
                      <a:pt x="3474" y="5847"/>
                    </a:lnTo>
                    <a:lnTo>
                      <a:pt x="3489" y="5866"/>
                    </a:lnTo>
                    <a:lnTo>
                      <a:pt x="3504" y="5885"/>
                    </a:lnTo>
                    <a:lnTo>
                      <a:pt x="3522" y="5904"/>
                    </a:lnTo>
                    <a:lnTo>
                      <a:pt x="3543" y="5920"/>
                    </a:lnTo>
                    <a:lnTo>
                      <a:pt x="3566" y="5938"/>
                    </a:lnTo>
                    <a:lnTo>
                      <a:pt x="3591" y="5955"/>
                    </a:lnTo>
                    <a:lnTo>
                      <a:pt x="3619" y="5971"/>
                    </a:lnTo>
                    <a:lnTo>
                      <a:pt x="3648" y="5986"/>
                    </a:lnTo>
                    <a:lnTo>
                      <a:pt x="3681" y="5999"/>
                    </a:lnTo>
                    <a:lnTo>
                      <a:pt x="3716" y="6014"/>
                    </a:lnTo>
                    <a:lnTo>
                      <a:pt x="3741" y="6024"/>
                    </a:lnTo>
                    <a:lnTo>
                      <a:pt x="3764" y="6032"/>
                    </a:lnTo>
                    <a:lnTo>
                      <a:pt x="3784" y="6041"/>
                    </a:lnTo>
                    <a:lnTo>
                      <a:pt x="3805" y="6052"/>
                    </a:lnTo>
                    <a:lnTo>
                      <a:pt x="3821" y="6062"/>
                    </a:lnTo>
                    <a:lnTo>
                      <a:pt x="3838" y="6072"/>
                    </a:lnTo>
                    <a:lnTo>
                      <a:pt x="3851" y="6083"/>
                    </a:lnTo>
                    <a:lnTo>
                      <a:pt x="3864" y="6095"/>
                    </a:lnTo>
                    <a:lnTo>
                      <a:pt x="3875" y="6105"/>
                    </a:lnTo>
                    <a:lnTo>
                      <a:pt x="3884" y="6116"/>
                    </a:lnTo>
                    <a:lnTo>
                      <a:pt x="3891" y="6129"/>
                    </a:lnTo>
                    <a:lnTo>
                      <a:pt x="3897" y="6143"/>
                    </a:lnTo>
                    <a:lnTo>
                      <a:pt x="3902" y="6156"/>
                    </a:lnTo>
                    <a:lnTo>
                      <a:pt x="3905" y="6172"/>
                    </a:lnTo>
                    <a:lnTo>
                      <a:pt x="3907" y="6189"/>
                    </a:lnTo>
                    <a:lnTo>
                      <a:pt x="3908" y="6204"/>
                    </a:lnTo>
                    <a:lnTo>
                      <a:pt x="3907" y="6221"/>
                    </a:lnTo>
                    <a:lnTo>
                      <a:pt x="3904" y="6236"/>
                    </a:lnTo>
                    <a:lnTo>
                      <a:pt x="3901" y="6252"/>
                    </a:lnTo>
                    <a:lnTo>
                      <a:pt x="3896" y="6267"/>
                    </a:lnTo>
                    <a:lnTo>
                      <a:pt x="3889" y="6279"/>
                    </a:lnTo>
                    <a:lnTo>
                      <a:pt x="3880" y="6292"/>
                    </a:lnTo>
                    <a:lnTo>
                      <a:pt x="3870" y="6305"/>
                    </a:lnTo>
                    <a:lnTo>
                      <a:pt x="3859" y="6316"/>
                    </a:lnTo>
                    <a:lnTo>
                      <a:pt x="3845" y="6325"/>
                    </a:lnTo>
                    <a:lnTo>
                      <a:pt x="3829" y="6333"/>
                    </a:lnTo>
                    <a:lnTo>
                      <a:pt x="3814" y="6342"/>
                    </a:lnTo>
                    <a:lnTo>
                      <a:pt x="3797" y="6349"/>
                    </a:lnTo>
                    <a:lnTo>
                      <a:pt x="3776" y="6354"/>
                    </a:lnTo>
                    <a:lnTo>
                      <a:pt x="3755" y="6357"/>
                    </a:lnTo>
                    <a:lnTo>
                      <a:pt x="3731" y="6358"/>
                    </a:lnTo>
                    <a:lnTo>
                      <a:pt x="3707" y="6359"/>
                    </a:lnTo>
                    <a:lnTo>
                      <a:pt x="3689" y="6359"/>
                    </a:lnTo>
                    <a:lnTo>
                      <a:pt x="3670" y="6358"/>
                    </a:lnTo>
                    <a:lnTo>
                      <a:pt x="3653" y="6356"/>
                    </a:lnTo>
                    <a:lnTo>
                      <a:pt x="3636" y="6354"/>
                    </a:lnTo>
                    <a:lnTo>
                      <a:pt x="3599" y="6346"/>
                    </a:lnTo>
                    <a:lnTo>
                      <a:pt x="3566" y="6337"/>
                    </a:lnTo>
                    <a:lnTo>
                      <a:pt x="3534" y="6325"/>
                    </a:lnTo>
                    <a:lnTo>
                      <a:pt x="3504" y="6313"/>
                    </a:lnTo>
                    <a:lnTo>
                      <a:pt x="3477" y="6299"/>
                    </a:lnTo>
                    <a:lnTo>
                      <a:pt x="3454" y="6286"/>
                    </a:lnTo>
                    <a:lnTo>
                      <a:pt x="3408" y="6431"/>
                    </a:lnTo>
                    <a:close/>
                    <a:moveTo>
                      <a:pt x="4770" y="6363"/>
                    </a:moveTo>
                    <a:lnTo>
                      <a:pt x="4752" y="6362"/>
                    </a:lnTo>
                    <a:lnTo>
                      <a:pt x="4735" y="6359"/>
                    </a:lnTo>
                    <a:lnTo>
                      <a:pt x="4719" y="6357"/>
                    </a:lnTo>
                    <a:lnTo>
                      <a:pt x="4704" y="6354"/>
                    </a:lnTo>
                    <a:lnTo>
                      <a:pt x="4687" y="6350"/>
                    </a:lnTo>
                    <a:lnTo>
                      <a:pt x="4673" y="6345"/>
                    </a:lnTo>
                    <a:lnTo>
                      <a:pt x="4659" y="6339"/>
                    </a:lnTo>
                    <a:lnTo>
                      <a:pt x="4643" y="6331"/>
                    </a:lnTo>
                    <a:lnTo>
                      <a:pt x="4629" y="6324"/>
                    </a:lnTo>
                    <a:lnTo>
                      <a:pt x="4616" y="6316"/>
                    </a:lnTo>
                    <a:lnTo>
                      <a:pt x="4602" y="6306"/>
                    </a:lnTo>
                    <a:lnTo>
                      <a:pt x="4590" y="6294"/>
                    </a:lnTo>
                    <a:lnTo>
                      <a:pt x="4577" y="6284"/>
                    </a:lnTo>
                    <a:lnTo>
                      <a:pt x="4565" y="6273"/>
                    </a:lnTo>
                    <a:lnTo>
                      <a:pt x="4554" y="6261"/>
                    </a:lnTo>
                    <a:lnTo>
                      <a:pt x="4544" y="6247"/>
                    </a:lnTo>
                    <a:lnTo>
                      <a:pt x="4534" y="6232"/>
                    </a:lnTo>
                    <a:lnTo>
                      <a:pt x="4524" y="6218"/>
                    </a:lnTo>
                    <a:lnTo>
                      <a:pt x="4514" y="6203"/>
                    </a:lnTo>
                    <a:lnTo>
                      <a:pt x="4506" y="6189"/>
                    </a:lnTo>
                    <a:lnTo>
                      <a:pt x="4499" y="6172"/>
                    </a:lnTo>
                    <a:lnTo>
                      <a:pt x="4491" y="6154"/>
                    </a:lnTo>
                    <a:lnTo>
                      <a:pt x="4485" y="6138"/>
                    </a:lnTo>
                    <a:lnTo>
                      <a:pt x="4478" y="6119"/>
                    </a:lnTo>
                    <a:lnTo>
                      <a:pt x="4474" y="6101"/>
                    </a:lnTo>
                    <a:lnTo>
                      <a:pt x="4469" y="6082"/>
                    </a:lnTo>
                    <a:lnTo>
                      <a:pt x="4465" y="6062"/>
                    </a:lnTo>
                    <a:lnTo>
                      <a:pt x="4462" y="6041"/>
                    </a:lnTo>
                    <a:lnTo>
                      <a:pt x="4458" y="6022"/>
                    </a:lnTo>
                    <a:lnTo>
                      <a:pt x="4457" y="6000"/>
                    </a:lnTo>
                    <a:lnTo>
                      <a:pt x="4456" y="5981"/>
                    </a:lnTo>
                    <a:lnTo>
                      <a:pt x="4456" y="5958"/>
                    </a:lnTo>
                    <a:lnTo>
                      <a:pt x="4457" y="5920"/>
                    </a:lnTo>
                    <a:lnTo>
                      <a:pt x="4461" y="5884"/>
                    </a:lnTo>
                    <a:lnTo>
                      <a:pt x="4467" y="5848"/>
                    </a:lnTo>
                    <a:lnTo>
                      <a:pt x="4475" y="5811"/>
                    </a:lnTo>
                    <a:lnTo>
                      <a:pt x="4480" y="5793"/>
                    </a:lnTo>
                    <a:lnTo>
                      <a:pt x="4485" y="5777"/>
                    </a:lnTo>
                    <a:lnTo>
                      <a:pt x="4491" y="5758"/>
                    </a:lnTo>
                    <a:lnTo>
                      <a:pt x="4499" y="5742"/>
                    </a:lnTo>
                    <a:lnTo>
                      <a:pt x="4506" y="5727"/>
                    </a:lnTo>
                    <a:lnTo>
                      <a:pt x="4513" y="5710"/>
                    </a:lnTo>
                    <a:lnTo>
                      <a:pt x="4522" y="5695"/>
                    </a:lnTo>
                    <a:lnTo>
                      <a:pt x="4533" y="5681"/>
                    </a:lnTo>
                    <a:lnTo>
                      <a:pt x="4542" y="5667"/>
                    </a:lnTo>
                    <a:lnTo>
                      <a:pt x="4553" y="5653"/>
                    </a:lnTo>
                    <a:lnTo>
                      <a:pt x="4564" y="5640"/>
                    </a:lnTo>
                    <a:lnTo>
                      <a:pt x="4577" y="5627"/>
                    </a:lnTo>
                    <a:lnTo>
                      <a:pt x="4590" y="5617"/>
                    </a:lnTo>
                    <a:lnTo>
                      <a:pt x="4603" y="5606"/>
                    </a:lnTo>
                    <a:lnTo>
                      <a:pt x="4617" y="5596"/>
                    </a:lnTo>
                    <a:lnTo>
                      <a:pt x="4631" y="5586"/>
                    </a:lnTo>
                    <a:lnTo>
                      <a:pt x="4648" y="5579"/>
                    </a:lnTo>
                    <a:lnTo>
                      <a:pt x="4665" y="5571"/>
                    </a:lnTo>
                    <a:lnTo>
                      <a:pt x="4680" y="5566"/>
                    </a:lnTo>
                    <a:lnTo>
                      <a:pt x="4697" y="5561"/>
                    </a:lnTo>
                    <a:lnTo>
                      <a:pt x="4717" y="5557"/>
                    </a:lnTo>
                    <a:lnTo>
                      <a:pt x="4735" y="5554"/>
                    </a:lnTo>
                    <a:lnTo>
                      <a:pt x="4755" y="5551"/>
                    </a:lnTo>
                    <a:lnTo>
                      <a:pt x="4776" y="5551"/>
                    </a:lnTo>
                    <a:lnTo>
                      <a:pt x="4797" y="5551"/>
                    </a:lnTo>
                    <a:lnTo>
                      <a:pt x="4816" y="5555"/>
                    </a:lnTo>
                    <a:lnTo>
                      <a:pt x="4837" y="5557"/>
                    </a:lnTo>
                    <a:lnTo>
                      <a:pt x="4854" y="5562"/>
                    </a:lnTo>
                    <a:lnTo>
                      <a:pt x="4871" y="5567"/>
                    </a:lnTo>
                    <a:lnTo>
                      <a:pt x="4889" y="5573"/>
                    </a:lnTo>
                    <a:lnTo>
                      <a:pt x="4904" y="5580"/>
                    </a:lnTo>
                    <a:lnTo>
                      <a:pt x="4921" y="5589"/>
                    </a:lnTo>
                    <a:lnTo>
                      <a:pt x="4934" y="5599"/>
                    </a:lnTo>
                    <a:lnTo>
                      <a:pt x="4949" y="5608"/>
                    </a:lnTo>
                    <a:lnTo>
                      <a:pt x="4962" y="5619"/>
                    </a:lnTo>
                    <a:lnTo>
                      <a:pt x="4974" y="5631"/>
                    </a:lnTo>
                    <a:lnTo>
                      <a:pt x="4986" y="5644"/>
                    </a:lnTo>
                    <a:lnTo>
                      <a:pt x="4997" y="5657"/>
                    </a:lnTo>
                    <a:lnTo>
                      <a:pt x="5009" y="5670"/>
                    </a:lnTo>
                    <a:lnTo>
                      <a:pt x="5018" y="5685"/>
                    </a:lnTo>
                    <a:lnTo>
                      <a:pt x="5027" y="5700"/>
                    </a:lnTo>
                    <a:lnTo>
                      <a:pt x="5035" y="5715"/>
                    </a:lnTo>
                    <a:lnTo>
                      <a:pt x="5042" y="5732"/>
                    </a:lnTo>
                    <a:lnTo>
                      <a:pt x="5050" y="5747"/>
                    </a:lnTo>
                    <a:lnTo>
                      <a:pt x="5056" y="5764"/>
                    </a:lnTo>
                    <a:lnTo>
                      <a:pt x="5062" y="5780"/>
                    </a:lnTo>
                    <a:lnTo>
                      <a:pt x="5068" y="5797"/>
                    </a:lnTo>
                    <a:lnTo>
                      <a:pt x="5073" y="5815"/>
                    </a:lnTo>
                    <a:lnTo>
                      <a:pt x="5080" y="5850"/>
                    </a:lnTo>
                    <a:lnTo>
                      <a:pt x="5086" y="5884"/>
                    </a:lnTo>
                    <a:lnTo>
                      <a:pt x="5088" y="5918"/>
                    </a:lnTo>
                    <a:lnTo>
                      <a:pt x="5089" y="5953"/>
                    </a:lnTo>
                    <a:lnTo>
                      <a:pt x="5089" y="5975"/>
                    </a:lnTo>
                    <a:lnTo>
                      <a:pt x="5088" y="5995"/>
                    </a:lnTo>
                    <a:lnTo>
                      <a:pt x="5086" y="6018"/>
                    </a:lnTo>
                    <a:lnTo>
                      <a:pt x="5083" y="6038"/>
                    </a:lnTo>
                    <a:lnTo>
                      <a:pt x="5080" y="6059"/>
                    </a:lnTo>
                    <a:lnTo>
                      <a:pt x="5076" y="6079"/>
                    </a:lnTo>
                    <a:lnTo>
                      <a:pt x="5072" y="6098"/>
                    </a:lnTo>
                    <a:lnTo>
                      <a:pt x="5067" y="6116"/>
                    </a:lnTo>
                    <a:lnTo>
                      <a:pt x="5060" y="6136"/>
                    </a:lnTo>
                    <a:lnTo>
                      <a:pt x="5052" y="6153"/>
                    </a:lnTo>
                    <a:lnTo>
                      <a:pt x="5044" y="6170"/>
                    </a:lnTo>
                    <a:lnTo>
                      <a:pt x="5037" y="6187"/>
                    </a:lnTo>
                    <a:lnTo>
                      <a:pt x="5029" y="6203"/>
                    </a:lnTo>
                    <a:lnTo>
                      <a:pt x="5019" y="6218"/>
                    </a:lnTo>
                    <a:lnTo>
                      <a:pt x="5010" y="6232"/>
                    </a:lnTo>
                    <a:lnTo>
                      <a:pt x="4998" y="6247"/>
                    </a:lnTo>
                    <a:lnTo>
                      <a:pt x="4987" y="6261"/>
                    </a:lnTo>
                    <a:lnTo>
                      <a:pt x="4977" y="6273"/>
                    </a:lnTo>
                    <a:lnTo>
                      <a:pt x="4965" y="6284"/>
                    </a:lnTo>
                    <a:lnTo>
                      <a:pt x="4952" y="6294"/>
                    </a:lnTo>
                    <a:lnTo>
                      <a:pt x="4939" y="6306"/>
                    </a:lnTo>
                    <a:lnTo>
                      <a:pt x="4926" y="6316"/>
                    </a:lnTo>
                    <a:lnTo>
                      <a:pt x="4912" y="6324"/>
                    </a:lnTo>
                    <a:lnTo>
                      <a:pt x="4898" y="6331"/>
                    </a:lnTo>
                    <a:lnTo>
                      <a:pt x="4884" y="6339"/>
                    </a:lnTo>
                    <a:lnTo>
                      <a:pt x="4868" y="6345"/>
                    </a:lnTo>
                    <a:lnTo>
                      <a:pt x="4853" y="6350"/>
                    </a:lnTo>
                    <a:lnTo>
                      <a:pt x="4838" y="6354"/>
                    </a:lnTo>
                    <a:lnTo>
                      <a:pt x="4820" y="6357"/>
                    </a:lnTo>
                    <a:lnTo>
                      <a:pt x="4805" y="6359"/>
                    </a:lnTo>
                    <a:lnTo>
                      <a:pt x="4789" y="6362"/>
                    </a:lnTo>
                    <a:lnTo>
                      <a:pt x="4771" y="6363"/>
                    </a:lnTo>
                    <a:lnTo>
                      <a:pt x="4770" y="6363"/>
                    </a:lnTo>
                    <a:close/>
                    <a:moveTo>
                      <a:pt x="4765" y="6507"/>
                    </a:moveTo>
                    <a:lnTo>
                      <a:pt x="4789" y="6505"/>
                    </a:lnTo>
                    <a:lnTo>
                      <a:pt x="4812" y="6504"/>
                    </a:lnTo>
                    <a:lnTo>
                      <a:pt x="4837" y="6501"/>
                    </a:lnTo>
                    <a:lnTo>
                      <a:pt x="4859" y="6497"/>
                    </a:lnTo>
                    <a:lnTo>
                      <a:pt x="4882" y="6494"/>
                    </a:lnTo>
                    <a:lnTo>
                      <a:pt x="4906" y="6488"/>
                    </a:lnTo>
                    <a:lnTo>
                      <a:pt x="4928" y="6482"/>
                    </a:lnTo>
                    <a:lnTo>
                      <a:pt x="4952" y="6473"/>
                    </a:lnTo>
                    <a:lnTo>
                      <a:pt x="4974" y="6465"/>
                    </a:lnTo>
                    <a:lnTo>
                      <a:pt x="4996" y="6455"/>
                    </a:lnTo>
                    <a:lnTo>
                      <a:pt x="5018" y="6444"/>
                    </a:lnTo>
                    <a:lnTo>
                      <a:pt x="5038" y="6432"/>
                    </a:lnTo>
                    <a:lnTo>
                      <a:pt x="5060" y="6418"/>
                    </a:lnTo>
                    <a:lnTo>
                      <a:pt x="5080" y="6403"/>
                    </a:lnTo>
                    <a:lnTo>
                      <a:pt x="5100" y="6389"/>
                    </a:lnTo>
                    <a:lnTo>
                      <a:pt x="5118" y="6373"/>
                    </a:lnTo>
                    <a:lnTo>
                      <a:pt x="5137" y="6355"/>
                    </a:lnTo>
                    <a:lnTo>
                      <a:pt x="5153" y="6335"/>
                    </a:lnTo>
                    <a:lnTo>
                      <a:pt x="5170" y="6316"/>
                    </a:lnTo>
                    <a:lnTo>
                      <a:pt x="5187" y="6294"/>
                    </a:lnTo>
                    <a:lnTo>
                      <a:pt x="5201" y="6273"/>
                    </a:lnTo>
                    <a:lnTo>
                      <a:pt x="5214" y="6249"/>
                    </a:lnTo>
                    <a:lnTo>
                      <a:pt x="5227" y="6224"/>
                    </a:lnTo>
                    <a:lnTo>
                      <a:pt x="5238" y="6198"/>
                    </a:lnTo>
                    <a:lnTo>
                      <a:pt x="5250" y="6170"/>
                    </a:lnTo>
                    <a:lnTo>
                      <a:pt x="5258" y="6143"/>
                    </a:lnTo>
                    <a:lnTo>
                      <a:pt x="5266" y="6113"/>
                    </a:lnTo>
                    <a:lnTo>
                      <a:pt x="5273" y="6082"/>
                    </a:lnTo>
                    <a:lnTo>
                      <a:pt x="5278" y="6050"/>
                    </a:lnTo>
                    <a:lnTo>
                      <a:pt x="5282" y="6018"/>
                    </a:lnTo>
                    <a:lnTo>
                      <a:pt x="5284" y="5982"/>
                    </a:lnTo>
                    <a:lnTo>
                      <a:pt x="5284" y="5947"/>
                    </a:lnTo>
                    <a:lnTo>
                      <a:pt x="5284" y="5916"/>
                    </a:lnTo>
                    <a:lnTo>
                      <a:pt x="5283" y="5888"/>
                    </a:lnTo>
                    <a:lnTo>
                      <a:pt x="5279" y="5859"/>
                    </a:lnTo>
                    <a:lnTo>
                      <a:pt x="5276" y="5831"/>
                    </a:lnTo>
                    <a:lnTo>
                      <a:pt x="5271" y="5804"/>
                    </a:lnTo>
                    <a:lnTo>
                      <a:pt x="5265" y="5778"/>
                    </a:lnTo>
                    <a:lnTo>
                      <a:pt x="5257" y="5752"/>
                    </a:lnTo>
                    <a:lnTo>
                      <a:pt x="5248" y="5728"/>
                    </a:lnTo>
                    <a:lnTo>
                      <a:pt x="5239" y="5702"/>
                    </a:lnTo>
                    <a:lnTo>
                      <a:pt x="5228" y="5681"/>
                    </a:lnTo>
                    <a:lnTo>
                      <a:pt x="5216" y="5658"/>
                    </a:lnTo>
                    <a:lnTo>
                      <a:pt x="5204" y="5634"/>
                    </a:lnTo>
                    <a:lnTo>
                      <a:pt x="5191" y="5614"/>
                    </a:lnTo>
                    <a:lnTo>
                      <a:pt x="5176" y="5595"/>
                    </a:lnTo>
                    <a:lnTo>
                      <a:pt x="5162" y="5575"/>
                    </a:lnTo>
                    <a:lnTo>
                      <a:pt x="5146" y="5558"/>
                    </a:lnTo>
                    <a:lnTo>
                      <a:pt x="5129" y="5541"/>
                    </a:lnTo>
                    <a:lnTo>
                      <a:pt x="5111" y="5524"/>
                    </a:lnTo>
                    <a:lnTo>
                      <a:pt x="5092" y="5507"/>
                    </a:lnTo>
                    <a:lnTo>
                      <a:pt x="5073" y="5494"/>
                    </a:lnTo>
                    <a:lnTo>
                      <a:pt x="5051" y="5481"/>
                    </a:lnTo>
                    <a:lnTo>
                      <a:pt x="5030" y="5467"/>
                    </a:lnTo>
                    <a:lnTo>
                      <a:pt x="5010" y="5456"/>
                    </a:lnTo>
                    <a:lnTo>
                      <a:pt x="4986" y="5447"/>
                    </a:lnTo>
                    <a:lnTo>
                      <a:pt x="4964" y="5439"/>
                    </a:lnTo>
                    <a:lnTo>
                      <a:pt x="4939" y="5431"/>
                    </a:lnTo>
                    <a:lnTo>
                      <a:pt x="4914" y="5423"/>
                    </a:lnTo>
                    <a:lnTo>
                      <a:pt x="4889" y="5418"/>
                    </a:lnTo>
                    <a:lnTo>
                      <a:pt x="4862" y="5414"/>
                    </a:lnTo>
                    <a:lnTo>
                      <a:pt x="4837" y="5411"/>
                    </a:lnTo>
                    <a:lnTo>
                      <a:pt x="4808" y="5408"/>
                    </a:lnTo>
                    <a:lnTo>
                      <a:pt x="4780" y="5408"/>
                    </a:lnTo>
                    <a:lnTo>
                      <a:pt x="4754" y="5408"/>
                    </a:lnTo>
                    <a:lnTo>
                      <a:pt x="4728" y="5411"/>
                    </a:lnTo>
                    <a:lnTo>
                      <a:pt x="4703" y="5414"/>
                    </a:lnTo>
                    <a:lnTo>
                      <a:pt x="4675" y="5417"/>
                    </a:lnTo>
                    <a:lnTo>
                      <a:pt x="4650" y="5423"/>
                    </a:lnTo>
                    <a:lnTo>
                      <a:pt x="4625" y="5430"/>
                    </a:lnTo>
                    <a:lnTo>
                      <a:pt x="4602" y="5437"/>
                    </a:lnTo>
                    <a:lnTo>
                      <a:pt x="4578" y="5446"/>
                    </a:lnTo>
                    <a:lnTo>
                      <a:pt x="4554" y="5455"/>
                    </a:lnTo>
                    <a:lnTo>
                      <a:pt x="4533" y="5466"/>
                    </a:lnTo>
                    <a:lnTo>
                      <a:pt x="4510" y="5479"/>
                    </a:lnTo>
                    <a:lnTo>
                      <a:pt x="4490" y="5492"/>
                    </a:lnTo>
                    <a:lnTo>
                      <a:pt x="4469" y="5505"/>
                    </a:lnTo>
                    <a:lnTo>
                      <a:pt x="4450" y="5522"/>
                    </a:lnTo>
                    <a:lnTo>
                      <a:pt x="4431" y="5538"/>
                    </a:lnTo>
                    <a:lnTo>
                      <a:pt x="4413" y="5556"/>
                    </a:lnTo>
                    <a:lnTo>
                      <a:pt x="4394" y="5573"/>
                    </a:lnTo>
                    <a:lnTo>
                      <a:pt x="4379" y="5594"/>
                    </a:lnTo>
                    <a:lnTo>
                      <a:pt x="4364" y="5613"/>
                    </a:lnTo>
                    <a:lnTo>
                      <a:pt x="4349" y="5633"/>
                    </a:lnTo>
                    <a:lnTo>
                      <a:pt x="4335" y="5657"/>
                    </a:lnTo>
                    <a:lnTo>
                      <a:pt x="4323" y="5681"/>
                    </a:lnTo>
                    <a:lnTo>
                      <a:pt x="4312" y="5704"/>
                    </a:lnTo>
                    <a:lnTo>
                      <a:pt x="4302" y="5731"/>
                    </a:lnTo>
                    <a:lnTo>
                      <a:pt x="4292" y="5755"/>
                    </a:lnTo>
                    <a:lnTo>
                      <a:pt x="4285" y="5784"/>
                    </a:lnTo>
                    <a:lnTo>
                      <a:pt x="4277" y="5811"/>
                    </a:lnTo>
                    <a:lnTo>
                      <a:pt x="4272" y="5842"/>
                    </a:lnTo>
                    <a:lnTo>
                      <a:pt x="4266" y="5869"/>
                    </a:lnTo>
                    <a:lnTo>
                      <a:pt x="4263" y="5901"/>
                    </a:lnTo>
                    <a:lnTo>
                      <a:pt x="4261" y="5933"/>
                    </a:lnTo>
                    <a:lnTo>
                      <a:pt x="4260" y="5967"/>
                    </a:lnTo>
                    <a:lnTo>
                      <a:pt x="4261" y="5995"/>
                    </a:lnTo>
                    <a:lnTo>
                      <a:pt x="4263" y="6026"/>
                    </a:lnTo>
                    <a:lnTo>
                      <a:pt x="4266" y="6056"/>
                    </a:lnTo>
                    <a:lnTo>
                      <a:pt x="4271" y="6084"/>
                    </a:lnTo>
                    <a:lnTo>
                      <a:pt x="4277" y="6111"/>
                    </a:lnTo>
                    <a:lnTo>
                      <a:pt x="4284" y="6139"/>
                    </a:lnTo>
                    <a:lnTo>
                      <a:pt x="4291" y="6164"/>
                    </a:lnTo>
                    <a:lnTo>
                      <a:pt x="4299" y="6191"/>
                    </a:lnTo>
                    <a:lnTo>
                      <a:pt x="4309" y="6215"/>
                    </a:lnTo>
                    <a:lnTo>
                      <a:pt x="4320" y="6237"/>
                    </a:lnTo>
                    <a:lnTo>
                      <a:pt x="4333" y="6261"/>
                    </a:lnTo>
                    <a:lnTo>
                      <a:pt x="4346" y="6282"/>
                    </a:lnTo>
                    <a:lnTo>
                      <a:pt x="4360" y="6304"/>
                    </a:lnTo>
                    <a:lnTo>
                      <a:pt x="4374" y="6323"/>
                    </a:lnTo>
                    <a:lnTo>
                      <a:pt x="4389" y="6343"/>
                    </a:lnTo>
                    <a:lnTo>
                      <a:pt x="4407" y="6359"/>
                    </a:lnTo>
                    <a:lnTo>
                      <a:pt x="4424" y="6377"/>
                    </a:lnTo>
                    <a:lnTo>
                      <a:pt x="4443" y="6394"/>
                    </a:lnTo>
                    <a:lnTo>
                      <a:pt x="4462" y="6408"/>
                    </a:lnTo>
                    <a:lnTo>
                      <a:pt x="4481" y="6424"/>
                    </a:lnTo>
                    <a:lnTo>
                      <a:pt x="4501" y="6435"/>
                    </a:lnTo>
                    <a:lnTo>
                      <a:pt x="4522" y="6447"/>
                    </a:lnTo>
                    <a:lnTo>
                      <a:pt x="4544" y="6458"/>
                    </a:lnTo>
                    <a:lnTo>
                      <a:pt x="4565" y="6469"/>
                    </a:lnTo>
                    <a:lnTo>
                      <a:pt x="4590" y="6477"/>
                    </a:lnTo>
                    <a:lnTo>
                      <a:pt x="4611" y="6485"/>
                    </a:lnTo>
                    <a:lnTo>
                      <a:pt x="4636" y="6491"/>
                    </a:lnTo>
                    <a:lnTo>
                      <a:pt x="4661" y="6496"/>
                    </a:lnTo>
                    <a:lnTo>
                      <a:pt x="4685" y="6500"/>
                    </a:lnTo>
                    <a:lnTo>
                      <a:pt x="4712" y="6504"/>
                    </a:lnTo>
                    <a:lnTo>
                      <a:pt x="4736" y="6505"/>
                    </a:lnTo>
                    <a:lnTo>
                      <a:pt x="4763" y="6507"/>
                    </a:lnTo>
                    <a:lnTo>
                      <a:pt x="4765" y="6507"/>
                    </a:lnTo>
                    <a:close/>
                    <a:moveTo>
                      <a:pt x="6403" y="5433"/>
                    </a:moveTo>
                    <a:lnTo>
                      <a:pt x="6212" y="5433"/>
                    </a:lnTo>
                    <a:lnTo>
                      <a:pt x="6212" y="6075"/>
                    </a:lnTo>
                    <a:lnTo>
                      <a:pt x="6210" y="6101"/>
                    </a:lnTo>
                    <a:lnTo>
                      <a:pt x="6206" y="6127"/>
                    </a:lnTo>
                    <a:lnTo>
                      <a:pt x="6200" y="6151"/>
                    </a:lnTo>
                    <a:lnTo>
                      <a:pt x="6194" y="6172"/>
                    </a:lnTo>
                    <a:lnTo>
                      <a:pt x="6187" y="6189"/>
                    </a:lnTo>
                    <a:lnTo>
                      <a:pt x="6178" y="6204"/>
                    </a:lnTo>
                    <a:lnTo>
                      <a:pt x="6169" y="6221"/>
                    </a:lnTo>
                    <a:lnTo>
                      <a:pt x="6158" y="6235"/>
                    </a:lnTo>
                    <a:lnTo>
                      <a:pt x="6145" y="6250"/>
                    </a:lnTo>
                    <a:lnTo>
                      <a:pt x="6133" y="6266"/>
                    </a:lnTo>
                    <a:lnTo>
                      <a:pt x="6118" y="6279"/>
                    </a:lnTo>
                    <a:lnTo>
                      <a:pt x="6104" y="6291"/>
                    </a:lnTo>
                    <a:lnTo>
                      <a:pt x="6086" y="6305"/>
                    </a:lnTo>
                    <a:lnTo>
                      <a:pt x="6069" y="6314"/>
                    </a:lnTo>
                    <a:lnTo>
                      <a:pt x="6051" y="6324"/>
                    </a:lnTo>
                    <a:lnTo>
                      <a:pt x="6031" y="6331"/>
                    </a:lnTo>
                    <a:lnTo>
                      <a:pt x="6010" y="6339"/>
                    </a:lnTo>
                    <a:lnTo>
                      <a:pt x="5989" y="6343"/>
                    </a:lnTo>
                    <a:lnTo>
                      <a:pt x="5966" y="6346"/>
                    </a:lnTo>
                    <a:lnTo>
                      <a:pt x="5942" y="6348"/>
                    </a:lnTo>
                    <a:lnTo>
                      <a:pt x="5927" y="6346"/>
                    </a:lnTo>
                    <a:lnTo>
                      <a:pt x="5912" y="6345"/>
                    </a:lnTo>
                    <a:lnTo>
                      <a:pt x="5897" y="6344"/>
                    </a:lnTo>
                    <a:lnTo>
                      <a:pt x="5883" y="6342"/>
                    </a:lnTo>
                    <a:lnTo>
                      <a:pt x="5870" y="6338"/>
                    </a:lnTo>
                    <a:lnTo>
                      <a:pt x="5858" y="6332"/>
                    </a:lnTo>
                    <a:lnTo>
                      <a:pt x="5845" y="6329"/>
                    </a:lnTo>
                    <a:lnTo>
                      <a:pt x="5834" y="6323"/>
                    </a:lnTo>
                    <a:lnTo>
                      <a:pt x="5823" y="6317"/>
                    </a:lnTo>
                    <a:lnTo>
                      <a:pt x="5813" y="6310"/>
                    </a:lnTo>
                    <a:lnTo>
                      <a:pt x="5803" y="6301"/>
                    </a:lnTo>
                    <a:lnTo>
                      <a:pt x="5794" y="6292"/>
                    </a:lnTo>
                    <a:lnTo>
                      <a:pt x="5783" y="6284"/>
                    </a:lnTo>
                    <a:lnTo>
                      <a:pt x="5776" y="6275"/>
                    </a:lnTo>
                    <a:lnTo>
                      <a:pt x="5768" y="6264"/>
                    </a:lnTo>
                    <a:lnTo>
                      <a:pt x="5762" y="6255"/>
                    </a:lnTo>
                    <a:lnTo>
                      <a:pt x="5755" y="6243"/>
                    </a:lnTo>
                    <a:lnTo>
                      <a:pt x="5749" y="6230"/>
                    </a:lnTo>
                    <a:lnTo>
                      <a:pt x="5744" y="6218"/>
                    </a:lnTo>
                    <a:lnTo>
                      <a:pt x="5737" y="6205"/>
                    </a:lnTo>
                    <a:lnTo>
                      <a:pt x="5729" y="6177"/>
                    </a:lnTo>
                    <a:lnTo>
                      <a:pt x="5720" y="6148"/>
                    </a:lnTo>
                    <a:lnTo>
                      <a:pt x="5716" y="6115"/>
                    </a:lnTo>
                    <a:lnTo>
                      <a:pt x="5712" y="6083"/>
                    </a:lnTo>
                    <a:lnTo>
                      <a:pt x="5710" y="6048"/>
                    </a:lnTo>
                    <a:lnTo>
                      <a:pt x="5709" y="6012"/>
                    </a:lnTo>
                    <a:lnTo>
                      <a:pt x="5709" y="5433"/>
                    </a:lnTo>
                    <a:lnTo>
                      <a:pt x="5518" y="5433"/>
                    </a:lnTo>
                    <a:lnTo>
                      <a:pt x="5518" y="6045"/>
                    </a:lnTo>
                    <a:lnTo>
                      <a:pt x="5519" y="6079"/>
                    </a:lnTo>
                    <a:lnTo>
                      <a:pt x="5520" y="6110"/>
                    </a:lnTo>
                    <a:lnTo>
                      <a:pt x="5522" y="6142"/>
                    </a:lnTo>
                    <a:lnTo>
                      <a:pt x="5527" y="6170"/>
                    </a:lnTo>
                    <a:lnTo>
                      <a:pt x="5532" y="6198"/>
                    </a:lnTo>
                    <a:lnTo>
                      <a:pt x="5538" y="6224"/>
                    </a:lnTo>
                    <a:lnTo>
                      <a:pt x="5544" y="6249"/>
                    </a:lnTo>
                    <a:lnTo>
                      <a:pt x="5552" y="6273"/>
                    </a:lnTo>
                    <a:lnTo>
                      <a:pt x="5560" y="6293"/>
                    </a:lnTo>
                    <a:lnTo>
                      <a:pt x="5570" y="6316"/>
                    </a:lnTo>
                    <a:lnTo>
                      <a:pt x="5579" y="6333"/>
                    </a:lnTo>
                    <a:lnTo>
                      <a:pt x="5589" y="6352"/>
                    </a:lnTo>
                    <a:lnTo>
                      <a:pt x="5600" y="6369"/>
                    </a:lnTo>
                    <a:lnTo>
                      <a:pt x="5614" y="6386"/>
                    </a:lnTo>
                    <a:lnTo>
                      <a:pt x="5626" y="6400"/>
                    </a:lnTo>
                    <a:lnTo>
                      <a:pt x="5637" y="6413"/>
                    </a:lnTo>
                    <a:lnTo>
                      <a:pt x="5651" y="6427"/>
                    </a:lnTo>
                    <a:lnTo>
                      <a:pt x="5665" y="6438"/>
                    </a:lnTo>
                    <a:lnTo>
                      <a:pt x="5679" y="6447"/>
                    </a:lnTo>
                    <a:lnTo>
                      <a:pt x="5693" y="6457"/>
                    </a:lnTo>
                    <a:lnTo>
                      <a:pt x="5709" y="6465"/>
                    </a:lnTo>
                    <a:lnTo>
                      <a:pt x="5723" y="6472"/>
                    </a:lnTo>
                    <a:lnTo>
                      <a:pt x="5738" y="6479"/>
                    </a:lnTo>
                    <a:lnTo>
                      <a:pt x="5754" y="6485"/>
                    </a:lnTo>
                    <a:lnTo>
                      <a:pt x="5769" y="6491"/>
                    </a:lnTo>
                    <a:lnTo>
                      <a:pt x="5786" y="6495"/>
                    </a:lnTo>
                    <a:lnTo>
                      <a:pt x="5801" y="6498"/>
                    </a:lnTo>
                    <a:lnTo>
                      <a:pt x="5817" y="6501"/>
                    </a:lnTo>
                    <a:lnTo>
                      <a:pt x="5850" y="6505"/>
                    </a:lnTo>
                    <a:lnTo>
                      <a:pt x="5881" y="6507"/>
                    </a:lnTo>
                    <a:lnTo>
                      <a:pt x="5915" y="6505"/>
                    </a:lnTo>
                    <a:lnTo>
                      <a:pt x="5946" y="6501"/>
                    </a:lnTo>
                    <a:lnTo>
                      <a:pt x="5977" y="6495"/>
                    </a:lnTo>
                    <a:lnTo>
                      <a:pt x="6006" y="6488"/>
                    </a:lnTo>
                    <a:lnTo>
                      <a:pt x="6034" y="6477"/>
                    </a:lnTo>
                    <a:lnTo>
                      <a:pt x="6059" y="6466"/>
                    </a:lnTo>
                    <a:lnTo>
                      <a:pt x="6081" y="6453"/>
                    </a:lnTo>
                    <a:lnTo>
                      <a:pt x="6105" y="6440"/>
                    </a:lnTo>
                    <a:lnTo>
                      <a:pt x="6125" y="6426"/>
                    </a:lnTo>
                    <a:lnTo>
                      <a:pt x="6144" y="6408"/>
                    </a:lnTo>
                    <a:lnTo>
                      <a:pt x="6162" y="6393"/>
                    </a:lnTo>
                    <a:lnTo>
                      <a:pt x="6178" y="6376"/>
                    </a:lnTo>
                    <a:lnTo>
                      <a:pt x="6193" y="6359"/>
                    </a:lnTo>
                    <a:lnTo>
                      <a:pt x="6205" y="6343"/>
                    </a:lnTo>
                    <a:lnTo>
                      <a:pt x="6216" y="6326"/>
                    </a:lnTo>
                    <a:lnTo>
                      <a:pt x="6227" y="6311"/>
                    </a:lnTo>
                    <a:lnTo>
                      <a:pt x="6231" y="6311"/>
                    </a:lnTo>
                    <a:lnTo>
                      <a:pt x="6241" y="6482"/>
                    </a:lnTo>
                    <a:lnTo>
                      <a:pt x="6411" y="6482"/>
                    </a:lnTo>
                    <a:lnTo>
                      <a:pt x="6408" y="6450"/>
                    </a:lnTo>
                    <a:lnTo>
                      <a:pt x="6406" y="6417"/>
                    </a:lnTo>
                    <a:lnTo>
                      <a:pt x="6405" y="6384"/>
                    </a:lnTo>
                    <a:lnTo>
                      <a:pt x="6404" y="6348"/>
                    </a:lnTo>
                    <a:lnTo>
                      <a:pt x="6403" y="6312"/>
                    </a:lnTo>
                    <a:lnTo>
                      <a:pt x="6403" y="6273"/>
                    </a:lnTo>
                    <a:lnTo>
                      <a:pt x="6403" y="6234"/>
                    </a:lnTo>
                    <a:lnTo>
                      <a:pt x="6403" y="6193"/>
                    </a:lnTo>
                    <a:lnTo>
                      <a:pt x="6403" y="5433"/>
                    </a:lnTo>
                    <a:close/>
                    <a:moveTo>
                      <a:pt x="6717" y="6482"/>
                    </a:moveTo>
                    <a:lnTo>
                      <a:pt x="6907" y="6482"/>
                    </a:lnTo>
                    <a:lnTo>
                      <a:pt x="6907" y="5919"/>
                    </a:lnTo>
                    <a:lnTo>
                      <a:pt x="6908" y="5898"/>
                    </a:lnTo>
                    <a:lnTo>
                      <a:pt x="6909" y="5874"/>
                    </a:lnTo>
                    <a:lnTo>
                      <a:pt x="6910" y="5853"/>
                    </a:lnTo>
                    <a:lnTo>
                      <a:pt x="6915" y="5831"/>
                    </a:lnTo>
                    <a:lnTo>
                      <a:pt x="6920" y="5805"/>
                    </a:lnTo>
                    <a:lnTo>
                      <a:pt x="6927" y="5780"/>
                    </a:lnTo>
                    <a:lnTo>
                      <a:pt x="6936" y="5755"/>
                    </a:lnTo>
                    <a:lnTo>
                      <a:pt x="6946" y="5734"/>
                    </a:lnTo>
                    <a:lnTo>
                      <a:pt x="6959" y="5713"/>
                    </a:lnTo>
                    <a:lnTo>
                      <a:pt x="6971" y="5693"/>
                    </a:lnTo>
                    <a:lnTo>
                      <a:pt x="6985" y="5674"/>
                    </a:lnTo>
                    <a:lnTo>
                      <a:pt x="7003" y="5657"/>
                    </a:lnTo>
                    <a:lnTo>
                      <a:pt x="7018" y="5641"/>
                    </a:lnTo>
                    <a:lnTo>
                      <a:pt x="7036" y="5627"/>
                    </a:lnTo>
                    <a:lnTo>
                      <a:pt x="7057" y="5615"/>
                    </a:lnTo>
                    <a:lnTo>
                      <a:pt x="7077" y="5607"/>
                    </a:lnTo>
                    <a:lnTo>
                      <a:pt x="7099" y="5599"/>
                    </a:lnTo>
                    <a:lnTo>
                      <a:pt x="7122" y="5594"/>
                    </a:lnTo>
                    <a:lnTo>
                      <a:pt x="7145" y="5589"/>
                    </a:lnTo>
                    <a:lnTo>
                      <a:pt x="7169" y="5587"/>
                    </a:lnTo>
                    <a:lnTo>
                      <a:pt x="7189" y="5587"/>
                    </a:lnTo>
                    <a:lnTo>
                      <a:pt x="7205" y="5589"/>
                    </a:lnTo>
                    <a:lnTo>
                      <a:pt x="7220" y="5591"/>
                    </a:lnTo>
                    <a:lnTo>
                      <a:pt x="7234" y="5594"/>
                    </a:lnTo>
                    <a:lnTo>
                      <a:pt x="7234" y="5413"/>
                    </a:lnTo>
                    <a:lnTo>
                      <a:pt x="7222" y="5411"/>
                    </a:lnTo>
                    <a:lnTo>
                      <a:pt x="7209" y="5409"/>
                    </a:lnTo>
                    <a:lnTo>
                      <a:pt x="7196" y="5408"/>
                    </a:lnTo>
                    <a:lnTo>
                      <a:pt x="7183" y="5408"/>
                    </a:lnTo>
                    <a:lnTo>
                      <a:pt x="7158" y="5409"/>
                    </a:lnTo>
                    <a:lnTo>
                      <a:pt x="7136" y="5413"/>
                    </a:lnTo>
                    <a:lnTo>
                      <a:pt x="7112" y="5417"/>
                    </a:lnTo>
                    <a:lnTo>
                      <a:pt x="7091" y="5424"/>
                    </a:lnTo>
                    <a:lnTo>
                      <a:pt x="7068" y="5434"/>
                    </a:lnTo>
                    <a:lnTo>
                      <a:pt x="7047" y="5443"/>
                    </a:lnTo>
                    <a:lnTo>
                      <a:pt x="7027" y="5455"/>
                    </a:lnTo>
                    <a:lnTo>
                      <a:pt x="7008" y="5472"/>
                    </a:lnTo>
                    <a:lnTo>
                      <a:pt x="6987" y="5486"/>
                    </a:lnTo>
                    <a:lnTo>
                      <a:pt x="6971" y="5503"/>
                    </a:lnTo>
                    <a:lnTo>
                      <a:pt x="6953" y="5522"/>
                    </a:lnTo>
                    <a:lnTo>
                      <a:pt x="6939" y="5543"/>
                    </a:lnTo>
                    <a:lnTo>
                      <a:pt x="6925" y="5564"/>
                    </a:lnTo>
                    <a:lnTo>
                      <a:pt x="6910" y="5587"/>
                    </a:lnTo>
                    <a:lnTo>
                      <a:pt x="6900" y="5612"/>
                    </a:lnTo>
                    <a:lnTo>
                      <a:pt x="6891" y="5638"/>
                    </a:lnTo>
                    <a:lnTo>
                      <a:pt x="6884" y="5638"/>
                    </a:lnTo>
                    <a:lnTo>
                      <a:pt x="6876" y="5433"/>
                    </a:lnTo>
                    <a:lnTo>
                      <a:pt x="6709" y="5433"/>
                    </a:lnTo>
                    <a:lnTo>
                      <a:pt x="6711" y="5469"/>
                    </a:lnTo>
                    <a:lnTo>
                      <a:pt x="6713" y="5506"/>
                    </a:lnTo>
                    <a:lnTo>
                      <a:pt x="6715" y="5546"/>
                    </a:lnTo>
                    <a:lnTo>
                      <a:pt x="6716" y="5585"/>
                    </a:lnTo>
                    <a:lnTo>
                      <a:pt x="6717" y="5626"/>
                    </a:lnTo>
                    <a:lnTo>
                      <a:pt x="6717" y="5670"/>
                    </a:lnTo>
                    <a:lnTo>
                      <a:pt x="6717" y="5714"/>
                    </a:lnTo>
                    <a:lnTo>
                      <a:pt x="6717" y="5758"/>
                    </a:lnTo>
                    <a:lnTo>
                      <a:pt x="6717" y="6482"/>
                    </a:lnTo>
                    <a:close/>
                    <a:moveTo>
                      <a:pt x="8117" y="6299"/>
                    </a:moveTo>
                    <a:lnTo>
                      <a:pt x="8097" y="6310"/>
                    </a:lnTo>
                    <a:lnTo>
                      <a:pt x="8073" y="6318"/>
                    </a:lnTo>
                    <a:lnTo>
                      <a:pt x="8049" y="6325"/>
                    </a:lnTo>
                    <a:lnTo>
                      <a:pt x="8022" y="6333"/>
                    </a:lnTo>
                    <a:lnTo>
                      <a:pt x="7991" y="6340"/>
                    </a:lnTo>
                    <a:lnTo>
                      <a:pt x="7958" y="6345"/>
                    </a:lnTo>
                    <a:lnTo>
                      <a:pt x="7923" y="6348"/>
                    </a:lnTo>
                    <a:lnTo>
                      <a:pt x="7883" y="6349"/>
                    </a:lnTo>
                    <a:lnTo>
                      <a:pt x="7865" y="6349"/>
                    </a:lnTo>
                    <a:lnTo>
                      <a:pt x="7846" y="6348"/>
                    </a:lnTo>
                    <a:lnTo>
                      <a:pt x="7827" y="6345"/>
                    </a:lnTo>
                    <a:lnTo>
                      <a:pt x="7808" y="6343"/>
                    </a:lnTo>
                    <a:lnTo>
                      <a:pt x="7792" y="6339"/>
                    </a:lnTo>
                    <a:lnTo>
                      <a:pt x="7773" y="6333"/>
                    </a:lnTo>
                    <a:lnTo>
                      <a:pt x="7756" y="6329"/>
                    </a:lnTo>
                    <a:lnTo>
                      <a:pt x="7740" y="6323"/>
                    </a:lnTo>
                    <a:lnTo>
                      <a:pt x="7723" y="6316"/>
                    </a:lnTo>
                    <a:lnTo>
                      <a:pt x="7708" y="6308"/>
                    </a:lnTo>
                    <a:lnTo>
                      <a:pt x="7693" y="6299"/>
                    </a:lnTo>
                    <a:lnTo>
                      <a:pt x="7678" y="6288"/>
                    </a:lnTo>
                    <a:lnTo>
                      <a:pt x="7664" y="6279"/>
                    </a:lnTo>
                    <a:lnTo>
                      <a:pt x="7649" y="6268"/>
                    </a:lnTo>
                    <a:lnTo>
                      <a:pt x="7636" y="6257"/>
                    </a:lnTo>
                    <a:lnTo>
                      <a:pt x="7625" y="6244"/>
                    </a:lnTo>
                    <a:lnTo>
                      <a:pt x="7613" y="6231"/>
                    </a:lnTo>
                    <a:lnTo>
                      <a:pt x="7601" y="6218"/>
                    </a:lnTo>
                    <a:lnTo>
                      <a:pt x="7590" y="6203"/>
                    </a:lnTo>
                    <a:lnTo>
                      <a:pt x="7581" y="6189"/>
                    </a:lnTo>
                    <a:lnTo>
                      <a:pt x="7571" y="6172"/>
                    </a:lnTo>
                    <a:lnTo>
                      <a:pt x="7564" y="6155"/>
                    </a:lnTo>
                    <a:lnTo>
                      <a:pt x="7555" y="6139"/>
                    </a:lnTo>
                    <a:lnTo>
                      <a:pt x="7549" y="6120"/>
                    </a:lnTo>
                    <a:lnTo>
                      <a:pt x="7543" y="6102"/>
                    </a:lnTo>
                    <a:lnTo>
                      <a:pt x="7536" y="6083"/>
                    </a:lnTo>
                    <a:lnTo>
                      <a:pt x="7531" y="6063"/>
                    </a:lnTo>
                    <a:lnTo>
                      <a:pt x="7527" y="6043"/>
                    </a:lnTo>
                    <a:lnTo>
                      <a:pt x="7525" y="6022"/>
                    </a:lnTo>
                    <a:lnTo>
                      <a:pt x="7522" y="6000"/>
                    </a:lnTo>
                    <a:lnTo>
                      <a:pt x="7521" y="5980"/>
                    </a:lnTo>
                    <a:lnTo>
                      <a:pt x="7520" y="5957"/>
                    </a:lnTo>
                    <a:lnTo>
                      <a:pt x="7521" y="5936"/>
                    </a:lnTo>
                    <a:lnTo>
                      <a:pt x="7522" y="5916"/>
                    </a:lnTo>
                    <a:lnTo>
                      <a:pt x="7524" y="5898"/>
                    </a:lnTo>
                    <a:lnTo>
                      <a:pt x="7526" y="5877"/>
                    </a:lnTo>
                    <a:lnTo>
                      <a:pt x="7530" y="5859"/>
                    </a:lnTo>
                    <a:lnTo>
                      <a:pt x="7533" y="5840"/>
                    </a:lnTo>
                    <a:lnTo>
                      <a:pt x="7539" y="5821"/>
                    </a:lnTo>
                    <a:lnTo>
                      <a:pt x="7545" y="5804"/>
                    </a:lnTo>
                    <a:lnTo>
                      <a:pt x="7551" y="5786"/>
                    </a:lnTo>
                    <a:lnTo>
                      <a:pt x="7558" y="5770"/>
                    </a:lnTo>
                    <a:lnTo>
                      <a:pt x="7566" y="5751"/>
                    </a:lnTo>
                    <a:lnTo>
                      <a:pt x="7575" y="5736"/>
                    </a:lnTo>
                    <a:lnTo>
                      <a:pt x="7583" y="5721"/>
                    </a:lnTo>
                    <a:lnTo>
                      <a:pt x="7593" y="5704"/>
                    </a:lnTo>
                    <a:lnTo>
                      <a:pt x="7605" y="5690"/>
                    </a:lnTo>
                    <a:lnTo>
                      <a:pt x="7616" y="5677"/>
                    </a:lnTo>
                    <a:lnTo>
                      <a:pt x="7627" y="5664"/>
                    </a:lnTo>
                    <a:lnTo>
                      <a:pt x="7640" y="5652"/>
                    </a:lnTo>
                    <a:lnTo>
                      <a:pt x="7653" y="5639"/>
                    </a:lnTo>
                    <a:lnTo>
                      <a:pt x="7668" y="5627"/>
                    </a:lnTo>
                    <a:lnTo>
                      <a:pt x="7683" y="5618"/>
                    </a:lnTo>
                    <a:lnTo>
                      <a:pt x="7698" y="5608"/>
                    </a:lnTo>
                    <a:lnTo>
                      <a:pt x="7713" y="5600"/>
                    </a:lnTo>
                    <a:lnTo>
                      <a:pt x="7731" y="5592"/>
                    </a:lnTo>
                    <a:lnTo>
                      <a:pt x="7749" y="5583"/>
                    </a:lnTo>
                    <a:lnTo>
                      <a:pt x="7767" y="5577"/>
                    </a:lnTo>
                    <a:lnTo>
                      <a:pt x="7787" y="5573"/>
                    </a:lnTo>
                    <a:lnTo>
                      <a:pt x="7806" y="5568"/>
                    </a:lnTo>
                    <a:lnTo>
                      <a:pt x="7826" y="5564"/>
                    </a:lnTo>
                    <a:lnTo>
                      <a:pt x="7848" y="5562"/>
                    </a:lnTo>
                    <a:lnTo>
                      <a:pt x="7869" y="5561"/>
                    </a:lnTo>
                    <a:lnTo>
                      <a:pt x="7890" y="5561"/>
                    </a:lnTo>
                    <a:lnTo>
                      <a:pt x="7928" y="5561"/>
                    </a:lnTo>
                    <a:lnTo>
                      <a:pt x="7964" y="5564"/>
                    </a:lnTo>
                    <a:lnTo>
                      <a:pt x="7995" y="5569"/>
                    </a:lnTo>
                    <a:lnTo>
                      <a:pt x="8023" y="5575"/>
                    </a:lnTo>
                    <a:lnTo>
                      <a:pt x="8049" y="5582"/>
                    </a:lnTo>
                    <a:lnTo>
                      <a:pt x="8072" y="5592"/>
                    </a:lnTo>
                    <a:lnTo>
                      <a:pt x="8093" y="5601"/>
                    </a:lnTo>
                    <a:lnTo>
                      <a:pt x="8111" y="5609"/>
                    </a:lnTo>
                    <a:lnTo>
                      <a:pt x="8155" y="5464"/>
                    </a:lnTo>
                    <a:lnTo>
                      <a:pt x="8132" y="5454"/>
                    </a:lnTo>
                    <a:lnTo>
                      <a:pt x="8107" y="5443"/>
                    </a:lnTo>
                    <a:lnTo>
                      <a:pt x="8077" y="5435"/>
                    </a:lnTo>
                    <a:lnTo>
                      <a:pt x="8046" y="5426"/>
                    </a:lnTo>
                    <a:lnTo>
                      <a:pt x="8010" y="5418"/>
                    </a:lnTo>
                    <a:lnTo>
                      <a:pt x="7972" y="5414"/>
                    </a:lnTo>
                    <a:lnTo>
                      <a:pt x="7932" y="5409"/>
                    </a:lnTo>
                    <a:lnTo>
                      <a:pt x="7890" y="5408"/>
                    </a:lnTo>
                    <a:lnTo>
                      <a:pt x="7858" y="5408"/>
                    </a:lnTo>
                    <a:lnTo>
                      <a:pt x="7827" y="5411"/>
                    </a:lnTo>
                    <a:lnTo>
                      <a:pt x="7798" y="5415"/>
                    </a:lnTo>
                    <a:lnTo>
                      <a:pt x="7767" y="5418"/>
                    </a:lnTo>
                    <a:lnTo>
                      <a:pt x="7740" y="5424"/>
                    </a:lnTo>
                    <a:lnTo>
                      <a:pt x="7711" y="5433"/>
                    </a:lnTo>
                    <a:lnTo>
                      <a:pt x="7684" y="5441"/>
                    </a:lnTo>
                    <a:lnTo>
                      <a:pt x="7658" y="5449"/>
                    </a:lnTo>
                    <a:lnTo>
                      <a:pt x="7633" y="5460"/>
                    </a:lnTo>
                    <a:lnTo>
                      <a:pt x="7609" y="5474"/>
                    </a:lnTo>
                    <a:lnTo>
                      <a:pt x="7584" y="5486"/>
                    </a:lnTo>
                    <a:lnTo>
                      <a:pt x="7563" y="5499"/>
                    </a:lnTo>
                    <a:lnTo>
                      <a:pt x="7540" y="5516"/>
                    </a:lnTo>
                    <a:lnTo>
                      <a:pt x="7520" y="5532"/>
                    </a:lnTo>
                    <a:lnTo>
                      <a:pt x="7500" y="5548"/>
                    </a:lnTo>
                    <a:lnTo>
                      <a:pt x="7482" y="5567"/>
                    </a:lnTo>
                    <a:lnTo>
                      <a:pt x="7462" y="5585"/>
                    </a:lnTo>
                    <a:lnTo>
                      <a:pt x="7447" y="5606"/>
                    </a:lnTo>
                    <a:lnTo>
                      <a:pt x="7430" y="5626"/>
                    </a:lnTo>
                    <a:lnTo>
                      <a:pt x="7415" y="5650"/>
                    </a:lnTo>
                    <a:lnTo>
                      <a:pt x="7401" y="5671"/>
                    </a:lnTo>
                    <a:lnTo>
                      <a:pt x="7390" y="5695"/>
                    </a:lnTo>
                    <a:lnTo>
                      <a:pt x="7378" y="5720"/>
                    </a:lnTo>
                    <a:lnTo>
                      <a:pt x="7368" y="5744"/>
                    </a:lnTo>
                    <a:lnTo>
                      <a:pt x="7359" y="5771"/>
                    </a:lnTo>
                    <a:lnTo>
                      <a:pt x="7350" y="5796"/>
                    </a:lnTo>
                    <a:lnTo>
                      <a:pt x="7342" y="5822"/>
                    </a:lnTo>
                    <a:lnTo>
                      <a:pt x="7338" y="5852"/>
                    </a:lnTo>
                    <a:lnTo>
                      <a:pt x="7333" y="5878"/>
                    </a:lnTo>
                    <a:lnTo>
                      <a:pt x="7330" y="5909"/>
                    </a:lnTo>
                    <a:lnTo>
                      <a:pt x="7328" y="5937"/>
                    </a:lnTo>
                    <a:lnTo>
                      <a:pt x="7328" y="5968"/>
                    </a:lnTo>
                    <a:lnTo>
                      <a:pt x="7328" y="5996"/>
                    </a:lnTo>
                    <a:lnTo>
                      <a:pt x="7330" y="6027"/>
                    </a:lnTo>
                    <a:lnTo>
                      <a:pt x="7333" y="6055"/>
                    </a:lnTo>
                    <a:lnTo>
                      <a:pt x="7336" y="6083"/>
                    </a:lnTo>
                    <a:lnTo>
                      <a:pt x="7341" y="6109"/>
                    </a:lnTo>
                    <a:lnTo>
                      <a:pt x="7349" y="6138"/>
                    </a:lnTo>
                    <a:lnTo>
                      <a:pt x="7357" y="6161"/>
                    </a:lnTo>
                    <a:lnTo>
                      <a:pt x="7365" y="6187"/>
                    </a:lnTo>
                    <a:lnTo>
                      <a:pt x="7374" y="6210"/>
                    </a:lnTo>
                    <a:lnTo>
                      <a:pt x="7385" y="6234"/>
                    </a:lnTo>
                    <a:lnTo>
                      <a:pt x="7397" y="6257"/>
                    </a:lnTo>
                    <a:lnTo>
                      <a:pt x="7409" y="6278"/>
                    </a:lnTo>
                    <a:lnTo>
                      <a:pt x="7423" y="6299"/>
                    </a:lnTo>
                    <a:lnTo>
                      <a:pt x="7438" y="6319"/>
                    </a:lnTo>
                    <a:lnTo>
                      <a:pt x="7454" y="6338"/>
                    </a:lnTo>
                    <a:lnTo>
                      <a:pt x="7469" y="6356"/>
                    </a:lnTo>
                    <a:lnTo>
                      <a:pt x="7488" y="6373"/>
                    </a:lnTo>
                    <a:lnTo>
                      <a:pt x="7506" y="6389"/>
                    </a:lnTo>
                    <a:lnTo>
                      <a:pt x="7525" y="6405"/>
                    </a:lnTo>
                    <a:lnTo>
                      <a:pt x="7546" y="6418"/>
                    </a:lnTo>
                    <a:lnTo>
                      <a:pt x="7566" y="6432"/>
                    </a:lnTo>
                    <a:lnTo>
                      <a:pt x="7588" y="6444"/>
                    </a:lnTo>
                    <a:lnTo>
                      <a:pt x="7611" y="6455"/>
                    </a:lnTo>
                    <a:lnTo>
                      <a:pt x="7634" y="6465"/>
                    </a:lnTo>
                    <a:lnTo>
                      <a:pt x="7660" y="6473"/>
                    </a:lnTo>
                    <a:lnTo>
                      <a:pt x="7684" y="6482"/>
                    </a:lnTo>
                    <a:lnTo>
                      <a:pt x="7709" y="6489"/>
                    </a:lnTo>
                    <a:lnTo>
                      <a:pt x="7737" y="6494"/>
                    </a:lnTo>
                    <a:lnTo>
                      <a:pt x="7763" y="6498"/>
                    </a:lnTo>
                    <a:lnTo>
                      <a:pt x="7792" y="6501"/>
                    </a:lnTo>
                    <a:lnTo>
                      <a:pt x="7819" y="6504"/>
                    </a:lnTo>
                    <a:lnTo>
                      <a:pt x="7850" y="6504"/>
                    </a:lnTo>
                    <a:lnTo>
                      <a:pt x="7876" y="6504"/>
                    </a:lnTo>
                    <a:lnTo>
                      <a:pt x="7901" y="6503"/>
                    </a:lnTo>
                    <a:lnTo>
                      <a:pt x="7926" y="6500"/>
                    </a:lnTo>
                    <a:lnTo>
                      <a:pt x="7947" y="6497"/>
                    </a:lnTo>
                    <a:lnTo>
                      <a:pt x="7992" y="6491"/>
                    </a:lnTo>
                    <a:lnTo>
                      <a:pt x="8034" y="6483"/>
                    </a:lnTo>
                    <a:lnTo>
                      <a:pt x="8070" y="6472"/>
                    </a:lnTo>
                    <a:lnTo>
                      <a:pt x="8103" y="6463"/>
                    </a:lnTo>
                    <a:lnTo>
                      <a:pt x="8129" y="6452"/>
                    </a:lnTo>
                    <a:lnTo>
                      <a:pt x="8150" y="6442"/>
                    </a:lnTo>
                    <a:lnTo>
                      <a:pt x="8117" y="6299"/>
                    </a:lnTo>
                    <a:close/>
                    <a:moveTo>
                      <a:pt x="8563" y="6482"/>
                    </a:moveTo>
                    <a:lnTo>
                      <a:pt x="8563" y="5433"/>
                    </a:lnTo>
                    <a:lnTo>
                      <a:pt x="8372" y="5433"/>
                    </a:lnTo>
                    <a:lnTo>
                      <a:pt x="8372" y="6482"/>
                    </a:lnTo>
                    <a:lnTo>
                      <a:pt x="8563" y="6482"/>
                    </a:lnTo>
                    <a:close/>
                    <a:moveTo>
                      <a:pt x="8466" y="5256"/>
                    </a:moveTo>
                    <a:lnTo>
                      <a:pt x="8480" y="5256"/>
                    </a:lnTo>
                    <a:lnTo>
                      <a:pt x="8492" y="5253"/>
                    </a:lnTo>
                    <a:lnTo>
                      <a:pt x="8505" y="5251"/>
                    </a:lnTo>
                    <a:lnTo>
                      <a:pt x="8517" y="5248"/>
                    </a:lnTo>
                    <a:lnTo>
                      <a:pt x="8527" y="5242"/>
                    </a:lnTo>
                    <a:lnTo>
                      <a:pt x="8536" y="5237"/>
                    </a:lnTo>
                    <a:lnTo>
                      <a:pt x="8545" y="5229"/>
                    </a:lnTo>
                    <a:lnTo>
                      <a:pt x="8552" y="5220"/>
                    </a:lnTo>
                    <a:lnTo>
                      <a:pt x="8560" y="5212"/>
                    </a:lnTo>
                    <a:lnTo>
                      <a:pt x="8568" y="5204"/>
                    </a:lnTo>
                    <a:lnTo>
                      <a:pt x="8574" y="5194"/>
                    </a:lnTo>
                    <a:lnTo>
                      <a:pt x="8577" y="5184"/>
                    </a:lnTo>
                    <a:lnTo>
                      <a:pt x="8581" y="5174"/>
                    </a:lnTo>
                    <a:lnTo>
                      <a:pt x="8583" y="5162"/>
                    </a:lnTo>
                    <a:lnTo>
                      <a:pt x="8584" y="5151"/>
                    </a:lnTo>
                    <a:lnTo>
                      <a:pt x="8585" y="5138"/>
                    </a:lnTo>
                    <a:lnTo>
                      <a:pt x="8584" y="5127"/>
                    </a:lnTo>
                    <a:lnTo>
                      <a:pt x="8583" y="5116"/>
                    </a:lnTo>
                    <a:lnTo>
                      <a:pt x="8581" y="5103"/>
                    </a:lnTo>
                    <a:lnTo>
                      <a:pt x="8577" y="5091"/>
                    </a:lnTo>
                    <a:lnTo>
                      <a:pt x="8572" y="5081"/>
                    </a:lnTo>
                    <a:lnTo>
                      <a:pt x="8568" y="5072"/>
                    </a:lnTo>
                    <a:lnTo>
                      <a:pt x="8560" y="5064"/>
                    </a:lnTo>
                    <a:lnTo>
                      <a:pt x="8552" y="5054"/>
                    </a:lnTo>
                    <a:lnTo>
                      <a:pt x="8544" y="5046"/>
                    </a:lnTo>
                    <a:lnTo>
                      <a:pt x="8536" y="5040"/>
                    </a:lnTo>
                    <a:lnTo>
                      <a:pt x="8526" y="5034"/>
                    </a:lnTo>
                    <a:lnTo>
                      <a:pt x="8517" y="5029"/>
                    </a:lnTo>
                    <a:lnTo>
                      <a:pt x="8505" y="5026"/>
                    </a:lnTo>
                    <a:lnTo>
                      <a:pt x="8493" y="5022"/>
                    </a:lnTo>
                    <a:lnTo>
                      <a:pt x="8481" y="5021"/>
                    </a:lnTo>
                    <a:lnTo>
                      <a:pt x="8468" y="5021"/>
                    </a:lnTo>
                    <a:lnTo>
                      <a:pt x="8455" y="5021"/>
                    </a:lnTo>
                    <a:lnTo>
                      <a:pt x="8442" y="5022"/>
                    </a:lnTo>
                    <a:lnTo>
                      <a:pt x="8431" y="5026"/>
                    </a:lnTo>
                    <a:lnTo>
                      <a:pt x="8419" y="5029"/>
                    </a:lnTo>
                    <a:lnTo>
                      <a:pt x="8409" y="5034"/>
                    </a:lnTo>
                    <a:lnTo>
                      <a:pt x="8399" y="5040"/>
                    </a:lnTo>
                    <a:lnTo>
                      <a:pt x="8391" y="5046"/>
                    </a:lnTo>
                    <a:lnTo>
                      <a:pt x="8381" y="5054"/>
                    </a:lnTo>
                    <a:lnTo>
                      <a:pt x="8374" y="5064"/>
                    </a:lnTo>
                    <a:lnTo>
                      <a:pt x="8367" y="5072"/>
                    </a:lnTo>
                    <a:lnTo>
                      <a:pt x="8362" y="5081"/>
                    </a:lnTo>
                    <a:lnTo>
                      <a:pt x="8358" y="5091"/>
                    </a:lnTo>
                    <a:lnTo>
                      <a:pt x="8354" y="5103"/>
                    </a:lnTo>
                    <a:lnTo>
                      <a:pt x="8352" y="5116"/>
                    </a:lnTo>
                    <a:lnTo>
                      <a:pt x="8351" y="5127"/>
                    </a:lnTo>
                    <a:lnTo>
                      <a:pt x="8349" y="5138"/>
                    </a:lnTo>
                    <a:lnTo>
                      <a:pt x="8351" y="5151"/>
                    </a:lnTo>
                    <a:lnTo>
                      <a:pt x="8352" y="5162"/>
                    </a:lnTo>
                    <a:lnTo>
                      <a:pt x="8354" y="5174"/>
                    </a:lnTo>
                    <a:lnTo>
                      <a:pt x="8358" y="5184"/>
                    </a:lnTo>
                    <a:lnTo>
                      <a:pt x="8361" y="5194"/>
                    </a:lnTo>
                    <a:lnTo>
                      <a:pt x="8367" y="5204"/>
                    </a:lnTo>
                    <a:lnTo>
                      <a:pt x="8373" y="5212"/>
                    </a:lnTo>
                    <a:lnTo>
                      <a:pt x="8380" y="5220"/>
                    </a:lnTo>
                    <a:lnTo>
                      <a:pt x="8390" y="5229"/>
                    </a:lnTo>
                    <a:lnTo>
                      <a:pt x="8398" y="5237"/>
                    </a:lnTo>
                    <a:lnTo>
                      <a:pt x="8406" y="5242"/>
                    </a:lnTo>
                    <a:lnTo>
                      <a:pt x="8417" y="5248"/>
                    </a:lnTo>
                    <a:lnTo>
                      <a:pt x="8428" y="5251"/>
                    </a:lnTo>
                    <a:lnTo>
                      <a:pt x="8438" y="5253"/>
                    </a:lnTo>
                    <a:lnTo>
                      <a:pt x="8451" y="5256"/>
                    </a:lnTo>
                    <a:lnTo>
                      <a:pt x="8463" y="5256"/>
                    </a:lnTo>
                    <a:lnTo>
                      <a:pt x="8466" y="5256"/>
                    </a:lnTo>
                    <a:close/>
                    <a:moveTo>
                      <a:pt x="8880" y="6482"/>
                    </a:moveTo>
                    <a:lnTo>
                      <a:pt x="9070" y="6482"/>
                    </a:lnTo>
                    <a:lnTo>
                      <a:pt x="9070" y="5849"/>
                    </a:lnTo>
                    <a:lnTo>
                      <a:pt x="9071" y="5824"/>
                    </a:lnTo>
                    <a:lnTo>
                      <a:pt x="9073" y="5802"/>
                    </a:lnTo>
                    <a:lnTo>
                      <a:pt x="9078" y="5779"/>
                    </a:lnTo>
                    <a:lnTo>
                      <a:pt x="9084" y="5758"/>
                    </a:lnTo>
                    <a:lnTo>
                      <a:pt x="9090" y="5740"/>
                    </a:lnTo>
                    <a:lnTo>
                      <a:pt x="9098" y="5721"/>
                    </a:lnTo>
                    <a:lnTo>
                      <a:pt x="9109" y="5701"/>
                    </a:lnTo>
                    <a:lnTo>
                      <a:pt x="9122" y="5684"/>
                    </a:lnTo>
                    <a:lnTo>
                      <a:pt x="9134" y="5667"/>
                    </a:lnTo>
                    <a:lnTo>
                      <a:pt x="9147" y="5652"/>
                    </a:lnTo>
                    <a:lnTo>
                      <a:pt x="9161" y="5634"/>
                    </a:lnTo>
                    <a:lnTo>
                      <a:pt x="9179" y="5621"/>
                    </a:lnTo>
                    <a:lnTo>
                      <a:pt x="9194" y="5609"/>
                    </a:lnTo>
                    <a:lnTo>
                      <a:pt x="9213" y="5599"/>
                    </a:lnTo>
                    <a:lnTo>
                      <a:pt x="9232" y="5587"/>
                    </a:lnTo>
                    <a:lnTo>
                      <a:pt x="9252" y="5579"/>
                    </a:lnTo>
                    <a:lnTo>
                      <a:pt x="9271" y="5573"/>
                    </a:lnTo>
                    <a:lnTo>
                      <a:pt x="9295" y="5568"/>
                    </a:lnTo>
                    <a:lnTo>
                      <a:pt x="9316" y="5566"/>
                    </a:lnTo>
                    <a:lnTo>
                      <a:pt x="9339" y="5564"/>
                    </a:lnTo>
                    <a:lnTo>
                      <a:pt x="9355" y="5564"/>
                    </a:lnTo>
                    <a:lnTo>
                      <a:pt x="9371" y="5566"/>
                    </a:lnTo>
                    <a:lnTo>
                      <a:pt x="9386" y="5568"/>
                    </a:lnTo>
                    <a:lnTo>
                      <a:pt x="9400" y="5570"/>
                    </a:lnTo>
                    <a:lnTo>
                      <a:pt x="9415" y="5574"/>
                    </a:lnTo>
                    <a:lnTo>
                      <a:pt x="9428" y="5577"/>
                    </a:lnTo>
                    <a:lnTo>
                      <a:pt x="9441" y="5582"/>
                    </a:lnTo>
                    <a:lnTo>
                      <a:pt x="9451" y="5589"/>
                    </a:lnTo>
                    <a:lnTo>
                      <a:pt x="9462" y="5596"/>
                    </a:lnTo>
                    <a:lnTo>
                      <a:pt x="9475" y="5603"/>
                    </a:lnTo>
                    <a:lnTo>
                      <a:pt x="9485" y="5611"/>
                    </a:lnTo>
                    <a:lnTo>
                      <a:pt x="9494" y="5618"/>
                    </a:lnTo>
                    <a:lnTo>
                      <a:pt x="9503" y="5626"/>
                    </a:lnTo>
                    <a:lnTo>
                      <a:pt x="9512" y="5637"/>
                    </a:lnTo>
                    <a:lnTo>
                      <a:pt x="9519" y="5646"/>
                    </a:lnTo>
                    <a:lnTo>
                      <a:pt x="9526" y="5657"/>
                    </a:lnTo>
                    <a:lnTo>
                      <a:pt x="9534" y="5668"/>
                    </a:lnTo>
                    <a:lnTo>
                      <a:pt x="9541" y="5679"/>
                    </a:lnTo>
                    <a:lnTo>
                      <a:pt x="9546" y="5691"/>
                    </a:lnTo>
                    <a:lnTo>
                      <a:pt x="9551" y="5703"/>
                    </a:lnTo>
                    <a:lnTo>
                      <a:pt x="9561" y="5729"/>
                    </a:lnTo>
                    <a:lnTo>
                      <a:pt x="9568" y="5755"/>
                    </a:lnTo>
                    <a:lnTo>
                      <a:pt x="9574" y="5785"/>
                    </a:lnTo>
                    <a:lnTo>
                      <a:pt x="9577" y="5815"/>
                    </a:lnTo>
                    <a:lnTo>
                      <a:pt x="9580" y="5846"/>
                    </a:lnTo>
                    <a:lnTo>
                      <a:pt x="9581" y="5875"/>
                    </a:lnTo>
                    <a:lnTo>
                      <a:pt x="9581" y="6482"/>
                    </a:lnTo>
                    <a:lnTo>
                      <a:pt x="9773" y="6482"/>
                    </a:lnTo>
                    <a:lnTo>
                      <a:pt x="9773" y="5855"/>
                    </a:lnTo>
                    <a:lnTo>
                      <a:pt x="9769" y="5822"/>
                    </a:lnTo>
                    <a:lnTo>
                      <a:pt x="9768" y="5790"/>
                    </a:lnTo>
                    <a:lnTo>
                      <a:pt x="9765" y="5760"/>
                    </a:lnTo>
                    <a:lnTo>
                      <a:pt x="9761" y="5733"/>
                    </a:lnTo>
                    <a:lnTo>
                      <a:pt x="9755" y="5704"/>
                    </a:lnTo>
                    <a:lnTo>
                      <a:pt x="9749" y="5681"/>
                    </a:lnTo>
                    <a:lnTo>
                      <a:pt x="9742" y="5656"/>
                    </a:lnTo>
                    <a:lnTo>
                      <a:pt x="9734" y="5632"/>
                    </a:lnTo>
                    <a:lnTo>
                      <a:pt x="9724" y="5612"/>
                    </a:lnTo>
                    <a:lnTo>
                      <a:pt x="9715" y="5592"/>
                    </a:lnTo>
                    <a:lnTo>
                      <a:pt x="9703" y="5573"/>
                    </a:lnTo>
                    <a:lnTo>
                      <a:pt x="9692" y="5556"/>
                    </a:lnTo>
                    <a:lnTo>
                      <a:pt x="9679" y="5539"/>
                    </a:lnTo>
                    <a:lnTo>
                      <a:pt x="9667" y="5523"/>
                    </a:lnTo>
                    <a:lnTo>
                      <a:pt x="9655" y="5509"/>
                    </a:lnTo>
                    <a:lnTo>
                      <a:pt x="9641" y="5497"/>
                    </a:lnTo>
                    <a:lnTo>
                      <a:pt x="9626" y="5485"/>
                    </a:lnTo>
                    <a:lnTo>
                      <a:pt x="9613" y="5474"/>
                    </a:lnTo>
                    <a:lnTo>
                      <a:pt x="9599" y="5462"/>
                    </a:lnTo>
                    <a:lnTo>
                      <a:pt x="9582" y="5454"/>
                    </a:lnTo>
                    <a:lnTo>
                      <a:pt x="9566" y="5446"/>
                    </a:lnTo>
                    <a:lnTo>
                      <a:pt x="9551" y="5440"/>
                    </a:lnTo>
                    <a:lnTo>
                      <a:pt x="9536" y="5434"/>
                    </a:lnTo>
                    <a:lnTo>
                      <a:pt x="9520" y="5427"/>
                    </a:lnTo>
                    <a:lnTo>
                      <a:pt x="9504" y="5422"/>
                    </a:lnTo>
                    <a:lnTo>
                      <a:pt x="9489" y="5418"/>
                    </a:lnTo>
                    <a:lnTo>
                      <a:pt x="9475" y="5415"/>
                    </a:lnTo>
                    <a:lnTo>
                      <a:pt x="9458" y="5413"/>
                    </a:lnTo>
                    <a:lnTo>
                      <a:pt x="9430" y="5409"/>
                    </a:lnTo>
                    <a:lnTo>
                      <a:pt x="9400" y="5408"/>
                    </a:lnTo>
                    <a:lnTo>
                      <a:pt x="9370" y="5409"/>
                    </a:lnTo>
                    <a:lnTo>
                      <a:pt x="9339" y="5413"/>
                    </a:lnTo>
                    <a:lnTo>
                      <a:pt x="9309" y="5417"/>
                    </a:lnTo>
                    <a:lnTo>
                      <a:pt x="9281" y="5424"/>
                    </a:lnTo>
                    <a:lnTo>
                      <a:pt x="9256" y="5434"/>
                    </a:lnTo>
                    <a:lnTo>
                      <a:pt x="9230" y="5445"/>
                    </a:lnTo>
                    <a:lnTo>
                      <a:pt x="9205" y="5455"/>
                    </a:lnTo>
                    <a:lnTo>
                      <a:pt x="9183" y="5469"/>
                    </a:lnTo>
                    <a:lnTo>
                      <a:pt x="9161" y="5484"/>
                    </a:lnTo>
                    <a:lnTo>
                      <a:pt x="9142" y="5498"/>
                    </a:lnTo>
                    <a:lnTo>
                      <a:pt x="9124" y="5515"/>
                    </a:lnTo>
                    <a:lnTo>
                      <a:pt x="9107" y="5532"/>
                    </a:lnTo>
                    <a:lnTo>
                      <a:pt x="9091" y="5549"/>
                    </a:lnTo>
                    <a:lnTo>
                      <a:pt x="9078" y="5567"/>
                    </a:lnTo>
                    <a:lnTo>
                      <a:pt x="9066" y="5585"/>
                    </a:lnTo>
                    <a:lnTo>
                      <a:pt x="9055" y="5603"/>
                    </a:lnTo>
                    <a:lnTo>
                      <a:pt x="9052" y="5603"/>
                    </a:lnTo>
                    <a:lnTo>
                      <a:pt x="9040" y="5433"/>
                    </a:lnTo>
                    <a:lnTo>
                      <a:pt x="8871" y="5433"/>
                    </a:lnTo>
                    <a:lnTo>
                      <a:pt x="8874" y="5464"/>
                    </a:lnTo>
                    <a:lnTo>
                      <a:pt x="8876" y="5497"/>
                    </a:lnTo>
                    <a:lnTo>
                      <a:pt x="8877" y="5531"/>
                    </a:lnTo>
                    <a:lnTo>
                      <a:pt x="8878" y="5566"/>
                    </a:lnTo>
                    <a:lnTo>
                      <a:pt x="8878" y="5601"/>
                    </a:lnTo>
                    <a:lnTo>
                      <a:pt x="8880" y="5637"/>
                    </a:lnTo>
                    <a:lnTo>
                      <a:pt x="8880" y="5675"/>
                    </a:lnTo>
                    <a:lnTo>
                      <a:pt x="8880" y="5716"/>
                    </a:lnTo>
                    <a:lnTo>
                      <a:pt x="8880" y="6482"/>
                    </a:lnTo>
                    <a:close/>
                    <a:moveTo>
                      <a:pt x="10976" y="5719"/>
                    </a:moveTo>
                    <a:lnTo>
                      <a:pt x="10976" y="5672"/>
                    </a:lnTo>
                    <a:lnTo>
                      <a:pt x="10976" y="5630"/>
                    </a:lnTo>
                    <a:lnTo>
                      <a:pt x="10979" y="5592"/>
                    </a:lnTo>
                    <a:lnTo>
                      <a:pt x="10979" y="5556"/>
                    </a:lnTo>
                    <a:lnTo>
                      <a:pt x="10979" y="5522"/>
                    </a:lnTo>
                    <a:lnTo>
                      <a:pt x="10982" y="5491"/>
                    </a:lnTo>
                    <a:lnTo>
                      <a:pt x="10983" y="5460"/>
                    </a:lnTo>
                    <a:lnTo>
                      <a:pt x="10986" y="5433"/>
                    </a:lnTo>
                    <a:lnTo>
                      <a:pt x="10817" y="5433"/>
                    </a:lnTo>
                    <a:lnTo>
                      <a:pt x="10811" y="5591"/>
                    </a:lnTo>
                    <a:lnTo>
                      <a:pt x="10806" y="5591"/>
                    </a:lnTo>
                    <a:lnTo>
                      <a:pt x="10795" y="5573"/>
                    </a:lnTo>
                    <a:lnTo>
                      <a:pt x="10785" y="5557"/>
                    </a:lnTo>
                    <a:lnTo>
                      <a:pt x="10775" y="5541"/>
                    </a:lnTo>
                    <a:lnTo>
                      <a:pt x="10760" y="5524"/>
                    </a:lnTo>
                    <a:lnTo>
                      <a:pt x="10745" y="5507"/>
                    </a:lnTo>
                    <a:lnTo>
                      <a:pt x="10729" y="5493"/>
                    </a:lnTo>
                    <a:lnTo>
                      <a:pt x="10712" y="5480"/>
                    </a:lnTo>
                    <a:lnTo>
                      <a:pt x="10694" y="5465"/>
                    </a:lnTo>
                    <a:lnTo>
                      <a:pt x="10671" y="5453"/>
                    </a:lnTo>
                    <a:lnTo>
                      <a:pt x="10650" y="5442"/>
                    </a:lnTo>
                    <a:lnTo>
                      <a:pt x="10627" y="5433"/>
                    </a:lnTo>
                    <a:lnTo>
                      <a:pt x="10600" y="5424"/>
                    </a:lnTo>
                    <a:lnTo>
                      <a:pt x="10572" y="5417"/>
                    </a:lnTo>
                    <a:lnTo>
                      <a:pt x="10543" y="5413"/>
                    </a:lnTo>
                    <a:lnTo>
                      <a:pt x="10513" y="5409"/>
                    </a:lnTo>
                    <a:lnTo>
                      <a:pt x="10478" y="5408"/>
                    </a:lnTo>
                    <a:lnTo>
                      <a:pt x="10457" y="5408"/>
                    </a:lnTo>
                    <a:lnTo>
                      <a:pt x="10434" y="5411"/>
                    </a:lnTo>
                    <a:lnTo>
                      <a:pt x="10411" y="5414"/>
                    </a:lnTo>
                    <a:lnTo>
                      <a:pt x="10390" y="5417"/>
                    </a:lnTo>
                    <a:lnTo>
                      <a:pt x="10365" y="5422"/>
                    </a:lnTo>
                    <a:lnTo>
                      <a:pt x="10346" y="5429"/>
                    </a:lnTo>
                    <a:lnTo>
                      <a:pt x="10323" y="5436"/>
                    </a:lnTo>
                    <a:lnTo>
                      <a:pt x="10302" y="5445"/>
                    </a:lnTo>
                    <a:lnTo>
                      <a:pt x="10282" y="5454"/>
                    </a:lnTo>
                    <a:lnTo>
                      <a:pt x="10263" y="5465"/>
                    </a:lnTo>
                    <a:lnTo>
                      <a:pt x="10242" y="5478"/>
                    </a:lnTo>
                    <a:lnTo>
                      <a:pt x="10223" y="5490"/>
                    </a:lnTo>
                    <a:lnTo>
                      <a:pt x="10205" y="5504"/>
                    </a:lnTo>
                    <a:lnTo>
                      <a:pt x="10185" y="5519"/>
                    </a:lnTo>
                    <a:lnTo>
                      <a:pt x="10169" y="5536"/>
                    </a:lnTo>
                    <a:lnTo>
                      <a:pt x="10151" y="5551"/>
                    </a:lnTo>
                    <a:lnTo>
                      <a:pt x="10136" y="5570"/>
                    </a:lnTo>
                    <a:lnTo>
                      <a:pt x="10119" y="5589"/>
                    </a:lnTo>
                    <a:lnTo>
                      <a:pt x="10106" y="5611"/>
                    </a:lnTo>
                    <a:lnTo>
                      <a:pt x="10091" y="5631"/>
                    </a:lnTo>
                    <a:lnTo>
                      <a:pt x="10079" y="5655"/>
                    </a:lnTo>
                    <a:lnTo>
                      <a:pt x="10065" y="5677"/>
                    </a:lnTo>
                    <a:lnTo>
                      <a:pt x="10055" y="5701"/>
                    </a:lnTo>
                    <a:lnTo>
                      <a:pt x="10045" y="5727"/>
                    </a:lnTo>
                    <a:lnTo>
                      <a:pt x="10036" y="5752"/>
                    </a:lnTo>
                    <a:lnTo>
                      <a:pt x="10028" y="5780"/>
                    </a:lnTo>
                    <a:lnTo>
                      <a:pt x="10021" y="5809"/>
                    </a:lnTo>
                    <a:lnTo>
                      <a:pt x="10016" y="5837"/>
                    </a:lnTo>
                    <a:lnTo>
                      <a:pt x="10010" y="5867"/>
                    </a:lnTo>
                    <a:lnTo>
                      <a:pt x="10007" y="5899"/>
                    </a:lnTo>
                    <a:lnTo>
                      <a:pt x="10005" y="5930"/>
                    </a:lnTo>
                    <a:lnTo>
                      <a:pt x="10004" y="5963"/>
                    </a:lnTo>
                    <a:lnTo>
                      <a:pt x="10005" y="5990"/>
                    </a:lnTo>
                    <a:lnTo>
                      <a:pt x="10007" y="6018"/>
                    </a:lnTo>
                    <a:lnTo>
                      <a:pt x="10009" y="6043"/>
                    </a:lnTo>
                    <a:lnTo>
                      <a:pt x="10014" y="6070"/>
                    </a:lnTo>
                    <a:lnTo>
                      <a:pt x="10019" y="6095"/>
                    </a:lnTo>
                    <a:lnTo>
                      <a:pt x="10024" y="6119"/>
                    </a:lnTo>
                    <a:lnTo>
                      <a:pt x="10032" y="6143"/>
                    </a:lnTo>
                    <a:lnTo>
                      <a:pt x="10039" y="6166"/>
                    </a:lnTo>
                    <a:lnTo>
                      <a:pt x="10047" y="6191"/>
                    </a:lnTo>
                    <a:lnTo>
                      <a:pt x="10055" y="6211"/>
                    </a:lnTo>
                    <a:lnTo>
                      <a:pt x="10066" y="6234"/>
                    </a:lnTo>
                    <a:lnTo>
                      <a:pt x="10079" y="6255"/>
                    </a:lnTo>
                    <a:lnTo>
                      <a:pt x="10090" y="6274"/>
                    </a:lnTo>
                    <a:lnTo>
                      <a:pt x="10103" y="6293"/>
                    </a:lnTo>
                    <a:lnTo>
                      <a:pt x="10116" y="6313"/>
                    </a:lnTo>
                    <a:lnTo>
                      <a:pt x="10130" y="6330"/>
                    </a:lnTo>
                    <a:lnTo>
                      <a:pt x="10145" y="6346"/>
                    </a:lnTo>
                    <a:lnTo>
                      <a:pt x="10163" y="6363"/>
                    </a:lnTo>
                    <a:lnTo>
                      <a:pt x="10179" y="6377"/>
                    </a:lnTo>
                    <a:lnTo>
                      <a:pt x="10195" y="6392"/>
                    </a:lnTo>
                    <a:lnTo>
                      <a:pt x="10214" y="6405"/>
                    </a:lnTo>
                    <a:lnTo>
                      <a:pt x="10232" y="6417"/>
                    </a:lnTo>
                    <a:lnTo>
                      <a:pt x="10251" y="6429"/>
                    </a:lnTo>
                    <a:lnTo>
                      <a:pt x="10271" y="6439"/>
                    </a:lnTo>
                    <a:lnTo>
                      <a:pt x="10292" y="6447"/>
                    </a:lnTo>
                    <a:lnTo>
                      <a:pt x="10313" y="6455"/>
                    </a:lnTo>
                    <a:lnTo>
                      <a:pt x="10336" y="6461"/>
                    </a:lnTo>
                    <a:lnTo>
                      <a:pt x="10357" y="6467"/>
                    </a:lnTo>
                    <a:lnTo>
                      <a:pt x="10380" y="6471"/>
                    </a:lnTo>
                    <a:lnTo>
                      <a:pt x="10404" y="6475"/>
                    </a:lnTo>
                    <a:lnTo>
                      <a:pt x="10427" y="6476"/>
                    </a:lnTo>
                    <a:lnTo>
                      <a:pt x="10451" y="6477"/>
                    </a:lnTo>
                    <a:lnTo>
                      <a:pt x="10480" y="6476"/>
                    </a:lnTo>
                    <a:lnTo>
                      <a:pt x="10510" y="6473"/>
                    </a:lnTo>
                    <a:lnTo>
                      <a:pt x="10537" y="6470"/>
                    </a:lnTo>
                    <a:lnTo>
                      <a:pt x="10565" y="6464"/>
                    </a:lnTo>
                    <a:lnTo>
                      <a:pt x="10589" y="6456"/>
                    </a:lnTo>
                    <a:lnTo>
                      <a:pt x="10613" y="6447"/>
                    </a:lnTo>
                    <a:lnTo>
                      <a:pt x="10636" y="6438"/>
                    </a:lnTo>
                    <a:lnTo>
                      <a:pt x="10657" y="6427"/>
                    </a:lnTo>
                    <a:lnTo>
                      <a:pt x="10678" y="6413"/>
                    </a:lnTo>
                    <a:lnTo>
                      <a:pt x="10697" y="6400"/>
                    </a:lnTo>
                    <a:lnTo>
                      <a:pt x="10713" y="6386"/>
                    </a:lnTo>
                    <a:lnTo>
                      <a:pt x="10732" y="6370"/>
                    </a:lnTo>
                    <a:lnTo>
                      <a:pt x="10747" y="6354"/>
                    </a:lnTo>
                    <a:lnTo>
                      <a:pt x="10760" y="6338"/>
                    </a:lnTo>
                    <a:lnTo>
                      <a:pt x="10773" y="6320"/>
                    </a:lnTo>
                    <a:lnTo>
                      <a:pt x="10784" y="6301"/>
                    </a:lnTo>
                    <a:lnTo>
                      <a:pt x="10788" y="6301"/>
                    </a:lnTo>
                    <a:lnTo>
                      <a:pt x="10788" y="6415"/>
                    </a:lnTo>
                    <a:lnTo>
                      <a:pt x="10787" y="6441"/>
                    </a:lnTo>
                    <a:lnTo>
                      <a:pt x="10787" y="6465"/>
                    </a:lnTo>
                    <a:lnTo>
                      <a:pt x="10785" y="6488"/>
                    </a:lnTo>
                    <a:lnTo>
                      <a:pt x="10781" y="6509"/>
                    </a:lnTo>
                    <a:lnTo>
                      <a:pt x="10779" y="6529"/>
                    </a:lnTo>
                    <a:lnTo>
                      <a:pt x="10775" y="6550"/>
                    </a:lnTo>
                    <a:lnTo>
                      <a:pt x="10769" y="6568"/>
                    </a:lnTo>
                    <a:lnTo>
                      <a:pt x="10762" y="6587"/>
                    </a:lnTo>
                    <a:lnTo>
                      <a:pt x="10756" y="6605"/>
                    </a:lnTo>
                    <a:lnTo>
                      <a:pt x="10750" y="6621"/>
                    </a:lnTo>
                    <a:lnTo>
                      <a:pt x="10743" y="6636"/>
                    </a:lnTo>
                    <a:lnTo>
                      <a:pt x="10732" y="6650"/>
                    </a:lnTo>
                    <a:lnTo>
                      <a:pt x="10725" y="6664"/>
                    </a:lnTo>
                    <a:lnTo>
                      <a:pt x="10713" y="6677"/>
                    </a:lnTo>
                    <a:lnTo>
                      <a:pt x="10704" y="6689"/>
                    </a:lnTo>
                    <a:lnTo>
                      <a:pt x="10694" y="6700"/>
                    </a:lnTo>
                    <a:lnTo>
                      <a:pt x="10682" y="6712"/>
                    </a:lnTo>
                    <a:lnTo>
                      <a:pt x="10669" y="6723"/>
                    </a:lnTo>
                    <a:lnTo>
                      <a:pt x="10657" y="6731"/>
                    </a:lnTo>
                    <a:lnTo>
                      <a:pt x="10644" y="6739"/>
                    </a:lnTo>
                    <a:lnTo>
                      <a:pt x="10630" y="6746"/>
                    </a:lnTo>
                    <a:lnTo>
                      <a:pt x="10615" y="6755"/>
                    </a:lnTo>
                    <a:lnTo>
                      <a:pt x="10601" y="6761"/>
                    </a:lnTo>
                    <a:lnTo>
                      <a:pt x="10586" y="6765"/>
                    </a:lnTo>
                    <a:lnTo>
                      <a:pt x="10571" y="6770"/>
                    </a:lnTo>
                    <a:lnTo>
                      <a:pt x="10555" y="6774"/>
                    </a:lnTo>
                    <a:lnTo>
                      <a:pt x="10537" y="6778"/>
                    </a:lnTo>
                    <a:lnTo>
                      <a:pt x="10521" y="6781"/>
                    </a:lnTo>
                    <a:lnTo>
                      <a:pt x="10504" y="6783"/>
                    </a:lnTo>
                    <a:lnTo>
                      <a:pt x="10486" y="6784"/>
                    </a:lnTo>
                    <a:lnTo>
                      <a:pt x="10469" y="6786"/>
                    </a:lnTo>
                    <a:lnTo>
                      <a:pt x="10451" y="6786"/>
                    </a:lnTo>
                    <a:lnTo>
                      <a:pt x="10427" y="6786"/>
                    </a:lnTo>
                    <a:lnTo>
                      <a:pt x="10404" y="6784"/>
                    </a:lnTo>
                    <a:lnTo>
                      <a:pt x="10381" y="6782"/>
                    </a:lnTo>
                    <a:lnTo>
                      <a:pt x="10358" y="6780"/>
                    </a:lnTo>
                    <a:lnTo>
                      <a:pt x="10336" y="6775"/>
                    </a:lnTo>
                    <a:lnTo>
                      <a:pt x="10316" y="6770"/>
                    </a:lnTo>
                    <a:lnTo>
                      <a:pt x="10295" y="6765"/>
                    </a:lnTo>
                    <a:lnTo>
                      <a:pt x="10274" y="6761"/>
                    </a:lnTo>
                    <a:lnTo>
                      <a:pt x="10255" y="6755"/>
                    </a:lnTo>
                    <a:lnTo>
                      <a:pt x="10236" y="6748"/>
                    </a:lnTo>
                    <a:lnTo>
                      <a:pt x="10220" y="6740"/>
                    </a:lnTo>
                    <a:lnTo>
                      <a:pt x="10203" y="6733"/>
                    </a:lnTo>
                    <a:lnTo>
                      <a:pt x="10172" y="6719"/>
                    </a:lnTo>
                    <a:lnTo>
                      <a:pt x="10144" y="6700"/>
                    </a:lnTo>
                    <a:lnTo>
                      <a:pt x="10096" y="6850"/>
                    </a:lnTo>
                    <a:lnTo>
                      <a:pt x="10112" y="6859"/>
                    </a:lnTo>
                    <a:lnTo>
                      <a:pt x="10130" y="6867"/>
                    </a:lnTo>
                    <a:lnTo>
                      <a:pt x="10150" y="6878"/>
                    </a:lnTo>
                    <a:lnTo>
                      <a:pt x="10169" y="6885"/>
                    </a:lnTo>
                    <a:lnTo>
                      <a:pt x="10188" y="6893"/>
                    </a:lnTo>
                    <a:lnTo>
                      <a:pt x="10211" y="6901"/>
                    </a:lnTo>
                    <a:lnTo>
                      <a:pt x="10232" y="6908"/>
                    </a:lnTo>
                    <a:lnTo>
                      <a:pt x="10255" y="6913"/>
                    </a:lnTo>
                    <a:lnTo>
                      <a:pt x="10277" y="6918"/>
                    </a:lnTo>
                    <a:lnTo>
                      <a:pt x="10301" y="6923"/>
                    </a:lnTo>
                    <a:lnTo>
                      <a:pt x="10324" y="6927"/>
                    </a:lnTo>
                    <a:lnTo>
                      <a:pt x="10349" y="6930"/>
                    </a:lnTo>
                    <a:lnTo>
                      <a:pt x="10371" y="6933"/>
                    </a:lnTo>
                    <a:lnTo>
                      <a:pt x="10398" y="6934"/>
                    </a:lnTo>
                    <a:lnTo>
                      <a:pt x="10421" y="6935"/>
                    </a:lnTo>
                    <a:lnTo>
                      <a:pt x="10445" y="6935"/>
                    </a:lnTo>
                    <a:lnTo>
                      <a:pt x="10469" y="6935"/>
                    </a:lnTo>
                    <a:lnTo>
                      <a:pt x="10495" y="6934"/>
                    </a:lnTo>
                    <a:lnTo>
                      <a:pt x="10521" y="6931"/>
                    </a:lnTo>
                    <a:lnTo>
                      <a:pt x="10545" y="6929"/>
                    </a:lnTo>
                    <a:lnTo>
                      <a:pt x="10571" y="6926"/>
                    </a:lnTo>
                    <a:lnTo>
                      <a:pt x="10596" y="6921"/>
                    </a:lnTo>
                    <a:lnTo>
                      <a:pt x="10621" y="6915"/>
                    </a:lnTo>
                    <a:lnTo>
                      <a:pt x="10647" y="6908"/>
                    </a:lnTo>
                    <a:lnTo>
                      <a:pt x="10669" y="6899"/>
                    </a:lnTo>
                    <a:lnTo>
                      <a:pt x="10695" y="6890"/>
                    </a:lnTo>
                    <a:lnTo>
                      <a:pt x="10719" y="6880"/>
                    </a:lnTo>
                    <a:lnTo>
                      <a:pt x="10744" y="6869"/>
                    </a:lnTo>
                    <a:lnTo>
                      <a:pt x="10765" y="6856"/>
                    </a:lnTo>
                    <a:lnTo>
                      <a:pt x="10787" y="6842"/>
                    </a:lnTo>
                    <a:lnTo>
                      <a:pt x="10807" y="6826"/>
                    </a:lnTo>
                    <a:lnTo>
                      <a:pt x="10828" y="6809"/>
                    </a:lnTo>
                    <a:lnTo>
                      <a:pt x="10845" y="6793"/>
                    </a:lnTo>
                    <a:lnTo>
                      <a:pt x="10863" y="6771"/>
                    </a:lnTo>
                    <a:lnTo>
                      <a:pt x="10879" y="6752"/>
                    </a:lnTo>
                    <a:lnTo>
                      <a:pt x="10892" y="6730"/>
                    </a:lnTo>
                    <a:lnTo>
                      <a:pt x="10905" y="6705"/>
                    </a:lnTo>
                    <a:lnTo>
                      <a:pt x="10919" y="6681"/>
                    </a:lnTo>
                    <a:lnTo>
                      <a:pt x="10929" y="6653"/>
                    </a:lnTo>
                    <a:lnTo>
                      <a:pt x="10939" y="6624"/>
                    </a:lnTo>
                    <a:lnTo>
                      <a:pt x="10948" y="6594"/>
                    </a:lnTo>
                    <a:lnTo>
                      <a:pt x="10955" y="6562"/>
                    </a:lnTo>
                    <a:lnTo>
                      <a:pt x="10961" y="6528"/>
                    </a:lnTo>
                    <a:lnTo>
                      <a:pt x="10967" y="6492"/>
                    </a:lnTo>
                    <a:lnTo>
                      <a:pt x="10972" y="6455"/>
                    </a:lnTo>
                    <a:lnTo>
                      <a:pt x="10973" y="6413"/>
                    </a:lnTo>
                    <a:lnTo>
                      <a:pt x="10975" y="6373"/>
                    </a:lnTo>
                    <a:lnTo>
                      <a:pt x="10976" y="6327"/>
                    </a:lnTo>
                    <a:lnTo>
                      <a:pt x="10976" y="5719"/>
                    </a:lnTo>
                    <a:close/>
                    <a:moveTo>
                      <a:pt x="15693" y="3906"/>
                    </a:moveTo>
                    <a:lnTo>
                      <a:pt x="15722" y="3922"/>
                    </a:lnTo>
                    <a:lnTo>
                      <a:pt x="15754" y="3936"/>
                    </a:lnTo>
                    <a:lnTo>
                      <a:pt x="15788" y="3949"/>
                    </a:lnTo>
                    <a:lnTo>
                      <a:pt x="15825" y="3960"/>
                    </a:lnTo>
                    <a:lnTo>
                      <a:pt x="15863" y="3968"/>
                    </a:lnTo>
                    <a:lnTo>
                      <a:pt x="15903" y="3974"/>
                    </a:lnTo>
                    <a:lnTo>
                      <a:pt x="15924" y="3977"/>
                    </a:lnTo>
                    <a:lnTo>
                      <a:pt x="15945" y="3979"/>
                    </a:lnTo>
                    <a:lnTo>
                      <a:pt x="15967" y="3979"/>
                    </a:lnTo>
                    <a:lnTo>
                      <a:pt x="15988" y="3980"/>
                    </a:lnTo>
                    <a:lnTo>
                      <a:pt x="16011" y="3979"/>
                    </a:lnTo>
                    <a:lnTo>
                      <a:pt x="16032" y="3978"/>
                    </a:lnTo>
                    <a:lnTo>
                      <a:pt x="16055" y="3977"/>
                    </a:lnTo>
                    <a:lnTo>
                      <a:pt x="16074" y="3974"/>
                    </a:lnTo>
                    <a:lnTo>
                      <a:pt x="16093" y="3971"/>
                    </a:lnTo>
                    <a:lnTo>
                      <a:pt x="16115" y="3967"/>
                    </a:lnTo>
                    <a:lnTo>
                      <a:pt x="16133" y="3962"/>
                    </a:lnTo>
                    <a:lnTo>
                      <a:pt x="16152" y="3958"/>
                    </a:lnTo>
                    <a:lnTo>
                      <a:pt x="16170" y="3952"/>
                    </a:lnTo>
                    <a:lnTo>
                      <a:pt x="16186" y="3946"/>
                    </a:lnTo>
                    <a:lnTo>
                      <a:pt x="16203" y="3938"/>
                    </a:lnTo>
                    <a:lnTo>
                      <a:pt x="16217" y="3930"/>
                    </a:lnTo>
                    <a:lnTo>
                      <a:pt x="16234" y="3921"/>
                    </a:lnTo>
                    <a:lnTo>
                      <a:pt x="16247" y="3912"/>
                    </a:lnTo>
                    <a:lnTo>
                      <a:pt x="16261" y="3903"/>
                    </a:lnTo>
                    <a:lnTo>
                      <a:pt x="16274" y="3892"/>
                    </a:lnTo>
                    <a:lnTo>
                      <a:pt x="16285" y="3882"/>
                    </a:lnTo>
                    <a:lnTo>
                      <a:pt x="16297" y="3871"/>
                    </a:lnTo>
                    <a:lnTo>
                      <a:pt x="16308" y="3857"/>
                    </a:lnTo>
                    <a:lnTo>
                      <a:pt x="16318" y="3846"/>
                    </a:lnTo>
                    <a:lnTo>
                      <a:pt x="16328" y="3833"/>
                    </a:lnTo>
                    <a:lnTo>
                      <a:pt x="16335" y="3821"/>
                    </a:lnTo>
                    <a:lnTo>
                      <a:pt x="16343" y="3807"/>
                    </a:lnTo>
                    <a:lnTo>
                      <a:pt x="16349" y="3791"/>
                    </a:lnTo>
                    <a:lnTo>
                      <a:pt x="16357" y="3778"/>
                    </a:lnTo>
                    <a:lnTo>
                      <a:pt x="16363" y="3762"/>
                    </a:lnTo>
                    <a:lnTo>
                      <a:pt x="16366" y="3748"/>
                    </a:lnTo>
                    <a:lnTo>
                      <a:pt x="16371" y="3730"/>
                    </a:lnTo>
                    <a:lnTo>
                      <a:pt x="16374" y="3714"/>
                    </a:lnTo>
                    <a:lnTo>
                      <a:pt x="16375" y="3699"/>
                    </a:lnTo>
                    <a:lnTo>
                      <a:pt x="16376" y="3680"/>
                    </a:lnTo>
                    <a:lnTo>
                      <a:pt x="16378" y="3663"/>
                    </a:lnTo>
                    <a:lnTo>
                      <a:pt x="16376" y="3636"/>
                    </a:lnTo>
                    <a:lnTo>
                      <a:pt x="16372" y="3608"/>
                    </a:lnTo>
                    <a:lnTo>
                      <a:pt x="16368" y="3583"/>
                    </a:lnTo>
                    <a:lnTo>
                      <a:pt x="16359" y="3558"/>
                    </a:lnTo>
                    <a:lnTo>
                      <a:pt x="16349" y="3535"/>
                    </a:lnTo>
                    <a:lnTo>
                      <a:pt x="16337" y="3514"/>
                    </a:lnTo>
                    <a:lnTo>
                      <a:pt x="16324" y="3492"/>
                    </a:lnTo>
                    <a:lnTo>
                      <a:pt x="16306" y="3473"/>
                    </a:lnTo>
                    <a:lnTo>
                      <a:pt x="16288" y="3456"/>
                    </a:lnTo>
                    <a:lnTo>
                      <a:pt x="16267" y="3437"/>
                    </a:lnTo>
                    <a:lnTo>
                      <a:pt x="16246" y="3421"/>
                    </a:lnTo>
                    <a:lnTo>
                      <a:pt x="16220" y="3405"/>
                    </a:lnTo>
                    <a:lnTo>
                      <a:pt x="16194" y="3390"/>
                    </a:lnTo>
                    <a:lnTo>
                      <a:pt x="16165" y="3376"/>
                    </a:lnTo>
                    <a:lnTo>
                      <a:pt x="16135" y="3362"/>
                    </a:lnTo>
                    <a:lnTo>
                      <a:pt x="16102" y="3349"/>
                    </a:lnTo>
                    <a:lnTo>
                      <a:pt x="16056" y="3331"/>
                    </a:lnTo>
                    <a:lnTo>
                      <a:pt x="16014" y="3310"/>
                    </a:lnTo>
                    <a:lnTo>
                      <a:pt x="15997" y="3301"/>
                    </a:lnTo>
                    <a:lnTo>
                      <a:pt x="15980" y="3292"/>
                    </a:lnTo>
                    <a:lnTo>
                      <a:pt x="15964" y="3281"/>
                    </a:lnTo>
                    <a:lnTo>
                      <a:pt x="15952" y="3272"/>
                    </a:lnTo>
                    <a:lnTo>
                      <a:pt x="15942" y="3261"/>
                    </a:lnTo>
                    <a:lnTo>
                      <a:pt x="15932" y="3250"/>
                    </a:lnTo>
                    <a:lnTo>
                      <a:pt x="15922" y="3239"/>
                    </a:lnTo>
                    <a:lnTo>
                      <a:pt x="15916" y="3227"/>
                    </a:lnTo>
                    <a:lnTo>
                      <a:pt x="15911" y="3215"/>
                    </a:lnTo>
                    <a:lnTo>
                      <a:pt x="15907" y="3198"/>
                    </a:lnTo>
                    <a:lnTo>
                      <a:pt x="15905" y="3185"/>
                    </a:lnTo>
                    <a:lnTo>
                      <a:pt x="15905" y="3170"/>
                    </a:lnTo>
                    <a:lnTo>
                      <a:pt x="15905" y="3155"/>
                    </a:lnTo>
                    <a:lnTo>
                      <a:pt x="15907" y="3140"/>
                    </a:lnTo>
                    <a:lnTo>
                      <a:pt x="15911" y="3127"/>
                    </a:lnTo>
                    <a:lnTo>
                      <a:pt x="15916" y="3114"/>
                    </a:lnTo>
                    <a:lnTo>
                      <a:pt x="15922" y="3102"/>
                    </a:lnTo>
                    <a:lnTo>
                      <a:pt x="15932" y="3089"/>
                    </a:lnTo>
                    <a:lnTo>
                      <a:pt x="15939" y="3078"/>
                    </a:lnTo>
                    <a:lnTo>
                      <a:pt x="15949" y="3068"/>
                    </a:lnTo>
                    <a:lnTo>
                      <a:pt x="15961" y="3059"/>
                    </a:lnTo>
                    <a:lnTo>
                      <a:pt x="15974" y="3051"/>
                    </a:lnTo>
                    <a:lnTo>
                      <a:pt x="15988" y="3044"/>
                    </a:lnTo>
                    <a:lnTo>
                      <a:pt x="16004" y="3038"/>
                    </a:lnTo>
                    <a:lnTo>
                      <a:pt x="16020" y="3033"/>
                    </a:lnTo>
                    <a:lnTo>
                      <a:pt x="16038" y="3029"/>
                    </a:lnTo>
                    <a:lnTo>
                      <a:pt x="16058" y="3026"/>
                    </a:lnTo>
                    <a:lnTo>
                      <a:pt x="16079" y="3025"/>
                    </a:lnTo>
                    <a:lnTo>
                      <a:pt x="16095" y="3026"/>
                    </a:lnTo>
                    <a:lnTo>
                      <a:pt x="16114" y="3027"/>
                    </a:lnTo>
                    <a:lnTo>
                      <a:pt x="16130" y="3029"/>
                    </a:lnTo>
                    <a:lnTo>
                      <a:pt x="16147" y="3032"/>
                    </a:lnTo>
                    <a:lnTo>
                      <a:pt x="16179" y="3040"/>
                    </a:lnTo>
                    <a:lnTo>
                      <a:pt x="16206" y="3049"/>
                    </a:lnTo>
                    <a:lnTo>
                      <a:pt x="16234" y="3057"/>
                    </a:lnTo>
                    <a:lnTo>
                      <a:pt x="16255" y="3066"/>
                    </a:lnTo>
                    <a:lnTo>
                      <a:pt x="16275" y="3077"/>
                    </a:lnTo>
                    <a:lnTo>
                      <a:pt x="16293" y="3086"/>
                    </a:lnTo>
                    <a:lnTo>
                      <a:pt x="16337" y="2949"/>
                    </a:lnTo>
                    <a:lnTo>
                      <a:pt x="16316" y="2937"/>
                    </a:lnTo>
                    <a:lnTo>
                      <a:pt x="16288" y="2925"/>
                    </a:lnTo>
                    <a:lnTo>
                      <a:pt x="16259" y="2914"/>
                    </a:lnTo>
                    <a:lnTo>
                      <a:pt x="16230" y="2903"/>
                    </a:lnTo>
                    <a:lnTo>
                      <a:pt x="16196" y="2896"/>
                    </a:lnTo>
                    <a:lnTo>
                      <a:pt x="16159" y="2890"/>
                    </a:lnTo>
                    <a:lnTo>
                      <a:pt x="16123" y="2886"/>
                    </a:lnTo>
                    <a:lnTo>
                      <a:pt x="16082" y="2885"/>
                    </a:lnTo>
                    <a:lnTo>
                      <a:pt x="16062" y="2886"/>
                    </a:lnTo>
                    <a:lnTo>
                      <a:pt x="16041" y="2887"/>
                    </a:lnTo>
                    <a:lnTo>
                      <a:pt x="16023" y="2888"/>
                    </a:lnTo>
                    <a:lnTo>
                      <a:pt x="16002" y="2891"/>
                    </a:lnTo>
                    <a:lnTo>
                      <a:pt x="15983" y="2894"/>
                    </a:lnTo>
                    <a:lnTo>
                      <a:pt x="15967" y="2898"/>
                    </a:lnTo>
                    <a:lnTo>
                      <a:pt x="15949" y="2903"/>
                    </a:lnTo>
                    <a:lnTo>
                      <a:pt x="15932" y="2909"/>
                    </a:lnTo>
                    <a:lnTo>
                      <a:pt x="15914" y="2917"/>
                    </a:lnTo>
                    <a:lnTo>
                      <a:pt x="15901" y="2923"/>
                    </a:lnTo>
                    <a:lnTo>
                      <a:pt x="15885" y="2930"/>
                    </a:lnTo>
                    <a:lnTo>
                      <a:pt x="15870" y="2938"/>
                    </a:lnTo>
                    <a:lnTo>
                      <a:pt x="15856" y="2947"/>
                    </a:lnTo>
                    <a:lnTo>
                      <a:pt x="15844" y="2956"/>
                    </a:lnTo>
                    <a:lnTo>
                      <a:pt x="15831" y="2965"/>
                    </a:lnTo>
                    <a:lnTo>
                      <a:pt x="15819" y="2976"/>
                    </a:lnTo>
                    <a:lnTo>
                      <a:pt x="15808" y="2987"/>
                    </a:lnTo>
                    <a:lnTo>
                      <a:pt x="15797" y="2998"/>
                    </a:lnTo>
                    <a:lnTo>
                      <a:pt x="15785" y="3009"/>
                    </a:lnTo>
                    <a:lnTo>
                      <a:pt x="15776" y="3020"/>
                    </a:lnTo>
                    <a:lnTo>
                      <a:pt x="15769" y="3035"/>
                    </a:lnTo>
                    <a:lnTo>
                      <a:pt x="15760" y="3047"/>
                    </a:lnTo>
                    <a:lnTo>
                      <a:pt x="15753" y="3061"/>
                    </a:lnTo>
                    <a:lnTo>
                      <a:pt x="15746" y="3072"/>
                    </a:lnTo>
                    <a:lnTo>
                      <a:pt x="15740" y="3088"/>
                    </a:lnTo>
                    <a:lnTo>
                      <a:pt x="15734" y="3102"/>
                    </a:lnTo>
                    <a:lnTo>
                      <a:pt x="15731" y="3116"/>
                    </a:lnTo>
                    <a:lnTo>
                      <a:pt x="15728" y="3132"/>
                    </a:lnTo>
                    <a:lnTo>
                      <a:pt x="15725" y="3146"/>
                    </a:lnTo>
                    <a:lnTo>
                      <a:pt x="15722" y="3163"/>
                    </a:lnTo>
                    <a:lnTo>
                      <a:pt x="15722" y="3178"/>
                    </a:lnTo>
                    <a:lnTo>
                      <a:pt x="15722" y="3192"/>
                    </a:lnTo>
                    <a:lnTo>
                      <a:pt x="15722" y="3217"/>
                    </a:lnTo>
                    <a:lnTo>
                      <a:pt x="15725" y="3239"/>
                    </a:lnTo>
                    <a:lnTo>
                      <a:pt x="15729" y="3260"/>
                    </a:lnTo>
                    <a:lnTo>
                      <a:pt x="15737" y="3281"/>
                    </a:lnTo>
                    <a:lnTo>
                      <a:pt x="15747" y="3302"/>
                    </a:lnTo>
                    <a:lnTo>
                      <a:pt x="15760" y="3322"/>
                    </a:lnTo>
                    <a:lnTo>
                      <a:pt x="15773" y="3343"/>
                    </a:lnTo>
                    <a:lnTo>
                      <a:pt x="15788" y="3362"/>
                    </a:lnTo>
                    <a:lnTo>
                      <a:pt x="15808" y="3380"/>
                    </a:lnTo>
                    <a:lnTo>
                      <a:pt x="15828" y="3399"/>
                    </a:lnTo>
                    <a:lnTo>
                      <a:pt x="15851" y="3415"/>
                    </a:lnTo>
                    <a:lnTo>
                      <a:pt x="15876" y="3432"/>
                    </a:lnTo>
                    <a:lnTo>
                      <a:pt x="15904" y="3446"/>
                    </a:lnTo>
                    <a:lnTo>
                      <a:pt x="15935" y="3463"/>
                    </a:lnTo>
                    <a:lnTo>
                      <a:pt x="15964" y="3477"/>
                    </a:lnTo>
                    <a:lnTo>
                      <a:pt x="15999" y="3490"/>
                    </a:lnTo>
                    <a:lnTo>
                      <a:pt x="16024" y="3500"/>
                    </a:lnTo>
                    <a:lnTo>
                      <a:pt x="16049" y="3510"/>
                    </a:lnTo>
                    <a:lnTo>
                      <a:pt x="16070" y="3520"/>
                    </a:lnTo>
                    <a:lnTo>
                      <a:pt x="16088" y="3530"/>
                    </a:lnTo>
                    <a:lnTo>
                      <a:pt x="16105" y="3540"/>
                    </a:lnTo>
                    <a:lnTo>
                      <a:pt x="16123" y="3549"/>
                    </a:lnTo>
                    <a:lnTo>
                      <a:pt x="16136" y="3559"/>
                    </a:lnTo>
                    <a:lnTo>
                      <a:pt x="16149" y="3572"/>
                    </a:lnTo>
                    <a:lnTo>
                      <a:pt x="16159" y="3583"/>
                    </a:lnTo>
                    <a:lnTo>
                      <a:pt x="16167" y="3594"/>
                    </a:lnTo>
                    <a:lnTo>
                      <a:pt x="16176" y="3606"/>
                    </a:lnTo>
                    <a:lnTo>
                      <a:pt x="16182" y="3620"/>
                    </a:lnTo>
                    <a:lnTo>
                      <a:pt x="16187" y="3635"/>
                    </a:lnTo>
                    <a:lnTo>
                      <a:pt x="16191" y="3649"/>
                    </a:lnTo>
                    <a:lnTo>
                      <a:pt x="16191" y="3664"/>
                    </a:lnTo>
                    <a:lnTo>
                      <a:pt x="16193" y="3680"/>
                    </a:lnTo>
                    <a:lnTo>
                      <a:pt x="16191" y="3699"/>
                    </a:lnTo>
                    <a:lnTo>
                      <a:pt x="16190" y="3713"/>
                    </a:lnTo>
                    <a:lnTo>
                      <a:pt x="16186" y="3727"/>
                    </a:lnTo>
                    <a:lnTo>
                      <a:pt x="16180" y="3743"/>
                    </a:lnTo>
                    <a:lnTo>
                      <a:pt x="16173" y="3757"/>
                    </a:lnTo>
                    <a:lnTo>
                      <a:pt x="16165" y="3769"/>
                    </a:lnTo>
                    <a:lnTo>
                      <a:pt x="16155" y="3782"/>
                    </a:lnTo>
                    <a:lnTo>
                      <a:pt x="16143" y="3793"/>
                    </a:lnTo>
                    <a:lnTo>
                      <a:pt x="16130" y="3802"/>
                    </a:lnTo>
                    <a:lnTo>
                      <a:pt x="16117" y="3812"/>
                    </a:lnTo>
                    <a:lnTo>
                      <a:pt x="16099" y="3820"/>
                    </a:lnTo>
                    <a:lnTo>
                      <a:pt x="16080" y="3826"/>
                    </a:lnTo>
                    <a:lnTo>
                      <a:pt x="16062" y="3831"/>
                    </a:lnTo>
                    <a:lnTo>
                      <a:pt x="16039" y="3834"/>
                    </a:lnTo>
                    <a:lnTo>
                      <a:pt x="16017" y="3837"/>
                    </a:lnTo>
                    <a:lnTo>
                      <a:pt x="15992" y="3838"/>
                    </a:lnTo>
                    <a:lnTo>
                      <a:pt x="15974" y="3837"/>
                    </a:lnTo>
                    <a:lnTo>
                      <a:pt x="15955" y="3835"/>
                    </a:lnTo>
                    <a:lnTo>
                      <a:pt x="15938" y="3834"/>
                    </a:lnTo>
                    <a:lnTo>
                      <a:pt x="15919" y="3831"/>
                    </a:lnTo>
                    <a:lnTo>
                      <a:pt x="15886" y="3823"/>
                    </a:lnTo>
                    <a:lnTo>
                      <a:pt x="15851" y="3813"/>
                    </a:lnTo>
                    <a:lnTo>
                      <a:pt x="15820" y="3801"/>
                    </a:lnTo>
                    <a:lnTo>
                      <a:pt x="15788" y="3789"/>
                    </a:lnTo>
                    <a:lnTo>
                      <a:pt x="15763" y="3776"/>
                    </a:lnTo>
                    <a:lnTo>
                      <a:pt x="15738" y="3763"/>
                    </a:lnTo>
                    <a:lnTo>
                      <a:pt x="15693" y="3906"/>
                    </a:lnTo>
                    <a:close/>
                    <a:moveTo>
                      <a:pt x="14564" y="3959"/>
                    </a:moveTo>
                    <a:lnTo>
                      <a:pt x="14755" y="3959"/>
                    </a:lnTo>
                    <a:lnTo>
                      <a:pt x="14755" y="3325"/>
                    </a:lnTo>
                    <a:lnTo>
                      <a:pt x="14755" y="3302"/>
                    </a:lnTo>
                    <a:lnTo>
                      <a:pt x="14756" y="3279"/>
                    </a:lnTo>
                    <a:lnTo>
                      <a:pt x="14762" y="3256"/>
                    </a:lnTo>
                    <a:lnTo>
                      <a:pt x="14767" y="3236"/>
                    </a:lnTo>
                    <a:lnTo>
                      <a:pt x="14774" y="3217"/>
                    </a:lnTo>
                    <a:lnTo>
                      <a:pt x="14783" y="3197"/>
                    </a:lnTo>
                    <a:lnTo>
                      <a:pt x="14792" y="3179"/>
                    </a:lnTo>
                    <a:lnTo>
                      <a:pt x="14805" y="3163"/>
                    </a:lnTo>
                    <a:lnTo>
                      <a:pt x="14816" y="3144"/>
                    </a:lnTo>
                    <a:lnTo>
                      <a:pt x="14830" y="3128"/>
                    </a:lnTo>
                    <a:lnTo>
                      <a:pt x="14846" y="3113"/>
                    </a:lnTo>
                    <a:lnTo>
                      <a:pt x="14861" y="3100"/>
                    </a:lnTo>
                    <a:lnTo>
                      <a:pt x="14878" y="3086"/>
                    </a:lnTo>
                    <a:lnTo>
                      <a:pt x="14896" y="3076"/>
                    </a:lnTo>
                    <a:lnTo>
                      <a:pt x="14915" y="3065"/>
                    </a:lnTo>
                    <a:lnTo>
                      <a:pt x="14935" y="3057"/>
                    </a:lnTo>
                    <a:lnTo>
                      <a:pt x="14955" y="3051"/>
                    </a:lnTo>
                    <a:lnTo>
                      <a:pt x="14978" y="3046"/>
                    </a:lnTo>
                    <a:lnTo>
                      <a:pt x="14999" y="3043"/>
                    </a:lnTo>
                    <a:lnTo>
                      <a:pt x="15022" y="3043"/>
                    </a:lnTo>
                    <a:lnTo>
                      <a:pt x="15040" y="3043"/>
                    </a:lnTo>
                    <a:lnTo>
                      <a:pt x="15053" y="3044"/>
                    </a:lnTo>
                    <a:lnTo>
                      <a:pt x="15069" y="3045"/>
                    </a:lnTo>
                    <a:lnTo>
                      <a:pt x="15084" y="3049"/>
                    </a:lnTo>
                    <a:lnTo>
                      <a:pt x="15097" y="3052"/>
                    </a:lnTo>
                    <a:lnTo>
                      <a:pt x="15111" y="3056"/>
                    </a:lnTo>
                    <a:lnTo>
                      <a:pt x="15123" y="3061"/>
                    </a:lnTo>
                    <a:lnTo>
                      <a:pt x="15135" y="3066"/>
                    </a:lnTo>
                    <a:lnTo>
                      <a:pt x="15148" y="3072"/>
                    </a:lnTo>
                    <a:lnTo>
                      <a:pt x="15158" y="3079"/>
                    </a:lnTo>
                    <a:lnTo>
                      <a:pt x="15169" y="3086"/>
                    </a:lnTo>
                    <a:lnTo>
                      <a:pt x="15176" y="3096"/>
                    </a:lnTo>
                    <a:lnTo>
                      <a:pt x="15188" y="3104"/>
                    </a:lnTo>
                    <a:lnTo>
                      <a:pt x="15195" y="3114"/>
                    </a:lnTo>
                    <a:lnTo>
                      <a:pt x="15204" y="3124"/>
                    </a:lnTo>
                    <a:lnTo>
                      <a:pt x="15211" y="3134"/>
                    </a:lnTo>
                    <a:lnTo>
                      <a:pt x="15217" y="3145"/>
                    </a:lnTo>
                    <a:lnTo>
                      <a:pt x="15223" y="3157"/>
                    </a:lnTo>
                    <a:lnTo>
                      <a:pt x="15229" y="3168"/>
                    </a:lnTo>
                    <a:lnTo>
                      <a:pt x="15235" y="3180"/>
                    </a:lnTo>
                    <a:lnTo>
                      <a:pt x="15245" y="3206"/>
                    </a:lnTo>
                    <a:lnTo>
                      <a:pt x="15251" y="3234"/>
                    </a:lnTo>
                    <a:lnTo>
                      <a:pt x="15257" y="3261"/>
                    </a:lnTo>
                    <a:lnTo>
                      <a:pt x="15261" y="3292"/>
                    </a:lnTo>
                    <a:lnTo>
                      <a:pt x="15263" y="3322"/>
                    </a:lnTo>
                    <a:lnTo>
                      <a:pt x="15264" y="3354"/>
                    </a:lnTo>
                    <a:lnTo>
                      <a:pt x="15264" y="3959"/>
                    </a:lnTo>
                    <a:lnTo>
                      <a:pt x="15455" y="3959"/>
                    </a:lnTo>
                    <a:lnTo>
                      <a:pt x="15455" y="3332"/>
                    </a:lnTo>
                    <a:lnTo>
                      <a:pt x="15455" y="3299"/>
                    </a:lnTo>
                    <a:lnTo>
                      <a:pt x="15453" y="3267"/>
                    </a:lnTo>
                    <a:lnTo>
                      <a:pt x="15449" y="3237"/>
                    </a:lnTo>
                    <a:lnTo>
                      <a:pt x="15445" y="3209"/>
                    </a:lnTo>
                    <a:lnTo>
                      <a:pt x="15439" y="3183"/>
                    </a:lnTo>
                    <a:lnTo>
                      <a:pt x="15433" y="3157"/>
                    </a:lnTo>
                    <a:lnTo>
                      <a:pt x="15426" y="3133"/>
                    </a:lnTo>
                    <a:lnTo>
                      <a:pt x="15418" y="3110"/>
                    </a:lnTo>
                    <a:lnTo>
                      <a:pt x="15409" y="3089"/>
                    </a:lnTo>
                    <a:lnTo>
                      <a:pt x="15399" y="3069"/>
                    </a:lnTo>
                    <a:lnTo>
                      <a:pt x="15387" y="3050"/>
                    </a:lnTo>
                    <a:lnTo>
                      <a:pt x="15376" y="3032"/>
                    </a:lnTo>
                    <a:lnTo>
                      <a:pt x="15364" y="3015"/>
                    </a:lnTo>
                    <a:lnTo>
                      <a:pt x="15351" y="3001"/>
                    </a:lnTo>
                    <a:lnTo>
                      <a:pt x="15337" y="2987"/>
                    </a:lnTo>
                    <a:lnTo>
                      <a:pt x="15326" y="2974"/>
                    </a:lnTo>
                    <a:lnTo>
                      <a:pt x="15310" y="2962"/>
                    </a:lnTo>
                    <a:lnTo>
                      <a:pt x="15295" y="2950"/>
                    </a:lnTo>
                    <a:lnTo>
                      <a:pt x="15282" y="2941"/>
                    </a:lnTo>
                    <a:lnTo>
                      <a:pt x="15266" y="2932"/>
                    </a:lnTo>
                    <a:lnTo>
                      <a:pt x="15251" y="2924"/>
                    </a:lnTo>
                    <a:lnTo>
                      <a:pt x="15235" y="2917"/>
                    </a:lnTo>
                    <a:lnTo>
                      <a:pt x="15220" y="2909"/>
                    </a:lnTo>
                    <a:lnTo>
                      <a:pt x="15204" y="2904"/>
                    </a:lnTo>
                    <a:lnTo>
                      <a:pt x="15189" y="2899"/>
                    </a:lnTo>
                    <a:lnTo>
                      <a:pt x="15172" y="2896"/>
                    </a:lnTo>
                    <a:lnTo>
                      <a:pt x="15158" y="2892"/>
                    </a:lnTo>
                    <a:lnTo>
                      <a:pt x="15141" y="2890"/>
                    </a:lnTo>
                    <a:lnTo>
                      <a:pt x="15113" y="2886"/>
                    </a:lnTo>
                    <a:lnTo>
                      <a:pt x="15085" y="2885"/>
                    </a:lnTo>
                    <a:lnTo>
                      <a:pt x="15051" y="2886"/>
                    </a:lnTo>
                    <a:lnTo>
                      <a:pt x="15023" y="2890"/>
                    </a:lnTo>
                    <a:lnTo>
                      <a:pt x="14993" y="2894"/>
                    </a:lnTo>
                    <a:lnTo>
                      <a:pt x="14965" y="2901"/>
                    </a:lnTo>
                    <a:lnTo>
                      <a:pt x="14938" y="2911"/>
                    </a:lnTo>
                    <a:lnTo>
                      <a:pt x="14913" y="2922"/>
                    </a:lnTo>
                    <a:lnTo>
                      <a:pt x="14888" y="2933"/>
                    </a:lnTo>
                    <a:lnTo>
                      <a:pt x="14866" y="2946"/>
                    </a:lnTo>
                    <a:lnTo>
                      <a:pt x="14846" y="2961"/>
                    </a:lnTo>
                    <a:lnTo>
                      <a:pt x="14824" y="2976"/>
                    </a:lnTo>
                    <a:lnTo>
                      <a:pt x="14808" y="2992"/>
                    </a:lnTo>
                    <a:lnTo>
                      <a:pt x="14790" y="3008"/>
                    </a:lnTo>
                    <a:lnTo>
                      <a:pt x="14774" y="3025"/>
                    </a:lnTo>
                    <a:lnTo>
                      <a:pt x="14762" y="3045"/>
                    </a:lnTo>
                    <a:lnTo>
                      <a:pt x="14749" y="3062"/>
                    </a:lnTo>
                    <a:lnTo>
                      <a:pt x="14739" y="3081"/>
                    </a:lnTo>
                    <a:lnTo>
                      <a:pt x="14734" y="3081"/>
                    </a:lnTo>
                    <a:lnTo>
                      <a:pt x="14724" y="2907"/>
                    </a:lnTo>
                    <a:lnTo>
                      <a:pt x="14555" y="2907"/>
                    </a:lnTo>
                    <a:lnTo>
                      <a:pt x="14557" y="2942"/>
                    </a:lnTo>
                    <a:lnTo>
                      <a:pt x="14558" y="2975"/>
                    </a:lnTo>
                    <a:lnTo>
                      <a:pt x="14560" y="3008"/>
                    </a:lnTo>
                    <a:lnTo>
                      <a:pt x="14561" y="3043"/>
                    </a:lnTo>
                    <a:lnTo>
                      <a:pt x="14563" y="3078"/>
                    </a:lnTo>
                    <a:lnTo>
                      <a:pt x="14563" y="3114"/>
                    </a:lnTo>
                    <a:lnTo>
                      <a:pt x="14564" y="3153"/>
                    </a:lnTo>
                    <a:lnTo>
                      <a:pt x="14564" y="3192"/>
                    </a:lnTo>
                    <a:lnTo>
                      <a:pt x="14564" y="3959"/>
                    </a:lnTo>
                    <a:close/>
                    <a:moveTo>
                      <a:pt x="13804" y="3981"/>
                    </a:moveTo>
                    <a:lnTo>
                      <a:pt x="13827" y="3981"/>
                    </a:lnTo>
                    <a:lnTo>
                      <a:pt x="13851" y="3980"/>
                    </a:lnTo>
                    <a:lnTo>
                      <a:pt x="13873" y="3978"/>
                    </a:lnTo>
                    <a:lnTo>
                      <a:pt x="13898" y="3974"/>
                    </a:lnTo>
                    <a:lnTo>
                      <a:pt x="13920" y="3970"/>
                    </a:lnTo>
                    <a:lnTo>
                      <a:pt x="13945" y="3965"/>
                    </a:lnTo>
                    <a:lnTo>
                      <a:pt x="13967" y="3958"/>
                    </a:lnTo>
                    <a:lnTo>
                      <a:pt x="13989" y="3950"/>
                    </a:lnTo>
                    <a:lnTo>
                      <a:pt x="14012" y="3941"/>
                    </a:lnTo>
                    <a:lnTo>
                      <a:pt x="14034" y="3932"/>
                    </a:lnTo>
                    <a:lnTo>
                      <a:pt x="14055" y="3921"/>
                    </a:lnTo>
                    <a:lnTo>
                      <a:pt x="14077" y="3909"/>
                    </a:lnTo>
                    <a:lnTo>
                      <a:pt x="14098" y="3895"/>
                    </a:lnTo>
                    <a:lnTo>
                      <a:pt x="14118" y="3882"/>
                    </a:lnTo>
                    <a:lnTo>
                      <a:pt x="14137" y="3867"/>
                    </a:lnTo>
                    <a:lnTo>
                      <a:pt x="14156" y="3848"/>
                    </a:lnTo>
                    <a:lnTo>
                      <a:pt x="14174" y="3832"/>
                    </a:lnTo>
                    <a:lnTo>
                      <a:pt x="14193" y="3813"/>
                    </a:lnTo>
                    <a:lnTo>
                      <a:pt x="14209" y="3793"/>
                    </a:lnTo>
                    <a:lnTo>
                      <a:pt x="14222" y="3771"/>
                    </a:lnTo>
                    <a:lnTo>
                      <a:pt x="14240" y="3750"/>
                    </a:lnTo>
                    <a:lnTo>
                      <a:pt x="14253" y="3725"/>
                    </a:lnTo>
                    <a:lnTo>
                      <a:pt x="14265" y="3701"/>
                    </a:lnTo>
                    <a:lnTo>
                      <a:pt x="14278" y="3675"/>
                    </a:lnTo>
                    <a:lnTo>
                      <a:pt x="14287" y="3648"/>
                    </a:lnTo>
                    <a:lnTo>
                      <a:pt x="14295" y="3619"/>
                    </a:lnTo>
                    <a:lnTo>
                      <a:pt x="14304" y="3590"/>
                    </a:lnTo>
                    <a:lnTo>
                      <a:pt x="14310" y="3559"/>
                    </a:lnTo>
                    <a:lnTo>
                      <a:pt x="14316" y="3527"/>
                    </a:lnTo>
                    <a:lnTo>
                      <a:pt x="14319" y="3494"/>
                    </a:lnTo>
                    <a:lnTo>
                      <a:pt x="14323" y="3459"/>
                    </a:lnTo>
                    <a:lnTo>
                      <a:pt x="14323" y="3422"/>
                    </a:lnTo>
                    <a:lnTo>
                      <a:pt x="14323" y="3394"/>
                    </a:lnTo>
                    <a:lnTo>
                      <a:pt x="14322" y="3365"/>
                    </a:lnTo>
                    <a:lnTo>
                      <a:pt x="14318" y="3337"/>
                    </a:lnTo>
                    <a:lnTo>
                      <a:pt x="14313" y="3309"/>
                    </a:lnTo>
                    <a:lnTo>
                      <a:pt x="14309" y="3281"/>
                    </a:lnTo>
                    <a:lnTo>
                      <a:pt x="14303" y="3255"/>
                    </a:lnTo>
                    <a:lnTo>
                      <a:pt x="14294" y="3229"/>
                    </a:lnTo>
                    <a:lnTo>
                      <a:pt x="14285" y="3204"/>
                    </a:lnTo>
                    <a:lnTo>
                      <a:pt x="14278" y="3180"/>
                    </a:lnTo>
                    <a:lnTo>
                      <a:pt x="14266" y="3157"/>
                    </a:lnTo>
                    <a:lnTo>
                      <a:pt x="14254" y="3134"/>
                    </a:lnTo>
                    <a:lnTo>
                      <a:pt x="14243" y="3113"/>
                    </a:lnTo>
                    <a:lnTo>
                      <a:pt x="14228" y="3093"/>
                    </a:lnTo>
                    <a:lnTo>
                      <a:pt x="14215" y="3071"/>
                    </a:lnTo>
                    <a:lnTo>
                      <a:pt x="14200" y="3053"/>
                    </a:lnTo>
                    <a:lnTo>
                      <a:pt x="14184" y="3035"/>
                    </a:lnTo>
                    <a:lnTo>
                      <a:pt x="14166" y="3016"/>
                    </a:lnTo>
                    <a:lnTo>
                      <a:pt x="14149" y="3001"/>
                    </a:lnTo>
                    <a:lnTo>
                      <a:pt x="14130" y="2986"/>
                    </a:lnTo>
                    <a:lnTo>
                      <a:pt x="14110" y="2970"/>
                    </a:lnTo>
                    <a:lnTo>
                      <a:pt x="14090" y="2958"/>
                    </a:lnTo>
                    <a:lnTo>
                      <a:pt x="14069" y="2946"/>
                    </a:lnTo>
                    <a:lnTo>
                      <a:pt x="14046" y="2935"/>
                    </a:lnTo>
                    <a:lnTo>
                      <a:pt x="14025" y="2925"/>
                    </a:lnTo>
                    <a:lnTo>
                      <a:pt x="14001" y="2917"/>
                    </a:lnTo>
                    <a:lnTo>
                      <a:pt x="13977" y="2906"/>
                    </a:lnTo>
                    <a:lnTo>
                      <a:pt x="13952" y="2900"/>
                    </a:lnTo>
                    <a:lnTo>
                      <a:pt x="13926" y="2894"/>
                    </a:lnTo>
                    <a:lnTo>
                      <a:pt x="13901" y="2891"/>
                    </a:lnTo>
                    <a:lnTo>
                      <a:pt x="13873" y="2887"/>
                    </a:lnTo>
                    <a:lnTo>
                      <a:pt x="13846" y="2886"/>
                    </a:lnTo>
                    <a:lnTo>
                      <a:pt x="13820" y="2885"/>
                    </a:lnTo>
                    <a:lnTo>
                      <a:pt x="13791" y="2886"/>
                    </a:lnTo>
                    <a:lnTo>
                      <a:pt x="13766" y="2887"/>
                    </a:lnTo>
                    <a:lnTo>
                      <a:pt x="13739" y="2891"/>
                    </a:lnTo>
                    <a:lnTo>
                      <a:pt x="13714" y="2894"/>
                    </a:lnTo>
                    <a:lnTo>
                      <a:pt x="13688" y="2899"/>
                    </a:lnTo>
                    <a:lnTo>
                      <a:pt x="13663" y="2905"/>
                    </a:lnTo>
                    <a:lnTo>
                      <a:pt x="13641" y="2916"/>
                    </a:lnTo>
                    <a:lnTo>
                      <a:pt x="13616" y="2924"/>
                    </a:lnTo>
                    <a:lnTo>
                      <a:pt x="13592" y="2932"/>
                    </a:lnTo>
                    <a:lnTo>
                      <a:pt x="13569" y="2943"/>
                    </a:lnTo>
                    <a:lnTo>
                      <a:pt x="13548" y="2956"/>
                    </a:lnTo>
                    <a:lnTo>
                      <a:pt x="13528" y="2968"/>
                    </a:lnTo>
                    <a:lnTo>
                      <a:pt x="13507" y="2983"/>
                    </a:lnTo>
                    <a:lnTo>
                      <a:pt x="13487" y="2999"/>
                    </a:lnTo>
                    <a:lnTo>
                      <a:pt x="13469" y="3014"/>
                    </a:lnTo>
                    <a:lnTo>
                      <a:pt x="13449" y="3032"/>
                    </a:lnTo>
                    <a:lnTo>
                      <a:pt x="13434" y="3051"/>
                    </a:lnTo>
                    <a:lnTo>
                      <a:pt x="13418" y="3069"/>
                    </a:lnTo>
                    <a:lnTo>
                      <a:pt x="13402" y="3090"/>
                    </a:lnTo>
                    <a:lnTo>
                      <a:pt x="13387" y="3112"/>
                    </a:lnTo>
                    <a:lnTo>
                      <a:pt x="13375" y="3134"/>
                    </a:lnTo>
                    <a:lnTo>
                      <a:pt x="13362" y="3159"/>
                    </a:lnTo>
                    <a:lnTo>
                      <a:pt x="13350" y="3182"/>
                    </a:lnTo>
                    <a:lnTo>
                      <a:pt x="13340" y="3206"/>
                    </a:lnTo>
                    <a:lnTo>
                      <a:pt x="13331" y="3234"/>
                    </a:lnTo>
                    <a:lnTo>
                      <a:pt x="13321" y="3260"/>
                    </a:lnTo>
                    <a:lnTo>
                      <a:pt x="13315" y="3289"/>
                    </a:lnTo>
                    <a:lnTo>
                      <a:pt x="13309" y="3317"/>
                    </a:lnTo>
                    <a:lnTo>
                      <a:pt x="13305" y="3348"/>
                    </a:lnTo>
                    <a:lnTo>
                      <a:pt x="13302" y="3379"/>
                    </a:lnTo>
                    <a:lnTo>
                      <a:pt x="13300" y="3410"/>
                    </a:lnTo>
                    <a:lnTo>
                      <a:pt x="13299" y="3441"/>
                    </a:lnTo>
                    <a:lnTo>
                      <a:pt x="13300" y="3473"/>
                    </a:lnTo>
                    <a:lnTo>
                      <a:pt x="13300" y="3503"/>
                    </a:lnTo>
                    <a:lnTo>
                      <a:pt x="13305" y="3533"/>
                    </a:lnTo>
                    <a:lnTo>
                      <a:pt x="13309" y="3560"/>
                    </a:lnTo>
                    <a:lnTo>
                      <a:pt x="13314" y="3588"/>
                    </a:lnTo>
                    <a:lnTo>
                      <a:pt x="13320" y="3616"/>
                    </a:lnTo>
                    <a:lnTo>
                      <a:pt x="13330" y="3642"/>
                    </a:lnTo>
                    <a:lnTo>
                      <a:pt x="13339" y="3667"/>
                    </a:lnTo>
                    <a:lnTo>
                      <a:pt x="13349" y="3692"/>
                    </a:lnTo>
                    <a:lnTo>
                      <a:pt x="13358" y="3714"/>
                    </a:lnTo>
                    <a:lnTo>
                      <a:pt x="13371" y="3738"/>
                    </a:lnTo>
                    <a:lnTo>
                      <a:pt x="13383" y="3759"/>
                    </a:lnTo>
                    <a:lnTo>
                      <a:pt x="13399" y="3781"/>
                    </a:lnTo>
                    <a:lnTo>
                      <a:pt x="13412" y="3800"/>
                    </a:lnTo>
                    <a:lnTo>
                      <a:pt x="13428" y="3820"/>
                    </a:lnTo>
                    <a:lnTo>
                      <a:pt x="13443" y="3838"/>
                    </a:lnTo>
                    <a:lnTo>
                      <a:pt x="13462" y="3853"/>
                    </a:lnTo>
                    <a:lnTo>
                      <a:pt x="13480" y="3871"/>
                    </a:lnTo>
                    <a:lnTo>
                      <a:pt x="13500" y="3885"/>
                    </a:lnTo>
                    <a:lnTo>
                      <a:pt x="13519" y="3898"/>
                    </a:lnTo>
                    <a:lnTo>
                      <a:pt x="13538" y="3912"/>
                    </a:lnTo>
                    <a:lnTo>
                      <a:pt x="13560" y="3924"/>
                    </a:lnTo>
                    <a:lnTo>
                      <a:pt x="13581" y="3935"/>
                    </a:lnTo>
                    <a:lnTo>
                      <a:pt x="13604" y="3946"/>
                    </a:lnTo>
                    <a:lnTo>
                      <a:pt x="13628" y="3954"/>
                    </a:lnTo>
                    <a:lnTo>
                      <a:pt x="13651" y="3961"/>
                    </a:lnTo>
                    <a:lnTo>
                      <a:pt x="13675" y="3967"/>
                    </a:lnTo>
                    <a:lnTo>
                      <a:pt x="13700" y="3973"/>
                    </a:lnTo>
                    <a:lnTo>
                      <a:pt x="13725" y="3977"/>
                    </a:lnTo>
                    <a:lnTo>
                      <a:pt x="13748" y="3979"/>
                    </a:lnTo>
                    <a:lnTo>
                      <a:pt x="13776" y="3981"/>
                    </a:lnTo>
                    <a:lnTo>
                      <a:pt x="13802" y="3981"/>
                    </a:lnTo>
                    <a:lnTo>
                      <a:pt x="13804" y="3981"/>
                    </a:lnTo>
                    <a:close/>
                    <a:moveTo>
                      <a:pt x="13808" y="3839"/>
                    </a:moveTo>
                    <a:lnTo>
                      <a:pt x="13789" y="3839"/>
                    </a:lnTo>
                    <a:lnTo>
                      <a:pt x="13774" y="3838"/>
                    </a:lnTo>
                    <a:lnTo>
                      <a:pt x="13760" y="3835"/>
                    </a:lnTo>
                    <a:lnTo>
                      <a:pt x="13741" y="3832"/>
                    </a:lnTo>
                    <a:lnTo>
                      <a:pt x="13726" y="3828"/>
                    </a:lnTo>
                    <a:lnTo>
                      <a:pt x="13710" y="3822"/>
                    </a:lnTo>
                    <a:lnTo>
                      <a:pt x="13697" y="3815"/>
                    </a:lnTo>
                    <a:lnTo>
                      <a:pt x="13680" y="3809"/>
                    </a:lnTo>
                    <a:lnTo>
                      <a:pt x="13666" y="3800"/>
                    </a:lnTo>
                    <a:lnTo>
                      <a:pt x="13653" y="3791"/>
                    </a:lnTo>
                    <a:lnTo>
                      <a:pt x="13641" y="3783"/>
                    </a:lnTo>
                    <a:lnTo>
                      <a:pt x="13628" y="3772"/>
                    </a:lnTo>
                    <a:lnTo>
                      <a:pt x="13615" y="3762"/>
                    </a:lnTo>
                    <a:lnTo>
                      <a:pt x="13604" y="3750"/>
                    </a:lnTo>
                    <a:lnTo>
                      <a:pt x="13592" y="3737"/>
                    </a:lnTo>
                    <a:lnTo>
                      <a:pt x="13582" y="3724"/>
                    </a:lnTo>
                    <a:lnTo>
                      <a:pt x="13571" y="3711"/>
                    </a:lnTo>
                    <a:lnTo>
                      <a:pt x="13562" y="3696"/>
                    </a:lnTo>
                    <a:lnTo>
                      <a:pt x="13553" y="3680"/>
                    </a:lnTo>
                    <a:lnTo>
                      <a:pt x="13545" y="3664"/>
                    </a:lnTo>
                    <a:lnTo>
                      <a:pt x="13536" y="3648"/>
                    </a:lnTo>
                    <a:lnTo>
                      <a:pt x="13530" y="3633"/>
                    </a:lnTo>
                    <a:lnTo>
                      <a:pt x="13524" y="3615"/>
                    </a:lnTo>
                    <a:lnTo>
                      <a:pt x="13518" y="3596"/>
                    </a:lnTo>
                    <a:lnTo>
                      <a:pt x="13512" y="3578"/>
                    </a:lnTo>
                    <a:lnTo>
                      <a:pt x="13506" y="3558"/>
                    </a:lnTo>
                    <a:lnTo>
                      <a:pt x="13503" y="3540"/>
                    </a:lnTo>
                    <a:lnTo>
                      <a:pt x="13500" y="3520"/>
                    </a:lnTo>
                    <a:lnTo>
                      <a:pt x="13498" y="3500"/>
                    </a:lnTo>
                    <a:lnTo>
                      <a:pt x="13494" y="3478"/>
                    </a:lnTo>
                    <a:lnTo>
                      <a:pt x="13493" y="3458"/>
                    </a:lnTo>
                    <a:lnTo>
                      <a:pt x="13493" y="3435"/>
                    </a:lnTo>
                    <a:lnTo>
                      <a:pt x="13494" y="3399"/>
                    </a:lnTo>
                    <a:lnTo>
                      <a:pt x="13500" y="3361"/>
                    </a:lnTo>
                    <a:lnTo>
                      <a:pt x="13504" y="3324"/>
                    </a:lnTo>
                    <a:lnTo>
                      <a:pt x="13512" y="3288"/>
                    </a:lnTo>
                    <a:lnTo>
                      <a:pt x="13518" y="3271"/>
                    </a:lnTo>
                    <a:lnTo>
                      <a:pt x="13524" y="3253"/>
                    </a:lnTo>
                    <a:lnTo>
                      <a:pt x="13530" y="3236"/>
                    </a:lnTo>
                    <a:lnTo>
                      <a:pt x="13536" y="3219"/>
                    </a:lnTo>
                    <a:lnTo>
                      <a:pt x="13544" y="3203"/>
                    </a:lnTo>
                    <a:lnTo>
                      <a:pt x="13553" y="3187"/>
                    </a:lnTo>
                    <a:lnTo>
                      <a:pt x="13560" y="3172"/>
                    </a:lnTo>
                    <a:lnTo>
                      <a:pt x="13569" y="3159"/>
                    </a:lnTo>
                    <a:lnTo>
                      <a:pt x="13581" y="3142"/>
                    </a:lnTo>
                    <a:lnTo>
                      <a:pt x="13592" y="3129"/>
                    </a:lnTo>
                    <a:lnTo>
                      <a:pt x="13603" y="3116"/>
                    </a:lnTo>
                    <a:lnTo>
                      <a:pt x="13615" y="3104"/>
                    </a:lnTo>
                    <a:lnTo>
                      <a:pt x="13628" y="3094"/>
                    </a:lnTo>
                    <a:lnTo>
                      <a:pt x="13641" y="3083"/>
                    </a:lnTo>
                    <a:lnTo>
                      <a:pt x="13656" y="3072"/>
                    </a:lnTo>
                    <a:lnTo>
                      <a:pt x="13669" y="3064"/>
                    </a:lnTo>
                    <a:lnTo>
                      <a:pt x="13685" y="3056"/>
                    </a:lnTo>
                    <a:lnTo>
                      <a:pt x="13703" y="3050"/>
                    </a:lnTo>
                    <a:lnTo>
                      <a:pt x="13720" y="3044"/>
                    </a:lnTo>
                    <a:lnTo>
                      <a:pt x="13736" y="3039"/>
                    </a:lnTo>
                    <a:lnTo>
                      <a:pt x="13753" y="3033"/>
                    </a:lnTo>
                    <a:lnTo>
                      <a:pt x="13774" y="3030"/>
                    </a:lnTo>
                    <a:lnTo>
                      <a:pt x="13794" y="3029"/>
                    </a:lnTo>
                    <a:lnTo>
                      <a:pt x="13814" y="3027"/>
                    </a:lnTo>
                    <a:lnTo>
                      <a:pt x="13835" y="3029"/>
                    </a:lnTo>
                    <a:lnTo>
                      <a:pt x="13855" y="3030"/>
                    </a:lnTo>
                    <a:lnTo>
                      <a:pt x="13873" y="3035"/>
                    </a:lnTo>
                    <a:lnTo>
                      <a:pt x="13893" y="3039"/>
                    </a:lnTo>
                    <a:lnTo>
                      <a:pt x="13910" y="3044"/>
                    </a:lnTo>
                    <a:lnTo>
                      <a:pt x="13926" y="3051"/>
                    </a:lnTo>
                    <a:lnTo>
                      <a:pt x="13945" y="3058"/>
                    </a:lnTo>
                    <a:lnTo>
                      <a:pt x="13958" y="3065"/>
                    </a:lnTo>
                    <a:lnTo>
                      <a:pt x="13974" y="3076"/>
                    </a:lnTo>
                    <a:lnTo>
                      <a:pt x="13987" y="3085"/>
                    </a:lnTo>
                    <a:lnTo>
                      <a:pt x="14001" y="3097"/>
                    </a:lnTo>
                    <a:lnTo>
                      <a:pt x="14012" y="3108"/>
                    </a:lnTo>
                    <a:lnTo>
                      <a:pt x="14025" y="3121"/>
                    </a:lnTo>
                    <a:lnTo>
                      <a:pt x="14036" y="3134"/>
                    </a:lnTo>
                    <a:lnTo>
                      <a:pt x="14045" y="3147"/>
                    </a:lnTo>
                    <a:lnTo>
                      <a:pt x="14055" y="3163"/>
                    </a:lnTo>
                    <a:lnTo>
                      <a:pt x="14065" y="3177"/>
                    </a:lnTo>
                    <a:lnTo>
                      <a:pt x="14074" y="3192"/>
                    </a:lnTo>
                    <a:lnTo>
                      <a:pt x="14081" y="3208"/>
                    </a:lnTo>
                    <a:lnTo>
                      <a:pt x="14087" y="3224"/>
                    </a:lnTo>
                    <a:lnTo>
                      <a:pt x="14093" y="3242"/>
                    </a:lnTo>
                    <a:lnTo>
                      <a:pt x="14099" y="3257"/>
                    </a:lnTo>
                    <a:lnTo>
                      <a:pt x="14106" y="3275"/>
                    </a:lnTo>
                    <a:lnTo>
                      <a:pt x="14110" y="3292"/>
                    </a:lnTo>
                    <a:lnTo>
                      <a:pt x="14119" y="3326"/>
                    </a:lnTo>
                    <a:lnTo>
                      <a:pt x="14124" y="3361"/>
                    </a:lnTo>
                    <a:lnTo>
                      <a:pt x="14127" y="3396"/>
                    </a:lnTo>
                    <a:lnTo>
                      <a:pt x="14128" y="3430"/>
                    </a:lnTo>
                    <a:lnTo>
                      <a:pt x="14128" y="3452"/>
                    </a:lnTo>
                    <a:lnTo>
                      <a:pt x="14127" y="3473"/>
                    </a:lnTo>
                    <a:lnTo>
                      <a:pt x="14125" y="3495"/>
                    </a:lnTo>
                    <a:lnTo>
                      <a:pt x="14122" y="3516"/>
                    </a:lnTo>
                    <a:lnTo>
                      <a:pt x="14119" y="3536"/>
                    </a:lnTo>
                    <a:lnTo>
                      <a:pt x="14113" y="3555"/>
                    </a:lnTo>
                    <a:lnTo>
                      <a:pt x="14109" y="3577"/>
                    </a:lnTo>
                    <a:lnTo>
                      <a:pt x="14105" y="3594"/>
                    </a:lnTo>
                    <a:lnTo>
                      <a:pt x="14098" y="3611"/>
                    </a:lnTo>
                    <a:lnTo>
                      <a:pt x="14090" y="3631"/>
                    </a:lnTo>
                    <a:lnTo>
                      <a:pt x="14083" y="3647"/>
                    </a:lnTo>
                    <a:lnTo>
                      <a:pt x="14075" y="3664"/>
                    </a:lnTo>
                    <a:lnTo>
                      <a:pt x="14068" y="3680"/>
                    </a:lnTo>
                    <a:lnTo>
                      <a:pt x="14058" y="3696"/>
                    </a:lnTo>
                    <a:lnTo>
                      <a:pt x="14048" y="3711"/>
                    </a:lnTo>
                    <a:lnTo>
                      <a:pt x="14037" y="3724"/>
                    </a:lnTo>
                    <a:lnTo>
                      <a:pt x="14027" y="3737"/>
                    </a:lnTo>
                    <a:lnTo>
                      <a:pt x="14014" y="3750"/>
                    </a:lnTo>
                    <a:lnTo>
                      <a:pt x="14004" y="3762"/>
                    </a:lnTo>
                    <a:lnTo>
                      <a:pt x="13990" y="3772"/>
                    </a:lnTo>
                    <a:lnTo>
                      <a:pt x="13977" y="3783"/>
                    </a:lnTo>
                    <a:lnTo>
                      <a:pt x="13964" y="3793"/>
                    </a:lnTo>
                    <a:lnTo>
                      <a:pt x="13951" y="3801"/>
                    </a:lnTo>
                    <a:lnTo>
                      <a:pt x="13937" y="3809"/>
                    </a:lnTo>
                    <a:lnTo>
                      <a:pt x="13921" y="3815"/>
                    </a:lnTo>
                    <a:lnTo>
                      <a:pt x="13908" y="3822"/>
                    </a:lnTo>
                    <a:lnTo>
                      <a:pt x="13892" y="3828"/>
                    </a:lnTo>
                    <a:lnTo>
                      <a:pt x="13876" y="3832"/>
                    </a:lnTo>
                    <a:lnTo>
                      <a:pt x="13860" y="3835"/>
                    </a:lnTo>
                    <a:lnTo>
                      <a:pt x="13845" y="3838"/>
                    </a:lnTo>
                    <a:lnTo>
                      <a:pt x="13827" y="3839"/>
                    </a:lnTo>
                    <a:lnTo>
                      <a:pt x="13810" y="3839"/>
                    </a:lnTo>
                    <a:lnTo>
                      <a:pt x="13808" y="3839"/>
                    </a:lnTo>
                    <a:close/>
                    <a:moveTo>
                      <a:pt x="12960" y="2733"/>
                    </a:moveTo>
                    <a:lnTo>
                      <a:pt x="12975" y="2732"/>
                    </a:lnTo>
                    <a:lnTo>
                      <a:pt x="12988" y="2731"/>
                    </a:lnTo>
                    <a:lnTo>
                      <a:pt x="13000" y="2727"/>
                    </a:lnTo>
                    <a:lnTo>
                      <a:pt x="13010" y="2723"/>
                    </a:lnTo>
                    <a:lnTo>
                      <a:pt x="13023" y="2719"/>
                    </a:lnTo>
                    <a:lnTo>
                      <a:pt x="13032" y="2713"/>
                    </a:lnTo>
                    <a:lnTo>
                      <a:pt x="13041" y="2707"/>
                    </a:lnTo>
                    <a:lnTo>
                      <a:pt x="13048" y="2699"/>
                    </a:lnTo>
                    <a:lnTo>
                      <a:pt x="13056" y="2690"/>
                    </a:lnTo>
                    <a:lnTo>
                      <a:pt x="13062" y="2682"/>
                    </a:lnTo>
                    <a:lnTo>
                      <a:pt x="13068" y="2671"/>
                    </a:lnTo>
                    <a:lnTo>
                      <a:pt x="13071" y="2661"/>
                    </a:lnTo>
                    <a:lnTo>
                      <a:pt x="13076" y="2650"/>
                    </a:lnTo>
                    <a:lnTo>
                      <a:pt x="13077" y="2639"/>
                    </a:lnTo>
                    <a:lnTo>
                      <a:pt x="13079" y="2628"/>
                    </a:lnTo>
                    <a:lnTo>
                      <a:pt x="13080" y="2617"/>
                    </a:lnTo>
                    <a:lnTo>
                      <a:pt x="13079" y="2604"/>
                    </a:lnTo>
                    <a:lnTo>
                      <a:pt x="13077" y="2592"/>
                    </a:lnTo>
                    <a:lnTo>
                      <a:pt x="13076" y="2581"/>
                    </a:lnTo>
                    <a:lnTo>
                      <a:pt x="13071" y="2569"/>
                    </a:lnTo>
                    <a:lnTo>
                      <a:pt x="13067" y="2560"/>
                    </a:lnTo>
                    <a:lnTo>
                      <a:pt x="13062" y="2549"/>
                    </a:lnTo>
                    <a:lnTo>
                      <a:pt x="13056" y="2538"/>
                    </a:lnTo>
                    <a:lnTo>
                      <a:pt x="13048" y="2531"/>
                    </a:lnTo>
                    <a:lnTo>
                      <a:pt x="13041" y="2524"/>
                    </a:lnTo>
                    <a:lnTo>
                      <a:pt x="13032" y="2517"/>
                    </a:lnTo>
                    <a:lnTo>
                      <a:pt x="13021" y="2511"/>
                    </a:lnTo>
                    <a:lnTo>
                      <a:pt x="13010" y="2506"/>
                    </a:lnTo>
                    <a:lnTo>
                      <a:pt x="13000" y="2503"/>
                    </a:lnTo>
                    <a:lnTo>
                      <a:pt x="12989" y="2500"/>
                    </a:lnTo>
                    <a:lnTo>
                      <a:pt x="12976" y="2499"/>
                    </a:lnTo>
                    <a:lnTo>
                      <a:pt x="12963" y="2498"/>
                    </a:lnTo>
                    <a:lnTo>
                      <a:pt x="12950" y="2499"/>
                    </a:lnTo>
                    <a:lnTo>
                      <a:pt x="12938" y="2500"/>
                    </a:lnTo>
                    <a:lnTo>
                      <a:pt x="12926" y="2503"/>
                    </a:lnTo>
                    <a:lnTo>
                      <a:pt x="12916" y="2506"/>
                    </a:lnTo>
                    <a:lnTo>
                      <a:pt x="12904" y="2511"/>
                    </a:lnTo>
                    <a:lnTo>
                      <a:pt x="12894" y="2517"/>
                    </a:lnTo>
                    <a:lnTo>
                      <a:pt x="12885" y="2524"/>
                    </a:lnTo>
                    <a:lnTo>
                      <a:pt x="12878" y="2531"/>
                    </a:lnTo>
                    <a:lnTo>
                      <a:pt x="12871" y="2538"/>
                    </a:lnTo>
                    <a:lnTo>
                      <a:pt x="12863" y="2549"/>
                    </a:lnTo>
                    <a:lnTo>
                      <a:pt x="12859" y="2560"/>
                    </a:lnTo>
                    <a:lnTo>
                      <a:pt x="12854" y="2569"/>
                    </a:lnTo>
                    <a:lnTo>
                      <a:pt x="12850" y="2581"/>
                    </a:lnTo>
                    <a:lnTo>
                      <a:pt x="12846" y="2592"/>
                    </a:lnTo>
                    <a:lnTo>
                      <a:pt x="12844" y="2604"/>
                    </a:lnTo>
                    <a:lnTo>
                      <a:pt x="12843" y="2617"/>
                    </a:lnTo>
                    <a:lnTo>
                      <a:pt x="12844" y="2628"/>
                    </a:lnTo>
                    <a:lnTo>
                      <a:pt x="12846" y="2639"/>
                    </a:lnTo>
                    <a:lnTo>
                      <a:pt x="12850" y="2650"/>
                    </a:lnTo>
                    <a:lnTo>
                      <a:pt x="12854" y="2661"/>
                    </a:lnTo>
                    <a:lnTo>
                      <a:pt x="12857" y="2671"/>
                    </a:lnTo>
                    <a:lnTo>
                      <a:pt x="12863" y="2682"/>
                    </a:lnTo>
                    <a:lnTo>
                      <a:pt x="12869" y="2690"/>
                    </a:lnTo>
                    <a:lnTo>
                      <a:pt x="12876" y="2699"/>
                    </a:lnTo>
                    <a:lnTo>
                      <a:pt x="12884" y="2707"/>
                    </a:lnTo>
                    <a:lnTo>
                      <a:pt x="12892" y="2713"/>
                    </a:lnTo>
                    <a:lnTo>
                      <a:pt x="12901" y="2719"/>
                    </a:lnTo>
                    <a:lnTo>
                      <a:pt x="12913" y="2723"/>
                    </a:lnTo>
                    <a:lnTo>
                      <a:pt x="12923" y="2727"/>
                    </a:lnTo>
                    <a:lnTo>
                      <a:pt x="12936" y="2731"/>
                    </a:lnTo>
                    <a:lnTo>
                      <a:pt x="12947" y="2732"/>
                    </a:lnTo>
                    <a:lnTo>
                      <a:pt x="12959" y="2733"/>
                    </a:lnTo>
                    <a:lnTo>
                      <a:pt x="12960" y="2733"/>
                    </a:lnTo>
                    <a:close/>
                    <a:moveTo>
                      <a:pt x="13059" y="3959"/>
                    </a:moveTo>
                    <a:lnTo>
                      <a:pt x="13059" y="2907"/>
                    </a:lnTo>
                    <a:lnTo>
                      <a:pt x="12868" y="2907"/>
                    </a:lnTo>
                    <a:lnTo>
                      <a:pt x="12868" y="3959"/>
                    </a:lnTo>
                    <a:lnTo>
                      <a:pt x="13059" y="3959"/>
                    </a:lnTo>
                    <a:close/>
                    <a:moveTo>
                      <a:pt x="12196" y="2716"/>
                    </a:moveTo>
                    <a:lnTo>
                      <a:pt x="12196" y="2907"/>
                    </a:lnTo>
                    <a:lnTo>
                      <a:pt x="12032" y="2907"/>
                    </a:lnTo>
                    <a:lnTo>
                      <a:pt x="12032" y="3055"/>
                    </a:lnTo>
                    <a:lnTo>
                      <a:pt x="12196" y="3055"/>
                    </a:lnTo>
                    <a:lnTo>
                      <a:pt x="12196" y="3624"/>
                    </a:lnTo>
                    <a:lnTo>
                      <a:pt x="12198" y="3669"/>
                    </a:lnTo>
                    <a:lnTo>
                      <a:pt x="12200" y="3712"/>
                    </a:lnTo>
                    <a:lnTo>
                      <a:pt x="12203" y="3731"/>
                    </a:lnTo>
                    <a:lnTo>
                      <a:pt x="12206" y="3751"/>
                    </a:lnTo>
                    <a:lnTo>
                      <a:pt x="12209" y="3769"/>
                    </a:lnTo>
                    <a:lnTo>
                      <a:pt x="12213" y="3787"/>
                    </a:lnTo>
                    <a:lnTo>
                      <a:pt x="12217" y="3803"/>
                    </a:lnTo>
                    <a:lnTo>
                      <a:pt x="12223" y="3821"/>
                    </a:lnTo>
                    <a:lnTo>
                      <a:pt x="12229" y="3835"/>
                    </a:lnTo>
                    <a:lnTo>
                      <a:pt x="12235" y="3850"/>
                    </a:lnTo>
                    <a:lnTo>
                      <a:pt x="12242" y="3865"/>
                    </a:lnTo>
                    <a:lnTo>
                      <a:pt x="12251" y="3877"/>
                    </a:lnTo>
                    <a:lnTo>
                      <a:pt x="12260" y="3889"/>
                    </a:lnTo>
                    <a:lnTo>
                      <a:pt x="12269" y="3900"/>
                    </a:lnTo>
                    <a:lnTo>
                      <a:pt x="12278" y="3909"/>
                    </a:lnTo>
                    <a:lnTo>
                      <a:pt x="12288" y="3917"/>
                    </a:lnTo>
                    <a:lnTo>
                      <a:pt x="12298" y="3927"/>
                    </a:lnTo>
                    <a:lnTo>
                      <a:pt x="12308" y="3934"/>
                    </a:lnTo>
                    <a:lnTo>
                      <a:pt x="12319" y="3941"/>
                    </a:lnTo>
                    <a:lnTo>
                      <a:pt x="12330" y="3948"/>
                    </a:lnTo>
                    <a:lnTo>
                      <a:pt x="12342" y="3954"/>
                    </a:lnTo>
                    <a:lnTo>
                      <a:pt x="12354" y="3959"/>
                    </a:lnTo>
                    <a:lnTo>
                      <a:pt x="12369" y="3964"/>
                    </a:lnTo>
                    <a:lnTo>
                      <a:pt x="12383" y="3968"/>
                    </a:lnTo>
                    <a:lnTo>
                      <a:pt x="12397" y="3972"/>
                    </a:lnTo>
                    <a:lnTo>
                      <a:pt x="12410" y="3974"/>
                    </a:lnTo>
                    <a:lnTo>
                      <a:pt x="12426" y="3977"/>
                    </a:lnTo>
                    <a:lnTo>
                      <a:pt x="12442" y="3979"/>
                    </a:lnTo>
                    <a:lnTo>
                      <a:pt x="12459" y="3979"/>
                    </a:lnTo>
                    <a:lnTo>
                      <a:pt x="12474" y="3980"/>
                    </a:lnTo>
                    <a:lnTo>
                      <a:pt x="12502" y="3979"/>
                    </a:lnTo>
                    <a:lnTo>
                      <a:pt x="12527" y="3978"/>
                    </a:lnTo>
                    <a:lnTo>
                      <a:pt x="12552" y="3975"/>
                    </a:lnTo>
                    <a:lnTo>
                      <a:pt x="12573" y="3972"/>
                    </a:lnTo>
                    <a:lnTo>
                      <a:pt x="12593" y="3968"/>
                    </a:lnTo>
                    <a:lnTo>
                      <a:pt x="12612" y="3964"/>
                    </a:lnTo>
                    <a:lnTo>
                      <a:pt x="12629" y="3959"/>
                    </a:lnTo>
                    <a:lnTo>
                      <a:pt x="12644" y="3954"/>
                    </a:lnTo>
                    <a:lnTo>
                      <a:pt x="12636" y="3809"/>
                    </a:lnTo>
                    <a:lnTo>
                      <a:pt x="12614" y="3815"/>
                    </a:lnTo>
                    <a:lnTo>
                      <a:pt x="12589" y="3820"/>
                    </a:lnTo>
                    <a:lnTo>
                      <a:pt x="12559" y="3822"/>
                    </a:lnTo>
                    <a:lnTo>
                      <a:pt x="12524" y="3822"/>
                    </a:lnTo>
                    <a:lnTo>
                      <a:pt x="12506" y="3822"/>
                    </a:lnTo>
                    <a:lnTo>
                      <a:pt x="12489" y="3820"/>
                    </a:lnTo>
                    <a:lnTo>
                      <a:pt x="12471" y="3814"/>
                    </a:lnTo>
                    <a:lnTo>
                      <a:pt x="12458" y="3809"/>
                    </a:lnTo>
                    <a:lnTo>
                      <a:pt x="12445" y="3801"/>
                    </a:lnTo>
                    <a:lnTo>
                      <a:pt x="12433" y="3791"/>
                    </a:lnTo>
                    <a:lnTo>
                      <a:pt x="12421" y="3782"/>
                    </a:lnTo>
                    <a:lnTo>
                      <a:pt x="12414" y="3769"/>
                    </a:lnTo>
                    <a:lnTo>
                      <a:pt x="12404" y="3756"/>
                    </a:lnTo>
                    <a:lnTo>
                      <a:pt x="12398" y="3740"/>
                    </a:lnTo>
                    <a:lnTo>
                      <a:pt x="12394" y="3723"/>
                    </a:lnTo>
                    <a:lnTo>
                      <a:pt x="12389" y="3706"/>
                    </a:lnTo>
                    <a:lnTo>
                      <a:pt x="12386" y="3686"/>
                    </a:lnTo>
                    <a:lnTo>
                      <a:pt x="12385" y="3664"/>
                    </a:lnTo>
                    <a:lnTo>
                      <a:pt x="12383" y="3642"/>
                    </a:lnTo>
                    <a:lnTo>
                      <a:pt x="12382" y="3618"/>
                    </a:lnTo>
                    <a:lnTo>
                      <a:pt x="12382" y="3055"/>
                    </a:lnTo>
                    <a:lnTo>
                      <a:pt x="12653" y="3055"/>
                    </a:lnTo>
                    <a:lnTo>
                      <a:pt x="12653" y="2907"/>
                    </a:lnTo>
                    <a:lnTo>
                      <a:pt x="12382" y="2907"/>
                    </a:lnTo>
                    <a:lnTo>
                      <a:pt x="12382" y="2657"/>
                    </a:lnTo>
                    <a:lnTo>
                      <a:pt x="12196" y="2716"/>
                    </a:lnTo>
                    <a:close/>
                    <a:moveTo>
                      <a:pt x="11836" y="2907"/>
                    </a:moveTo>
                    <a:lnTo>
                      <a:pt x="11646" y="2907"/>
                    </a:lnTo>
                    <a:lnTo>
                      <a:pt x="11646" y="3551"/>
                    </a:lnTo>
                    <a:lnTo>
                      <a:pt x="11645" y="3579"/>
                    </a:lnTo>
                    <a:lnTo>
                      <a:pt x="11641" y="3603"/>
                    </a:lnTo>
                    <a:lnTo>
                      <a:pt x="11636" y="3628"/>
                    </a:lnTo>
                    <a:lnTo>
                      <a:pt x="11628" y="3648"/>
                    </a:lnTo>
                    <a:lnTo>
                      <a:pt x="11620" y="3664"/>
                    </a:lnTo>
                    <a:lnTo>
                      <a:pt x="11613" y="3680"/>
                    </a:lnTo>
                    <a:lnTo>
                      <a:pt x="11604" y="3698"/>
                    </a:lnTo>
                    <a:lnTo>
                      <a:pt x="11592" y="3713"/>
                    </a:lnTo>
                    <a:lnTo>
                      <a:pt x="11579" y="3727"/>
                    </a:lnTo>
                    <a:lnTo>
                      <a:pt x="11567" y="3742"/>
                    </a:lnTo>
                    <a:lnTo>
                      <a:pt x="11554" y="3756"/>
                    </a:lnTo>
                    <a:lnTo>
                      <a:pt x="11537" y="3769"/>
                    </a:lnTo>
                    <a:lnTo>
                      <a:pt x="11520" y="3781"/>
                    </a:lnTo>
                    <a:lnTo>
                      <a:pt x="11503" y="3791"/>
                    </a:lnTo>
                    <a:lnTo>
                      <a:pt x="11485" y="3801"/>
                    </a:lnTo>
                    <a:lnTo>
                      <a:pt x="11466" y="3809"/>
                    </a:lnTo>
                    <a:lnTo>
                      <a:pt x="11444" y="3815"/>
                    </a:lnTo>
                    <a:lnTo>
                      <a:pt x="11425" y="3821"/>
                    </a:lnTo>
                    <a:lnTo>
                      <a:pt x="11400" y="3823"/>
                    </a:lnTo>
                    <a:lnTo>
                      <a:pt x="11378" y="3825"/>
                    </a:lnTo>
                    <a:lnTo>
                      <a:pt x="11362" y="3825"/>
                    </a:lnTo>
                    <a:lnTo>
                      <a:pt x="11347" y="3823"/>
                    </a:lnTo>
                    <a:lnTo>
                      <a:pt x="11332" y="3821"/>
                    </a:lnTo>
                    <a:lnTo>
                      <a:pt x="11318" y="3819"/>
                    </a:lnTo>
                    <a:lnTo>
                      <a:pt x="11305" y="3814"/>
                    </a:lnTo>
                    <a:lnTo>
                      <a:pt x="11293" y="3810"/>
                    </a:lnTo>
                    <a:lnTo>
                      <a:pt x="11281" y="3806"/>
                    </a:lnTo>
                    <a:lnTo>
                      <a:pt x="11268" y="3800"/>
                    </a:lnTo>
                    <a:lnTo>
                      <a:pt x="11258" y="3793"/>
                    </a:lnTo>
                    <a:lnTo>
                      <a:pt x="11247" y="3787"/>
                    </a:lnTo>
                    <a:lnTo>
                      <a:pt x="11237" y="3780"/>
                    </a:lnTo>
                    <a:lnTo>
                      <a:pt x="11228" y="3770"/>
                    </a:lnTo>
                    <a:lnTo>
                      <a:pt x="11221" y="3762"/>
                    </a:lnTo>
                    <a:lnTo>
                      <a:pt x="11211" y="3752"/>
                    </a:lnTo>
                    <a:lnTo>
                      <a:pt x="11203" y="3742"/>
                    </a:lnTo>
                    <a:lnTo>
                      <a:pt x="11195" y="3730"/>
                    </a:lnTo>
                    <a:lnTo>
                      <a:pt x="11189" y="3719"/>
                    </a:lnTo>
                    <a:lnTo>
                      <a:pt x="11183" y="3708"/>
                    </a:lnTo>
                    <a:lnTo>
                      <a:pt x="11177" y="3696"/>
                    </a:lnTo>
                    <a:lnTo>
                      <a:pt x="11172" y="3681"/>
                    </a:lnTo>
                    <a:lnTo>
                      <a:pt x="11165" y="3655"/>
                    </a:lnTo>
                    <a:lnTo>
                      <a:pt x="11155" y="3624"/>
                    </a:lnTo>
                    <a:lnTo>
                      <a:pt x="11149" y="3593"/>
                    </a:lnTo>
                    <a:lnTo>
                      <a:pt x="11146" y="3559"/>
                    </a:lnTo>
                    <a:lnTo>
                      <a:pt x="11143" y="3525"/>
                    </a:lnTo>
                    <a:lnTo>
                      <a:pt x="11143" y="3489"/>
                    </a:lnTo>
                    <a:lnTo>
                      <a:pt x="11143" y="2907"/>
                    </a:lnTo>
                    <a:lnTo>
                      <a:pt x="10954" y="2907"/>
                    </a:lnTo>
                    <a:lnTo>
                      <a:pt x="10954" y="3522"/>
                    </a:lnTo>
                    <a:lnTo>
                      <a:pt x="10954" y="3555"/>
                    </a:lnTo>
                    <a:lnTo>
                      <a:pt x="10955" y="3588"/>
                    </a:lnTo>
                    <a:lnTo>
                      <a:pt x="10958" y="3618"/>
                    </a:lnTo>
                    <a:lnTo>
                      <a:pt x="10961" y="3648"/>
                    </a:lnTo>
                    <a:lnTo>
                      <a:pt x="10967" y="3675"/>
                    </a:lnTo>
                    <a:lnTo>
                      <a:pt x="10972" y="3702"/>
                    </a:lnTo>
                    <a:lnTo>
                      <a:pt x="10979" y="3725"/>
                    </a:lnTo>
                    <a:lnTo>
                      <a:pt x="10987" y="3750"/>
                    </a:lnTo>
                    <a:lnTo>
                      <a:pt x="10995" y="3771"/>
                    </a:lnTo>
                    <a:lnTo>
                      <a:pt x="11004" y="3791"/>
                    </a:lnTo>
                    <a:lnTo>
                      <a:pt x="11013" y="3812"/>
                    </a:lnTo>
                    <a:lnTo>
                      <a:pt x="11023" y="3829"/>
                    </a:lnTo>
                    <a:lnTo>
                      <a:pt x="11036" y="3846"/>
                    </a:lnTo>
                    <a:lnTo>
                      <a:pt x="11048" y="3863"/>
                    </a:lnTo>
                    <a:lnTo>
                      <a:pt x="11060" y="3877"/>
                    </a:lnTo>
                    <a:lnTo>
                      <a:pt x="11073" y="3890"/>
                    </a:lnTo>
                    <a:lnTo>
                      <a:pt x="11084" y="3903"/>
                    </a:lnTo>
                    <a:lnTo>
                      <a:pt x="11099" y="3914"/>
                    </a:lnTo>
                    <a:lnTo>
                      <a:pt x="11115" y="3926"/>
                    </a:lnTo>
                    <a:lnTo>
                      <a:pt x="11128" y="3934"/>
                    </a:lnTo>
                    <a:lnTo>
                      <a:pt x="11142" y="3943"/>
                    </a:lnTo>
                    <a:lnTo>
                      <a:pt x="11158" y="3950"/>
                    </a:lnTo>
                    <a:lnTo>
                      <a:pt x="11174" y="3956"/>
                    </a:lnTo>
                    <a:lnTo>
                      <a:pt x="11189" y="3962"/>
                    </a:lnTo>
                    <a:lnTo>
                      <a:pt x="11205" y="3967"/>
                    </a:lnTo>
                    <a:lnTo>
                      <a:pt x="11221" y="3972"/>
                    </a:lnTo>
                    <a:lnTo>
                      <a:pt x="11236" y="3974"/>
                    </a:lnTo>
                    <a:lnTo>
                      <a:pt x="11252" y="3978"/>
                    </a:lnTo>
                    <a:lnTo>
                      <a:pt x="11283" y="3980"/>
                    </a:lnTo>
                    <a:lnTo>
                      <a:pt x="11313" y="3981"/>
                    </a:lnTo>
                    <a:lnTo>
                      <a:pt x="11349" y="3980"/>
                    </a:lnTo>
                    <a:lnTo>
                      <a:pt x="11381" y="3977"/>
                    </a:lnTo>
                    <a:lnTo>
                      <a:pt x="11412" y="3972"/>
                    </a:lnTo>
                    <a:lnTo>
                      <a:pt x="11440" y="3964"/>
                    </a:lnTo>
                    <a:lnTo>
                      <a:pt x="11469" y="3955"/>
                    </a:lnTo>
                    <a:lnTo>
                      <a:pt x="11493" y="3944"/>
                    </a:lnTo>
                    <a:lnTo>
                      <a:pt x="11517" y="3930"/>
                    </a:lnTo>
                    <a:lnTo>
                      <a:pt x="11540" y="3916"/>
                    </a:lnTo>
                    <a:lnTo>
                      <a:pt x="11561" y="3903"/>
                    </a:lnTo>
                    <a:lnTo>
                      <a:pt x="11579" y="3887"/>
                    </a:lnTo>
                    <a:lnTo>
                      <a:pt x="11598" y="3871"/>
                    </a:lnTo>
                    <a:lnTo>
                      <a:pt x="11613" y="3853"/>
                    </a:lnTo>
                    <a:lnTo>
                      <a:pt x="11626" y="3837"/>
                    </a:lnTo>
                    <a:lnTo>
                      <a:pt x="11641" y="3821"/>
                    </a:lnTo>
                    <a:lnTo>
                      <a:pt x="11652" y="3803"/>
                    </a:lnTo>
                    <a:lnTo>
                      <a:pt x="11660" y="3788"/>
                    </a:lnTo>
                    <a:lnTo>
                      <a:pt x="11666" y="3788"/>
                    </a:lnTo>
                    <a:lnTo>
                      <a:pt x="11676" y="3959"/>
                    </a:lnTo>
                    <a:lnTo>
                      <a:pt x="11845" y="3959"/>
                    </a:lnTo>
                    <a:lnTo>
                      <a:pt x="11842" y="3928"/>
                    </a:lnTo>
                    <a:lnTo>
                      <a:pt x="11840" y="3894"/>
                    </a:lnTo>
                    <a:lnTo>
                      <a:pt x="11839" y="3859"/>
                    </a:lnTo>
                    <a:lnTo>
                      <a:pt x="11839" y="3826"/>
                    </a:lnTo>
                    <a:lnTo>
                      <a:pt x="11837" y="3788"/>
                    </a:lnTo>
                    <a:lnTo>
                      <a:pt x="11836" y="3751"/>
                    </a:lnTo>
                    <a:lnTo>
                      <a:pt x="11836" y="3711"/>
                    </a:lnTo>
                    <a:lnTo>
                      <a:pt x="11836" y="3670"/>
                    </a:lnTo>
                    <a:lnTo>
                      <a:pt x="11836" y="2907"/>
                    </a:lnTo>
                    <a:close/>
                    <a:moveTo>
                      <a:pt x="10449" y="3959"/>
                    </a:moveTo>
                    <a:lnTo>
                      <a:pt x="10640" y="3959"/>
                    </a:lnTo>
                    <a:lnTo>
                      <a:pt x="10640" y="2420"/>
                    </a:lnTo>
                    <a:lnTo>
                      <a:pt x="10449" y="2420"/>
                    </a:lnTo>
                    <a:lnTo>
                      <a:pt x="10449" y="3959"/>
                    </a:lnTo>
                    <a:close/>
                    <a:moveTo>
                      <a:pt x="9689" y="3981"/>
                    </a:moveTo>
                    <a:lnTo>
                      <a:pt x="9713" y="3981"/>
                    </a:lnTo>
                    <a:lnTo>
                      <a:pt x="9736" y="3980"/>
                    </a:lnTo>
                    <a:lnTo>
                      <a:pt x="9759" y="3978"/>
                    </a:lnTo>
                    <a:lnTo>
                      <a:pt x="9784" y="3974"/>
                    </a:lnTo>
                    <a:lnTo>
                      <a:pt x="9806" y="3970"/>
                    </a:lnTo>
                    <a:lnTo>
                      <a:pt x="9829" y="3965"/>
                    </a:lnTo>
                    <a:lnTo>
                      <a:pt x="9852" y="3958"/>
                    </a:lnTo>
                    <a:lnTo>
                      <a:pt x="9875" y="3950"/>
                    </a:lnTo>
                    <a:lnTo>
                      <a:pt x="9898" y="3941"/>
                    </a:lnTo>
                    <a:lnTo>
                      <a:pt x="9920" y="3932"/>
                    </a:lnTo>
                    <a:lnTo>
                      <a:pt x="9940" y="3921"/>
                    </a:lnTo>
                    <a:lnTo>
                      <a:pt x="9963" y="3909"/>
                    </a:lnTo>
                    <a:lnTo>
                      <a:pt x="9983" y="3895"/>
                    </a:lnTo>
                    <a:lnTo>
                      <a:pt x="10003" y="3882"/>
                    </a:lnTo>
                    <a:lnTo>
                      <a:pt x="10023" y="3867"/>
                    </a:lnTo>
                    <a:lnTo>
                      <a:pt x="10042" y="3848"/>
                    </a:lnTo>
                    <a:lnTo>
                      <a:pt x="10060" y="3832"/>
                    </a:lnTo>
                    <a:lnTo>
                      <a:pt x="10079" y="3813"/>
                    </a:lnTo>
                    <a:lnTo>
                      <a:pt x="10094" y="3793"/>
                    </a:lnTo>
                    <a:lnTo>
                      <a:pt x="10109" y="3771"/>
                    </a:lnTo>
                    <a:lnTo>
                      <a:pt x="10125" y="3750"/>
                    </a:lnTo>
                    <a:lnTo>
                      <a:pt x="10138" y="3725"/>
                    </a:lnTo>
                    <a:lnTo>
                      <a:pt x="10150" y="3701"/>
                    </a:lnTo>
                    <a:lnTo>
                      <a:pt x="10163" y="3675"/>
                    </a:lnTo>
                    <a:lnTo>
                      <a:pt x="10173" y="3648"/>
                    </a:lnTo>
                    <a:lnTo>
                      <a:pt x="10180" y="3619"/>
                    </a:lnTo>
                    <a:lnTo>
                      <a:pt x="10189" y="3590"/>
                    </a:lnTo>
                    <a:lnTo>
                      <a:pt x="10197" y="3559"/>
                    </a:lnTo>
                    <a:lnTo>
                      <a:pt x="10201" y="3527"/>
                    </a:lnTo>
                    <a:lnTo>
                      <a:pt x="10205" y="3494"/>
                    </a:lnTo>
                    <a:lnTo>
                      <a:pt x="10208" y="3459"/>
                    </a:lnTo>
                    <a:lnTo>
                      <a:pt x="10210" y="3422"/>
                    </a:lnTo>
                    <a:lnTo>
                      <a:pt x="10208" y="3394"/>
                    </a:lnTo>
                    <a:lnTo>
                      <a:pt x="10207" y="3365"/>
                    </a:lnTo>
                    <a:lnTo>
                      <a:pt x="10203" y="3337"/>
                    </a:lnTo>
                    <a:lnTo>
                      <a:pt x="10198" y="3309"/>
                    </a:lnTo>
                    <a:lnTo>
                      <a:pt x="10194" y="3281"/>
                    </a:lnTo>
                    <a:lnTo>
                      <a:pt x="10186" y="3255"/>
                    </a:lnTo>
                    <a:lnTo>
                      <a:pt x="10180" y="3229"/>
                    </a:lnTo>
                    <a:lnTo>
                      <a:pt x="10172" y="3204"/>
                    </a:lnTo>
                    <a:lnTo>
                      <a:pt x="10163" y="3180"/>
                    </a:lnTo>
                    <a:lnTo>
                      <a:pt x="10151" y="3157"/>
                    </a:lnTo>
                    <a:lnTo>
                      <a:pt x="10141" y="3134"/>
                    </a:lnTo>
                    <a:lnTo>
                      <a:pt x="10128" y="3113"/>
                    </a:lnTo>
                    <a:lnTo>
                      <a:pt x="10115" y="3093"/>
                    </a:lnTo>
                    <a:lnTo>
                      <a:pt x="10100" y="3071"/>
                    </a:lnTo>
                    <a:lnTo>
                      <a:pt x="10086" y="3053"/>
                    </a:lnTo>
                    <a:lnTo>
                      <a:pt x="10068" y="3035"/>
                    </a:lnTo>
                    <a:lnTo>
                      <a:pt x="10052" y="3016"/>
                    </a:lnTo>
                    <a:lnTo>
                      <a:pt x="10035" y="3001"/>
                    </a:lnTo>
                    <a:lnTo>
                      <a:pt x="10016" y="2986"/>
                    </a:lnTo>
                    <a:lnTo>
                      <a:pt x="9996" y="2970"/>
                    </a:lnTo>
                    <a:lnTo>
                      <a:pt x="9976" y="2958"/>
                    </a:lnTo>
                    <a:lnTo>
                      <a:pt x="9956" y="2946"/>
                    </a:lnTo>
                    <a:lnTo>
                      <a:pt x="9932" y="2935"/>
                    </a:lnTo>
                    <a:lnTo>
                      <a:pt x="9911" y="2925"/>
                    </a:lnTo>
                    <a:lnTo>
                      <a:pt x="9886" y="2917"/>
                    </a:lnTo>
                    <a:lnTo>
                      <a:pt x="9863" y="2906"/>
                    </a:lnTo>
                    <a:lnTo>
                      <a:pt x="9838" y="2900"/>
                    </a:lnTo>
                    <a:lnTo>
                      <a:pt x="9811" y="2894"/>
                    </a:lnTo>
                    <a:lnTo>
                      <a:pt x="9787" y="2891"/>
                    </a:lnTo>
                    <a:lnTo>
                      <a:pt x="9759" y="2887"/>
                    </a:lnTo>
                    <a:lnTo>
                      <a:pt x="9733" y="2886"/>
                    </a:lnTo>
                    <a:lnTo>
                      <a:pt x="9704" y="2885"/>
                    </a:lnTo>
                    <a:lnTo>
                      <a:pt x="9677" y="2886"/>
                    </a:lnTo>
                    <a:lnTo>
                      <a:pt x="9652" y="2887"/>
                    </a:lnTo>
                    <a:lnTo>
                      <a:pt x="9625" y="2891"/>
                    </a:lnTo>
                    <a:lnTo>
                      <a:pt x="9600" y="2894"/>
                    </a:lnTo>
                    <a:lnTo>
                      <a:pt x="9574" y="2899"/>
                    </a:lnTo>
                    <a:lnTo>
                      <a:pt x="9549" y="2905"/>
                    </a:lnTo>
                    <a:lnTo>
                      <a:pt x="9525" y="2916"/>
                    </a:lnTo>
                    <a:lnTo>
                      <a:pt x="9501" y="2924"/>
                    </a:lnTo>
                    <a:lnTo>
                      <a:pt x="9479" y="2932"/>
                    </a:lnTo>
                    <a:lnTo>
                      <a:pt x="9455" y="2943"/>
                    </a:lnTo>
                    <a:lnTo>
                      <a:pt x="9435" y="2956"/>
                    </a:lnTo>
                    <a:lnTo>
                      <a:pt x="9414" y="2968"/>
                    </a:lnTo>
                    <a:lnTo>
                      <a:pt x="9393" y="2983"/>
                    </a:lnTo>
                    <a:lnTo>
                      <a:pt x="9373" y="2999"/>
                    </a:lnTo>
                    <a:lnTo>
                      <a:pt x="9355" y="3014"/>
                    </a:lnTo>
                    <a:lnTo>
                      <a:pt x="9335" y="3032"/>
                    </a:lnTo>
                    <a:lnTo>
                      <a:pt x="9320" y="3051"/>
                    </a:lnTo>
                    <a:lnTo>
                      <a:pt x="9303" y="3069"/>
                    </a:lnTo>
                    <a:lnTo>
                      <a:pt x="9287" y="3090"/>
                    </a:lnTo>
                    <a:lnTo>
                      <a:pt x="9272" y="3112"/>
                    </a:lnTo>
                    <a:lnTo>
                      <a:pt x="9260" y="3134"/>
                    </a:lnTo>
                    <a:lnTo>
                      <a:pt x="9247" y="3159"/>
                    </a:lnTo>
                    <a:lnTo>
                      <a:pt x="9236" y="3182"/>
                    </a:lnTo>
                    <a:lnTo>
                      <a:pt x="9225" y="3206"/>
                    </a:lnTo>
                    <a:lnTo>
                      <a:pt x="9217" y="3234"/>
                    </a:lnTo>
                    <a:lnTo>
                      <a:pt x="9208" y="3260"/>
                    </a:lnTo>
                    <a:lnTo>
                      <a:pt x="9200" y="3289"/>
                    </a:lnTo>
                    <a:lnTo>
                      <a:pt x="9195" y="3317"/>
                    </a:lnTo>
                    <a:lnTo>
                      <a:pt x="9190" y="3348"/>
                    </a:lnTo>
                    <a:lnTo>
                      <a:pt x="9188" y="3379"/>
                    </a:lnTo>
                    <a:lnTo>
                      <a:pt x="9186" y="3410"/>
                    </a:lnTo>
                    <a:lnTo>
                      <a:pt x="9185" y="3441"/>
                    </a:lnTo>
                    <a:lnTo>
                      <a:pt x="9186" y="3473"/>
                    </a:lnTo>
                    <a:lnTo>
                      <a:pt x="9187" y="3503"/>
                    </a:lnTo>
                    <a:lnTo>
                      <a:pt x="9190" y="3533"/>
                    </a:lnTo>
                    <a:lnTo>
                      <a:pt x="9194" y="3560"/>
                    </a:lnTo>
                    <a:lnTo>
                      <a:pt x="9200" y="3588"/>
                    </a:lnTo>
                    <a:lnTo>
                      <a:pt x="9206" y="3616"/>
                    </a:lnTo>
                    <a:lnTo>
                      <a:pt x="9215" y="3642"/>
                    </a:lnTo>
                    <a:lnTo>
                      <a:pt x="9224" y="3667"/>
                    </a:lnTo>
                    <a:lnTo>
                      <a:pt x="9234" y="3692"/>
                    </a:lnTo>
                    <a:lnTo>
                      <a:pt x="9244" y="3714"/>
                    </a:lnTo>
                    <a:lnTo>
                      <a:pt x="9257" y="3738"/>
                    </a:lnTo>
                    <a:lnTo>
                      <a:pt x="9269" y="3759"/>
                    </a:lnTo>
                    <a:lnTo>
                      <a:pt x="9283" y="3781"/>
                    </a:lnTo>
                    <a:lnTo>
                      <a:pt x="9298" y="3800"/>
                    </a:lnTo>
                    <a:lnTo>
                      <a:pt x="9314" y="3820"/>
                    </a:lnTo>
                    <a:lnTo>
                      <a:pt x="9329" y="3838"/>
                    </a:lnTo>
                    <a:lnTo>
                      <a:pt x="9347" y="3853"/>
                    </a:lnTo>
                    <a:lnTo>
                      <a:pt x="9366" y="3871"/>
                    </a:lnTo>
                    <a:lnTo>
                      <a:pt x="9385" y="3885"/>
                    </a:lnTo>
                    <a:lnTo>
                      <a:pt x="9404" y="3898"/>
                    </a:lnTo>
                    <a:lnTo>
                      <a:pt x="9425" y="3912"/>
                    </a:lnTo>
                    <a:lnTo>
                      <a:pt x="9446" y="3924"/>
                    </a:lnTo>
                    <a:lnTo>
                      <a:pt x="9466" y="3935"/>
                    </a:lnTo>
                    <a:lnTo>
                      <a:pt x="9489" y="3946"/>
                    </a:lnTo>
                    <a:lnTo>
                      <a:pt x="9513" y="3954"/>
                    </a:lnTo>
                    <a:lnTo>
                      <a:pt x="9537" y="3961"/>
                    </a:lnTo>
                    <a:lnTo>
                      <a:pt x="9561" y="3967"/>
                    </a:lnTo>
                    <a:lnTo>
                      <a:pt x="9584" y="3973"/>
                    </a:lnTo>
                    <a:lnTo>
                      <a:pt x="9610" y="3977"/>
                    </a:lnTo>
                    <a:lnTo>
                      <a:pt x="9634" y="3979"/>
                    </a:lnTo>
                    <a:lnTo>
                      <a:pt x="9662" y="3981"/>
                    </a:lnTo>
                    <a:lnTo>
                      <a:pt x="9687" y="3981"/>
                    </a:lnTo>
                    <a:lnTo>
                      <a:pt x="9689" y="3981"/>
                    </a:lnTo>
                    <a:close/>
                    <a:moveTo>
                      <a:pt x="9693" y="3839"/>
                    </a:moveTo>
                    <a:lnTo>
                      <a:pt x="9676" y="3839"/>
                    </a:lnTo>
                    <a:lnTo>
                      <a:pt x="9660" y="3838"/>
                    </a:lnTo>
                    <a:lnTo>
                      <a:pt x="9644" y="3835"/>
                    </a:lnTo>
                    <a:lnTo>
                      <a:pt x="9627" y="3832"/>
                    </a:lnTo>
                    <a:lnTo>
                      <a:pt x="9612" y="3828"/>
                    </a:lnTo>
                    <a:lnTo>
                      <a:pt x="9596" y="3822"/>
                    </a:lnTo>
                    <a:lnTo>
                      <a:pt x="9581" y="3815"/>
                    </a:lnTo>
                    <a:lnTo>
                      <a:pt x="9566" y="3809"/>
                    </a:lnTo>
                    <a:lnTo>
                      <a:pt x="9552" y="3800"/>
                    </a:lnTo>
                    <a:lnTo>
                      <a:pt x="9539" y="3791"/>
                    </a:lnTo>
                    <a:lnTo>
                      <a:pt x="9525" y="3783"/>
                    </a:lnTo>
                    <a:lnTo>
                      <a:pt x="9513" y="3772"/>
                    </a:lnTo>
                    <a:lnTo>
                      <a:pt x="9500" y="3762"/>
                    </a:lnTo>
                    <a:lnTo>
                      <a:pt x="9489" y="3750"/>
                    </a:lnTo>
                    <a:lnTo>
                      <a:pt x="9479" y="3737"/>
                    </a:lnTo>
                    <a:lnTo>
                      <a:pt x="9466" y="3724"/>
                    </a:lnTo>
                    <a:lnTo>
                      <a:pt x="9456" y="3711"/>
                    </a:lnTo>
                    <a:lnTo>
                      <a:pt x="9448" y="3696"/>
                    </a:lnTo>
                    <a:lnTo>
                      <a:pt x="9438" y="3680"/>
                    </a:lnTo>
                    <a:lnTo>
                      <a:pt x="9431" y="3664"/>
                    </a:lnTo>
                    <a:lnTo>
                      <a:pt x="9422" y="3648"/>
                    </a:lnTo>
                    <a:lnTo>
                      <a:pt x="9416" y="3633"/>
                    </a:lnTo>
                    <a:lnTo>
                      <a:pt x="9408" y="3615"/>
                    </a:lnTo>
                    <a:lnTo>
                      <a:pt x="9402" y="3596"/>
                    </a:lnTo>
                    <a:lnTo>
                      <a:pt x="9397" y="3578"/>
                    </a:lnTo>
                    <a:lnTo>
                      <a:pt x="9392" y="3558"/>
                    </a:lnTo>
                    <a:lnTo>
                      <a:pt x="9389" y="3540"/>
                    </a:lnTo>
                    <a:lnTo>
                      <a:pt x="9386" y="3520"/>
                    </a:lnTo>
                    <a:lnTo>
                      <a:pt x="9384" y="3500"/>
                    </a:lnTo>
                    <a:lnTo>
                      <a:pt x="9380" y="3478"/>
                    </a:lnTo>
                    <a:lnTo>
                      <a:pt x="9379" y="3458"/>
                    </a:lnTo>
                    <a:lnTo>
                      <a:pt x="9379" y="3435"/>
                    </a:lnTo>
                    <a:lnTo>
                      <a:pt x="9380" y="3399"/>
                    </a:lnTo>
                    <a:lnTo>
                      <a:pt x="9385" y="3361"/>
                    </a:lnTo>
                    <a:lnTo>
                      <a:pt x="9390" y="3324"/>
                    </a:lnTo>
                    <a:lnTo>
                      <a:pt x="9398" y="3288"/>
                    </a:lnTo>
                    <a:lnTo>
                      <a:pt x="9403" y="3271"/>
                    </a:lnTo>
                    <a:lnTo>
                      <a:pt x="9410" y="3253"/>
                    </a:lnTo>
                    <a:lnTo>
                      <a:pt x="9416" y="3236"/>
                    </a:lnTo>
                    <a:lnTo>
                      <a:pt x="9422" y="3219"/>
                    </a:lnTo>
                    <a:lnTo>
                      <a:pt x="9430" y="3203"/>
                    </a:lnTo>
                    <a:lnTo>
                      <a:pt x="9438" y="3187"/>
                    </a:lnTo>
                    <a:lnTo>
                      <a:pt x="9447" y="3172"/>
                    </a:lnTo>
                    <a:lnTo>
                      <a:pt x="9455" y="3159"/>
                    </a:lnTo>
                    <a:lnTo>
                      <a:pt x="9466" y="3142"/>
                    </a:lnTo>
                    <a:lnTo>
                      <a:pt x="9478" y="3129"/>
                    </a:lnTo>
                    <a:lnTo>
                      <a:pt x="9488" y="3116"/>
                    </a:lnTo>
                    <a:lnTo>
                      <a:pt x="9500" y="3104"/>
                    </a:lnTo>
                    <a:lnTo>
                      <a:pt x="9513" y="3094"/>
                    </a:lnTo>
                    <a:lnTo>
                      <a:pt x="9526" y="3083"/>
                    </a:lnTo>
                    <a:lnTo>
                      <a:pt x="9542" y="3072"/>
                    </a:lnTo>
                    <a:lnTo>
                      <a:pt x="9556" y="3064"/>
                    </a:lnTo>
                    <a:lnTo>
                      <a:pt x="9571" y="3056"/>
                    </a:lnTo>
                    <a:lnTo>
                      <a:pt x="9587" y="3050"/>
                    </a:lnTo>
                    <a:lnTo>
                      <a:pt x="9606" y="3044"/>
                    </a:lnTo>
                    <a:lnTo>
                      <a:pt x="9622" y="3039"/>
                    </a:lnTo>
                    <a:lnTo>
                      <a:pt x="9639" y="3033"/>
                    </a:lnTo>
                    <a:lnTo>
                      <a:pt x="9660" y="3030"/>
                    </a:lnTo>
                    <a:lnTo>
                      <a:pt x="9679" y="3029"/>
                    </a:lnTo>
                    <a:lnTo>
                      <a:pt x="9699" y="3027"/>
                    </a:lnTo>
                    <a:lnTo>
                      <a:pt x="9721" y="3029"/>
                    </a:lnTo>
                    <a:lnTo>
                      <a:pt x="9741" y="3030"/>
                    </a:lnTo>
                    <a:lnTo>
                      <a:pt x="9759" y="3035"/>
                    </a:lnTo>
                    <a:lnTo>
                      <a:pt x="9779" y="3039"/>
                    </a:lnTo>
                    <a:lnTo>
                      <a:pt x="9796" y="3044"/>
                    </a:lnTo>
                    <a:lnTo>
                      <a:pt x="9812" y="3051"/>
                    </a:lnTo>
                    <a:lnTo>
                      <a:pt x="9829" y="3058"/>
                    </a:lnTo>
                    <a:lnTo>
                      <a:pt x="9844" y="3065"/>
                    </a:lnTo>
                    <a:lnTo>
                      <a:pt x="9859" y="3076"/>
                    </a:lnTo>
                    <a:lnTo>
                      <a:pt x="9873" y="3085"/>
                    </a:lnTo>
                    <a:lnTo>
                      <a:pt x="9885" y="3097"/>
                    </a:lnTo>
                    <a:lnTo>
                      <a:pt x="9898" y="3108"/>
                    </a:lnTo>
                    <a:lnTo>
                      <a:pt x="9911" y="3121"/>
                    </a:lnTo>
                    <a:lnTo>
                      <a:pt x="9921" y="3134"/>
                    </a:lnTo>
                    <a:lnTo>
                      <a:pt x="9931" y="3147"/>
                    </a:lnTo>
                    <a:lnTo>
                      <a:pt x="9940" y="3163"/>
                    </a:lnTo>
                    <a:lnTo>
                      <a:pt x="9950" y="3177"/>
                    </a:lnTo>
                    <a:lnTo>
                      <a:pt x="9959" y="3192"/>
                    </a:lnTo>
                    <a:lnTo>
                      <a:pt x="9966" y="3208"/>
                    </a:lnTo>
                    <a:lnTo>
                      <a:pt x="9973" y="3224"/>
                    </a:lnTo>
                    <a:lnTo>
                      <a:pt x="9979" y="3242"/>
                    </a:lnTo>
                    <a:lnTo>
                      <a:pt x="9985" y="3257"/>
                    </a:lnTo>
                    <a:lnTo>
                      <a:pt x="9992" y="3275"/>
                    </a:lnTo>
                    <a:lnTo>
                      <a:pt x="9996" y="3292"/>
                    </a:lnTo>
                    <a:lnTo>
                      <a:pt x="10004" y="3326"/>
                    </a:lnTo>
                    <a:lnTo>
                      <a:pt x="10009" y="3361"/>
                    </a:lnTo>
                    <a:lnTo>
                      <a:pt x="10011" y="3396"/>
                    </a:lnTo>
                    <a:lnTo>
                      <a:pt x="10014" y="3430"/>
                    </a:lnTo>
                    <a:lnTo>
                      <a:pt x="10014" y="3452"/>
                    </a:lnTo>
                    <a:lnTo>
                      <a:pt x="10011" y="3473"/>
                    </a:lnTo>
                    <a:lnTo>
                      <a:pt x="10009" y="3495"/>
                    </a:lnTo>
                    <a:lnTo>
                      <a:pt x="10007" y="3516"/>
                    </a:lnTo>
                    <a:lnTo>
                      <a:pt x="10004" y="3536"/>
                    </a:lnTo>
                    <a:lnTo>
                      <a:pt x="10000" y="3555"/>
                    </a:lnTo>
                    <a:lnTo>
                      <a:pt x="9995" y="3577"/>
                    </a:lnTo>
                    <a:lnTo>
                      <a:pt x="9990" y="3594"/>
                    </a:lnTo>
                    <a:lnTo>
                      <a:pt x="9983" y="3611"/>
                    </a:lnTo>
                    <a:lnTo>
                      <a:pt x="9976" y="3631"/>
                    </a:lnTo>
                    <a:lnTo>
                      <a:pt x="9969" y="3647"/>
                    </a:lnTo>
                    <a:lnTo>
                      <a:pt x="9962" y="3664"/>
                    </a:lnTo>
                    <a:lnTo>
                      <a:pt x="9953" y="3680"/>
                    </a:lnTo>
                    <a:lnTo>
                      <a:pt x="9941" y="3696"/>
                    </a:lnTo>
                    <a:lnTo>
                      <a:pt x="9933" y="3711"/>
                    </a:lnTo>
                    <a:lnTo>
                      <a:pt x="9922" y="3724"/>
                    </a:lnTo>
                    <a:lnTo>
                      <a:pt x="9912" y="3737"/>
                    </a:lnTo>
                    <a:lnTo>
                      <a:pt x="9901" y="3750"/>
                    </a:lnTo>
                    <a:lnTo>
                      <a:pt x="9888" y="3762"/>
                    </a:lnTo>
                    <a:lnTo>
                      <a:pt x="9876" y="3772"/>
                    </a:lnTo>
                    <a:lnTo>
                      <a:pt x="9863" y="3783"/>
                    </a:lnTo>
                    <a:lnTo>
                      <a:pt x="9850" y="3793"/>
                    </a:lnTo>
                    <a:lnTo>
                      <a:pt x="9837" y="3801"/>
                    </a:lnTo>
                    <a:lnTo>
                      <a:pt x="9821" y="3809"/>
                    </a:lnTo>
                    <a:lnTo>
                      <a:pt x="9807" y="3815"/>
                    </a:lnTo>
                    <a:lnTo>
                      <a:pt x="9793" y="3822"/>
                    </a:lnTo>
                    <a:lnTo>
                      <a:pt x="9778" y="3828"/>
                    </a:lnTo>
                    <a:lnTo>
                      <a:pt x="9761" y="3832"/>
                    </a:lnTo>
                    <a:lnTo>
                      <a:pt x="9746" y="3835"/>
                    </a:lnTo>
                    <a:lnTo>
                      <a:pt x="9730" y="3838"/>
                    </a:lnTo>
                    <a:lnTo>
                      <a:pt x="9713" y="3839"/>
                    </a:lnTo>
                    <a:lnTo>
                      <a:pt x="9696" y="3839"/>
                    </a:lnTo>
                    <a:lnTo>
                      <a:pt x="9693" y="3839"/>
                    </a:lnTo>
                    <a:close/>
                    <a:moveTo>
                      <a:pt x="8113" y="3885"/>
                    </a:moveTo>
                    <a:lnTo>
                      <a:pt x="8129" y="3895"/>
                    </a:lnTo>
                    <a:lnTo>
                      <a:pt x="8147" y="3904"/>
                    </a:lnTo>
                    <a:lnTo>
                      <a:pt x="8164" y="3912"/>
                    </a:lnTo>
                    <a:lnTo>
                      <a:pt x="8185" y="3921"/>
                    </a:lnTo>
                    <a:lnTo>
                      <a:pt x="8206" y="3930"/>
                    </a:lnTo>
                    <a:lnTo>
                      <a:pt x="8228" y="3938"/>
                    </a:lnTo>
                    <a:lnTo>
                      <a:pt x="8251" y="3946"/>
                    </a:lnTo>
                    <a:lnTo>
                      <a:pt x="8276" y="3953"/>
                    </a:lnTo>
                    <a:lnTo>
                      <a:pt x="8302" y="3959"/>
                    </a:lnTo>
                    <a:lnTo>
                      <a:pt x="8327" y="3964"/>
                    </a:lnTo>
                    <a:lnTo>
                      <a:pt x="8353" y="3968"/>
                    </a:lnTo>
                    <a:lnTo>
                      <a:pt x="8378" y="3972"/>
                    </a:lnTo>
                    <a:lnTo>
                      <a:pt x="8406" y="3975"/>
                    </a:lnTo>
                    <a:lnTo>
                      <a:pt x="8432" y="3978"/>
                    </a:lnTo>
                    <a:lnTo>
                      <a:pt x="8460" y="3979"/>
                    </a:lnTo>
                    <a:lnTo>
                      <a:pt x="8486" y="3980"/>
                    </a:lnTo>
                    <a:lnTo>
                      <a:pt x="8518" y="3979"/>
                    </a:lnTo>
                    <a:lnTo>
                      <a:pt x="8548" y="3978"/>
                    </a:lnTo>
                    <a:lnTo>
                      <a:pt x="8578" y="3975"/>
                    </a:lnTo>
                    <a:lnTo>
                      <a:pt x="8607" y="3971"/>
                    </a:lnTo>
                    <a:lnTo>
                      <a:pt x="8634" y="3967"/>
                    </a:lnTo>
                    <a:lnTo>
                      <a:pt x="8660" y="3961"/>
                    </a:lnTo>
                    <a:lnTo>
                      <a:pt x="8686" y="3954"/>
                    </a:lnTo>
                    <a:lnTo>
                      <a:pt x="8710" y="3947"/>
                    </a:lnTo>
                    <a:lnTo>
                      <a:pt x="8734" y="3938"/>
                    </a:lnTo>
                    <a:lnTo>
                      <a:pt x="8756" y="3928"/>
                    </a:lnTo>
                    <a:lnTo>
                      <a:pt x="8778" y="3917"/>
                    </a:lnTo>
                    <a:lnTo>
                      <a:pt x="8798" y="3906"/>
                    </a:lnTo>
                    <a:lnTo>
                      <a:pt x="8818" y="3894"/>
                    </a:lnTo>
                    <a:lnTo>
                      <a:pt x="8836" y="3882"/>
                    </a:lnTo>
                    <a:lnTo>
                      <a:pt x="8852" y="3869"/>
                    </a:lnTo>
                    <a:lnTo>
                      <a:pt x="8870" y="3853"/>
                    </a:lnTo>
                    <a:lnTo>
                      <a:pt x="8884" y="3839"/>
                    </a:lnTo>
                    <a:lnTo>
                      <a:pt x="8898" y="3825"/>
                    </a:lnTo>
                    <a:lnTo>
                      <a:pt x="8912" y="3808"/>
                    </a:lnTo>
                    <a:lnTo>
                      <a:pt x="8924" y="3791"/>
                    </a:lnTo>
                    <a:lnTo>
                      <a:pt x="8936" y="3774"/>
                    </a:lnTo>
                    <a:lnTo>
                      <a:pt x="8945" y="3757"/>
                    </a:lnTo>
                    <a:lnTo>
                      <a:pt x="8955" y="3738"/>
                    </a:lnTo>
                    <a:lnTo>
                      <a:pt x="8963" y="3719"/>
                    </a:lnTo>
                    <a:lnTo>
                      <a:pt x="8970" y="3701"/>
                    </a:lnTo>
                    <a:lnTo>
                      <a:pt x="8976" y="3681"/>
                    </a:lnTo>
                    <a:lnTo>
                      <a:pt x="8982" y="3662"/>
                    </a:lnTo>
                    <a:lnTo>
                      <a:pt x="8986" y="3642"/>
                    </a:lnTo>
                    <a:lnTo>
                      <a:pt x="8990" y="3622"/>
                    </a:lnTo>
                    <a:lnTo>
                      <a:pt x="8993" y="3600"/>
                    </a:lnTo>
                    <a:lnTo>
                      <a:pt x="8995" y="3581"/>
                    </a:lnTo>
                    <a:lnTo>
                      <a:pt x="8995" y="3559"/>
                    </a:lnTo>
                    <a:lnTo>
                      <a:pt x="8995" y="3540"/>
                    </a:lnTo>
                    <a:lnTo>
                      <a:pt x="8993" y="3521"/>
                    </a:lnTo>
                    <a:lnTo>
                      <a:pt x="8992" y="3502"/>
                    </a:lnTo>
                    <a:lnTo>
                      <a:pt x="8989" y="3483"/>
                    </a:lnTo>
                    <a:lnTo>
                      <a:pt x="8984" y="3466"/>
                    </a:lnTo>
                    <a:lnTo>
                      <a:pt x="8981" y="3450"/>
                    </a:lnTo>
                    <a:lnTo>
                      <a:pt x="8976" y="3432"/>
                    </a:lnTo>
                    <a:lnTo>
                      <a:pt x="8971" y="3416"/>
                    </a:lnTo>
                    <a:lnTo>
                      <a:pt x="8965" y="3400"/>
                    </a:lnTo>
                    <a:lnTo>
                      <a:pt x="8958" y="3384"/>
                    </a:lnTo>
                    <a:lnTo>
                      <a:pt x="8951" y="3370"/>
                    </a:lnTo>
                    <a:lnTo>
                      <a:pt x="8943" y="3355"/>
                    </a:lnTo>
                    <a:lnTo>
                      <a:pt x="8933" y="3342"/>
                    </a:lnTo>
                    <a:lnTo>
                      <a:pt x="8922" y="3327"/>
                    </a:lnTo>
                    <a:lnTo>
                      <a:pt x="8913" y="3313"/>
                    </a:lnTo>
                    <a:lnTo>
                      <a:pt x="8901" y="3301"/>
                    </a:lnTo>
                    <a:lnTo>
                      <a:pt x="8889" y="3289"/>
                    </a:lnTo>
                    <a:lnTo>
                      <a:pt x="8877" y="3277"/>
                    </a:lnTo>
                    <a:lnTo>
                      <a:pt x="8864" y="3263"/>
                    </a:lnTo>
                    <a:lnTo>
                      <a:pt x="8849" y="3253"/>
                    </a:lnTo>
                    <a:lnTo>
                      <a:pt x="8820" y="3230"/>
                    </a:lnTo>
                    <a:lnTo>
                      <a:pt x="8786" y="3208"/>
                    </a:lnTo>
                    <a:lnTo>
                      <a:pt x="8750" y="3187"/>
                    </a:lnTo>
                    <a:lnTo>
                      <a:pt x="8711" y="3168"/>
                    </a:lnTo>
                    <a:lnTo>
                      <a:pt x="8668" y="3148"/>
                    </a:lnTo>
                    <a:lnTo>
                      <a:pt x="8623" y="3131"/>
                    </a:lnTo>
                    <a:lnTo>
                      <a:pt x="8588" y="3115"/>
                    </a:lnTo>
                    <a:lnTo>
                      <a:pt x="8554" y="3102"/>
                    </a:lnTo>
                    <a:lnTo>
                      <a:pt x="8524" y="3086"/>
                    </a:lnTo>
                    <a:lnTo>
                      <a:pt x="8494" y="3072"/>
                    </a:lnTo>
                    <a:lnTo>
                      <a:pt x="8467" y="3058"/>
                    </a:lnTo>
                    <a:lnTo>
                      <a:pt x="8444" y="3044"/>
                    </a:lnTo>
                    <a:lnTo>
                      <a:pt x="8422" y="3026"/>
                    </a:lnTo>
                    <a:lnTo>
                      <a:pt x="8404" y="3012"/>
                    </a:lnTo>
                    <a:lnTo>
                      <a:pt x="8388" y="2995"/>
                    </a:lnTo>
                    <a:lnTo>
                      <a:pt x="8372" y="2977"/>
                    </a:lnTo>
                    <a:lnTo>
                      <a:pt x="8361" y="2960"/>
                    </a:lnTo>
                    <a:lnTo>
                      <a:pt x="8352" y="2939"/>
                    </a:lnTo>
                    <a:lnTo>
                      <a:pt x="8344" y="2920"/>
                    </a:lnTo>
                    <a:lnTo>
                      <a:pt x="8339" y="2898"/>
                    </a:lnTo>
                    <a:lnTo>
                      <a:pt x="8335" y="2875"/>
                    </a:lnTo>
                    <a:lnTo>
                      <a:pt x="8334" y="2849"/>
                    </a:lnTo>
                    <a:lnTo>
                      <a:pt x="8335" y="2831"/>
                    </a:lnTo>
                    <a:lnTo>
                      <a:pt x="8338" y="2813"/>
                    </a:lnTo>
                    <a:lnTo>
                      <a:pt x="8343" y="2793"/>
                    </a:lnTo>
                    <a:lnTo>
                      <a:pt x="8349" y="2773"/>
                    </a:lnTo>
                    <a:lnTo>
                      <a:pt x="8358" y="2755"/>
                    </a:lnTo>
                    <a:lnTo>
                      <a:pt x="8368" y="2738"/>
                    </a:lnTo>
                    <a:lnTo>
                      <a:pt x="8380" y="2720"/>
                    </a:lnTo>
                    <a:lnTo>
                      <a:pt x="8398" y="2703"/>
                    </a:lnTo>
                    <a:lnTo>
                      <a:pt x="8405" y="2696"/>
                    </a:lnTo>
                    <a:lnTo>
                      <a:pt x="8415" y="2689"/>
                    </a:lnTo>
                    <a:lnTo>
                      <a:pt x="8423" y="2682"/>
                    </a:lnTo>
                    <a:lnTo>
                      <a:pt x="8435" y="2674"/>
                    </a:lnTo>
                    <a:lnTo>
                      <a:pt x="8447" y="2668"/>
                    </a:lnTo>
                    <a:lnTo>
                      <a:pt x="8457" y="2662"/>
                    </a:lnTo>
                    <a:lnTo>
                      <a:pt x="8469" y="2656"/>
                    </a:lnTo>
                    <a:lnTo>
                      <a:pt x="8482" y="2651"/>
                    </a:lnTo>
                    <a:lnTo>
                      <a:pt x="8495" y="2646"/>
                    </a:lnTo>
                    <a:lnTo>
                      <a:pt x="8510" y="2643"/>
                    </a:lnTo>
                    <a:lnTo>
                      <a:pt x="8525" y="2640"/>
                    </a:lnTo>
                    <a:lnTo>
                      <a:pt x="8540" y="2637"/>
                    </a:lnTo>
                    <a:lnTo>
                      <a:pt x="8556" y="2634"/>
                    </a:lnTo>
                    <a:lnTo>
                      <a:pt x="8574" y="2633"/>
                    </a:lnTo>
                    <a:lnTo>
                      <a:pt x="8590" y="2632"/>
                    </a:lnTo>
                    <a:lnTo>
                      <a:pt x="8609" y="2632"/>
                    </a:lnTo>
                    <a:lnTo>
                      <a:pt x="8633" y="2632"/>
                    </a:lnTo>
                    <a:lnTo>
                      <a:pt x="8657" y="2633"/>
                    </a:lnTo>
                    <a:lnTo>
                      <a:pt x="8679" y="2636"/>
                    </a:lnTo>
                    <a:lnTo>
                      <a:pt x="8702" y="2638"/>
                    </a:lnTo>
                    <a:lnTo>
                      <a:pt x="8722" y="2642"/>
                    </a:lnTo>
                    <a:lnTo>
                      <a:pt x="8742" y="2646"/>
                    </a:lnTo>
                    <a:lnTo>
                      <a:pt x="8761" y="2650"/>
                    </a:lnTo>
                    <a:lnTo>
                      <a:pt x="8779" y="2655"/>
                    </a:lnTo>
                    <a:lnTo>
                      <a:pt x="8812" y="2666"/>
                    </a:lnTo>
                    <a:lnTo>
                      <a:pt x="8841" y="2678"/>
                    </a:lnTo>
                    <a:lnTo>
                      <a:pt x="8864" y="2690"/>
                    </a:lnTo>
                    <a:lnTo>
                      <a:pt x="8884" y="2701"/>
                    </a:lnTo>
                    <a:lnTo>
                      <a:pt x="8936" y="2544"/>
                    </a:lnTo>
                    <a:lnTo>
                      <a:pt x="8910" y="2531"/>
                    </a:lnTo>
                    <a:lnTo>
                      <a:pt x="8881" y="2519"/>
                    </a:lnTo>
                    <a:lnTo>
                      <a:pt x="8845" y="2509"/>
                    </a:lnTo>
                    <a:lnTo>
                      <a:pt x="8807" y="2498"/>
                    </a:lnTo>
                    <a:lnTo>
                      <a:pt x="8787" y="2491"/>
                    </a:lnTo>
                    <a:lnTo>
                      <a:pt x="8765" y="2487"/>
                    </a:lnTo>
                    <a:lnTo>
                      <a:pt x="8742" y="2484"/>
                    </a:lnTo>
                    <a:lnTo>
                      <a:pt x="8718" y="2481"/>
                    </a:lnTo>
                    <a:lnTo>
                      <a:pt x="8695" y="2478"/>
                    </a:lnTo>
                    <a:lnTo>
                      <a:pt x="8668" y="2477"/>
                    </a:lnTo>
                    <a:lnTo>
                      <a:pt x="8643" y="2475"/>
                    </a:lnTo>
                    <a:lnTo>
                      <a:pt x="8615" y="2475"/>
                    </a:lnTo>
                    <a:lnTo>
                      <a:pt x="8589" y="2475"/>
                    </a:lnTo>
                    <a:lnTo>
                      <a:pt x="8563" y="2477"/>
                    </a:lnTo>
                    <a:lnTo>
                      <a:pt x="8538" y="2479"/>
                    </a:lnTo>
                    <a:lnTo>
                      <a:pt x="8513" y="2483"/>
                    </a:lnTo>
                    <a:lnTo>
                      <a:pt x="8489" y="2486"/>
                    </a:lnTo>
                    <a:lnTo>
                      <a:pt x="8467" y="2491"/>
                    </a:lnTo>
                    <a:lnTo>
                      <a:pt x="8444" y="2499"/>
                    </a:lnTo>
                    <a:lnTo>
                      <a:pt x="8422" y="2506"/>
                    </a:lnTo>
                    <a:lnTo>
                      <a:pt x="8402" y="2513"/>
                    </a:lnTo>
                    <a:lnTo>
                      <a:pt x="8379" y="2522"/>
                    </a:lnTo>
                    <a:lnTo>
                      <a:pt x="8360" y="2530"/>
                    </a:lnTo>
                    <a:lnTo>
                      <a:pt x="8342" y="2541"/>
                    </a:lnTo>
                    <a:lnTo>
                      <a:pt x="8323" y="2551"/>
                    </a:lnTo>
                    <a:lnTo>
                      <a:pt x="8305" y="2563"/>
                    </a:lnTo>
                    <a:lnTo>
                      <a:pt x="8289" y="2575"/>
                    </a:lnTo>
                    <a:lnTo>
                      <a:pt x="8273" y="2588"/>
                    </a:lnTo>
                    <a:lnTo>
                      <a:pt x="8258" y="2601"/>
                    </a:lnTo>
                    <a:lnTo>
                      <a:pt x="8244" y="2617"/>
                    </a:lnTo>
                    <a:lnTo>
                      <a:pt x="8231" y="2632"/>
                    </a:lnTo>
                    <a:lnTo>
                      <a:pt x="8219" y="2646"/>
                    </a:lnTo>
                    <a:lnTo>
                      <a:pt x="8207" y="2662"/>
                    </a:lnTo>
                    <a:lnTo>
                      <a:pt x="8195" y="2679"/>
                    </a:lnTo>
                    <a:lnTo>
                      <a:pt x="8186" y="2696"/>
                    </a:lnTo>
                    <a:lnTo>
                      <a:pt x="8177" y="2714"/>
                    </a:lnTo>
                    <a:lnTo>
                      <a:pt x="8170" y="2732"/>
                    </a:lnTo>
                    <a:lnTo>
                      <a:pt x="8163" y="2752"/>
                    </a:lnTo>
                    <a:lnTo>
                      <a:pt x="8157" y="2770"/>
                    </a:lnTo>
                    <a:lnTo>
                      <a:pt x="8153" y="2790"/>
                    </a:lnTo>
                    <a:lnTo>
                      <a:pt x="8149" y="2810"/>
                    </a:lnTo>
                    <a:lnTo>
                      <a:pt x="8147" y="2830"/>
                    </a:lnTo>
                    <a:lnTo>
                      <a:pt x="8145" y="2850"/>
                    </a:lnTo>
                    <a:lnTo>
                      <a:pt x="8144" y="2873"/>
                    </a:lnTo>
                    <a:lnTo>
                      <a:pt x="8144" y="2891"/>
                    </a:lnTo>
                    <a:lnTo>
                      <a:pt x="8147" y="2909"/>
                    </a:lnTo>
                    <a:lnTo>
                      <a:pt x="8148" y="2928"/>
                    </a:lnTo>
                    <a:lnTo>
                      <a:pt x="8151" y="2944"/>
                    </a:lnTo>
                    <a:lnTo>
                      <a:pt x="8155" y="2962"/>
                    </a:lnTo>
                    <a:lnTo>
                      <a:pt x="8158" y="2979"/>
                    </a:lnTo>
                    <a:lnTo>
                      <a:pt x="8164" y="2995"/>
                    </a:lnTo>
                    <a:lnTo>
                      <a:pt x="8171" y="3011"/>
                    </a:lnTo>
                    <a:lnTo>
                      <a:pt x="8177" y="3026"/>
                    </a:lnTo>
                    <a:lnTo>
                      <a:pt x="8185" y="3043"/>
                    </a:lnTo>
                    <a:lnTo>
                      <a:pt x="8193" y="3056"/>
                    </a:lnTo>
                    <a:lnTo>
                      <a:pt x="8204" y="3070"/>
                    </a:lnTo>
                    <a:lnTo>
                      <a:pt x="8214" y="3084"/>
                    </a:lnTo>
                    <a:lnTo>
                      <a:pt x="8224" y="3098"/>
                    </a:lnTo>
                    <a:lnTo>
                      <a:pt x="8234" y="3110"/>
                    </a:lnTo>
                    <a:lnTo>
                      <a:pt x="8246" y="3124"/>
                    </a:lnTo>
                    <a:lnTo>
                      <a:pt x="8259" y="3136"/>
                    </a:lnTo>
                    <a:lnTo>
                      <a:pt x="8273" y="3147"/>
                    </a:lnTo>
                    <a:lnTo>
                      <a:pt x="8288" y="3161"/>
                    </a:lnTo>
                    <a:lnTo>
                      <a:pt x="8303" y="3172"/>
                    </a:lnTo>
                    <a:lnTo>
                      <a:pt x="8334" y="3192"/>
                    </a:lnTo>
                    <a:lnTo>
                      <a:pt x="8368" y="3215"/>
                    </a:lnTo>
                    <a:lnTo>
                      <a:pt x="8405" y="3233"/>
                    </a:lnTo>
                    <a:lnTo>
                      <a:pt x="8444" y="3251"/>
                    </a:lnTo>
                    <a:lnTo>
                      <a:pt x="8486" y="3267"/>
                    </a:lnTo>
                    <a:lnTo>
                      <a:pt x="8530" y="3285"/>
                    </a:lnTo>
                    <a:lnTo>
                      <a:pt x="8565" y="3298"/>
                    </a:lnTo>
                    <a:lnTo>
                      <a:pt x="8597" y="3312"/>
                    </a:lnTo>
                    <a:lnTo>
                      <a:pt x="8628" y="3326"/>
                    </a:lnTo>
                    <a:lnTo>
                      <a:pt x="8655" y="3342"/>
                    </a:lnTo>
                    <a:lnTo>
                      <a:pt x="8679" y="3356"/>
                    </a:lnTo>
                    <a:lnTo>
                      <a:pt x="8703" y="3372"/>
                    </a:lnTo>
                    <a:lnTo>
                      <a:pt x="8722" y="3389"/>
                    </a:lnTo>
                    <a:lnTo>
                      <a:pt x="8740" y="3407"/>
                    </a:lnTo>
                    <a:lnTo>
                      <a:pt x="8756" y="3424"/>
                    </a:lnTo>
                    <a:lnTo>
                      <a:pt x="8768" y="3441"/>
                    </a:lnTo>
                    <a:lnTo>
                      <a:pt x="8780" y="3463"/>
                    </a:lnTo>
                    <a:lnTo>
                      <a:pt x="8788" y="3482"/>
                    </a:lnTo>
                    <a:lnTo>
                      <a:pt x="8795" y="3503"/>
                    </a:lnTo>
                    <a:lnTo>
                      <a:pt x="8799" y="3526"/>
                    </a:lnTo>
                    <a:lnTo>
                      <a:pt x="8803" y="3549"/>
                    </a:lnTo>
                    <a:lnTo>
                      <a:pt x="8803" y="3575"/>
                    </a:lnTo>
                    <a:lnTo>
                      <a:pt x="8803" y="3588"/>
                    </a:lnTo>
                    <a:lnTo>
                      <a:pt x="8801" y="3602"/>
                    </a:lnTo>
                    <a:lnTo>
                      <a:pt x="8800" y="3615"/>
                    </a:lnTo>
                    <a:lnTo>
                      <a:pt x="8798" y="3629"/>
                    </a:lnTo>
                    <a:lnTo>
                      <a:pt x="8795" y="3641"/>
                    </a:lnTo>
                    <a:lnTo>
                      <a:pt x="8792" y="3652"/>
                    </a:lnTo>
                    <a:lnTo>
                      <a:pt x="8788" y="3664"/>
                    </a:lnTo>
                    <a:lnTo>
                      <a:pt x="8784" y="3675"/>
                    </a:lnTo>
                    <a:lnTo>
                      <a:pt x="8779" y="3687"/>
                    </a:lnTo>
                    <a:lnTo>
                      <a:pt x="8772" y="3699"/>
                    </a:lnTo>
                    <a:lnTo>
                      <a:pt x="8765" y="3708"/>
                    </a:lnTo>
                    <a:lnTo>
                      <a:pt x="8759" y="3718"/>
                    </a:lnTo>
                    <a:lnTo>
                      <a:pt x="8750" y="3727"/>
                    </a:lnTo>
                    <a:lnTo>
                      <a:pt x="8742" y="3737"/>
                    </a:lnTo>
                    <a:lnTo>
                      <a:pt x="8734" y="3746"/>
                    </a:lnTo>
                    <a:lnTo>
                      <a:pt x="8723" y="3755"/>
                    </a:lnTo>
                    <a:lnTo>
                      <a:pt x="8714" y="3762"/>
                    </a:lnTo>
                    <a:lnTo>
                      <a:pt x="8703" y="3769"/>
                    </a:lnTo>
                    <a:lnTo>
                      <a:pt x="8692" y="3776"/>
                    </a:lnTo>
                    <a:lnTo>
                      <a:pt x="8679" y="3783"/>
                    </a:lnTo>
                    <a:lnTo>
                      <a:pt x="8667" y="3789"/>
                    </a:lnTo>
                    <a:lnTo>
                      <a:pt x="8655" y="3794"/>
                    </a:lnTo>
                    <a:lnTo>
                      <a:pt x="8641" y="3799"/>
                    </a:lnTo>
                    <a:lnTo>
                      <a:pt x="8628" y="3803"/>
                    </a:lnTo>
                    <a:lnTo>
                      <a:pt x="8597" y="3812"/>
                    </a:lnTo>
                    <a:lnTo>
                      <a:pt x="8568" y="3819"/>
                    </a:lnTo>
                    <a:lnTo>
                      <a:pt x="8534" y="3822"/>
                    </a:lnTo>
                    <a:lnTo>
                      <a:pt x="8498" y="3822"/>
                    </a:lnTo>
                    <a:lnTo>
                      <a:pt x="8475" y="3822"/>
                    </a:lnTo>
                    <a:lnTo>
                      <a:pt x="8450" y="3821"/>
                    </a:lnTo>
                    <a:lnTo>
                      <a:pt x="8425" y="3819"/>
                    </a:lnTo>
                    <a:lnTo>
                      <a:pt x="8404" y="3815"/>
                    </a:lnTo>
                    <a:lnTo>
                      <a:pt x="8379" y="3810"/>
                    </a:lnTo>
                    <a:lnTo>
                      <a:pt x="8358" y="3807"/>
                    </a:lnTo>
                    <a:lnTo>
                      <a:pt x="8335" y="3801"/>
                    </a:lnTo>
                    <a:lnTo>
                      <a:pt x="8314" y="3795"/>
                    </a:lnTo>
                    <a:lnTo>
                      <a:pt x="8292" y="3788"/>
                    </a:lnTo>
                    <a:lnTo>
                      <a:pt x="8272" y="3782"/>
                    </a:lnTo>
                    <a:lnTo>
                      <a:pt x="8251" y="3774"/>
                    </a:lnTo>
                    <a:lnTo>
                      <a:pt x="8233" y="3765"/>
                    </a:lnTo>
                    <a:lnTo>
                      <a:pt x="8215" y="3757"/>
                    </a:lnTo>
                    <a:lnTo>
                      <a:pt x="8196" y="3749"/>
                    </a:lnTo>
                    <a:lnTo>
                      <a:pt x="8180" y="3738"/>
                    </a:lnTo>
                    <a:lnTo>
                      <a:pt x="8163" y="3729"/>
                    </a:lnTo>
                    <a:lnTo>
                      <a:pt x="8113" y="3885"/>
                    </a:lnTo>
                    <a:close/>
                    <a:moveTo>
                      <a:pt x="6793" y="3906"/>
                    </a:moveTo>
                    <a:lnTo>
                      <a:pt x="6823" y="3922"/>
                    </a:lnTo>
                    <a:lnTo>
                      <a:pt x="6853" y="3936"/>
                    </a:lnTo>
                    <a:lnTo>
                      <a:pt x="6889" y="3949"/>
                    </a:lnTo>
                    <a:lnTo>
                      <a:pt x="6925" y="3960"/>
                    </a:lnTo>
                    <a:lnTo>
                      <a:pt x="6964" y="3968"/>
                    </a:lnTo>
                    <a:lnTo>
                      <a:pt x="7004" y="3974"/>
                    </a:lnTo>
                    <a:lnTo>
                      <a:pt x="7024" y="3977"/>
                    </a:lnTo>
                    <a:lnTo>
                      <a:pt x="7044" y="3979"/>
                    </a:lnTo>
                    <a:lnTo>
                      <a:pt x="7067" y="3979"/>
                    </a:lnTo>
                    <a:lnTo>
                      <a:pt x="7088" y="3980"/>
                    </a:lnTo>
                    <a:lnTo>
                      <a:pt x="7110" y="3979"/>
                    </a:lnTo>
                    <a:lnTo>
                      <a:pt x="7133" y="3978"/>
                    </a:lnTo>
                    <a:lnTo>
                      <a:pt x="7154" y="3977"/>
                    </a:lnTo>
                    <a:lnTo>
                      <a:pt x="7175" y="3974"/>
                    </a:lnTo>
                    <a:lnTo>
                      <a:pt x="7195" y="3971"/>
                    </a:lnTo>
                    <a:lnTo>
                      <a:pt x="7215" y="3967"/>
                    </a:lnTo>
                    <a:lnTo>
                      <a:pt x="7233" y="3962"/>
                    </a:lnTo>
                    <a:lnTo>
                      <a:pt x="7251" y="3958"/>
                    </a:lnTo>
                    <a:lnTo>
                      <a:pt x="7270" y="3952"/>
                    </a:lnTo>
                    <a:lnTo>
                      <a:pt x="7285" y="3946"/>
                    </a:lnTo>
                    <a:lnTo>
                      <a:pt x="7303" y="3938"/>
                    </a:lnTo>
                    <a:lnTo>
                      <a:pt x="7318" y="3930"/>
                    </a:lnTo>
                    <a:lnTo>
                      <a:pt x="7333" y="3921"/>
                    </a:lnTo>
                    <a:lnTo>
                      <a:pt x="7348" y="3912"/>
                    </a:lnTo>
                    <a:lnTo>
                      <a:pt x="7362" y="3903"/>
                    </a:lnTo>
                    <a:lnTo>
                      <a:pt x="7374" y="3892"/>
                    </a:lnTo>
                    <a:lnTo>
                      <a:pt x="7386" y="3882"/>
                    </a:lnTo>
                    <a:lnTo>
                      <a:pt x="7398" y="3871"/>
                    </a:lnTo>
                    <a:lnTo>
                      <a:pt x="7408" y="3857"/>
                    </a:lnTo>
                    <a:lnTo>
                      <a:pt x="7418" y="3846"/>
                    </a:lnTo>
                    <a:lnTo>
                      <a:pt x="7428" y="3833"/>
                    </a:lnTo>
                    <a:lnTo>
                      <a:pt x="7437" y="3821"/>
                    </a:lnTo>
                    <a:lnTo>
                      <a:pt x="7444" y="3807"/>
                    </a:lnTo>
                    <a:lnTo>
                      <a:pt x="7450" y="3791"/>
                    </a:lnTo>
                    <a:lnTo>
                      <a:pt x="7456" y="3778"/>
                    </a:lnTo>
                    <a:lnTo>
                      <a:pt x="7462" y="3762"/>
                    </a:lnTo>
                    <a:lnTo>
                      <a:pt x="7466" y="3748"/>
                    </a:lnTo>
                    <a:lnTo>
                      <a:pt x="7469" y="3730"/>
                    </a:lnTo>
                    <a:lnTo>
                      <a:pt x="7473" y="3714"/>
                    </a:lnTo>
                    <a:lnTo>
                      <a:pt x="7475" y="3699"/>
                    </a:lnTo>
                    <a:lnTo>
                      <a:pt x="7476" y="3680"/>
                    </a:lnTo>
                    <a:lnTo>
                      <a:pt x="7478" y="3663"/>
                    </a:lnTo>
                    <a:lnTo>
                      <a:pt x="7476" y="3636"/>
                    </a:lnTo>
                    <a:lnTo>
                      <a:pt x="7472" y="3608"/>
                    </a:lnTo>
                    <a:lnTo>
                      <a:pt x="7467" y="3583"/>
                    </a:lnTo>
                    <a:lnTo>
                      <a:pt x="7459" y="3558"/>
                    </a:lnTo>
                    <a:lnTo>
                      <a:pt x="7450" y="3535"/>
                    </a:lnTo>
                    <a:lnTo>
                      <a:pt x="7438" y="3514"/>
                    </a:lnTo>
                    <a:lnTo>
                      <a:pt x="7423" y="3492"/>
                    </a:lnTo>
                    <a:lnTo>
                      <a:pt x="7406" y="3473"/>
                    </a:lnTo>
                    <a:lnTo>
                      <a:pt x="7390" y="3456"/>
                    </a:lnTo>
                    <a:lnTo>
                      <a:pt x="7368" y="3437"/>
                    </a:lnTo>
                    <a:lnTo>
                      <a:pt x="7346" y="3421"/>
                    </a:lnTo>
                    <a:lnTo>
                      <a:pt x="7321" y="3405"/>
                    </a:lnTo>
                    <a:lnTo>
                      <a:pt x="7294" y="3390"/>
                    </a:lnTo>
                    <a:lnTo>
                      <a:pt x="7266" y="3376"/>
                    </a:lnTo>
                    <a:lnTo>
                      <a:pt x="7234" y="3362"/>
                    </a:lnTo>
                    <a:lnTo>
                      <a:pt x="7202" y="3349"/>
                    </a:lnTo>
                    <a:lnTo>
                      <a:pt x="7155" y="3331"/>
                    </a:lnTo>
                    <a:lnTo>
                      <a:pt x="7113" y="3310"/>
                    </a:lnTo>
                    <a:lnTo>
                      <a:pt x="7097" y="3301"/>
                    </a:lnTo>
                    <a:lnTo>
                      <a:pt x="7080" y="3292"/>
                    </a:lnTo>
                    <a:lnTo>
                      <a:pt x="7066" y="3281"/>
                    </a:lnTo>
                    <a:lnTo>
                      <a:pt x="7053" y="3272"/>
                    </a:lnTo>
                    <a:lnTo>
                      <a:pt x="7042" y="3261"/>
                    </a:lnTo>
                    <a:lnTo>
                      <a:pt x="7031" y="3250"/>
                    </a:lnTo>
                    <a:lnTo>
                      <a:pt x="7023" y="3239"/>
                    </a:lnTo>
                    <a:lnTo>
                      <a:pt x="7017" y="3227"/>
                    </a:lnTo>
                    <a:lnTo>
                      <a:pt x="7012" y="3215"/>
                    </a:lnTo>
                    <a:lnTo>
                      <a:pt x="7009" y="3198"/>
                    </a:lnTo>
                    <a:lnTo>
                      <a:pt x="7006" y="3185"/>
                    </a:lnTo>
                    <a:lnTo>
                      <a:pt x="7006" y="3170"/>
                    </a:lnTo>
                    <a:lnTo>
                      <a:pt x="7006" y="3155"/>
                    </a:lnTo>
                    <a:lnTo>
                      <a:pt x="7009" y="3140"/>
                    </a:lnTo>
                    <a:lnTo>
                      <a:pt x="7012" y="3127"/>
                    </a:lnTo>
                    <a:lnTo>
                      <a:pt x="7017" y="3114"/>
                    </a:lnTo>
                    <a:lnTo>
                      <a:pt x="7023" y="3102"/>
                    </a:lnTo>
                    <a:lnTo>
                      <a:pt x="7030" y="3089"/>
                    </a:lnTo>
                    <a:lnTo>
                      <a:pt x="7039" y="3078"/>
                    </a:lnTo>
                    <a:lnTo>
                      <a:pt x="7049" y="3068"/>
                    </a:lnTo>
                    <a:lnTo>
                      <a:pt x="7062" y="3059"/>
                    </a:lnTo>
                    <a:lnTo>
                      <a:pt x="7074" y="3051"/>
                    </a:lnTo>
                    <a:lnTo>
                      <a:pt x="7088" y="3044"/>
                    </a:lnTo>
                    <a:lnTo>
                      <a:pt x="7104" y="3038"/>
                    </a:lnTo>
                    <a:lnTo>
                      <a:pt x="7120" y="3033"/>
                    </a:lnTo>
                    <a:lnTo>
                      <a:pt x="7139" y="3029"/>
                    </a:lnTo>
                    <a:lnTo>
                      <a:pt x="7157" y="3026"/>
                    </a:lnTo>
                    <a:lnTo>
                      <a:pt x="7180" y="3025"/>
                    </a:lnTo>
                    <a:lnTo>
                      <a:pt x="7196" y="3026"/>
                    </a:lnTo>
                    <a:lnTo>
                      <a:pt x="7213" y="3027"/>
                    </a:lnTo>
                    <a:lnTo>
                      <a:pt x="7231" y="3029"/>
                    </a:lnTo>
                    <a:lnTo>
                      <a:pt x="7247" y="3032"/>
                    </a:lnTo>
                    <a:lnTo>
                      <a:pt x="7278" y="3040"/>
                    </a:lnTo>
                    <a:lnTo>
                      <a:pt x="7308" y="3049"/>
                    </a:lnTo>
                    <a:lnTo>
                      <a:pt x="7333" y="3057"/>
                    </a:lnTo>
                    <a:lnTo>
                      <a:pt x="7355" y="3066"/>
                    </a:lnTo>
                    <a:lnTo>
                      <a:pt x="7375" y="3077"/>
                    </a:lnTo>
                    <a:lnTo>
                      <a:pt x="7393" y="3086"/>
                    </a:lnTo>
                    <a:lnTo>
                      <a:pt x="7438" y="2949"/>
                    </a:lnTo>
                    <a:lnTo>
                      <a:pt x="7415" y="2937"/>
                    </a:lnTo>
                    <a:lnTo>
                      <a:pt x="7390" y="2925"/>
                    </a:lnTo>
                    <a:lnTo>
                      <a:pt x="7361" y="2914"/>
                    </a:lnTo>
                    <a:lnTo>
                      <a:pt x="7329" y="2903"/>
                    </a:lnTo>
                    <a:lnTo>
                      <a:pt x="7295" y="2896"/>
                    </a:lnTo>
                    <a:lnTo>
                      <a:pt x="7260" y="2890"/>
                    </a:lnTo>
                    <a:lnTo>
                      <a:pt x="7222" y="2886"/>
                    </a:lnTo>
                    <a:lnTo>
                      <a:pt x="7183" y="2885"/>
                    </a:lnTo>
                    <a:lnTo>
                      <a:pt x="7162" y="2886"/>
                    </a:lnTo>
                    <a:lnTo>
                      <a:pt x="7142" y="2887"/>
                    </a:lnTo>
                    <a:lnTo>
                      <a:pt x="7123" y="2888"/>
                    </a:lnTo>
                    <a:lnTo>
                      <a:pt x="7103" y="2891"/>
                    </a:lnTo>
                    <a:lnTo>
                      <a:pt x="7085" y="2894"/>
                    </a:lnTo>
                    <a:lnTo>
                      <a:pt x="7067" y="2898"/>
                    </a:lnTo>
                    <a:lnTo>
                      <a:pt x="7049" y="2903"/>
                    </a:lnTo>
                    <a:lnTo>
                      <a:pt x="7031" y="2909"/>
                    </a:lnTo>
                    <a:lnTo>
                      <a:pt x="7016" y="2917"/>
                    </a:lnTo>
                    <a:lnTo>
                      <a:pt x="7002" y="2923"/>
                    </a:lnTo>
                    <a:lnTo>
                      <a:pt x="6984" y="2930"/>
                    </a:lnTo>
                    <a:lnTo>
                      <a:pt x="6971" y="2938"/>
                    </a:lnTo>
                    <a:lnTo>
                      <a:pt x="6957" y="2947"/>
                    </a:lnTo>
                    <a:lnTo>
                      <a:pt x="6944" y="2956"/>
                    </a:lnTo>
                    <a:lnTo>
                      <a:pt x="6931" y="2965"/>
                    </a:lnTo>
                    <a:lnTo>
                      <a:pt x="6919" y="2976"/>
                    </a:lnTo>
                    <a:lnTo>
                      <a:pt x="6907" y="2987"/>
                    </a:lnTo>
                    <a:lnTo>
                      <a:pt x="6896" y="2998"/>
                    </a:lnTo>
                    <a:lnTo>
                      <a:pt x="6887" y="3009"/>
                    </a:lnTo>
                    <a:lnTo>
                      <a:pt x="6878" y="3020"/>
                    </a:lnTo>
                    <a:lnTo>
                      <a:pt x="6869" y="3035"/>
                    </a:lnTo>
                    <a:lnTo>
                      <a:pt x="6859" y="3047"/>
                    </a:lnTo>
                    <a:lnTo>
                      <a:pt x="6852" y="3061"/>
                    </a:lnTo>
                    <a:lnTo>
                      <a:pt x="6846" y="3072"/>
                    </a:lnTo>
                    <a:lnTo>
                      <a:pt x="6840" y="3088"/>
                    </a:lnTo>
                    <a:lnTo>
                      <a:pt x="6836" y="3102"/>
                    </a:lnTo>
                    <a:lnTo>
                      <a:pt x="6832" y="3116"/>
                    </a:lnTo>
                    <a:lnTo>
                      <a:pt x="6828" y="3132"/>
                    </a:lnTo>
                    <a:lnTo>
                      <a:pt x="6826" y="3146"/>
                    </a:lnTo>
                    <a:lnTo>
                      <a:pt x="6823" y="3163"/>
                    </a:lnTo>
                    <a:lnTo>
                      <a:pt x="6821" y="3178"/>
                    </a:lnTo>
                    <a:lnTo>
                      <a:pt x="6821" y="3192"/>
                    </a:lnTo>
                    <a:lnTo>
                      <a:pt x="6823" y="3217"/>
                    </a:lnTo>
                    <a:lnTo>
                      <a:pt x="6826" y="3239"/>
                    </a:lnTo>
                    <a:lnTo>
                      <a:pt x="6831" y="3260"/>
                    </a:lnTo>
                    <a:lnTo>
                      <a:pt x="6838" y="3281"/>
                    </a:lnTo>
                    <a:lnTo>
                      <a:pt x="6847" y="3302"/>
                    </a:lnTo>
                    <a:lnTo>
                      <a:pt x="6858" y="3322"/>
                    </a:lnTo>
                    <a:lnTo>
                      <a:pt x="6874" y="3343"/>
                    </a:lnTo>
                    <a:lnTo>
                      <a:pt x="6890" y="3362"/>
                    </a:lnTo>
                    <a:lnTo>
                      <a:pt x="6907" y="3380"/>
                    </a:lnTo>
                    <a:lnTo>
                      <a:pt x="6928" y="3399"/>
                    </a:lnTo>
                    <a:lnTo>
                      <a:pt x="6951" y="3415"/>
                    </a:lnTo>
                    <a:lnTo>
                      <a:pt x="6977" y="3432"/>
                    </a:lnTo>
                    <a:lnTo>
                      <a:pt x="7005" y="3446"/>
                    </a:lnTo>
                    <a:lnTo>
                      <a:pt x="7034" y="3463"/>
                    </a:lnTo>
                    <a:lnTo>
                      <a:pt x="7066" y="3477"/>
                    </a:lnTo>
                    <a:lnTo>
                      <a:pt x="7100" y="3490"/>
                    </a:lnTo>
                    <a:lnTo>
                      <a:pt x="7125" y="3500"/>
                    </a:lnTo>
                    <a:lnTo>
                      <a:pt x="7149" y="3510"/>
                    </a:lnTo>
                    <a:lnTo>
                      <a:pt x="7169" y="3520"/>
                    </a:lnTo>
                    <a:lnTo>
                      <a:pt x="7189" y="3530"/>
                    </a:lnTo>
                    <a:lnTo>
                      <a:pt x="7206" y="3540"/>
                    </a:lnTo>
                    <a:lnTo>
                      <a:pt x="7222" y="3549"/>
                    </a:lnTo>
                    <a:lnTo>
                      <a:pt x="7237" y="3559"/>
                    </a:lnTo>
                    <a:lnTo>
                      <a:pt x="7249" y="3572"/>
                    </a:lnTo>
                    <a:lnTo>
                      <a:pt x="7260" y="3583"/>
                    </a:lnTo>
                    <a:lnTo>
                      <a:pt x="7269" y="3594"/>
                    </a:lnTo>
                    <a:lnTo>
                      <a:pt x="7276" y="3606"/>
                    </a:lnTo>
                    <a:lnTo>
                      <a:pt x="7282" y="3620"/>
                    </a:lnTo>
                    <a:lnTo>
                      <a:pt x="7287" y="3635"/>
                    </a:lnTo>
                    <a:lnTo>
                      <a:pt x="7290" y="3649"/>
                    </a:lnTo>
                    <a:lnTo>
                      <a:pt x="7291" y="3664"/>
                    </a:lnTo>
                    <a:lnTo>
                      <a:pt x="7292" y="3680"/>
                    </a:lnTo>
                    <a:lnTo>
                      <a:pt x="7291" y="3699"/>
                    </a:lnTo>
                    <a:lnTo>
                      <a:pt x="7289" y="3713"/>
                    </a:lnTo>
                    <a:lnTo>
                      <a:pt x="7285" y="3727"/>
                    </a:lnTo>
                    <a:lnTo>
                      <a:pt x="7280" y="3743"/>
                    </a:lnTo>
                    <a:lnTo>
                      <a:pt x="7273" y="3757"/>
                    </a:lnTo>
                    <a:lnTo>
                      <a:pt x="7266" y="3769"/>
                    </a:lnTo>
                    <a:lnTo>
                      <a:pt x="7256" y="3782"/>
                    </a:lnTo>
                    <a:lnTo>
                      <a:pt x="7244" y="3793"/>
                    </a:lnTo>
                    <a:lnTo>
                      <a:pt x="7229" y="3802"/>
                    </a:lnTo>
                    <a:lnTo>
                      <a:pt x="7216" y="3812"/>
                    </a:lnTo>
                    <a:lnTo>
                      <a:pt x="7199" y="3820"/>
                    </a:lnTo>
                    <a:lnTo>
                      <a:pt x="7182" y="3826"/>
                    </a:lnTo>
                    <a:lnTo>
                      <a:pt x="7161" y="3831"/>
                    </a:lnTo>
                    <a:lnTo>
                      <a:pt x="7140" y="3834"/>
                    </a:lnTo>
                    <a:lnTo>
                      <a:pt x="7117" y="3837"/>
                    </a:lnTo>
                    <a:lnTo>
                      <a:pt x="7092" y="3838"/>
                    </a:lnTo>
                    <a:lnTo>
                      <a:pt x="7074" y="3837"/>
                    </a:lnTo>
                    <a:lnTo>
                      <a:pt x="7056" y="3835"/>
                    </a:lnTo>
                    <a:lnTo>
                      <a:pt x="7037" y="3834"/>
                    </a:lnTo>
                    <a:lnTo>
                      <a:pt x="7021" y="3831"/>
                    </a:lnTo>
                    <a:lnTo>
                      <a:pt x="6985" y="3823"/>
                    </a:lnTo>
                    <a:lnTo>
                      <a:pt x="6951" y="3813"/>
                    </a:lnTo>
                    <a:lnTo>
                      <a:pt x="6920" y="3801"/>
                    </a:lnTo>
                    <a:lnTo>
                      <a:pt x="6890" y="3789"/>
                    </a:lnTo>
                    <a:lnTo>
                      <a:pt x="6862" y="3776"/>
                    </a:lnTo>
                    <a:lnTo>
                      <a:pt x="6839" y="3763"/>
                    </a:lnTo>
                    <a:lnTo>
                      <a:pt x="6793" y="3906"/>
                    </a:lnTo>
                    <a:close/>
                    <a:moveTo>
                      <a:pt x="5936" y="3906"/>
                    </a:moveTo>
                    <a:lnTo>
                      <a:pt x="5965" y="3922"/>
                    </a:lnTo>
                    <a:lnTo>
                      <a:pt x="5997" y="3936"/>
                    </a:lnTo>
                    <a:lnTo>
                      <a:pt x="6031" y="3949"/>
                    </a:lnTo>
                    <a:lnTo>
                      <a:pt x="6068" y="3960"/>
                    </a:lnTo>
                    <a:lnTo>
                      <a:pt x="6107" y="3968"/>
                    </a:lnTo>
                    <a:lnTo>
                      <a:pt x="6146" y="3974"/>
                    </a:lnTo>
                    <a:lnTo>
                      <a:pt x="6167" y="3977"/>
                    </a:lnTo>
                    <a:lnTo>
                      <a:pt x="6188" y="3979"/>
                    </a:lnTo>
                    <a:lnTo>
                      <a:pt x="6208" y="3979"/>
                    </a:lnTo>
                    <a:lnTo>
                      <a:pt x="6231" y="3980"/>
                    </a:lnTo>
                    <a:lnTo>
                      <a:pt x="6252" y="3979"/>
                    </a:lnTo>
                    <a:lnTo>
                      <a:pt x="6276" y="3978"/>
                    </a:lnTo>
                    <a:lnTo>
                      <a:pt x="6296" y="3977"/>
                    </a:lnTo>
                    <a:lnTo>
                      <a:pt x="6317" y="3974"/>
                    </a:lnTo>
                    <a:lnTo>
                      <a:pt x="6337" y="3971"/>
                    </a:lnTo>
                    <a:lnTo>
                      <a:pt x="6357" y="3967"/>
                    </a:lnTo>
                    <a:lnTo>
                      <a:pt x="6375" y="3962"/>
                    </a:lnTo>
                    <a:lnTo>
                      <a:pt x="6395" y="3958"/>
                    </a:lnTo>
                    <a:lnTo>
                      <a:pt x="6412" y="3952"/>
                    </a:lnTo>
                    <a:lnTo>
                      <a:pt x="6429" y="3946"/>
                    </a:lnTo>
                    <a:lnTo>
                      <a:pt x="6445" y="3938"/>
                    </a:lnTo>
                    <a:lnTo>
                      <a:pt x="6462" y="3930"/>
                    </a:lnTo>
                    <a:lnTo>
                      <a:pt x="6476" y="3921"/>
                    </a:lnTo>
                    <a:lnTo>
                      <a:pt x="6490" y="3912"/>
                    </a:lnTo>
                    <a:lnTo>
                      <a:pt x="6504" y="3903"/>
                    </a:lnTo>
                    <a:lnTo>
                      <a:pt x="6517" y="3892"/>
                    </a:lnTo>
                    <a:lnTo>
                      <a:pt x="6529" y="3882"/>
                    </a:lnTo>
                    <a:lnTo>
                      <a:pt x="6540" y="3871"/>
                    </a:lnTo>
                    <a:lnTo>
                      <a:pt x="6551" y="3857"/>
                    </a:lnTo>
                    <a:lnTo>
                      <a:pt x="6560" y="3846"/>
                    </a:lnTo>
                    <a:lnTo>
                      <a:pt x="6570" y="3833"/>
                    </a:lnTo>
                    <a:lnTo>
                      <a:pt x="6579" y="3821"/>
                    </a:lnTo>
                    <a:lnTo>
                      <a:pt x="6587" y="3807"/>
                    </a:lnTo>
                    <a:lnTo>
                      <a:pt x="6594" y="3791"/>
                    </a:lnTo>
                    <a:lnTo>
                      <a:pt x="6600" y="3778"/>
                    </a:lnTo>
                    <a:lnTo>
                      <a:pt x="6604" y="3762"/>
                    </a:lnTo>
                    <a:lnTo>
                      <a:pt x="6610" y="3748"/>
                    </a:lnTo>
                    <a:lnTo>
                      <a:pt x="6614" y="3730"/>
                    </a:lnTo>
                    <a:lnTo>
                      <a:pt x="6616" y="3714"/>
                    </a:lnTo>
                    <a:lnTo>
                      <a:pt x="6618" y="3699"/>
                    </a:lnTo>
                    <a:lnTo>
                      <a:pt x="6620" y="3680"/>
                    </a:lnTo>
                    <a:lnTo>
                      <a:pt x="6620" y="3663"/>
                    </a:lnTo>
                    <a:lnTo>
                      <a:pt x="6618" y="3636"/>
                    </a:lnTo>
                    <a:lnTo>
                      <a:pt x="6616" y="3608"/>
                    </a:lnTo>
                    <a:lnTo>
                      <a:pt x="6610" y="3583"/>
                    </a:lnTo>
                    <a:lnTo>
                      <a:pt x="6602" y="3558"/>
                    </a:lnTo>
                    <a:lnTo>
                      <a:pt x="6593" y="3535"/>
                    </a:lnTo>
                    <a:lnTo>
                      <a:pt x="6580" y="3514"/>
                    </a:lnTo>
                    <a:lnTo>
                      <a:pt x="6566" y="3492"/>
                    </a:lnTo>
                    <a:lnTo>
                      <a:pt x="6550" y="3473"/>
                    </a:lnTo>
                    <a:lnTo>
                      <a:pt x="6532" y="3456"/>
                    </a:lnTo>
                    <a:lnTo>
                      <a:pt x="6511" y="3437"/>
                    </a:lnTo>
                    <a:lnTo>
                      <a:pt x="6489" y="3421"/>
                    </a:lnTo>
                    <a:lnTo>
                      <a:pt x="6464" y="3405"/>
                    </a:lnTo>
                    <a:lnTo>
                      <a:pt x="6437" y="3390"/>
                    </a:lnTo>
                    <a:lnTo>
                      <a:pt x="6408" y="3376"/>
                    </a:lnTo>
                    <a:lnTo>
                      <a:pt x="6378" y="3362"/>
                    </a:lnTo>
                    <a:lnTo>
                      <a:pt x="6345" y="3349"/>
                    </a:lnTo>
                    <a:lnTo>
                      <a:pt x="6297" y="3331"/>
                    </a:lnTo>
                    <a:lnTo>
                      <a:pt x="6256" y="3310"/>
                    </a:lnTo>
                    <a:lnTo>
                      <a:pt x="6239" y="3301"/>
                    </a:lnTo>
                    <a:lnTo>
                      <a:pt x="6223" y="3292"/>
                    </a:lnTo>
                    <a:lnTo>
                      <a:pt x="6208" y="3281"/>
                    </a:lnTo>
                    <a:lnTo>
                      <a:pt x="6195" y="3272"/>
                    </a:lnTo>
                    <a:lnTo>
                      <a:pt x="6184" y="3261"/>
                    </a:lnTo>
                    <a:lnTo>
                      <a:pt x="6175" y="3250"/>
                    </a:lnTo>
                    <a:lnTo>
                      <a:pt x="6167" y="3239"/>
                    </a:lnTo>
                    <a:lnTo>
                      <a:pt x="6159" y="3227"/>
                    </a:lnTo>
                    <a:lnTo>
                      <a:pt x="6155" y="3215"/>
                    </a:lnTo>
                    <a:lnTo>
                      <a:pt x="6151" y="3198"/>
                    </a:lnTo>
                    <a:lnTo>
                      <a:pt x="6149" y="3185"/>
                    </a:lnTo>
                    <a:lnTo>
                      <a:pt x="6148" y="3170"/>
                    </a:lnTo>
                    <a:lnTo>
                      <a:pt x="6149" y="3155"/>
                    </a:lnTo>
                    <a:lnTo>
                      <a:pt x="6151" y="3140"/>
                    </a:lnTo>
                    <a:lnTo>
                      <a:pt x="6155" y="3127"/>
                    </a:lnTo>
                    <a:lnTo>
                      <a:pt x="6159" y="3114"/>
                    </a:lnTo>
                    <a:lnTo>
                      <a:pt x="6165" y="3102"/>
                    </a:lnTo>
                    <a:lnTo>
                      <a:pt x="6172" y="3089"/>
                    </a:lnTo>
                    <a:lnTo>
                      <a:pt x="6183" y="3078"/>
                    </a:lnTo>
                    <a:lnTo>
                      <a:pt x="6193" y="3068"/>
                    </a:lnTo>
                    <a:lnTo>
                      <a:pt x="6203" y="3059"/>
                    </a:lnTo>
                    <a:lnTo>
                      <a:pt x="6219" y="3051"/>
                    </a:lnTo>
                    <a:lnTo>
                      <a:pt x="6232" y="3044"/>
                    </a:lnTo>
                    <a:lnTo>
                      <a:pt x="6246" y="3038"/>
                    </a:lnTo>
                    <a:lnTo>
                      <a:pt x="6264" y="3033"/>
                    </a:lnTo>
                    <a:lnTo>
                      <a:pt x="6282" y="3029"/>
                    </a:lnTo>
                    <a:lnTo>
                      <a:pt x="6301" y="3026"/>
                    </a:lnTo>
                    <a:lnTo>
                      <a:pt x="6321" y="3025"/>
                    </a:lnTo>
                    <a:lnTo>
                      <a:pt x="6340" y="3026"/>
                    </a:lnTo>
                    <a:lnTo>
                      <a:pt x="6357" y="3027"/>
                    </a:lnTo>
                    <a:lnTo>
                      <a:pt x="6373" y="3029"/>
                    </a:lnTo>
                    <a:lnTo>
                      <a:pt x="6390" y="3032"/>
                    </a:lnTo>
                    <a:lnTo>
                      <a:pt x="6421" y="3040"/>
                    </a:lnTo>
                    <a:lnTo>
                      <a:pt x="6449" y="3049"/>
                    </a:lnTo>
                    <a:lnTo>
                      <a:pt x="6475" y="3057"/>
                    </a:lnTo>
                    <a:lnTo>
                      <a:pt x="6499" y="3066"/>
                    </a:lnTo>
                    <a:lnTo>
                      <a:pt x="6519" y="3077"/>
                    </a:lnTo>
                    <a:lnTo>
                      <a:pt x="6535" y="3086"/>
                    </a:lnTo>
                    <a:lnTo>
                      <a:pt x="6582" y="2949"/>
                    </a:lnTo>
                    <a:lnTo>
                      <a:pt x="6558" y="2937"/>
                    </a:lnTo>
                    <a:lnTo>
                      <a:pt x="6533" y="2925"/>
                    </a:lnTo>
                    <a:lnTo>
                      <a:pt x="6504" y="2914"/>
                    </a:lnTo>
                    <a:lnTo>
                      <a:pt x="6472" y="2903"/>
                    </a:lnTo>
                    <a:lnTo>
                      <a:pt x="6438" y="2896"/>
                    </a:lnTo>
                    <a:lnTo>
                      <a:pt x="6403" y="2890"/>
                    </a:lnTo>
                    <a:lnTo>
                      <a:pt x="6365" y="2886"/>
                    </a:lnTo>
                    <a:lnTo>
                      <a:pt x="6325" y="2885"/>
                    </a:lnTo>
                    <a:lnTo>
                      <a:pt x="6305" y="2886"/>
                    </a:lnTo>
                    <a:lnTo>
                      <a:pt x="6285" y="2887"/>
                    </a:lnTo>
                    <a:lnTo>
                      <a:pt x="6265" y="2888"/>
                    </a:lnTo>
                    <a:lnTo>
                      <a:pt x="6246" y="2891"/>
                    </a:lnTo>
                    <a:lnTo>
                      <a:pt x="6228" y="2894"/>
                    </a:lnTo>
                    <a:lnTo>
                      <a:pt x="6208" y="2898"/>
                    </a:lnTo>
                    <a:lnTo>
                      <a:pt x="6191" y="2903"/>
                    </a:lnTo>
                    <a:lnTo>
                      <a:pt x="6176" y="2909"/>
                    </a:lnTo>
                    <a:lnTo>
                      <a:pt x="6159" y="2917"/>
                    </a:lnTo>
                    <a:lnTo>
                      <a:pt x="6143" y="2923"/>
                    </a:lnTo>
                    <a:lnTo>
                      <a:pt x="6127" y="2930"/>
                    </a:lnTo>
                    <a:lnTo>
                      <a:pt x="6113" y="2938"/>
                    </a:lnTo>
                    <a:lnTo>
                      <a:pt x="6100" y="2947"/>
                    </a:lnTo>
                    <a:lnTo>
                      <a:pt x="6085" y="2956"/>
                    </a:lnTo>
                    <a:lnTo>
                      <a:pt x="6073" y="2965"/>
                    </a:lnTo>
                    <a:lnTo>
                      <a:pt x="6061" y="2976"/>
                    </a:lnTo>
                    <a:lnTo>
                      <a:pt x="6050" y="2987"/>
                    </a:lnTo>
                    <a:lnTo>
                      <a:pt x="6040" y="2998"/>
                    </a:lnTo>
                    <a:lnTo>
                      <a:pt x="6030" y="3009"/>
                    </a:lnTo>
                    <a:lnTo>
                      <a:pt x="6019" y="3020"/>
                    </a:lnTo>
                    <a:lnTo>
                      <a:pt x="6011" y="3035"/>
                    </a:lnTo>
                    <a:lnTo>
                      <a:pt x="6004" y="3047"/>
                    </a:lnTo>
                    <a:lnTo>
                      <a:pt x="5996" y="3061"/>
                    </a:lnTo>
                    <a:lnTo>
                      <a:pt x="5990" y="3072"/>
                    </a:lnTo>
                    <a:lnTo>
                      <a:pt x="5984" y="3088"/>
                    </a:lnTo>
                    <a:lnTo>
                      <a:pt x="5979" y="3102"/>
                    </a:lnTo>
                    <a:lnTo>
                      <a:pt x="5974" y="3116"/>
                    </a:lnTo>
                    <a:lnTo>
                      <a:pt x="5971" y="3132"/>
                    </a:lnTo>
                    <a:lnTo>
                      <a:pt x="5967" y="3146"/>
                    </a:lnTo>
                    <a:lnTo>
                      <a:pt x="5966" y="3163"/>
                    </a:lnTo>
                    <a:lnTo>
                      <a:pt x="5965" y="3178"/>
                    </a:lnTo>
                    <a:lnTo>
                      <a:pt x="5964" y="3192"/>
                    </a:lnTo>
                    <a:lnTo>
                      <a:pt x="5965" y="3217"/>
                    </a:lnTo>
                    <a:lnTo>
                      <a:pt x="5970" y="3239"/>
                    </a:lnTo>
                    <a:lnTo>
                      <a:pt x="5974" y="3260"/>
                    </a:lnTo>
                    <a:lnTo>
                      <a:pt x="5981" y="3281"/>
                    </a:lnTo>
                    <a:lnTo>
                      <a:pt x="5991" y="3302"/>
                    </a:lnTo>
                    <a:lnTo>
                      <a:pt x="6003" y="3322"/>
                    </a:lnTo>
                    <a:lnTo>
                      <a:pt x="6016" y="3343"/>
                    </a:lnTo>
                    <a:lnTo>
                      <a:pt x="6032" y="3362"/>
                    </a:lnTo>
                    <a:lnTo>
                      <a:pt x="6051" y="3380"/>
                    </a:lnTo>
                    <a:lnTo>
                      <a:pt x="6070" y="3399"/>
                    </a:lnTo>
                    <a:lnTo>
                      <a:pt x="6095" y="3415"/>
                    </a:lnTo>
                    <a:lnTo>
                      <a:pt x="6119" y="3432"/>
                    </a:lnTo>
                    <a:lnTo>
                      <a:pt x="6146" y="3446"/>
                    </a:lnTo>
                    <a:lnTo>
                      <a:pt x="6177" y="3463"/>
                    </a:lnTo>
                    <a:lnTo>
                      <a:pt x="6208" y="3477"/>
                    </a:lnTo>
                    <a:lnTo>
                      <a:pt x="6244" y="3490"/>
                    </a:lnTo>
                    <a:lnTo>
                      <a:pt x="6269" y="3500"/>
                    </a:lnTo>
                    <a:lnTo>
                      <a:pt x="6291" y="3510"/>
                    </a:lnTo>
                    <a:lnTo>
                      <a:pt x="6312" y="3520"/>
                    </a:lnTo>
                    <a:lnTo>
                      <a:pt x="6333" y="3530"/>
                    </a:lnTo>
                    <a:lnTo>
                      <a:pt x="6350" y="3540"/>
                    </a:lnTo>
                    <a:lnTo>
                      <a:pt x="6365" y="3549"/>
                    </a:lnTo>
                    <a:lnTo>
                      <a:pt x="6379" y="3559"/>
                    </a:lnTo>
                    <a:lnTo>
                      <a:pt x="6393" y="3572"/>
                    </a:lnTo>
                    <a:lnTo>
                      <a:pt x="6403" y="3583"/>
                    </a:lnTo>
                    <a:lnTo>
                      <a:pt x="6412" y="3594"/>
                    </a:lnTo>
                    <a:lnTo>
                      <a:pt x="6419" y="3606"/>
                    </a:lnTo>
                    <a:lnTo>
                      <a:pt x="6425" y="3620"/>
                    </a:lnTo>
                    <a:lnTo>
                      <a:pt x="6430" y="3635"/>
                    </a:lnTo>
                    <a:lnTo>
                      <a:pt x="6432" y="3649"/>
                    </a:lnTo>
                    <a:lnTo>
                      <a:pt x="6436" y="3664"/>
                    </a:lnTo>
                    <a:lnTo>
                      <a:pt x="6436" y="3680"/>
                    </a:lnTo>
                    <a:lnTo>
                      <a:pt x="6436" y="3699"/>
                    </a:lnTo>
                    <a:lnTo>
                      <a:pt x="6432" y="3713"/>
                    </a:lnTo>
                    <a:lnTo>
                      <a:pt x="6429" y="3727"/>
                    </a:lnTo>
                    <a:lnTo>
                      <a:pt x="6424" y="3743"/>
                    </a:lnTo>
                    <a:lnTo>
                      <a:pt x="6417" y="3757"/>
                    </a:lnTo>
                    <a:lnTo>
                      <a:pt x="6408" y="3769"/>
                    </a:lnTo>
                    <a:lnTo>
                      <a:pt x="6399" y="3782"/>
                    </a:lnTo>
                    <a:lnTo>
                      <a:pt x="6386" y="3793"/>
                    </a:lnTo>
                    <a:lnTo>
                      <a:pt x="6373" y="3802"/>
                    </a:lnTo>
                    <a:lnTo>
                      <a:pt x="6359" y="3812"/>
                    </a:lnTo>
                    <a:lnTo>
                      <a:pt x="6342" y="3820"/>
                    </a:lnTo>
                    <a:lnTo>
                      <a:pt x="6323" y="3826"/>
                    </a:lnTo>
                    <a:lnTo>
                      <a:pt x="6303" y="3831"/>
                    </a:lnTo>
                    <a:lnTo>
                      <a:pt x="6283" y="3834"/>
                    </a:lnTo>
                    <a:lnTo>
                      <a:pt x="6259" y="3837"/>
                    </a:lnTo>
                    <a:lnTo>
                      <a:pt x="6235" y="3838"/>
                    </a:lnTo>
                    <a:lnTo>
                      <a:pt x="6216" y="3837"/>
                    </a:lnTo>
                    <a:lnTo>
                      <a:pt x="6199" y="3835"/>
                    </a:lnTo>
                    <a:lnTo>
                      <a:pt x="6182" y="3834"/>
                    </a:lnTo>
                    <a:lnTo>
                      <a:pt x="6163" y="3831"/>
                    </a:lnTo>
                    <a:lnTo>
                      <a:pt x="6127" y="3823"/>
                    </a:lnTo>
                    <a:lnTo>
                      <a:pt x="6095" y="3813"/>
                    </a:lnTo>
                    <a:lnTo>
                      <a:pt x="6062" y="3801"/>
                    </a:lnTo>
                    <a:lnTo>
                      <a:pt x="6032" y="3789"/>
                    </a:lnTo>
                    <a:lnTo>
                      <a:pt x="6005" y="3776"/>
                    </a:lnTo>
                    <a:lnTo>
                      <a:pt x="5981" y="3763"/>
                    </a:lnTo>
                    <a:lnTo>
                      <a:pt x="5936" y="3906"/>
                    </a:lnTo>
                    <a:close/>
                    <a:moveTo>
                      <a:pt x="5764" y="3469"/>
                    </a:moveTo>
                    <a:lnTo>
                      <a:pt x="5768" y="3452"/>
                    </a:lnTo>
                    <a:lnTo>
                      <a:pt x="5769" y="3431"/>
                    </a:lnTo>
                    <a:lnTo>
                      <a:pt x="5770" y="3408"/>
                    </a:lnTo>
                    <a:lnTo>
                      <a:pt x="5772" y="3380"/>
                    </a:lnTo>
                    <a:lnTo>
                      <a:pt x="5770" y="3343"/>
                    </a:lnTo>
                    <a:lnTo>
                      <a:pt x="5767" y="3302"/>
                    </a:lnTo>
                    <a:lnTo>
                      <a:pt x="5764" y="3283"/>
                    </a:lnTo>
                    <a:lnTo>
                      <a:pt x="5761" y="3262"/>
                    </a:lnTo>
                    <a:lnTo>
                      <a:pt x="5757" y="3242"/>
                    </a:lnTo>
                    <a:lnTo>
                      <a:pt x="5752" y="3222"/>
                    </a:lnTo>
                    <a:lnTo>
                      <a:pt x="5748" y="3200"/>
                    </a:lnTo>
                    <a:lnTo>
                      <a:pt x="5742" y="3179"/>
                    </a:lnTo>
                    <a:lnTo>
                      <a:pt x="5734" y="3160"/>
                    </a:lnTo>
                    <a:lnTo>
                      <a:pt x="5725" y="3138"/>
                    </a:lnTo>
                    <a:lnTo>
                      <a:pt x="5717" y="3118"/>
                    </a:lnTo>
                    <a:lnTo>
                      <a:pt x="5707" y="3098"/>
                    </a:lnTo>
                    <a:lnTo>
                      <a:pt x="5696" y="3079"/>
                    </a:lnTo>
                    <a:lnTo>
                      <a:pt x="5685" y="3061"/>
                    </a:lnTo>
                    <a:lnTo>
                      <a:pt x="5673" y="3043"/>
                    </a:lnTo>
                    <a:lnTo>
                      <a:pt x="5659" y="3024"/>
                    </a:lnTo>
                    <a:lnTo>
                      <a:pt x="5643" y="3007"/>
                    </a:lnTo>
                    <a:lnTo>
                      <a:pt x="5628" y="2991"/>
                    </a:lnTo>
                    <a:lnTo>
                      <a:pt x="5610" y="2976"/>
                    </a:lnTo>
                    <a:lnTo>
                      <a:pt x="5592" y="2961"/>
                    </a:lnTo>
                    <a:lnTo>
                      <a:pt x="5573" y="2947"/>
                    </a:lnTo>
                    <a:lnTo>
                      <a:pt x="5553" y="2936"/>
                    </a:lnTo>
                    <a:lnTo>
                      <a:pt x="5531" y="2925"/>
                    </a:lnTo>
                    <a:lnTo>
                      <a:pt x="5508" y="2916"/>
                    </a:lnTo>
                    <a:lnTo>
                      <a:pt x="5483" y="2905"/>
                    </a:lnTo>
                    <a:lnTo>
                      <a:pt x="5457" y="2898"/>
                    </a:lnTo>
                    <a:lnTo>
                      <a:pt x="5431" y="2892"/>
                    </a:lnTo>
                    <a:lnTo>
                      <a:pt x="5402" y="2888"/>
                    </a:lnTo>
                    <a:lnTo>
                      <a:pt x="5373" y="2886"/>
                    </a:lnTo>
                    <a:lnTo>
                      <a:pt x="5341" y="2885"/>
                    </a:lnTo>
                    <a:lnTo>
                      <a:pt x="5314" y="2886"/>
                    </a:lnTo>
                    <a:lnTo>
                      <a:pt x="5285" y="2888"/>
                    </a:lnTo>
                    <a:lnTo>
                      <a:pt x="5258" y="2892"/>
                    </a:lnTo>
                    <a:lnTo>
                      <a:pt x="5232" y="2896"/>
                    </a:lnTo>
                    <a:lnTo>
                      <a:pt x="5207" y="2901"/>
                    </a:lnTo>
                    <a:lnTo>
                      <a:pt x="5182" y="2909"/>
                    </a:lnTo>
                    <a:lnTo>
                      <a:pt x="5158" y="2920"/>
                    </a:lnTo>
                    <a:lnTo>
                      <a:pt x="5135" y="2930"/>
                    </a:lnTo>
                    <a:lnTo>
                      <a:pt x="5112" y="2941"/>
                    </a:lnTo>
                    <a:lnTo>
                      <a:pt x="5092" y="2951"/>
                    </a:lnTo>
                    <a:lnTo>
                      <a:pt x="5072" y="2965"/>
                    </a:lnTo>
                    <a:lnTo>
                      <a:pt x="5051" y="2981"/>
                    </a:lnTo>
                    <a:lnTo>
                      <a:pt x="5031" y="2998"/>
                    </a:lnTo>
                    <a:lnTo>
                      <a:pt x="5014" y="3013"/>
                    </a:lnTo>
                    <a:lnTo>
                      <a:pt x="4996" y="3030"/>
                    </a:lnTo>
                    <a:lnTo>
                      <a:pt x="4980" y="3050"/>
                    </a:lnTo>
                    <a:lnTo>
                      <a:pt x="4965" y="3069"/>
                    </a:lnTo>
                    <a:lnTo>
                      <a:pt x="4949" y="3089"/>
                    </a:lnTo>
                    <a:lnTo>
                      <a:pt x="4935" y="3110"/>
                    </a:lnTo>
                    <a:lnTo>
                      <a:pt x="4923" y="3133"/>
                    </a:lnTo>
                    <a:lnTo>
                      <a:pt x="4912" y="3155"/>
                    </a:lnTo>
                    <a:lnTo>
                      <a:pt x="4901" y="3179"/>
                    </a:lnTo>
                    <a:lnTo>
                      <a:pt x="4891" y="3204"/>
                    </a:lnTo>
                    <a:lnTo>
                      <a:pt x="4882" y="3229"/>
                    </a:lnTo>
                    <a:lnTo>
                      <a:pt x="4872" y="3255"/>
                    </a:lnTo>
                    <a:lnTo>
                      <a:pt x="4866" y="3281"/>
                    </a:lnTo>
                    <a:lnTo>
                      <a:pt x="4860" y="3309"/>
                    </a:lnTo>
                    <a:lnTo>
                      <a:pt x="4856" y="3337"/>
                    </a:lnTo>
                    <a:lnTo>
                      <a:pt x="4852" y="3363"/>
                    </a:lnTo>
                    <a:lnTo>
                      <a:pt x="4850" y="3393"/>
                    </a:lnTo>
                    <a:lnTo>
                      <a:pt x="4848" y="3422"/>
                    </a:lnTo>
                    <a:lnTo>
                      <a:pt x="4847" y="3452"/>
                    </a:lnTo>
                    <a:lnTo>
                      <a:pt x="4848" y="3481"/>
                    </a:lnTo>
                    <a:lnTo>
                      <a:pt x="4850" y="3509"/>
                    </a:lnTo>
                    <a:lnTo>
                      <a:pt x="4852" y="3537"/>
                    </a:lnTo>
                    <a:lnTo>
                      <a:pt x="4857" y="3564"/>
                    </a:lnTo>
                    <a:lnTo>
                      <a:pt x="4862" y="3591"/>
                    </a:lnTo>
                    <a:lnTo>
                      <a:pt x="4866" y="3617"/>
                    </a:lnTo>
                    <a:lnTo>
                      <a:pt x="4875" y="3642"/>
                    </a:lnTo>
                    <a:lnTo>
                      <a:pt x="4884" y="3667"/>
                    </a:lnTo>
                    <a:lnTo>
                      <a:pt x="4892" y="3691"/>
                    </a:lnTo>
                    <a:lnTo>
                      <a:pt x="4902" y="3713"/>
                    </a:lnTo>
                    <a:lnTo>
                      <a:pt x="4914" y="3735"/>
                    </a:lnTo>
                    <a:lnTo>
                      <a:pt x="4926" y="3757"/>
                    </a:lnTo>
                    <a:lnTo>
                      <a:pt x="4939" y="3778"/>
                    </a:lnTo>
                    <a:lnTo>
                      <a:pt x="4953" y="3796"/>
                    </a:lnTo>
                    <a:lnTo>
                      <a:pt x="4969" y="3817"/>
                    </a:lnTo>
                    <a:lnTo>
                      <a:pt x="4985" y="3834"/>
                    </a:lnTo>
                    <a:lnTo>
                      <a:pt x="5000" y="3851"/>
                    </a:lnTo>
                    <a:lnTo>
                      <a:pt x="5020" y="3867"/>
                    </a:lnTo>
                    <a:lnTo>
                      <a:pt x="5038" y="3882"/>
                    </a:lnTo>
                    <a:lnTo>
                      <a:pt x="5058" y="3896"/>
                    </a:lnTo>
                    <a:lnTo>
                      <a:pt x="5080" y="3909"/>
                    </a:lnTo>
                    <a:lnTo>
                      <a:pt x="5101" y="3921"/>
                    </a:lnTo>
                    <a:lnTo>
                      <a:pt x="5124" y="3933"/>
                    </a:lnTo>
                    <a:lnTo>
                      <a:pt x="5147" y="3943"/>
                    </a:lnTo>
                    <a:lnTo>
                      <a:pt x="5170" y="3952"/>
                    </a:lnTo>
                    <a:lnTo>
                      <a:pt x="5196" y="3959"/>
                    </a:lnTo>
                    <a:lnTo>
                      <a:pt x="5222" y="3965"/>
                    </a:lnTo>
                    <a:lnTo>
                      <a:pt x="5248" y="3971"/>
                    </a:lnTo>
                    <a:lnTo>
                      <a:pt x="5276" y="3974"/>
                    </a:lnTo>
                    <a:lnTo>
                      <a:pt x="5303" y="3978"/>
                    </a:lnTo>
                    <a:lnTo>
                      <a:pt x="5333" y="3979"/>
                    </a:lnTo>
                    <a:lnTo>
                      <a:pt x="5362" y="3980"/>
                    </a:lnTo>
                    <a:lnTo>
                      <a:pt x="5393" y="3979"/>
                    </a:lnTo>
                    <a:lnTo>
                      <a:pt x="5422" y="3978"/>
                    </a:lnTo>
                    <a:lnTo>
                      <a:pt x="5451" y="3977"/>
                    </a:lnTo>
                    <a:lnTo>
                      <a:pt x="5477" y="3974"/>
                    </a:lnTo>
                    <a:lnTo>
                      <a:pt x="5505" y="3971"/>
                    </a:lnTo>
                    <a:lnTo>
                      <a:pt x="5529" y="3967"/>
                    </a:lnTo>
                    <a:lnTo>
                      <a:pt x="5553" y="3962"/>
                    </a:lnTo>
                    <a:lnTo>
                      <a:pt x="5576" y="3959"/>
                    </a:lnTo>
                    <a:lnTo>
                      <a:pt x="5617" y="3948"/>
                    </a:lnTo>
                    <a:lnTo>
                      <a:pt x="5653" y="3936"/>
                    </a:lnTo>
                    <a:lnTo>
                      <a:pt x="5686" y="3926"/>
                    </a:lnTo>
                    <a:lnTo>
                      <a:pt x="5713" y="3912"/>
                    </a:lnTo>
                    <a:lnTo>
                      <a:pt x="5679" y="3776"/>
                    </a:lnTo>
                    <a:lnTo>
                      <a:pt x="5651" y="3788"/>
                    </a:lnTo>
                    <a:lnTo>
                      <a:pt x="5623" y="3797"/>
                    </a:lnTo>
                    <a:lnTo>
                      <a:pt x="5592" y="3807"/>
                    </a:lnTo>
                    <a:lnTo>
                      <a:pt x="5559" y="3815"/>
                    </a:lnTo>
                    <a:lnTo>
                      <a:pt x="5521" y="3822"/>
                    </a:lnTo>
                    <a:lnTo>
                      <a:pt x="5482" y="3827"/>
                    </a:lnTo>
                    <a:lnTo>
                      <a:pt x="5437" y="3831"/>
                    </a:lnTo>
                    <a:lnTo>
                      <a:pt x="5388" y="3831"/>
                    </a:lnTo>
                    <a:lnTo>
                      <a:pt x="5372" y="3831"/>
                    </a:lnTo>
                    <a:lnTo>
                      <a:pt x="5354" y="3829"/>
                    </a:lnTo>
                    <a:lnTo>
                      <a:pt x="5336" y="3828"/>
                    </a:lnTo>
                    <a:lnTo>
                      <a:pt x="5319" y="3826"/>
                    </a:lnTo>
                    <a:lnTo>
                      <a:pt x="5301" y="3823"/>
                    </a:lnTo>
                    <a:lnTo>
                      <a:pt x="5285" y="3820"/>
                    </a:lnTo>
                    <a:lnTo>
                      <a:pt x="5270" y="3815"/>
                    </a:lnTo>
                    <a:lnTo>
                      <a:pt x="5253" y="3810"/>
                    </a:lnTo>
                    <a:lnTo>
                      <a:pt x="5238" y="3803"/>
                    </a:lnTo>
                    <a:lnTo>
                      <a:pt x="5222" y="3797"/>
                    </a:lnTo>
                    <a:lnTo>
                      <a:pt x="5207" y="3791"/>
                    </a:lnTo>
                    <a:lnTo>
                      <a:pt x="5194" y="3784"/>
                    </a:lnTo>
                    <a:lnTo>
                      <a:pt x="5179" y="3775"/>
                    </a:lnTo>
                    <a:lnTo>
                      <a:pt x="5165" y="3767"/>
                    </a:lnTo>
                    <a:lnTo>
                      <a:pt x="5152" y="3757"/>
                    </a:lnTo>
                    <a:lnTo>
                      <a:pt x="5140" y="3746"/>
                    </a:lnTo>
                    <a:lnTo>
                      <a:pt x="5129" y="3733"/>
                    </a:lnTo>
                    <a:lnTo>
                      <a:pt x="5117" y="3721"/>
                    </a:lnTo>
                    <a:lnTo>
                      <a:pt x="5106" y="3710"/>
                    </a:lnTo>
                    <a:lnTo>
                      <a:pt x="5096" y="3696"/>
                    </a:lnTo>
                    <a:lnTo>
                      <a:pt x="5086" y="3680"/>
                    </a:lnTo>
                    <a:lnTo>
                      <a:pt x="5078" y="3666"/>
                    </a:lnTo>
                    <a:lnTo>
                      <a:pt x="5070" y="3649"/>
                    </a:lnTo>
                    <a:lnTo>
                      <a:pt x="5062" y="3634"/>
                    </a:lnTo>
                    <a:lnTo>
                      <a:pt x="5055" y="3616"/>
                    </a:lnTo>
                    <a:lnTo>
                      <a:pt x="5050" y="3597"/>
                    </a:lnTo>
                    <a:lnTo>
                      <a:pt x="5044" y="3579"/>
                    </a:lnTo>
                    <a:lnTo>
                      <a:pt x="5040" y="3556"/>
                    </a:lnTo>
                    <a:lnTo>
                      <a:pt x="5036" y="3537"/>
                    </a:lnTo>
                    <a:lnTo>
                      <a:pt x="5034" y="3515"/>
                    </a:lnTo>
                    <a:lnTo>
                      <a:pt x="5032" y="3492"/>
                    </a:lnTo>
                    <a:lnTo>
                      <a:pt x="5031" y="3469"/>
                    </a:lnTo>
                    <a:lnTo>
                      <a:pt x="5764" y="3469"/>
                    </a:lnTo>
                    <a:close/>
                    <a:moveTo>
                      <a:pt x="5034" y="3332"/>
                    </a:moveTo>
                    <a:lnTo>
                      <a:pt x="5037" y="3306"/>
                    </a:lnTo>
                    <a:lnTo>
                      <a:pt x="5042" y="3280"/>
                    </a:lnTo>
                    <a:lnTo>
                      <a:pt x="5050" y="3254"/>
                    </a:lnTo>
                    <a:lnTo>
                      <a:pt x="5058" y="3228"/>
                    </a:lnTo>
                    <a:lnTo>
                      <a:pt x="5069" y="3202"/>
                    </a:lnTo>
                    <a:lnTo>
                      <a:pt x="5081" y="3176"/>
                    </a:lnTo>
                    <a:lnTo>
                      <a:pt x="5096" y="3150"/>
                    </a:lnTo>
                    <a:lnTo>
                      <a:pt x="5112" y="3127"/>
                    </a:lnTo>
                    <a:lnTo>
                      <a:pt x="5120" y="3115"/>
                    </a:lnTo>
                    <a:lnTo>
                      <a:pt x="5131" y="3106"/>
                    </a:lnTo>
                    <a:lnTo>
                      <a:pt x="5141" y="3095"/>
                    </a:lnTo>
                    <a:lnTo>
                      <a:pt x="5152" y="3085"/>
                    </a:lnTo>
                    <a:lnTo>
                      <a:pt x="5163" y="3076"/>
                    </a:lnTo>
                    <a:lnTo>
                      <a:pt x="5174" y="3066"/>
                    </a:lnTo>
                    <a:lnTo>
                      <a:pt x="5188" y="3059"/>
                    </a:lnTo>
                    <a:lnTo>
                      <a:pt x="5201" y="3052"/>
                    </a:lnTo>
                    <a:lnTo>
                      <a:pt x="5213" y="3045"/>
                    </a:lnTo>
                    <a:lnTo>
                      <a:pt x="5228" y="3040"/>
                    </a:lnTo>
                    <a:lnTo>
                      <a:pt x="5242" y="3035"/>
                    </a:lnTo>
                    <a:lnTo>
                      <a:pt x="5258" y="3029"/>
                    </a:lnTo>
                    <a:lnTo>
                      <a:pt x="5274" y="3025"/>
                    </a:lnTo>
                    <a:lnTo>
                      <a:pt x="5290" y="3023"/>
                    </a:lnTo>
                    <a:lnTo>
                      <a:pt x="5309" y="3021"/>
                    </a:lnTo>
                    <a:lnTo>
                      <a:pt x="5327" y="3021"/>
                    </a:lnTo>
                    <a:lnTo>
                      <a:pt x="5344" y="3021"/>
                    </a:lnTo>
                    <a:lnTo>
                      <a:pt x="5363" y="3024"/>
                    </a:lnTo>
                    <a:lnTo>
                      <a:pt x="5381" y="3026"/>
                    </a:lnTo>
                    <a:lnTo>
                      <a:pt x="5399" y="3030"/>
                    </a:lnTo>
                    <a:lnTo>
                      <a:pt x="5413" y="3035"/>
                    </a:lnTo>
                    <a:lnTo>
                      <a:pt x="5429" y="3040"/>
                    </a:lnTo>
                    <a:lnTo>
                      <a:pt x="5444" y="3046"/>
                    </a:lnTo>
                    <a:lnTo>
                      <a:pt x="5457" y="3053"/>
                    </a:lnTo>
                    <a:lnTo>
                      <a:pt x="5469" y="3061"/>
                    </a:lnTo>
                    <a:lnTo>
                      <a:pt x="5480" y="3069"/>
                    </a:lnTo>
                    <a:lnTo>
                      <a:pt x="5493" y="3078"/>
                    </a:lnTo>
                    <a:lnTo>
                      <a:pt x="5502" y="3088"/>
                    </a:lnTo>
                    <a:lnTo>
                      <a:pt x="5512" y="3098"/>
                    </a:lnTo>
                    <a:lnTo>
                      <a:pt x="5520" y="3109"/>
                    </a:lnTo>
                    <a:lnTo>
                      <a:pt x="5529" y="3120"/>
                    </a:lnTo>
                    <a:lnTo>
                      <a:pt x="5537" y="3132"/>
                    </a:lnTo>
                    <a:lnTo>
                      <a:pt x="5544" y="3142"/>
                    </a:lnTo>
                    <a:lnTo>
                      <a:pt x="5551" y="3155"/>
                    </a:lnTo>
                    <a:lnTo>
                      <a:pt x="5557" y="3168"/>
                    </a:lnTo>
                    <a:lnTo>
                      <a:pt x="5562" y="3180"/>
                    </a:lnTo>
                    <a:lnTo>
                      <a:pt x="5571" y="3206"/>
                    </a:lnTo>
                    <a:lnTo>
                      <a:pt x="5578" y="3233"/>
                    </a:lnTo>
                    <a:lnTo>
                      <a:pt x="5583" y="3257"/>
                    </a:lnTo>
                    <a:lnTo>
                      <a:pt x="5585" y="3285"/>
                    </a:lnTo>
                    <a:lnTo>
                      <a:pt x="5588" y="3309"/>
                    </a:lnTo>
                    <a:lnTo>
                      <a:pt x="5588" y="3332"/>
                    </a:lnTo>
                    <a:lnTo>
                      <a:pt x="5034" y="3332"/>
                    </a:lnTo>
                    <a:close/>
                    <a:moveTo>
                      <a:pt x="3722" y="3959"/>
                    </a:moveTo>
                    <a:lnTo>
                      <a:pt x="3911" y="3959"/>
                    </a:lnTo>
                    <a:lnTo>
                      <a:pt x="3911" y="3325"/>
                    </a:lnTo>
                    <a:lnTo>
                      <a:pt x="3913" y="3302"/>
                    </a:lnTo>
                    <a:lnTo>
                      <a:pt x="3915" y="3279"/>
                    </a:lnTo>
                    <a:lnTo>
                      <a:pt x="3920" y="3256"/>
                    </a:lnTo>
                    <a:lnTo>
                      <a:pt x="3927" y="3236"/>
                    </a:lnTo>
                    <a:lnTo>
                      <a:pt x="3933" y="3217"/>
                    </a:lnTo>
                    <a:lnTo>
                      <a:pt x="3941" y="3197"/>
                    </a:lnTo>
                    <a:lnTo>
                      <a:pt x="3950" y="3179"/>
                    </a:lnTo>
                    <a:lnTo>
                      <a:pt x="3962" y="3163"/>
                    </a:lnTo>
                    <a:lnTo>
                      <a:pt x="3975" y="3144"/>
                    </a:lnTo>
                    <a:lnTo>
                      <a:pt x="3990" y="3128"/>
                    </a:lnTo>
                    <a:lnTo>
                      <a:pt x="4004" y="3113"/>
                    </a:lnTo>
                    <a:lnTo>
                      <a:pt x="4020" y="3100"/>
                    </a:lnTo>
                    <a:lnTo>
                      <a:pt x="4036" y="3086"/>
                    </a:lnTo>
                    <a:lnTo>
                      <a:pt x="4056" y="3076"/>
                    </a:lnTo>
                    <a:lnTo>
                      <a:pt x="4074" y="3065"/>
                    </a:lnTo>
                    <a:lnTo>
                      <a:pt x="4093" y="3057"/>
                    </a:lnTo>
                    <a:lnTo>
                      <a:pt x="4114" y="3051"/>
                    </a:lnTo>
                    <a:lnTo>
                      <a:pt x="4136" y="3046"/>
                    </a:lnTo>
                    <a:lnTo>
                      <a:pt x="4159" y="3043"/>
                    </a:lnTo>
                    <a:lnTo>
                      <a:pt x="4182" y="3043"/>
                    </a:lnTo>
                    <a:lnTo>
                      <a:pt x="4197" y="3043"/>
                    </a:lnTo>
                    <a:lnTo>
                      <a:pt x="4213" y="3044"/>
                    </a:lnTo>
                    <a:lnTo>
                      <a:pt x="4229" y="3045"/>
                    </a:lnTo>
                    <a:lnTo>
                      <a:pt x="4243" y="3049"/>
                    </a:lnTo>
                    <a:lnTo>
                      <a:pt x="4257" y="3052"/>
                    </a:lnTo>
                    <a:lnTo>
                      <a:pt x="4269" y="3056"/>
                    </a:lnTo>
                    <a:lnTo>
                      <a:pt x="4284" y="3061"/>
                    </a:lnTo>
                    <a:lnTo>
                      <a:pt x="4295" y="3066"/>
                    </a:lnTo>
                    <a:lnTo>
                      <a:pt x="4305" y="3072"/>
                    </a:lnTo>
                    <a:lnTo>
                      <a:pt x="4317" y="3079"/>
                    </a:lnTo>
                    <a:lnTo>
                      <a:pt x="4326" y="3086"/>
                    </a:lnTo>
                    <a:lnTo>
                      <a:pt x="4336" y="3096"/>
                    </a:lnTo>
                    <a:lnTo>
                      <a:pt x="4346" y="3104"/>
                    </a:lnTo>
                    <a:lnTo>
                      <a:pt x="4355" y="3114"/>
                    </a:lnTo>
                    <a:lnTo>
                      <a:pt x="4362" y="3124"/>
                    </a:lnTo>
                    <a:lnTo>
                      <a:pt x="4369" y="3134"/>
                    </a:lnTo>
                    <a:lnTo>
                      <a:pt x="4376" y="3145"/>
                    </a:lnTo>
                    <a:lnTo>
                      <a:pt x="4382" y="3157"/>
                    </a:lnTo>
                    <a:lnTo>
                      <a:pt x="4388" y="3168"/>
                    </a:lnTo>
                    <a:lnTo>
                      <a:pt x="4393" y="3180"/>
                    </a:lnTo>
                    <a:lnTo>
                      <a:pt x="4404" y="3206"/>
                    </a:lnTo>
                    <a:lnTo>
                      <a:pt x="4411" y="3234"/>
                    </a:lnTo>
                    <a:lnTo>
                      <a:pt x="4417" y="3261"/>
                    </a:lnTo>
                    <a:lnTo>
                      <a:pt x="4420" y="3292"/>
                    </a:lnTo>
                    <a:lnTo>
                      <a:pt x="4423" y="3322"/>
                    </a:lnTo>
                    <a:lnTo>
                      <a:pt x="4424" y="3354"/>
                    </a:lnTo>
                    <a:lnTo>
                      <a:pt x="4424" y="3959"/>
                    </a:lnTo>
                    <a:lnTo>
                      <a:pt x="4615" y="3959"/>
                    </a:lnTo>
                    <a:lnTo>
                      <a:pt x="4615" y="3332"/>
                    </a:lnTo>
                    <a:lnTo>
                      <a:pt x="4612" y="3299"/>
                    </a:lnTo>
                    <a:lnTo>
                      <a:pt x="4610" y="3267"/>
                    </a:lnTo>
                    <a:lnTo>
                      <a:pt x="4608" y="3237"/>
                    </a:lnTo>
                    <a:lnTo>
                      <a:pt x="4604" y="3209"/>
                    </a:lnTo>
                    <a:lnTo>
                      <a:pt x="4598" y="3183"/>
                    </a:lnTo>
                    <a:lnTo>
                      <a:pt x="4592" y="3157"/>
                    </a:lnTo>
                    <a:lnTo>
                      <a:pt x="4585" y="3133"/>
                    </a:lnTo>
                    <a:lnTo>
                      <a:pt x="4576" y="3110"/>
                    </a:lnTo>
                    <a:lnTo>
                      <a:pt x="4566" y="3089"/>
                    </a:lnTo>
                    <a:lnTo>
                      <a:pt x="4557" y="3069"/>
                    </a:lnTo>
                    <a:lnTo>
                      <a:pt x="4546" y="3050"/>
                    </a:lnTo>
                    <a:lnTo>
                      <a:pt x="4535" y="3032"/>
                    </a:lnTo>
                    <a:lnTo>
                      <a:pt x="4522" y="3015"/>
                    </a:lnTo>
                    <a:lnTo>
                      <a:pt x="4509" y="3001"/>
                    </a:lnTo>
                    <a:lnTo>
                      <a:pt x="4497" y="2987"/>
                    </a:lnTo>
                    <a:lnTo>
                      <a:pt x="4483" y="2974"/>
                    </a:lnTo>
                    <a:lnTo>
                      <a:pt x="4469" y="2962"/>
                    </a:lnTo>
                    <a:lnTo>
                      <a:pt x="4455" y="2950"/>
                    </a:lnTo>
                    <a:lnTo>
                      <a:pt x="4439" y="2941"/>
                    </a:lnTo>
                    <a:lnTo>
                      <a:pt x="4425" y="2932"/>
                    </a:lnTo>
                    <a:lnTo>
                      <a:pt x="4409" y="2924"/>
                    </a:lnTo>
                    <a:lnTo>
                      <a:pt x="4393" y="2917"/>
                    </a:lnTo>
                    <a:lnTo>
                      <a:pt x="4378" y="2909"/>
                    </a:lnTo>
                    <a:lnTo>
                      <a:pt x="4363" y="2904"/>
                    </a:lnTo>
                    <a:lnTo>
                      <a:pt x="4347" y="2899"/>
                    </a:lnTo>
                    <a:lnTo>
                      <a:pt x="4331" y="2896"/>
                    </a:lnTo>
                    <a:lnTo>
                      <a:pt x="4317" y="2892"/>
                    </a:lnTo>
                    <a:lnTo>
                      <a:pt x="4301" y="2890"/>
                    </a:lnTo>
                    <a:lnTo>
                      <a:pt x="4272" y="2886"/>
                    </a:lnTo>
                    <a:lnTo>
                      <a:pt x="4243" y="2885"/>
                    </a:lnTo>
                    <a:lnTo>
                      <a:pt x="4212" y="2886"/>
                    </a:lnTo>
                    <a:lnTo>
                      <a:pt x="4182" y="2890"/>
                    </a:lnTo>
                    <a:lnTo>
                      <a:pt x="4151" y="2894"/>
                    </a:lnTo>
                    <a:lnTo>
                      <a:pt x="4124" y="2901"/>
                    </a:lnTo>
                    <a:lnTo>
                      <a:pt x="4096" y="2911"/>
                    </a:lnTo>
                    <a:lnTo>
                      <a:pt x="4071" y="2922"/>
                    </a:lnTo>
                    <a:lnTo>
                      <a:pt x="4048" y="2933"/>
                    </a:lnTo>
                    <a:lnTo>
                      <a:pt x="4025" y="2946"/>
                    </a:lnTo>
                    <a:lnTo>
                      <a:pt x="4004" y="2961"/>
                    </a:lnTo>
                    <a:lnTo>
                      <a:pt x="3985" y="2976"/>
                    </a:lnTo>
                    <a:lnTo>
                      <a:pt x="3966" y="2992"/>
                    </a:lnTo>
                    <a:lnTo>
                      <a:pt x="3949" y="3008"/>
                    </a:lnTo>
                    <a:lnTo>
                      <a:pt x="3934" y="3025"/>
                    </a:lnTo>
                    <a:lnTo>
                      <a:pt x="3920" y="3045"/>
                    </a:lnTo>
                    <a:lnTo>
                      <a:pt x="3908" y="3062"/>
                    </a:lnTo>
                    <a:lnTo>
                      <a:pt x="3897" y="3081"/>
                    </a:lnTo>
                    <a:lnTo>
                      <a:pt x="3894" y="3081"/>
                    </a:lnTo>
                    <a:lnTo>
                      <a:pt x="3883" y="2907"/>
                    </a:lnTo>
                    <a:lnTo>
                      <a:pt x="3713" y="2907"/>
                    </a:lnTo>
                    <a:lnTo>
                      <a:pt x="3716" y="2942"/>
                    </a:lnTo>
                    <a:lnTo>
                      <a:pt x="3718" y="2975"/>
                    </a:lnTo>
                    <a:lnTo>
                      <a:pt x="3719" y="3008"/>
                    </a:lnTo>
                    <a:lnTo>
                      <a:pt x="3720" y="3043"/>
                    </a:lnTo>
                    <a:lnTo>
                      <a:pt x="3720" y="3078"/>
                    </a:lnTo>
                    <a:lnTo>
                      <a:pt x="3722" y="3114"/>
                    </a:lnTo>
                    <a:lnTo>
                      <a:pt x="3722" y="3153"/>
                    </a:lnTo>
                    <a:lnTo>
                      <a:pt x="3722" y="3192"/>
                    </a:lnTo>
                    <a:lnTo>
                      <a:pt x="3722" y="3959"/>
                    </a:lnTo>
                    <a:close/>
                    <a:moveTo>
                      <a:pt x="3308" y="2733"/>
                    </a:moveTo>
                    <a:lnTo>
                      <a:pt x="3323" y="2732"/>
                    </a:lnTo>
                    <a:lnTo>
                      <a:pt x="3335" y="2731"/>
                    </a:lnTo>
                    <a:lnTo>
                      <a:pt x="3347" y="2727"/>
                    </a:lnTo>
                    <a:lnTo>
                      <a:pt x="3357" y="2723"/>
                    </a:lnTo>
                    <a:lnTo>
                      <a:pt x="3369" y="2719"/>
                    </a:lnTo>
                    <a:lnTo>
                      <a:pt x="3379" y="2713"/>
                    </a:lnTo>
                    <a:lnTo>
                      <a:pt x="3388" y="2707"/>
                    </a:lnTo>
                    <a:lnTo>
                      <a:pt x="3395" y="2699"/>
                    </a:lnTo>
                    <a:lnTo>
                      <a:pt x="3403" y="2690"/>
                    </a:lnTo>
                    <a:lnTo>
                      <a:pt x="3409" y="2682"/>
                    </a:lnTo>
                    <a:lnTo>
                      <a:pt x="3415" y="2671"/>
                    </a:lnTo>
                    <a:lnTo>
                      <a:pt x="3419" y="2661"/>
                    </a:lnTo>
                    <a:lnTo>
                      <a:pt x="3422" y="2650"/>
                    </a:lnTo>
                    <a:lnTo>
                      <a:pt x="3425" y="2639"/>
                    </a:lnTo>
                    <a:lnTo>
                      <a:pt x="3426" y="2628"/>
                    </a:lnTo>
                    <a:lnTo>
                      <a:pt x="3427" y="2617"/>
                    </a:lnTo>
                    <a:lnTo>
                      <a:pt x="3426" y="2604"/>
                    </a:lnTo>
                    <a:lnTo>
                      <a:pt x="3425" y="2592"/>
                    </a:lnTo>
                    <a:lnTo>
                      <a:pt x="3422" y="2581"/>
                    </a:lnTo>
                    <a:lnTo>
                      <a:pt x="3419" y="2569"/>
                    </a:lnTo>
                    <a:lnTo>
                      <a:pt x="3414" y="2560"/>
                    </a:lnTo>
                    <a:lnTo>
                      <a:pt x="3409" y="2549"/>
                    </a:lnTo>
                    <a:lnTo>
                      <a:pt x="3403" y="2538"/>
                    </a:lnTo>
                    <a:lnTo>
                      <a:pt x="3395" y="2531"/>
                    </a:lnTo>
                    <a:lnTo>
                      <a:pt x="3387" y="2524"/>
                    </a:lnTo>
                    <a:lnTo>
                      <a:pt x="3379" y="2517"/>
                    </a:lnTo>
                    <a:lnTo>
                      <a:pt x="3368" y="2511"/>
                    </a:lnTo>
                    <a:lnTo>
                      <a:pt x="3357" y="2506"/>
                    </a:lnTo>
                    <a:lnTo>
                      <a:pt x="3347" y="2503"/>
                    </a:lnTo>
                    <a:lnTo>
                      <a:pt x="3336" y="2500"/>
                    </a:lnTo>
                    <a:lnTo>
                      <a:pt x="3324" y="2499"/>
                    </a:lnTo>
                    <a:lnTo>
                      <a:pt x="3310" y="2498"/>
                    </a:lnTo>
                    <a:lnTo>
                      <a:pt x="3297" y="2499"/>
                    </a:lnTo>
                    <a:lnTo>
                      <a:pt x="3285" y="2500"/>
                    </a:lnTo>
                    <a:lnTo>
                      <a:pt x="3274" y="2503"/>
                    </a:lnTo>
                    <a:lnTo>
                      <a:pt x="3263" y="2506"/>
                    </a:lnTo>
                    <a:lnTo>
                      <a:pt x="3250" y="2511"/>
                    </a:lnTo>
                    <a:lnTo>
                      <a:pt x="3241" y="2517"/>
                    </a:lnTo>
                    <a:lnTo>
                      <a:pt x="3233" y="2524"/>
                    </a:lnTo>
                    <a:lnTo>
                      <a:pt x="3225" y="2531"/>
                    </a:lnTo>
                    <a:lnTo>
                      <a:pt x="3217" y="2538"/>
                    </a:lnTo>
                    <a:lnTo>
                      <a:pt x="3210" y="2549"/>
                    </a:lnTo>
                    <a:lnTo>
                      <a:pt x="3205" y="2560"/>
                    </a:lnTo>
                    <a:lnTo>
                      <a:pt x="3201" y="2569"/>
                    </a:lnTo>
                    <a:lnTo>
                      <a:pt x="3197" y="2581"/>
                    </a:lnTo>
                    <a:lnTo>
                      <a:pt x="3195" y="2592"/>
                    </a:lnTo>
                    <a:lnTo>
                      <a:pt x="3194" y="2604"/>
                    </a:lnTo>
                    <a:lnTo>
                      <a:pt x="3191" y="2617"/>
                    </a:lnTo>
                    <a:lnTo>
                      <a:pt x="3194" y="2628"/>
                    </a:lnTo>
                    <a:lnTo>
                      <a:pt x="3195" y="2639"/>
                    </a:lnTo>
                    <a:lnTo>
                      <a:pt x="3197" y="2650"/>
                    </a:lnTo>
                    <a:lnTo>
                      <a:pt x="3201" y="2661"/>
                    </a:lnTo>
                    <a:lnTo>
                      <a:pt x="3204" y="2671"/>
                    </a:lnTo>
                    <a:lnTo>
                      <a:pt x="3210" y="2682"/>
                    </a:lnTo>
                    <a:lnTo>
                      <a:pt x="3216" y="2690"/>
                    </a:lnTo>
                    <a:lnTo>
                      <a:pt x="3223" y="2699"/>
                    </a:lnTo>
                    <a:lnTo>
                      <a:pt x="3232" y="2707"/>
                    </a:lnTo>
                    <a:lnTo>
                      <a:pt x="3240" y="2713"/>
                    </a:lnTo>
                    <a:lnTo>
                      <a:pt x="3248" y="2719"/>
                    </a:lnTo>
                    <a:lnTo>
                      <a:pt x="3260" y="2723"/>
                    </a:lnTo>
                    <a:lnTo>
                      <a:pt x="3270" y="2727"/>
                    </a:lnTo>
                    <a:lnTo>
                      <a:pt x="3281" y="2731"/>
                    </a:lnTo>
                    <a:lnTo>
                      <a:pt x="3293" y="2732"/>
                    </a:lnTo>
                    <a:lnTo>
                      <a:pt x="3305" y="2733"/>
                    </a:lnTo>
                    <a:lnTo>
                      <a:pt x="3308" y="2733"/>
                    </a:lnTo>
                    <a:close/>
                    <a:moveTo>
                      <a:pt x="3406" y="3959"/>
                    </a:moveTo>
                    <a:lnTo>
                      <a:pt x="3406" y="2907"/>
                    </a:lnTo>
                    <a:lnTo>
                      <a:pt x="3215" y="2907"/>
                    </a:lnTo>
                    <a:lnTo>
                      <a:pt x="3215" y="3959"/>
                    </a:lnTo>
                    <a:lnTo>
                      <a:pt x="3406" y="3959"/>
                    </a:lnTo>
                    <a:close/>
                    <a:moveTo>
                      <a:pt x="2288" y="3906"/>
                    </a:moveTo>
                    <a:lnTo>
                      <a:pt x="2316" y="3922"/>
                    </a:lnTo>
                    <a:lnTo>
                      <a:pt x="2348" y="3936"/>
                    </a:lnTo>
                    <a:lnTo>
                      <a:pt x="2382" y="3949"/>
                    </a:lnTo>
                    <a:lnTo>
                      <a:pt x="2419" y="3960"/>
                    </a:lnTo>
                    <a:lnTo>
                      <a:pt x="2457" y="3968"/>
                    </a:lnTo>
                    <a:lnTo>
                      <a:pt x="2498" y="3974"/>
                    </a:lnTo>
                    <a:lnTo>
                      <a:pt x="2517" y="3977"/>
                    </a:lnTo>
                    <a:lnTo>
                      <a:pt x="2540" y="3979"/>
                    </a:lnTo>
                    <a:lnTo>
                      <a:pt x="2560" y="3979"/>
                    </a:lnTo>
                    <a:lnTo>
                      <a:pt x="2581" y="3980"/>
                    </a:lnTo>
                    <a:lnTo>
                      <a:pt x="2604" y="3979"/>
                    </a:lnTo>
                    <a:lnTo>
                      <a:pt x="2626" y="3978"/>
                    </a:lnTo>
                    <a:lnTo>
                      <a:pt x="2647" y="3977"/>
                    </a:lnTo>
                    <a:lnTo>
                      <a:pt x="2669" y="3974"/>
                    </a:lnTo>
                    <a:lnTo>
                      <a:pt x="2688" y="3971"/>
                    </a:lnTo>
                    <a:lnTo>
                      <a:pt x="2707" y="3967"/>
                    </a:lnTo>
                    <a:lnTo>
                      <a:pt x="2727" y="3962"/>
                    </a:lnTo>
                    <a:lnTo>
                      <a:pt x="2745" y="3958"/>
                    </a:lnTo>
                    <a:lnTo>
                      <a:pt x="2763" y="3952"/>
                    </a:lnTo>
                    <a:lnTo>
                      <a:pt x="2781" y="3946"/>
                    </a:lnTo>
                    <a:lnTo>
                      <a:pt x="2797" y="3938"/>
                    </a:lnTo>
                    <a:lnTo>
                      <a:pt x="2812" y="3930"/>
                    </a:lnTo>
                    <a:lnTo>
                      <a:pt x="2826" y="3921"/>
                    </a:lnTo>
                    <a:lnTo>
                      <a:pt x="2842" y="3912"/>
                    </a:lnTo>
                    <a:lnTo>
                      <a:pt x="2856" y="3903"/>
                    </a:lnTo>
                    <a:lnTo>
                      <a:pt x="2867" y="3892"/>
                    </a:lnTo>
                    <a:lnTo>
                      <a:pt x="2879" y="3882"/>
                    </a:lnTo>
                    <a:lnTo>
                      <a:pt x="2892" y="3871"/>
                    </a:lnTo>
                    <a:lnTo>
                      <a:pt x="2903" y="3857"/>
                    </a:lnTo>
                    <a:lnTo>
                      <a:pt x="2912" y="3846"/>
                    </a:lnTo>
                    <a:lnTo>
                      <a:pt x="2921" y="3833"/>
                    </a:lnTo>
                    <a:lnTo>
                      <a:pt x="2930" y="3821"/>
                    </a:lnTo>
                    <a:lnTo>
                      <a:pt x="2937" y="3807"/>
                    </a:lnTo>
                    <a:lnTo>
                      <a:pt x="2944" y="3791"/>
                    </a:lnTo>
                    <a:lnTo>
                      <a:pt x="2952" y="3778"/>
                    </a:lnTo>
                    <a:lnTo>
                      <a:pt x="2956" y="3762"/>
                    </a:lnTo>
                    <a:lnTo>
                      <a:pt x="2961" y="3748"/>
                    </a:lnTo>
                    <a:lnTo>
                      <a:pt x="2965" y="3730"/>
                    </a:lnTo>
                    <a:lnTo>
                      <a:pt x="2967" y="3714"/>
                    </a:lnTo>
                    <a:lnTo>
                      <a:pt x="2970" y="3699"/>
                    </a:lnTo>
                    <a:lnTo>
                      <a:pt x="2972" y="3680"/>
                    </a:lnTo>
                    <a:lnTo>
                      <a:pt x="2972" y="3663"/>
                    </a:lnTo>
                    <a:lnTo>
                      <a:pt x="2970" y="3636"/>
                    </a:lnTo>
                    <a:lnTo>
                      <a:pt x="2966" y="3608"/>
                    </a:lnTo>
                    <a:lnTo>
                      <a:pt x="2961" y="3583"/>
                    </a:lnTo>
                    <a:lnTo>
                      <a:pt x="2954" y="3558"/>
                    </a:lnTo>
                    <a:lnTo>
                      <a:pt x="2943" y="3535"/>
                    </a:lnTo>
                    <a:lnTo>
                      <a:pt x="2931" y="3514"/>
                    </a:lnTo>
                    <a:lnTo>
                      <a:pt x="2917" y="3492"/>
                    </a:lnTo>
                    <a:lnTo>
                      <a:pt x="2902" y="3473"/>
                    </a:lnTo>
                    <a:lnTo>
                      <a:pt x="2883" y="3456"/>
                    </a:lnTo>
                    <a:lnTo>
                      <a:pt x="2861" y="3437"/>
                    </a:lnTo>
                    <a:lnTo>
                      <a:pt x="2840" y="3421"/>
                    </a:lnTo>
                    <a:lnTo>
                      <a:pt x="2815" y="3405"/>
                    </a:lnTo>
                    <a:lnTo>
                      <a:pt x="2788" y="3390"/>
                    </a:lnTo>
                    <a:lnTo>
                      <a:pt x="2759" y="3376"/>
                    </a:lnTo>
                    <a:lnTo>
                      <a:pt x="2729" y="3362"/>
                    </a:lnTo>
                    <a:lnTo>
                      <a:pt x="2695" y="3349"/>
                    </a:lnTo>
                    <a:lnTo>
                      <a:pt x="2648" y="3331"/>
                    </a:lnTo>
                    <a:lnTo>
                      <a:pt x="2608" y="3310"/>
                    </a:lnTo>
                    <a:lnTo>
                      <a:pt x="2591" y="3301"/>
                    </a:lnTo>
                    <a:lnTo>
                      <a:pt x="2573" y="3292"/>
                    </a:lnTo>
                    <a:lnTo>
                      <a:pt x="2559" y="3281"/>
                    </a:lnTo>
                    <a:lnTo>
                      <a:pt x="2547" y="3272"/>
                    </a:lnTo>
                    <a:lnTo>
                      <a:pt x="2536" y="3261"/>
                    </a:lnTo>
                    <a:lnTo>
                      <a:pt x="2525" y="3250"/>
                    </a:lnTo>
                    <a:lnTo>
                      <a:pt x="2517" y="3239"/>
                    </a:lnTo>
                    <a:lnTo>
                      <a:pt x="2510" y="3227"/>
                    </a:lnTo>
                    <a:lnTo>
                      <a:pt x="2505" y="3215"/>
                    </a:lnTo>
                    <a:lnTo>
                      <a:pt x="2502" y="3198"/>
                    </a:lnTo>
                    <a:lnTo>
                      <a:pt x="2500" y="3185"/>
                    </a:lnTo>
                    <a:lnTo>
                      <a:pt x="2500" y="3170"/>
                    </a:lnTo>
                    <a:lnTo>
                      <a:pt x="2500" y="3155"/>
                    </a:lnTo>
                    <a:lnTo>
                      <a:pt x="2502" y="3140"/>
                    </a:lnTo>
                    <a:lnTo>
                      <a:pt x="2505" y="3127"/>
                    </a:lnTo>
                    <a:lnTo>
                      <a:pt x="2510" y="3114"/>
                    </a:lnTo>
                    <a:lnTo>
                      <a:pt x="2516" y="3102"/>
                    </a:lnTo>
                    <a:lnTo>
                      <a:pt x="2523" y="3089"/>
                    </a:lnTo>
                    <a:lnTo>
                      <a:pt x="2533" y="3078"/>
                    </a:lnTo>
                    <a:lnTo>
                      <a:pt x="2545" y="3068"/>
                    </a:lnTo>
                    <a:lnTo>
                      <a:pt x="2555" y="3059"/>
                    </a:lnTo>
                    <a:lnTo>
                      <a:pt x="2567" y="3051"/>
                    </a:lnTo>
                    <a:lnTo>
                      <a:pt x="2583" y="3044"/>
                    </a:lnTo>
                    <a:lnTo>
                      <a:pt x="2598" y="3038"/>
                    </a:lnTo>
                    <a:lnTo>
                      <a:pt x="2615" y="3033"/>
                    </a:lnTo>
                    <a:lnTo>
                      <a:pt x="2632" y="3029"/>
                    </a:lnTo>
                    <a:lnTo>
                      <a:pt x="2653" y="3026"/>
                    </a:lnTo>
                    <a:lnTo>
                      <a:pt x="2673" y="3025"/>
                    </a:lnTo>
                    <a:lnTo>
                      <a:pt x="2691" y="3026"/>
                    </a:lnTo>
                    <a:lnTo>
                      <a:pt x="2707" y="3027"/>
                    </a:lnTo>
                    <a:lnTo>
                      <a:pt x="2725" y="3029"/>
                    </a:lnTo>
                    <a:lnTo>
                      <a:pt x="2740" y="3032"/>
                    </a:lnTo>
                    <a:lnTo>
                      <a:pt x="2773" y="3040"/>
                    </a:lnTo>
                    <a:lnTo>
                      <a:pt x="2801" y="3049"/>
                    </a:lnTo>
                    <a:lnTo>
                      <a:pt x="2826" y="3057"/>
                    </a:lnTo>
                    <a:lnTo>
                      <a:pt x="2849" y="3066"/>
                    </a:lnTo>
                    <a:lnTo>
                      <a:pt x="2869" y="3077"/>
                    </a:lnTo>
                    <a:lnTo>
                      <a:pt x="2886" y="3086"/>
                    </a:lnTo>
                    <a:lnTo>
                      <a:pt x="2932" y="2949"/>
                    </a:lnTo>
                    <a:lnTo>
                      <a:pt x="2909" y="2937"/>
                    </a:lnTo>
                    <a:lnTo>
                      <a:pt x="2884" y="2925"/>
                    </a:lnTo>
                    <a:lnTo>
                      <a:pt x="2854" y="2914"/>
                    </a:lnTo>
                    <a:lnTo>
                      <a:pt x="2822" y="2903"/>
                    </a:lnTo>
                    <a:lnTo>
                      <a:pt x="2789" y="2896"/>
                    </a:lnTo>
                    <a:lnTo>
                      <a:pt x="2753" y="2890"/>
                    </a:lnTo>
                    <a:lnTo>
                      <a:pt x="2717" y="2886"/>
                    </a:lnTo>
                    <a:lnTo>
                      <a:pt x="2677" y="2885"/>
                    </a:lnTo>
                    <a:lnTo>
                      <a:pt x="2656" y="2886"/>
                    </a:lnTo>
                    <a:lnTo>
                      <a:pt x="2636" y="2887"/>
                    </a:lnTo>
                    <a:lnTo>
                      <a:pt x="2616" y="2888"/>
                    </a:lnTo>
                    <a:lnTo>
                      <a:pt x="2598" y="2891"/>
                    </a:lnTo>
                    <a:lnTo>
                      <a:pt x="2579" y="2894"/>
                    </a:lnTo>
                    <a:lnTo>
                      <a:pt x="2560" y="2898"/>
                    </a:lnTo>
                    <a:lnTo>
                      <a:pt x="2543" y="2903"/>
                    </a:lnTo>
                    <a:lnTo>
                      <a:pt x="2526" y="2909"/>
                    </a:lnTo>
                    <a:lnTo>
                      <a:pt x="2509" y="2917"/>
                    </a:lnTo>
                    <a:lnTo>
                      <a:pt x="2495" y="2923"/>
                    </a:lnTo>
                    <a:lnTo>
                      <a:pt x="2479" y="2930"/>
                    </a:lnTo>
                    <a:lnTo>
                      <a:pt x="2464" y="2938"/>
                    </a:lnTo>
                    <a:lnTo>
                      <a:pt x="2451" y="2947"/>
                    </a:lnTo>
                    <a:lnTo>
                      <a:pt x="2437" y="2956"/>
                    </a:lnTo>
                    <a:lnTo>
                      <a:pt x="2425" y="2965"/>
                    </a:lnTo>
                    <a:lnTo>
                      <a:pt x="2413" y="2976"/>
                    </a:lnTo>
                    <a:lnTo>
                      <a:pt x="2400" y="2987"/>
                    </a:lnTo>
                    <a:lnTo>
                      <a:pt x="2389" y="2998"/>
                    </a:lnTo>
                    <a:lnTo>
                      <a:pt x="2380" y="3009"/>
                    </a:lnTo>
                    <a:lnTo>
                      <a:pt x="2371" y="3020"/>
                    </a:lnTo>
                    <a:lnTo>
                      <a:pt x="2363" y="3035"/>
                    </a:lnTo>
                    <a:lnTo>
                      <a:pt x="2354" y="3047"/>
                    </a:lnTo>
                    <a:lnTo>
                      <a:pt x="2348" y="3061"/>
                    </a:lnTo>
                    <a:lnTo>
                      <a:pt x="2339" y="3072"/>
                    </a:lnTo>
                    <a:lnTo>
                      <a:pt x="2335" y="3088"/>
                    </a:lnTo>
                    <a:lnTo>
                      <a:pt x="2330" y="3102"/>
                    </a:lnTo>
                    <a:lnTo>
                      <a:pt x="2325" y="3116"/>
                    </a:lnTo>
                    <a:lnTo>
                      <a:pt x="2322" y="3132"/>
                    </a:lnTo>
                    <a:lnTo>
                      <a:pt x="2319" y="3146"/>
                    </a:lnTo>
                    <a:lnTo>
                      <a:pt x="2316" y="3163"/>
                    </a:lnTo>
                    <a:lnTo>
                      <a:pt x="2315" y="3178"/>
                    </a:lnTo>
                    <a:lnTo>
                      <a:pt x="2315" y="3192"/>
                    </a:lnTo>
                    <a:lnTo>
                      <a:pt x="2316" y="3217"/>
                    </a:lnTo>
                    <a:lnTo>
                      <a:pt x="2320" y="3239"/>
                    </a:lnTo>
                    <a:lnTo>
                      <a:pt x="2325" y="3260"/>
                    </a:lnTo>
                    <a:lnTo>
                      <a:pt x="2332" y="3281"/>
                    </a:lnTo>
                    <a:lnTo>
                      <a:pt x="2341" y="3302"/>
                    </a:lnTo>
                    <a:lnTo>
                      <a:pt x="2354" y="3322"/>
                    </a:lnTo>
                    <a:lnTo>
                      <a:pt x="2368" y="3343"/>
                    </a:lnTo>
                    <a:lnTo>
                      <a:pt x="2383" y="3362"/>
                    </a:lnTo>
                    <a:lnTo>
                      <a:pt x="2401" y="3380"/>
                    </a:lnTo>
                    <a:lnTo>
                      <a:pt x="2422" y="3399"/>
                    </a:lnTo>
                    <a:lnTo>
                      <a:pt x="2445" y="3415"/>
                    </a:lnTo>
                    <a:lnTo>
                      <a:pt x="2471" y="3432"/>
                    </a:lnTo>
                    <a:lnTo>
                      <a:pt x="2498" y="3446"/>
                    </a:lnTo>
                    <a:lnTo>
                      <a:pt x="2527" y="3463"/>
                    </a:lnTo>
                    <a:lnTo>
                      <a:pt x="2560" y="3477"/>
                    </a:lnTo>
                    <a:lnTo>
                      <a:pt x="2594" y="3490"/>
                    </a:lnTo>
                    <a:lnTo>
                      <a:pt x="2620" y="3500"/>
                    </a:lnTo>
                    <a:lnTo>
                      <a:pt x="2642" y="3510"/>
                    </a:lnTo>
                    <a:lnTo>
                      <a:pt x="2663" y="3520"/>
                    </a:lnTo>
                    <a:lnTo>
                      <a:pt x="2683" y="3530"/>
                    </a:lnTo>
                    <a:lnTo>
                      <a:pt x="2700" y="3540"/>
                    </a:lnTo>
                    <a:lnTo>
                      <a:pt x="2717" y="3549"/>
                    </a:lnTo>
                    <a:lnTo>
                      <a:pt x="2731" y="3559"/>
                    </a:lnTo>
                    <a:lnTo>
                      <a:pt x="2743" y="3572"/>
                    </a:lnTo>
                    <a:lnTo>
                      <a:pt x="2753" y="3583"/>
                    </a:lnTo>
                    <a:lnTo>
                      <a:pt x="2763" y="3594"/>
                    </a:lnTo>
                    <a:lnTo>
                      <a:pt x="2771" y="3606"/>
                    </a:lnTo>
                    <a:lnTo>
                      <a:pt x="2777" y="3620"/>
                    </a:lnTo>
                    <a:lnTo>
                      <a:pt x="2781" y="3635"/>
                    </a:lnTo>
                    <a:lnTo>
                      <a:pt x="2784" y="3649"/>
                    </a:lnTo>
                    <a:lnTo>
                      <a:pt x="2787" y="3664"/>
                    </a:lnTo>
                    <a:lnTo>
                      <a:pt x="2787" y="3680"/>
                    </a:lnTo>
                    <a:lnTo>
                      <a:pt x="2787" y="3699"/>
                    </a:lnTo>
                    <a:lnTo>
                      <a:pt x="2784" y="3713"/>
                    </a:lnTo>
                    <a:lnTo>
                      <a:pt x="2781" y="3727"/>
                    </a:lnTo>
                    <a:lnTo>
                      <a:pt x="2775" y="3743"/>
                    </a:lnTo>
                    <a:lnTo>
                      <a:pt x="2768" y="3757"/>
                    </a:lnTo>
                    <a:lnTo>
                      <a:pt x="2759" y="3769"/>
                    </a:lnTo>
                    <a:lnTo>
                      <a:pt x="2749" y="3782"/>
                    </a:lnTo>
                    <a:lnTo>
                      <a:pt x="2737" y="3793"/>
                    </a:lnTo>
                    <a:lnTo>
                      <a:pt x="2725" y="3802"/>
                    </a:lnTo>
                    <a:lnTo>
                      <a:pt x="2711" y="3812"/>
                    </a:lnTo>
                    <a:lnTo>
                      <a:pt x="2693" y="3820"/>
                    </a:lnTo>
                    <a:lnTo>
                      <a:pt x="2675" y="3826"/>
                    </a:lnTo>
                    <a:lnTo>
                      <a:pt x="2655" y="3831"/>
                    </a:lnTo>
                    <a:lnTo>
                      <a:pt x="2634" y="3834"/>
                    </a:lnTo>
                    <a:lnTo>
                      <a:pt x="2610" y="3837"/>
                    </a:lnTo>
                    <a:lnTo>
                      <a:pt x="2585" y="3838"/>
                    </a:lnTo>
                    <a:lnTo>
                      <a:pt x="2567" y="3837"/>
                    </a:lnTo>
                    <a:lnTo>
                      <a:pt x="2551" y="3835"/>
                    </a:lnTo>
                    <a:lnTo>
                      <a:pt x="2532" y="3834"/>
                    </a:lnTo>
                    <a:lnTo>
                      <a:pt x="2514" y="3831"/>
                    </a:lnTo>
                    <a:lnTo>
                      <a:pt x="2479" y="3823"/>
                    </a:lnTo>
                    <a:lnTo>
                      <a:pt x="2445" y="3813"/>
                    </a:lnTo>
                    <a:lnTo>
                      <a:pt x="2414" y="3801"/>
                    </a:lnTo>
                    <a:lnTo>
                      <a:pt x="2383" y="3789"/>
                    </a:lnTo>
                    <a:lnTo>
                      <a:pt x="2356" y="3776"/>
                    </a:lnTo>
                    <a:lnTo>
                      <a:pt x="2332" y="3763"/>
                    </a:lnTo>
                    <a:lnTo>
                      <a:pt x="2288" y="3906"/>
                    </a:lnTo>
                    <a:close/>
                    <a:moveTo>
                      <a:pt x="2042" y="2907"/>
                    </a:moveTo>
                    <a:lnTo>
                      <a:pt x="1852" y="2907"/>
                    </a:lnTo>
                    <a:lnTo>
                      <a:pt x="1852" y="3551"/>
                    </a:lnTo>
                    <a:lnTo>
                      <a:pt x="1851" y="3579"/>
                    </a:lnTo>
                    <a:lnTo>
                      <a:pt x="1847" y="3603"/>
                    </a:lnTo>
                    <a:lnTo>
                      <a:pt x="1842" y="3628"/>
                    </a:lnTo>
                    <a:lnTo>
                      <a:pt x="1834" y="3648"/>
                    </a:lnTo>
                    <a:lnTo>
                      <a:pt x="1827" y="3664"/>
                    </a:lnTo>
                    <a:lnTo>
                      <a:pt x="1820" y="3680"/>
                    </a:lnTo>
                    <a:lnTo>
                      <a:pt x="1810" y="3698"/>
                    </a:lnTo>
                    <a:lnTo>
                      <a:pt x="1797" y="3713"/>
                    </a:lnTo>
                    <a:lnTo>
                      <a:pt x="1787" y="3727"/>
                    </a:lnTo>
                    <a:lnTo>
                      <a:pt x="1773" y="3742"/>
                    </a:lnTo>
                    <a:lnTo>
                      <a:pt x="1760" y="3756"/>
                    </a:lnTo>
                    <a:lnTo>
                      <a:pt x="1744" y="3769"/>
                    </a:lnTo>
                    <a:lnTo>
                      <a:pt x="1727" y="3781"/>
                    </a:lnTo>
                    <a:lnTo>
                      <a:pt x="1710" y="3791"/>
                    </a:lnTo>
                    <a:lnTo>
                      <a:pt x="1692" y="3801"/>
                    </a:lnTo>
                    <a:lnTo>
                      <a:pt x="1671" y="3809"/>
                    </a:lnTo>
                    <a:lnTo>
                      <a:pt x="1651" y="3815"/>
                    </a:lnTo>
                    <a:lnTo>
                      <a:pt x="1630" y="3821"/>
                    </a:lnTo>
                    <a:lnTo>
                      <a:pt x="1606" y="3823"/>
                    </a:lnTo>
                    <a:lnTo>
                      <a:pt x="1585" y="3825"/>
                    </a:lnTo>
                    <a:lnTo>
                      <a:pt x="1568" y="3825"/>
                    </a:lnTo>
                    <a:lnTo>
                      <a:pt x="1553" y="3823"/>
                    </a:lnTo>
                    <a:lnTo>
                      <a:pt x="1537" y="3821"/>
                    </a:lnTo>
                    <a:lnTo>
                      <a:pt x="1524" y="3819"/>
                    </a:lnTo>
                    <a:lnTo>
                      <a:pt x="1511" y="3814"/>
                    </a:lnTo>
                    <a:lnTo>
                      <a:pt x="1498" y="3810"/>
                    </a:lnTo>
                    <a:lnTo>
                      <a:pt x="1485" y="3806"/>
                    </a:lnTo>
                    <a:lnTo>
                      <a:pt x="1475" y="3800"/>
                    </a:lnTo>
                    <a:lnTo>
                      <a:pt x="1464" y="3793"/>
                    </a:lnTo>
                    <a:lnTo>
                      <a:pt x="1454" y="3787"/>
                    </a:lnTo>
                    <a:lnTo>
                      <a:pt x="1444" y="3780"/>
                    </a:lnTo>
                    <a:lnTo>
                      <a:pt x="1434" y="3770"/>
                    </a:lnTo>
                    <a:lnTo>
                      <a:pt x="1426" y="3762"/>
                    </a:lnTo>
                    <a:lnTo>
                      <a:pt x="1418" y="3752"/>
                    </a:lnTo>
                    <a:lnTo>
                      <a:pt x="1410" y="3742"/>
                    </a:lnTo>
                    <a:lnTo>
                      <a:pt x="1402" y="3730"/>
                    </a:lnTo>
                    <a:lnTo>
                      <a:pt x="1396" y="3719"/>
                    </a:lnTo>
                    <a:lnTo>
                      <a:pt x="1390" y="3708"/>
                    </a:lnTo>
                    <a:lnTo>
                      <a:pt x="1384" y="3696"/>
                    </a:lnTo>
                    <a:lnTo>
                      <a:pt x="1379" y="3681"/>
                    </a:lnTo>
                    <a:lnTo>
                      <a:pt x="1370" y="3655"/>
                    </a:lnTo>
                    <a:lnTo>
                      <a:pt x="1362" y="3624"/>
                    </a:lnTo>
                    <a:lnTo>
                      <a:pt x="1356" y="3593"/>
                    </a:lnTo>
                    <a:lnTo>
                      <a:pt x="1352" y="3559"/>
                    </a:lnTo>
                    <a:lnTo>
                      <a:pt x="1350" y="3525"/>
                    </a:lnTo>
                    <a:lnTo>
                      <a:pt x="1350" y="3489"/>
                    </a:lnTo>
                    <a:lnTo>
                      <a:pt x="1350" y="2907"/>
                    </a:lnTo>
                    <a:lnTo>
                      <a:pt x="1160" y="2907"/>
                    </a:lnTo>
                    <a:lnTo>
                      <a:pt x="1160" y="3522"/>
                    </a:lnTo>
                    <a:lnTo>
                      <a:pt x="1160" y="3555"/>
                    </a:lnTo>
                    <a:lnTo>
                      <a:pt x="1162" y="3588"/>
                    </a:lnTo>
                    <a:lnTo>
                      <a:pt x="1165" y="3618"/>
                    </a:lnTo>
                    <a:lnTo>
                      <a:pt x="1168" y="3648"/>
                    </a:lnTo>
                    <a:lnTo>
                      <a:pt x="1173" y="3675"/>
                    </a:lnTo>
                    <a:lnTo>
                      <a:pt x="1178" y="3702"/>
                    </a:lnTo>
                    <a:lnTo>
                      <a:pt x="1185" y="3725"/>
                    </a:lnTo>
                    <a:lnTo>
                      <a:pt x="1193" y="3750"/>
                    </a:lnTo>
                    <a:lnTo>
                      <a:pt x="1202" y="3771"/>
                    </a:lnTo>
                    <a:lnTo>
                      <a:pt x="1210" y="3791"/>
                    </a:lnTo>
                    <a:lnTo>
                      <a:pt x="1220" y="3812"/>
                    </a:lnTo>
                    <a:lnTo>
                      <a:pt x="1230" y="3829"/>
                    </a:lnTo>
                    <a:lnTo>
                      <a:pt x="1242" y="3846"/>
                    </a:lnTo>
                    <a:lnTo>
                      <a:pt x="1253" y="3863"/>
                    </a:lnTo>
                    <a:lnTo>
                      <a:pt x="1266" y="3877"/>
                    </a:lnTo>
                    <a:lnTo>
                      <a:pt x="1279" y="3890"/>
                    </a:lnTo>
                    <a:lnTo>
                      <a:pt x="1292" y="3903"/>
                    </a:lnTo>
                    <a:lnTo>
                      <a:pt x="1305" y="3914"/>
                    </a:lnTo>
                    <a:lnTo>
                      <a:pt x="1319" y="3926"/>
                    </a:lnTo>
                    <a:lnTo>
                      <a:pt x="1335" y="3934"/>
                    </a:lnTo>
                    <a:lnTo>
                      <a:pt x="1349" y="3943"/>
                    </a:lnTo>
                    <a:lnTo>
                      <a:pt x="1363" y="3950"/>
                    </a:lnTo>
                    <a:lnTo>
                      <a:pt x="1380" y="3956"/>
                    </a:lnTo>
                    <a:lnTo>
                      <a:pt x="1395" y="3962"/>
                    </a:lnTo>
                    <a:lnTo>
                      <a:pt x="1412" y="3967"/>
                    </a:lnTo>
                    <a:lnTo>
                      <a:pt x="1426" y="3972"/>
                    </a:lnTo>
                    <a:lnTo>
                      <a:pt x="1443" y="3974"/>
                    </a:lnTo>
                    <a:lnTo>
                      <a:pt x="1459" y="3978"/>
                    </a:lnTo>
                    <a:lnTo>
                      <a:pt x="1489" y="3980"/>
                    </a:lnTo>
                    <a:lnTo>
                      <a:pt x="1521" y="3981"/>
                    </a:lnTo>
                    <a:lnTo>
                      <a:pt x="1554" y="3980"/>
                    </a:lnTo>
                    <a:lnTo>
                      <a:pt x="1587" y="3977"/>
                    </a:lnTo>
                    <a:lnTo>
                      <a:pt x="1617" y="3972"/>
                    </a:lnTo>
                    <a:lnTo>
                      <a:pt x="1647" y="3964"/>
                    </a:lnTo>
                    <a:lnTo>
                      <a:pt x="1674" y="3955"/>
                    </a:lnTo>
                    <a:lnTo>
                      <a:pt x="1700" y="3944"/>
                    </a:lnTo>
                    <a:lnTo>
                      <a:pt x="1724" y="3930"/>
                    </a:lnTo>
                    <a:lnTo>
                      <a:pt x="1746" y="3916"/>
                    </a:lnTo>
                    <a:lnTo>
                      <a:pt x="1768" y="3903"/>
                    </a:lnTo>
                    <a:lnTo>
                      <a:pt x="1786" y="3887"/>
                    </a:lnTo>
                    <a:lnTo>
                      <a:pt x="1803" y="3871"/>
                    </a:lnTo>
                    <a:lnTo>
                      <a:pt x="1820" y="3853"/>
                    </a:lnTo>
                    <a:lnTo>
                      <a:pt x="1833" y="3837"/>
                    </a:lnTo>
                    <a:lnTo>
                      <a:pt x="1846" y="3821"/>
                    </a:lnTo>
                    <a:lnTo>
                      <a:pt x="1858" y="3803"/>
                    </a:lnTo>
                    <a:lnTo>
                      <a:pt x="1867" y="3788"/>
                    </a:lnTo>
                    <a:lnTo>
                      <a:pt x="1872" y="3788"/>
                    </a:lnTo>
                    <a:lnTo>
                      <a:pt x="1882" y="3959"/>
                    </a:lnTo>
                    <a:lnTo>
                      <a:pt x="2051" y="3959"/>
                    </a:lnTo>
                    <a:lnTo>
                      <a:pt x="2049" y="3928"/>
                    </a:lnTo>
                    <a:lnTo>
                      <a:pt x="2048" y="3894"/>
                    </a:lnTo>
                    <a:lnTo>
                      <a:pt x="2046" y="3859"/>
                    </a:lnTo>
                    <a:lnTo>
                      <a:pt x="2044" y="3826"/>
                    </a:lnTo>
                    <a:lnTo>
                      <a:pt x="2043" y="3788"/>
                    </a:lnTo>
                    <a:lnTo>
                      <a:pt x="2042" y="3751"/>
                    </a:lnTo>
                    <a:lnTo>
                      <a:pt x="2042" y="3711"/>
                    </a:lnTo>
                    <a:lnTo>
                      <a:pt x="2042" y="3670"/>
                    </a:lnTo>
                    <a:lnTo>
                      <a:pt x="2042" y="2907"/>
                    </a:lnTo>
                    <a:close/>
                    <a:moveTo>
                      <a:pt x="0" y="3954"/>
                    </a:moveTo>
                    <a:lnTo>
                      <a:pt x="25" y="3958"/>
                    </a:lnTo>
                    <a:lnTo>
                      <a:pt x="52" y="3961"/>
                    </a:lnTo>
                    <a:lnTo>
                      <a:pt x="85" y="3964"/>
                    </a:lnTo>
                    <a:lnTo>
                      <a:pt x="121" y="3966"/>
                    </a:lnTo>
                    <a:lnTo>
                      <a:pt x="159" y="3968"/>
                    </a:lnTo>
                    <a:lnTo>
                      <a:pt x="200" y="3971"/>
                    </a:lnTo>
                    <a:lnTo>
                      <a:pt x="245" y="3971"/>
                    </a:lnTo>
                    <a:lnTo>
                      <a:pt x="292" y="3972"/>
                    </a:lnTo>
                    <a:lnTo>
                      <a:pt x="336" y="3971"/>
                    </a:lnTo>
                    <a:lnTo>
                      <a:pt x="378" y="3970"/>
                    </a:lnTo>
                    <a:lnTo>
                      <a:pt x="419" y="3967"/>
                    </a:lnTo>
                    <a:lnTo>
                      <a:pt x="457" y="3964"/>
                    </a:lnTo>
                    <a:lnTo>
                      <a:pt x="494" y="3959"/>
                    </a:lnTo>
                    <a:lnTo>
                      <a:pt x="528" y="3954"/>
                    </a:lnTo>
                    <a:lnTo>
                      <a:pt x="562" y="3947"/>
                    </a:lnTo>
                    <a:lnTo>
                      <a:pt x="594" y="3939"/>
                    </a:lnTo>
                    <a:lnTo>
                      <a:pt x="624" y="3930"/>
                    </a:lnTo>
                    <a:lnTo>
                      <a:pt x="654" y="3918"/>
                    </a:lnTo>
                    <a:lnTo>
                      <a:pt x="681" y="3908"/>
                    </a:lnTo>
                    <a:lnTo>
                      <a:pt x="706" y="3896"/>
                    </a:lnTo>
                    <a:lnTo>
                      <a:pt x="731" y="3883"/>
                    </a:lnTo>
                    <a:lnTo>
                      <a:pt x="752" y="3869"/>
                    </a:lnTo>
                    <a:lnTo>
                      <a:pt x="773" y="3851"/>
                    </a:lnTo>
                    <a:lnTo>
                      <a:pt x="794" y="3835"/>
                    </a:lnTo>
                    <a:lnTo>
                      <a:pt x="808" y="3822"/>
                    </a:lnTo>
                    <a:lnTo>
                      <a:pt x="821" y="3807"/>
                    </a:lnTo>
                    <a:lnTo>
                      <a:pt x="833" y="3793"/>
                    </a:lnTo>
                    <a:lnTo>
                      <a:pt x="846" y="3776"/>
                    </a:lnTo>
                    <a:lnTo>
                      <a:pt x="857" y="3761"/>
                    </a:lnTo>
                    <a:lnTo>
                      <a:pt x="867" y="3744"/>
                    </a:lnTo>
                    <a:lnTo>
                      <a:pt x="875" y="3726"/>
                    </a:lnTo>
                    <a:lnTo>
                      <a:pt x="884" y="3710"/>
                    </a:lnTo>
                    <a:lnTo>
                      <a:pt x="892" y="3691"/>
                    </a:lnTo>
                    <a:lnTo>
                      <a:pt x="900" y="3672"/>
                    </a:lnTo>
                    <a:lnTo>
                      <a:pt x="906" y="3652"/>
                    </a:lnTo>
                    <a:lnTo>
                      <a:pt x="911" y="3631"/>
                    </a:lnTo>
                    <a:lnTo>
                      <a:pt x="915" y="3609"/>
                    </a:lnTo>
                    <a:lnTo>
                      <a:pt x="917" y="3588"/>
                    </a:lnTo>
                    <a:lnTo>
                      <a:pt x="918" y="3565"/>
                    </a:lnTo>
                    <a:lnTo>
                      <a:pt x="919" y="3542"/>
                    </a:lnTo>
                    <a:lnTo>
                      <a:pt x="918" y="3522"/>
                    </a:lnTo>
                    <a:lnTo>
                      <a:pt x="917" y="3502"/>
                    </a:lnTo>
                    <a:lnTo>
                      <a:pt x="915" y="3483"/>
                    </a:lnTo>
                    <a:lnTo>
                      <a:pt x="912" y="3466"/>
                    </a:lnTo>
                    <a:lnTo>
                      <a:pt x="909" y="3450"/>
                    </a:lnTo>
                    <a:lnTo>
                      <a:pt x="904" y="3431"/>
                    </a:lnTo>
                    <a:lnTo>
                      <a:pt x="898" y="3415"/>
                    </a:lnTo>
                    <a:lnTo>
                      <a:pt x="892" y="3399"/>
                    </a:lnTo>
                    <a:lnTo>
                      <a:pt x="884" y="3382"/>
                    </a:lnTo>
                    <a:lnTo>
                      <a:pt x="877" y="3369"/>
                    </a:lnTo>
                    <a:lnTo>
                      <a:pt x="870" y="3354"/>
                    </a:lnTo>
                    <a:lnTo>
                      <a:pt x="861" y="3340"/>
                    </a:lnTo>
                    <a:lnTo>
                      <a:pt x="852" y="3327"/>
                    </a:lnTo>
                    <a:lnTo>
                      <a:pt x="841" y="3315"/>
                    </a:lnTo>
                    <a:lnTo>
                      <a:pt x="830" y="3302"/>
                    </a:lnTo>
                    <a:lnTo>
                      <a:pt x="821" y="3292"/>
                    </a:lnTo>
                    <a:lnTo>
                      <a:pt x="798" y="3271"/>
                    </a:lnTo>
                    <a:lnTo>
                      <a:pt x="773" y="3250"/>
                    </a:lnTo>
                    <a:lnTo>
                      <a:pt x="749" y="3233"/>
                    </a:lnTo>
                    <a:lnTo>
                      <a:pt x="725" y="3218"/>
                    </a:lnTo>
                    <a:lnTo>
                      <a:pt x="698" y="3205"/>
                    </a:lnTo>
                    <a:lnTo>
                      <a:pt x="670" y="3193"/>
                    </a:lnTo>
                    <a:lnTo>
                      <a:pt x="644" y="3185"/>
                    </a:lnTo>
                    <a:lnTo>
                      <a:pt x="618" y="3178"/>
                    </a:lnTo>
                    <a:lnTo>
                      <a:pt x="618" y="3172"/>
                    </a:lnTo>
                    <a:lnTo>
                      <a:pt x="645" y="3161"/>
                    </a:lnTo>
                    <a:lnTo>
                      <a:pt x="674" y="3147"/>
                    </a:lnTo>
                    <a:lnTo>
                      <a:pt x="698" y="3134"/>
                    </a:lnTo>
                    <a:lnTo>
                      <a:pt x="721" y="3118"/>
                    </a:lnTo>
                    <a:lnTo>
                      <a:pt x="743" y="3102"/>
                    </a:lnTo>
                    <a:lnTo>
                      <a:pt x="763" y="3084"/>
                    </a:lnTo>
                    <a:lnTo>
                      <a:pt x="782" y="3064"/>
                    </a:lnTo>
                    <a:lnTo>
                      <a:pt x="798" y="3045"/>
                    </a:lnTo>
                    <a:lnTo>
                      <a:pt x="814" y="3023"/>
                    </a:lnTo>
                    <a:lnTo>
                      <a:pt x="827" y="3001"/>
                    </a:lnTo>
                    <a:lnTo>
                      <a:pt x="839" y="2977"/>
                    </a:lnTo>
                    <a:lnTo>
                      <a:pt x="848" y="2954"/>
                    </a:lnTo>
                    <a:lnTo>
                      <a:pt x="855" y="2929"/>
                    </a:lnTo>
                    <a:lnTo>
                      <a:pt x="861" y="2903"/>
                    </a:lnTo>
                    <a:lnTo>
                      <a:pt x="864" y="2878"/>
                    </a:lnTo>
                    <a:lnTo>
                      <a:pt x="865" y="2849"/>
                    </a:lnTo>
                    <a:lnTo>
                      <a:pt x="865" y="2829"/>
                    </a:lnTo>
                    <a:lnTo>
                      <a:pt x="864" y="2809"/>
                    </a:lnTo>
                    <a:lnTo>
                      <a:pt x="860" y="2789"/>
                    </a:lnTo>
                    <a:lnTo>
                      <a:pt x="857" y="2770"/>
                    </a:lnTo>
                    <a:lnTo>
                      <a:pt x="853" y="2752"/>
                    </a:lnTo>
                    <a:lnTo>
                      <a:pt x="847" y="2732"/>
                    </a:lnTo>
                    <a:lnTo>
                      <a:pt x="840" y="2716"/>
                    </a:lnTo>
                    <a:lnTo>
                      <a:pt x="832" y="2699"/>
                    </a:lnTo>
                    <a:lnTo>
                      <a:pt x="823" y="2684"/>
                    </a:lnTo>
                    <a:lnTo>
                      <a:pt x="814" y="2669"/>
                    </a:lnTo>
                    <a:lnTo>
                      <a:pt x="804" y="2653"/>
                    </a:lnTo>
                    <a:lnTo>
                      <a:pt x="792" y="2640"/>
                    </a:lnTo>
                    <a:lnTo>
                      <a:pt x="782" y="2628"/>
                    </a:lnTo>
                    <a:lnTo>
                      <a:pt x="769" y="2614"/>
                    </a:lnTo>
                    <a:lnTo>
                      <a:pt x="755" y="2602"/>
                    </a:lnTo>
                    <a:lnTo>
                      <a:pt x="741" y="2593"/>
                    </a:lnTo>
                    <a:lnTo>
                      <a:pt x="726" y="2579"/>
                    </a:lnTo>
                    <a:lnTo>
                      <a:pt x="706" y="2567"/>
                    </a:lnTo>
                    <a:lnTo>
                      <a:pt x="688" y="2555"/>
                    </a:lnTo>
                    <a:lnTo>
                      <a:pt x="668" y="2544"/>
                    </a:lnTo>
                    <a:lnTo>
                      <a:pt x="648" y="2535"/>
                    </a:lnTo>
                    <a:lnTo>
                      <a:pt x="626" y="2526"/>
                    </a:lnTo>
                    <a:lnTo>
                      <a:pt x="604" y="2518"/>
                    </a:lnTo>
                    <a:lnTo>
                      <a:pt x="579" y="2512"/>
                    </a:lnTo>
                    <a:lnTo>
                      <a:pt x="555" y="2506"/>
                    </a:lnTo>
                    <a:lnTo>
                      <a:pt x="528" y="2501"/>
                    </a:lnTo>
                    <a:lnTo>
                      <a:pt x="502" y="2494"/>
                    </a:lnTo>
                    <a:lnTo>
                      <a:pt x="472" y="2491"/>
                    </a:lnTo>
                    <a:lnTo>
                      <a:pt x="443" y="2489"/>
                    </a:lnTo>
                    <a:lnTo>
                      <a:pt x="411" y="2487"/>
                    </a:lnTo>
                    <a:lnTo>
                      <a:pt x="378" y="2486"/>
                    </a:lnTo>
                    <a:lnTo>
                      <a:pt x="343" y="2485"/>
                    </a:lnTo>
                    <a:lnTo>
                      <a:pt x="294" y="2486"/>
                    </a:lnTo>
                    <a:lnTo>
                      <a:pt x="247" y="2487"/>
                    </a:lnTo>
                    <a:lnTo>
                      <a:pt x="199" y="2491"/>
                    </a:lnTo>
                    <a:lnTo>
                      <a:pt x="154" y="2494"/>
                    </a:lnTo>
                    <a:lnTo>
                      <a:pt x="110" y="2500"/>
                    </a:lnTo>
                    <a:lnTo>
                      <a:pt x="70" y="2506"/>
                    </a:lnTo>
                    <a:lnTo>
                      <a:pt x="32" y="2512"/>
                    </a:lnTo>
                    <a:lnTo>
                      <a:pt x="0" y="2518"/>
                    </a:lnTo>
                    <a:lnTo>
                      <a:pt x="0" y="3954"/>
                    </a:lnTo>
                    <a:close/>
                    <a:moveTo>
                      <a:pt x="188" y="3257"/>
                    </a:moveTo>
                    <a:lnTo>
                      <a:pt x="343" y="3257"/>
                    </a:lnTo>
                    <a:lnTo>
                      <a:pt x="382" y="3259"/>
                    </a:lnTo>
                    <a:lnTo>
                      <a:pt x="420" y="3262"/>
                    </a:lnTo>
                    <a:lnTo>
                      <a:pt x="454" y="3267"/>
                    </a:lnTo>
                    <a:lnTo>
                      <a:pt x="489" y="3274"/>
                    </a:lnTo>
                    <a:lnTo>
                      <a:pt x="506" y="3279"/>
                    </a:lnTo>
                    <a:lnTo>
                      <a:pt x="522" y="3285"/>
                    </a:lnTo>
                    <a:lnTo>
                      <a:pt x="537" y="3289"/>
                    </a:lnTo>
                    <a:lnTo>
                      <a:pt x="554" y="3295"/>
                    </a:lnTo>
                    <a:lnTo>
                      <a:pt x="568" y="3301"/>
                    </a:lnTo>
                    <a:lnTo>
                      <a:pt x="581" y="3309"/>
                    </a:lnTo>
                    <a:lnTo>
                      <a:pt x="596" y="3316"/>
                    </a:lnTo>
                    <a:lnTo>
                      <a:pt x="610" y="3325"/>
                    </a:lnTo>
                    <a:lnTo>
                      <a:pt x="622" y="3335"/>
                    </a:lnTo>
                    <a:lnTo>
                      <a:pt x="633" y="3344"/>
                    </a:lnTo>
                    <a:lnTo>
                      <a:pt x="644" y="3354"/>
                    </a:lnTo>
                    <a:lnTo>
                      <a:pt x="655" y="3363"/>
                    </a:lnTo>
                    <a:lnTo>
                      <a:pt x="666" y="3375"/>
                    </a:lnTo>
                    <a:lnTo>
                      <a:pt x="675" y="3387"/>
                    </a:lnTo>
                    <a:lnTo>
                      <a:pt x="683" y="3400"/>
                    </a:lnTo>
                    <a:lnTo>
                      <a:pt x="690" y="3413"/>
                    </a:lnTo>
                    <a:lnTo>
                      <a:pt x="696" y="3426"/>
                    </a:lnTo>
                    <a:lnTo>
                      <a:pt x="702" y="3440"/>
                    </a:lnTo>
                    <a:lnTo>
                      <a:pt x="707" y="3457"/>
                    </a:lnTo>
                    <a:lnTo>
                      <a:pt x="712" y="3471"/>
                    </a:lnTo>
                    <a:lnTo>
                      <a:pt x="714" y="3487"/>
                    </a:lnTo>
                    <a:lnTo>
                      <a:pt x="719" y="3504"/>
                    </a:lnTo>
                    <a:lnTo>
                      <a:pt x="720" y="3522"/>
                    </a:lnTo>
                    <a:lnTo>
                      <a:pt x="721" y="3540"/>
                    </a:lnTo>
                    <a:lnTo>
                      <a:pt x="720" y="3559"/>
                    </a:lnTo>
                    <a:lnTo>
                      <a:pt x="719" y="3579"/>
                    </a:lnTo>
                    <a:lnTo>
                      <a:pt x="714" y="3596"/>
                    </a:lnTo>
                    <a:lnTo>
                      <a:pt x="711" y="3613"/>
                    </a:lnTo>
                    <a:lnTo>
                      <a:pt x="707" y="3630"/>
                    </a:lnTo>
                    <a:lnTo>
                      <a:pt x="701" y="3646"/>
                    </a:lnTo>
                    <a:lnTo>
                      <a:pt x="696" y="3661"/>
                    </a:lnTo>
                    <a:lnTo>
                      <a:pt x="689" y="3674"/>
                    </a:lnTo>
                    <a:lnTo>
                      <a:pt x="682" y="3688"/>
                    </a:lnTo>
                    <a:lnTo>
                      <a:pt x="674" y="3701"/>
                    </a:lnTo>
                    <a:lnTo>
                      <a:pt x="663" y="3712"/>
                    </a:lnTo>
                    <a:lnTo>
                      <a:pt x="652" y="3723"/>
                    </a:lnTo>
                    <a:lnTo>
                      <a:pt x="642" y="3733"/>
                    </a:lnTo>
                    <a:lnTo>
                      <a:pt x="631" y="3744"/>
                    </a:lnTo>
                    <a:lnTo>
                      <a:pt x="618" y="3753"/>
                    </a:lnTo>
                    <a:lnTo>
                      <a:pt x="606" y="3762"/>
                    </a:lnTo>
                    <a:lnTo>
                      <a:pt x="592" y="3770"/>
                    </a:lnTo>
                    <a:lnTo>
                      <a:pt x="578" y="3778"/>
                    </a:lnTo>
                    <a:lnTo>
                      <a:pt x="565" y="3784"/>
                    </a:lnTo>
                    <a:lnTo>
                      <a:pt x="550" y="3790"/>
                    </a:lnTo>
                    <a:lnTo>
                      <a:pt x="518" y="3801"/>
                    </a:lnTo>
                    <a:lnTo>
                      <a:pt x="486" y="3810"/>
                    </a:lnTo>
                    <a:lnTo>
                      <a:pt x="452" y="3817"/>
                    </a:lnTo>
                    <a:lnTo>
                      <a:pt x="419" y="3821"/>
                    </a:lnTo>
                    <a:lnTo>
                      <a:pt x="382" y="3825"/>
                    </a:lnTo>
                    <a:lnTo>
                      <a:pt x="345" y="3825"/>
                    </a:lnTo>
                    <a:lnTo>
                      <a:pt x="299" y="3825"/>
                    </a:lnTo>
                    <a:lnTo>
                      <a:pt x="256" y="3823"/>
                    </a:lnTo>
                    <a:lnTo>
                      <a:pt x="219" y="3820"/>
                    </a:lnTo>
                    <a:lnTo>
                      <a:pt x="188" y="3815"/>
                    </a:lnTo>
                    <a:lnTo>
                      <a:pt x="188" y="3257"/>
                    </a:lnTo>
                    <a:close/>
                    <a:moveTo>
                      <a:pt x="188" y="2644"/>
                    </a:moveTo>
                    <a:lnTo>
                      <a:pt x="215" y="2640"/>
                    </a:lnTo>
                    <a:lnTo>
                      <a:pt x="250" y="2636"/>
                    </a:lnTo>
                    <a:lnTo>
                      <a:pt x="296" y="2633"/>
                    </a:lnTo>
                    <a:lnTo>
                      <a:pt x="354" y="2632"/>
                    </a:lnTo>
                    <a:lnTo>
                      <a:pt x="389" y="2633"/>
                    </a:lnTo>
                    <a:lnTo>
                      <a:pt x="423" y="2636"/>
                    </a:lnTo>
                    <a:lnTo>
                      <a:pt x="453" y="2639"/>
                    </a:lnTo>
                    <a:lnTo>
                      <a:pt x="484" y="2645"/>
                    </a:lnTo>
                    <a:lnTo>
                      <a:pt x="512" y="2652"/>
                    </a:lnTo>
                    <a:lnTo>
                      <a:pt x="539" y="2662"/>
                    </a:lnTo>
                    <a:lnTo>
                      <a:pt x="552" y="2668"/>
                    </a:lnTo>
                    <a:lnTo>
                      <a:pt x="562" y="2674"/>
                    </a:lnTo>
                    <a:lnTo>
                      <a:pt x="574" y="2681"/>
                    </a:lnTo>
                    <a:lnTo>
                      <a:pt x="584" y="2688"/>
                    </a:lnTo>
                    <a:lnTo>
                      <a:pt x="594" y="2695"/>
                    </a:lnTo>
                    <a:lnTo>
                      <a:pt x="605" y="2702"/>
                    </a:lnTo>
                    <a:lnTo>
                      <a:pt x="613" y="2711"/>
                    </a:lnTo>
                    <a:lnTo>
                      <a:pt x="622" y="2720"/>
                    </a:lnTo>
                    <a:lnTo>
                      <a:pt x="630" y="2729"/>
                    </a:lnTo>
                    <a:lnTo>
                      <a:pt x="637" y="2740"/>
                    </a:lnTo>
                    <a:lnTo>
                      <a:pt x="643" y="2751"/>
                    </a:lnTo>
                    <a:lnTo>
                      <a:pt x="649" y="2761"/>
                    </a:lnTo>
                    <a:lnTo>
                      <a:pt x="654" y="2772"/>
                    </a:lnTo>
                    <a:lnTo>
                      <a:pt x="660" y="2784"/>
                    </a:lnTo>
                    <a:lnTo>
                      <a:pt x="663" y="2798"/>
                    </a:lnTo>
                    <a:lnTo>
                      <a:pt x="667" y="2811"/>
                    </a:lnTo>
                    <a:lnTo>
                      <a:pt x="669" y="2824"/>
                    </a:lnTo>
                    <a:lnTo>
                      <a:pt x="670" y="2840"/>
                    </a:lnTo>
                    <a:lnTo>
                      <a:pt x="671" y="2855"/>
                    </a:lnTo>
                    <a:lnTo>
                      <a:pt x="674" y="2870"/>
                    </a:lnTo>
                    <a:lnTo>
                      <a:pt x="671" y="2884"/>
                    </a:lnTo>
                    <a:lnTo>
                      <a:pt x="670" y="2896"/>
                    </a:lnTo>
                    <a:lnTo>
                      <a:pt x="669" y="2907"/>
                    </a:lnTo>
                    <a:lnTo>
                      <a:pt x="667" y="2922"/>
                    </a:lnTo>
                    <a:lnTo>
                      <a:pt x="664" y="2933"/>
                    </a:lnTo>
                    <a:lnTo>
                      <a:pt x="661" y="2944"/>
                    </a:lnTo>
                    <a:lnTo>
                      <a:pt x="655" y="2957"/>
                    </a:lnTo>
                    <a:lnTo>
                      <a:pt x="650" y="2968"/>
                    </a:lnTo>
                    <a:lnTo>
                      <a:pt x="645" y="2980"/>
                    </a:lnTo>
                    <a:lnTo>
                      <a:pt x="639" y="2989"/>
                    </a:lnTo>
                    <a:lnTo>
                      <a:pt x="632" y="3001"/>
                    </a:lnTo>
                    <a:lnTo>
                      <a:pt x="625" y="3011"/>
                    </a:lnTo>
                    <a:lnTo>
                      <a:pt x="617" y="3019"/>
                    </a:lnTo>
                    <a:lnTo>
                      <a:pt x="609" y="3029"/>
                    </a:lnTo>
                    <a:lnTo>
                      <a:pt x="600" y="3039"/>
                    </a:lnTo>
                    <a:lnTo>
                      <a:pt x="589" y="3047"/>
                    </a:lnTo>
                    <a:lnTo>
                      <a:pt x="579" y="3055"/>
                    </a:lnTo>
                    <a:lnTo>
                      <a:pt x="568" y="3062"/>
                    </a:lnTo>
                    <a:lnTo>
                      <a:pt x="556" y="3069"/>
                    </a:lnTo>
                    <a:lnTo>
                      <a:pt x="546" y="3076"/>
                    </a:lnTo>
                    <a:lnTo>
                      <a:pt x="532" y="3083"/>
                    </a:lnTo>
                    <a:lnTo>
                      <a:pt x="518" y="3088"/>
                    </a:lnTo>
                    <a:lnTo>
                      <a:pt x="505" y="3094"/>
                    </a:lnTo>
                    <a:lnTo>
                      <a:pt x="491" y="3098"/>
                    </a:lnTo>
                    <a:lnTo>
                      <a:pt x="477" y="3103"/>
                    </a:lnTo>
                    <a:lnTo>
                      <a:pt x="460" y="3107"/>
                    </a:lnTo>
                    <a:lnTo>
                      <a:pt x="445" y="3109"/>
                    </a:lnTo>
                    <a:lnTo>
                      <a:pt x="429" y="3113"/>
                    </a:lnTo>
                    <a:lnTo>
                      <a:pt x="394" y="3115"/>
                    </a:lnTo>
                    <a:lnTo>
                      <a:pt x="358" y="3116"/>
                    </a:lnTo>
                    <a:lnTo>
                      <a:pt x="188" y="3116"/>
                    </a:lnTo>
                    <a:lnTo>
                      <a:pt x="188" y="2644"/>
                    </a:lnTo>
                    <a:close/>
                    <a:moveTo>
                      <a:pt x="0" y="22"/>
                    </a:moveTo>
                    <a:lnTo>
                      <a:pt x="0" y="1483"/>
                    </a:lnTo>
                    <a:lnTo>
                      <a:pt x="190" y="1483"/>
                    </a:lnTo>
                    <a:lnTo>
                      <a:pt x="190" y="22"/>
                    </a:lnTo>
                    <a:lnTo>
                      <a:pt x="0" y="22"/>
                    </a:lnTo>
                    <a:close/>
                    <a:moveTo>
                      <a:pt x="796" y="1483"/>
                    </a:moveTo>
                    <a:lnTo>
                      <a:pt x="987" y="1483"/>
                    </a:lnTo>
                    <a:lnTo>
                      <a:pt x="987" y="182"/>
                    </a:lnTo>
                    <a:lnTo>
                      <a:pt x="1432" y="182"/>
                    </a:lnTo>
                    <a:lnTo>
                      <a:pt x="1432" y="22"/>
                    </a:lnTo>
                    <a:lnTo>
                      <a:pt x="351" y="22"/>
                    </a:lnTo>
                    <a:lnTo>
                      <a:pt x="351" y="182"/>
                    </a:lnTo>
                    <a:lnTo>
                      <a:pt x="796" y="182"/>
                    </a:lnTo>
                    <a:lnTo>
                      <a:pt x="796" y="1483"/>
                    </a:lnTo>
                    <a:close/>
                    <a:moveTo>
                      <a:pt x="1980" y="1409"/>
                    </a:moveTo>
                    <a:lnTo>
                      <a:pt x="1995" y="1418"/>
                    </a:lnTo>
                    <a:lnTo>
                      <a:pt x="2012" y="1430"/>
                    </a:lnTo>
                    <a:lnTo>
                      <a:pt x="2031" y="1438"/>
                    </a:lnTo>
                    <a:lnTo>
                      <a:pt x="2051" y="1447"/>
                    </a:lnTo>
                    <a:lnTo>
                      <a:pt x="2073" y="1455"/>
                    </a:lnTo>
                    <a:lnTo>
                      <a:pt x="2094" y="1462"/>
                    </a:lnTo>
                    <a:lnTo>
                      <a:pt x="2119" y="1470"/>
                    </a:lnTo>
                    <a:lnTo>
                      <a:pt x="2141" y="1476"/>
                    </a:lnTo>
                    <a:lnTo>
                      <a:pt x="2167" y="1483"/>
                    </a:lnTo>
                    <a:lnTo>
                      <a:pt x="2193" y="1489"/>
                    </a:lnTo>
                    <a:lnTo>
                      <a:pt x="2218" y="1494"/>
                    </a:lnTo>
                    <a:lnTo>
                      <a:pt x="2246" y="1498"/>
                    </a:lnTo>
                    <a:lnTo>
                      <a:pt x="2272" y="1501"/>
                    </a:lnTo>
                    <a:lnTo>
                      <a:pt x="2299" y="1504"/>
                    </a:lnTo>
                    <a:lnTo>
                      <a:pt x="2325" y="1505"/>
                    </a:lnTo>
                    <a:lnTo>
                      <a:pt x="2352" y="1505"/>
                    </a:lnTo>
                    <a:lnTo>
                      <a:pt x="2383" y="1505"/>
                    </a:lnTo>
                    <a:lnTo>
                      <a:pt x="2415" y="1502"/>
                    </a:lnTo>
                    <a:lnTo>
                      <a:pt x="2444" y="1500"/>
                    </a:lnTo>
                    <a:lnTo>
                      <a:pt x="2473" y="1496"/>
                    </a:lnTo>
                    <a:lnTo>
                      <a:pt x="2501" y="1492"/>
                    </a:lnTo>
                    <a:lnTo>
                      <a:pt x="2526" y="1485"/>
                    </a:lnTo>
                    <a:lnTo>
                      <a:pt x="2553" y="1479"/>
                    </a:lnTo>
                    <a:lnTo>
                      <a:pt x="2576" y="1471"/>
                    </a:lnTo>
                    <a:lnTo>
                      <a:pt x="2600" y="1462"/>
                    </a:lnTo>
                    <a:lnTo>
                      <a:pt x="2623" y="1453"/>
                    </a:lnTo>
                    <a:lnTo>
                      <a:pt x="2643" y="1443"/>
                    </a:lnTo>
                    <a:lnTo>
                      <a:pt x="2663" y="1432"/>
                    </a:lnTo>
                    <a:lnTo>
                      <a:pt x="2683" y="1418"/>
                    </a:lnTo>
                    <a:lnTo>
                      <a:pt x="2701" y="1406"/>
                    </a:lnTo>
                    <a:lnTo>
                      <a:pt x="2720" y="1393"/>
                    </a:lnTo>
                    <a:lnTo>
                      <a:pt x="2736" y="1379"/>
                    </a:lnTo>
                    <a:lnTo>
                      <a:pt x="2750" y="1364"/>
                    </a:lnTo>
                    <a:lnTo>
                      <a:pt x="2764" y="1348"/>
                    </a:lnTo>
                    <a:lnTo>
                      <a:pt x="2778" y="1332"/>
                    </a:lnTo>
                    <a:lnTo>
                      <a:pt x="2790" y="1316"/>
                    </a:lnTo>
                    <a:lnTo>
                      <a:pt x="2802" y="1297"/>
                    </a:lnTo>
                    <a:lnTo>
                      <a:pt x="2812" y="1280"/>
                    </a:lnTo>
                    <a:lnTo>
                      <a:pt x="2821" y="1264"/>
                    </a:lnTo>
                    <a:lnTo>
                      <a:pt x="2828" y="1244"/>
                    </a:lnTo>
                    <a:lnTo>
                      <a:pt x="2837" y="1226"/>
                    </a:lnTo>
                    <a:lnTo>
                      <a:pt x="2844" y="1206"/>
                    </a:lnTo>
                    <a:lnTo>
                      <a:pt x="2849" y="1187"/>
                    </a:lnTo>
                    <a:lnTo>
                      <a:pt x="2853" y="1167"/>
                    </a:lnTo>
                    <a:lnTo>
                      <a:pt x="2857" y="1146"/>
                    </a:lnTo>
                    <a:lnTo>
                      <a:pt x="2859" y="1125"/>
                    </a:lnTo>
                    <a:lnTo>
                      <a:pt x="2860" y="1105"/>
                    </a:lnTo>
                    <a:lnTo>
                      <a:pt x="2860" y="1085"/>
                    </a:lnTo>
                    <a:lnTo>
                      <a:pt x="2860" y="1064"/>
                    </a:lnTo>
                    <a:lnTo>
                      <a:pt x="2859" y="1044"/>
                    </a:lnTo>
                    <a:lnTo>
                      <a:pt x="2858" y="1026"/>
                    </a:lnTo>
                    <a:lnTo>
                      <a:pt x="2856" y="1008"/>
                    </a:lnTo>
                    <a:lnTo>
                      <a:pt x="2852" y="990"/>
                    </a:lnTo>
                    <a:lnTo>
                      <a:pt x="2848" y="974"/>
                    </a:lnTo>
                    <a:lnTo>
                      <a:pt x="2844" y="956"/>
                    </a:lnTo>
                    <a:lnTo>
                      <a:pt x="2839" y="940"/>
                    </a:lnTo>
                    <a:lnTo>
                      <a:pt x="2832" y="925"/>
                    </a:lnTo>
                    <a:lnTo>
                      <a:pt x="2823" y="909"/>
                    </a:lnTo>
                    <a:lnTo>
                      <a:pt x="2816" y="895"/>
                    </a:lnTo>
                    <a:lnTo>
                      <a:pt x="2808" y="879"/>
                    </a:lnTo>
                    <a:lnTo>
                      <a:pt x="2800" y="865"/>
                    </a:lnTo>
                    <a:lnTo>
                      <a:pt x="2789" y="852"/>
                    </a:lnTo>
                    <a:lnTo>
                      <a:pt x="2780" y="839"/>
                    </a:lnTo>
                    <a:lnTo>
                      <a:pt x="2768" y="825"/>
                    </a:lnTo>
                    <a:lnTo>
                      <a:pt x="2756" y="813"/>
                    </a:lnTo>
                    <a:lnTo>
                      <a:pt x="2743" y="800"/>
                    </a:lnTo>
                    <a:lnTo>
                      <a:pt x="2730" y="789"/>
                    </a:lnTo>
                    <a:lnTo>
                      <a:pt x="2717" y="777"/>
                    </a:lnTo>
                    <a:lnTo>
                      <a:pt x="2686" y="754"/>
                    </a:lnTo>
                    <a:lnTo>
                      <a:pt x="2653" y="733"/>
                    </a:lnTo>
                    <a:lnTo>
                      <a:pt x="2616" y="711"/>
                    </a:lnTo>
                    <a:lnTo>
                      <a:pt x="2577" y="693"/>
                    </a:lnTo>
                    <a:lnTo>
                      <a:pt x="2536" y="673"/>
                    </a:lnTo>
                    <a:lnTo>
                      <a:pt x="2490" y="655"/>
                    </a:lnTo>
                    <a:lnTo>
                      <a:pt x="2454" y="641"/>
                    </a:lnTo>
                    <a:lnTo>
                      <a:pt x="2421" y="625"/>
                    </a:lnTo>
                    <a:lnTo>
                      <a:pt x="2388" y="612"/>
                    </a:lnTo>
                    <a:lnTo>
                      <a:pt x="2360" y="597"/>
                    </a:lnTo>
                    <a:lnTo>
                      <a:pt x="2333" y="581"/>
                    </a:lnTo>
                    <a:lnTo>
                      <a:pt x="2310" y="567"/>
                    </a:lnTo>
                    <a:lnTo>
                      <a:pt x="2290" y="552"/>
                    </a:lnTo>
                    <a:lnTo>
                      <a:pt x="2269" y="536"/>
                    </a:lnTo>
                    <a:lnTo>
                      <a:pt x="2254" y="520"/>
                    </a:lnTo>
                    <a:lnTo>
                      <a:pt x="2240" y="502"/>
                    </a:lnTo>
                    <a:lnTo>
                      <a:pt x="2227" y="484"/>
                    </a:lnTo>
                    <a:lnTo>
                      <a:pt x="2217" y="464"/>
                    </a:lnTo>
                    <a:lnTo>
                      <a:pt x="2210" y="444"/>
                    </a:lnTo>
                    <a:lnTo>
                      <a:pt x="2204" y="423"/>
                    </a:lnTo>
                    <a:lnTo>
                      <a:pt x="2202" y="400"/>
                    </a:lnTo>
                    <a:lnTo>
                      <a:pt x="2201" y="375"/>
                    </a:lnTo>
                    <a:lnTo>
                      <a:pt x="2202" y="357"/>
                    </a:lnTo>
                    <a:lnTo>
                      <a:pt x="2204" y="337"/>
                    </a:lnTo>
                    <a:lnTo>
                      <a:pt x="2209" y="318"/>
                    </a:lnTo>
                    <a:lnTo>
                      <a:pt x="2215" y="299"/>
                    </a:lnTo>
                    <a:lnTo>
                      <a:pt x="2223" y="280"/>
                    </a:lnTo>
                    <a:lnTo>
                      <a:pt x="2236" y="261"/>
                    </a:lnTo>
                    <a:lnTo>
                      <a:pt x="2248" y="244"/>
                    </a:lnTo>
                    <a:lnTo>
                      <a:pt x="2262" y="228"/>
                    </a:lnTo>
                    <a:lnTo>
                      <a:pt x="2271" y="220"/>
                    </a:lnTo>
                    <a:lnTo>
                      <a:pt x="2281" y="212"/>
                    </a:lnTo>
                    <a:lnTo>
                      <a:pt x="2291" y="205"/>
                    </a:lnTo>
                    <a:lnTo>
                      <a:pt x="2301" y="199"/>
                    </a:lnTo>
                    <a:lnTo>
                      <a:pt x="2311" y="193"/>
                    </a:lnTo>
                    <a:lnTo>
                      <a:pt x="2324" y="187"/>
                    </a:lnTo>
                    <a:lnTo>
                      <a:pt x="2336" y="182"/>
                    </a:lnTo>
                    <a:lnTo>
                      <a:pt x="2349" y="176"/>
                    </a:lnTo>
                    <a:lnTo>
                      <a:pt x="2363" y="171"/>
                    </a:lnTo>
                    <a:lnTo>
                      <a:pt x="2376" y="167"/>
                    </a:lnTo>
                    <a:lnTo>
                      <a:pt x="2390" y="164"/>
                    </a:lnTo>
                    <a:lnTo>
                      <a:pt x="2406" y="161"/>
                    </a:lnTo>
                    <a:lnTo>
                      <a:pt x="2422" y="159"/>
                    </a:lnTo>
                    <a:lnTo>
                      <a:pt x="2439" y="158"/>
                    </a:lnTo>
                    <a:lnTo>
                      <a:pt x="2457" y="157"/>
                    </a:lnTo>
                    <a:lnTo>
                      <a:pt x="2476" y="155"/>
                    </a:lnTo>
                    <a:lnTo>
                      <a:pt x="2500" y="157"/>
                    </a:lnTo>
                    <a:lnTo>
                      <a:pt x="2522" y="158"/>
                    </a:lnTo>
                    <a:lnTo>
                      <a:pt x="2546" y="160"/>
                    </a:lnTo>
                    <a:lnTo>
                      <a:pt x="2567" y="162"/>
                    </a:lnTo>
                    <a:lnTo>
                      <a:pt x="2590" y="166"/>
                    </a:lnTo>
                    <a:lnTo>
                      <a:pt x="2609" y="170"/>
                    </a:lnTo>
                    <a:lnTo>
                      <a:pt x="2628" y="174"/>
                    </a:lnTo>
                    <a:lnTo>
                      <a:pt x="2644" y="180"/>
                    </a:lnTo>
                    <a:lnTo>
                      <a:pt x="2679" y="192"/>
                    </a:lnTo>
                    <a:lnTo>
                      <a:pt x="2706" y="203"/>
                    </a:lnTo>
                    <a:lnTo>
                      <a:pt x="2731" y="214"/>
                    </a:lnTo>
                    <a:lnTo>
                      <a:pt x="2750" y="224"/>
                    </a:lnTo>
                    <a:lnTo>
                      <a:pt x="2802" y="70"/>
                    </a:lnTo>
                    <a:lnTo>
                      <a:pt x="2777" y="56"/>
                    </a:lnTo>
                    <a:lnTo>
                      <a:pt x="2745" y="44"/>
                    </a:lnTo>
                    <a:lnTo>
                      <a:pt x="2713" y="32"/>
                    </a:lnTo>
                    <a:lnTo>
                      <a:pt x="2674" y="22"/>
                    </a:lnTo>
                    <a:lnTo>
                      <a:pt x="2653" y="17"/>
                    </a:lnTo>
                    <a:lnTo>
                      <a:pt x="2631" y="13"/>
                    </a:lnTo>
                    <a:lnTo>
                      <a:pt x="2609" y="10"/>
                    </a:lnTo>
                    <a:lnTo>
                      <a:pt x="2585" y="6"/>
                    </a:lnTo>
                    <a:lnTo>
                      <a:pt x="2560" y="4"/>
                    </a:lnTo>
                    <a:lnTo>
                      <a:pt x="2536" y="2"/>
                    </a:lnTo>
                    <a:lnTo>
                      <a:pt x="2509" y="1"/>
                    </a:lnTo>
                    <a:lnTo>
                      <a:pt x="2482" y="0"/>
                    </a:lnTo>
                    <a:lnTo>
                      <a:pt x="2456" y="1"/>
                    </a:lnTo>
                    <a:lnTo>
                      <a:pt x="2430" y="2"/>
                    </a:lnTo>
                    <a:lnTo>
                      <a:pt x="2404" y="5"/>
                    </a:lnTo>
                    <a:lnTo>
                      <a:pt x="2380" y="8"/>
                    </a:lnTo>
                    <a:lnTo>
                      <a:pt x="2356" y="12"/>
                    </a:lnTo>
                    <a:lnTo>
                      <a:pt x="2332" y="17"/>
                    </a:lnTo>
                    <a:lnTo>
                      <a:pt x="2310" y="24"/>
                    </a:lnTo>
                    <a:lnTo>
                      <a:pt x="2290" y="30"/>
                    </a:lnTo>
                    <a:lnTo>
                      <a:pt x="2267" y="38"/>
                    </a:lnTo>
                    <a:lnTo>
                      <a:pt x="2247" y="45"/>
                    </a:lnTo>
                    <a:lnTo>
                      <a:pt x="2227" y="55"/>
                    </a:lnTo>
                    <a:lnTo>
                      <a:pt x="2208" y="66"/>
                    </a:lnTo>
                    <a:lnTo>
                      <a:pt x="2190" y="77"/>
                    </a:lnTo>
                    <a:lnTo>
                      <a:pt x="2172" y="88"/>
                    </a:lnTo>
                    <a:lnTo>
                      <a:pt x="2156" y="100"/>
                    </a:lnTo>
                    <a:lnTo>
                      <a:pt x="2139" y="113"/>
                    </a:lnTo>
                    <a:lnTo>
                      <a:pt x="2125" y="127"/>
                    </a:lnTo>
                    <a:lnTo>
                      <a:pt x="2112" y="140"/>
                    </a:lnTo>
                    <a:lnTo>
                      <a:pt x="2096" y="155"/>
                    </a:lnTo>
                    <a:lnTo>
                      <a:pt x="2084" y="171"/>
                    </a:lnTo>
                    <a:lnTo>
                      <a:pt x="2074" y="187"/>
                    </a:lnTo>
                    <a:lnTo>
                      <a:pt x="2063" y="204"/>
                    </a:lnTo>
                    <a:lnTo>
                      <a:pt x="2052" y="221"/>
                    </a:lnTo>
                    <a:lnTo>
                      <a:pt x="2043" y="240"/>
                    </a:lnTo>
                    <a:lnTo>
                      <a:pt x="2036" y="256"/>
                    </a:lnTo>
                    <a:lnTo>
                      <a:pt x="2029" y="275"/>
                    </a:lnTo>
                    <a:lnTo>
                      <a:pt x="2024" y="294"/>
                    </a:lnTo>
                    <a:lnTo>
                      <a:pt x="2019" y="314"/>
                    </a:lnTo>
                    <a:lnTo>
                      <a:pt x="2014" y="333"/>
                    </a:lnTo>
                    <a:lnTo>
                      <a:pt x="2012" y="355"/>
                    </a:lnTo>
                    <a:lnTo>
                      <a:pt x="2010" y="376"/>
                    </a:lnTo>
                    <a:lnTo>
                      <a:pt x="2010" y="396"/>
                    </a:lnTo>
                    <a:lnTo>
                      <a:pt x="2010" y="416"/>
                    </a:lnTo>
                    <a:lnTo>
                      <a:pt x="2011" y="434"/>
                    </a:lnTo>
                    <a:lnTo>
                      <a:pt x="2013" y="452"/>
                    </a:lnTo>
                    <a:lnTo>
                      <a:pt x="2017" y="469"/>
                    </a:lnTo>
                    <a:lnTo>
                      <a:pt x="2020" y="488"/>
                    </a:lnTo>
                    <a:lnTo>
                      <a:pt x="2025" y="503"/>
                    </a:lnTo>
                    <a:lnTo>
                      <a:pt x="2031" y="520"/>
                    </a:lnTo>
                    <a:lnTo>
                      <a:pt x="2036" y="536"/>
                    </a:lnTo>
                    <a:lnTo>
                      <a:pt x="2043" y="551"/>
                    </a:lnTo>
                    <a:lnTo>
                      <a:pt x="2051" y="566"/>
                    </a:lnTo>
                    <a:lnTo>
                      <a:pt x="2061" y="580"/>
                    </a:lnTo>
                    <a:lnTo>
                      <a:pt x="2069" y="595"/>
                    </a:lnTo>
                    <a:lnTo>
                      <a:pt x="2080" y="610"/>
                    </a:lnTo>
                    <a:lnTo>
                      <a:pt x="2089" y="622"/>
                    </a:lnTo>
                    <a:lnTo>
                      <a:pt x="2100" y="635"/>
                    </a:lnTo>
                    <a:lnTo>
                      <a:pt x="2114" y="648"/>
                    </a:lnTo>
                    <a:lnTo>
                      <a:pt x="2126" y="661"/>
                    </a:lnTo>
                    <a:lnTo>
                      <a:pt x="2139" y="673"/>
                    </a:lnTo>
                    <a:lnTo>
                      <a:pt x="2154" y="685"/>
                    </a:lnTo>
                    <a:lnTo>
                      <a:pt x="2170" y="695"/>
                    </a:lnTo>
                    <a:lnTo>
                      <a:pt x="2201" y="718"/>
                    </a:lnTo>
                    <a:lnTo>
                      <a:pt x="2235" y="738"/>
                    </a:lnTo>
                    <a:lnTo>
                      <a:pt x="2271" y="757"/>
                    </a:lnTo>
                    <a:lnTo>
                      <a:pt x="2310" y="776"/>
                    </a:lnTo>
                    <a:lnTo>
                      <a:pt x="2352" y="793"/>
                    </a:lnTo>
                    <a:lnTo>
                      <a:pt x="2395" y="809"/>
                    </a:lnTo>
                    <a:lnTo>
                      <a:pt x="2431" y="822"/>
                    </a:lnTo>
                    <a:lnTo>
                      <a:pt x="2463" y="837"/>
                    </a:lnTo>
                    <a:lnTo>
                      <a:pt x="2495" y="852"/>
                    </a:lnTo>
                    <a:lnTo>
                      <a:pt x="2521" y="866"/>
                    </a:lnTo>
                    <a:lnTo>
                      <a:pt x="2547" y="881"/>
                    </a:lnTo>
                    <a:lnTo>
                      <a:pt x="2569" y="898"/>
                    </a:lnTo>
                    <a:lnTo>
                      <a:pt x="2590" y="914"/>
                    </a:lnTo>
                    <a:lnTo>
                      <a:pt x="2606" y="930"/>
                    </a:lnTo>
                    <a:lnTo>
                      <a:pt x="2623" y="948"/>
                    </a:lnTo>
                    <a:lnTo>
                      <a:pt x="2635" y="967"/>
                    </a:lnTo>
                    <a:lnTo>
                      <a:pt x="2645" y="986"/>
                    </a:lnTo>
                    <a:lnTo>
                      <a:pt x="2655" y="1005"/>
                    </a:lnTo>
                    <a:lnTo>
                      <a:pt x="2662" y="1029"/>
                    </a:lnTo>
                    <a:lnTo>
                      <a:pt x="2667" y="1050"/>
                    </a:lnTo>
                    <a:lnTo>
                      <a:pt x="2670" y="1075"/>
                    </a:lnTo>
                    <a:lnTo>
                      <a:pt x="2670" y="1100"/>
                    </a:lnTo>
                    <a:lnTo>
                      <a:pt x="2670" y="1113"/>
                    </a:lnTo>
                    <a:lnTo>
                      <a:pt x="2669" y="1126"/>
                    </a:lnTo>
                    <a:lnTo>
                      <a:pt x="2668" y="1140"/>
                    </a:lnTo>
                    <a:lnTo>
                      <a:pt x="2666" y="1152"/>
                    </a:lnTo>
                    <a:lnTo>
                      <a:pt x="2662" y="1164"/>
                    </a:lnTo>
                    <a:lnTo>
                      <a:pt x="2659" y="1177"/>
                    </a:lnTo>
                    <a:lnTo>
                      <a:pt x="2655" y="1188"/>
                    </a:lnTo>
                    <a:lnTo>
                      <a:pt x="2650" y="1201"/>
                    </a:lnTo>
                    <a:lnTo>
                      <a:pt x="2643" y="1212"/>
                    </a:lnTo>
                    <a:lnTo>
                      <a:pt x="2638" y="1222"/>
                    </a:lnTo>
                    <a:lnTo>
                      <a:pt x="2631" y="1232"/>
                    </a:lnTo>
                    <a:lnTo>
                      <a:pt x="2625" y="1241"/>
                    </a:lnTo>
                    <a:lnTo>
                      <a:pt x="2616" y="1252"/>
                    </a:lnTo>
                    <a:lnTo>
                      <a:pt x="2609" y="1261"/>
                    </a:lnTo>
                    <a:lnTo>
                      <a:pt x="2599" y="1271"/>
                    </a:lnTo>
                    <a:lnTo>
                      <a:pt x="2591" y="1278"/>
                    </a:lnTo>
                    <a:lnTo>
                      <a:pt x="2580" y="1286"/>
                    </a:lnTo>
                    <a:lnTo>
                      <a:pt x="2569" y="1294"/>
                    </a:lnTo>
                    <a:lnTo>
                      <a:pt x="2558" y="1301"/>
                    </a:lnTo>
                    <a:lnTo>
                      <a:pt x="2547" y="1306"/>
                    </a:lnTo>
                    <a:lnTo>
                      <a:pt x="2534" y="1314"/>
                    </a:lnTo>
                    <a:lnTo>
                      <a:pt x="2521" y="1320"/>
                    </a:lnTo>
                    <a:lnTo>
                      <a:pt x="2508" y="1324"/>
                    </a:lnTo>
                    <a:lnTo>
                      <a:pt x="2495" y="1329"/>
                    </a:lnTo>
                    <a:lnTo>
                      <a:pt x="2464" y="1336"/>
                    </a:lnTo>
                    <a:lnTo>
                      <a:pt x="2433" y="1341"/>
                    </a:lnTo>
                    <a:lnTo>
                      <a:pt x="2399" y="1346"/>
                    </a:lnTo>
                    <a:lnTo>
                      <a:pt x="2365" y="1347"/>
                    </a:lnTo>
                    <a:lnTo>
                      <a:pt x="2341" y="1347"/>
                    </a:lnTo>
                    <a:lnTo>
                      <a:pt x="2316" y="1346"/>
                    </a:lnTo>
                    <a:lnTo>
                      <a:pt x="2293" y="1343"/>
                    </a:lnTo>
                    <a:lnTo>
                      <a:pt x="2269" y="1339"/>
                    </a:lnTo>
                    <a:lnTo>
                      <a:pt x="2247" y="1335"/>
                    </a:lnTo>
                    <a:lnTo>
                      <a:pt x="2223" y="1330"/>
                    </a:lnTo>
                    <a:lnTo>
                      <a:pt x="2202" y="1326"/>
                    </a:lnTo>
                    <a:lnTo>
                      <a:pt x="2181" y="1320"/>
                    </a:lnTo>
                    <a:lnTo>
                      <a:pt x="2159" y="1314"/>
                    </a:lnTo>
                    <a:lnTo>
                      <a:pt x="2138" y="1305"/>
                    </a:lnTo>
                    <a:lnTo>
                      <a:pt x="2119" y="1297"/>
                    </a:lnTo>
                    <a:lnTo>
                      <a:pt x="2099" y="1290"/>
                    </a:lnTo>
                    <a:lnTo>
                      <a:pt x="2081" y="1282"/>
                    </a:lnTo>
                    <a:lnTo>
                      <a:pt x="2063" y="1272"/>
                    </a:lnTo>
                    <a:lnTo>
                      <a:pt x="2046" y="1264"/>
                    </a:lnTo>
                    <a:lnTo>
                      <a:pt x="2030" y="1253"/>
                    </a:lnTo>
                    <a:lnTo>
                      <a:pt x="1980" y="1409"/>
                    </a:lnTo>
                    <a:close/>
                    <a:moveTo>
                      <a:pt x="3968" y="993"/>
                    </a:moveTo>
                    <a:lnTo>
                      <a:pt x="3972" y="977"/>
                    </a:lnTo>
                    <a:lnTo>
                      <a:pt x="3973" y="955"/>
                    </a:lnTo>
                    <a:lnTo>
                      <a:pt x="3974" y="932"/>
                    </a:lnTo>
                    <a:lnTo>
                      <a:pt x="3975" y="904"/>
                    </a:lnTo>
                    <a:lnTo>
                      <a:pt x="3974" y="866"/>
                    </a:lnTo>
                    <a:lnTo>
                      <a:pt x="3971" y="827"/>
                    </a:lnTo>
                    <a:lnTo>
                      <a:pt x="3968" y="808"/>
                    </a:lnTo>
                    <a:lnTo>
                      <a:pt x="3964" y="787"/>
                    </a:lnTo>
                    <a:lnTo>
                      <a:pt x="3960" y="766"/>
                    </a:lnTo>
                    <a:lnTo>
                      <a:pt x="3955" y="745"/>
                    </a:lnTo>
                    <a:lnTo>
                      <a:pt x="3950" y="725"/>
                    </a:lnTo>
                    <a:lnTo>
                      <a:pt x="3945" y="704"/>
                    </a:lnTo>
                    <a:lnTo>
                      <a:pt x="3937" y="683"/>
                    </a:lnTo>
                    <a:lnTo>
                      <a:pt x="3930" y="663"/>
                    </a:lnTo>
                    <a:lnTo>
                      <a:pt x="3920" y="643"/>
                    </a:lnTo>
                    <a:lnTo>
                      <a:pt x="3910" y="623"/>
                    </a:lnTo>
                    <a:lnTo>
                      <a:pt x="3899" y="604"/>
                    </a:lnTo>
                    <a:lnTo>
                      <a:pt x="3889" y="584"/>
                    </a:lnTo>
                    <a:lnTo>
                      <a:pt x="3875" y="566"/>
                    </a:lnTo>
                    <a:lnTo>
                      <a:pt x="3862" y="548"/>
                    </a:lnTo>
                    <a:lnTo>
                      <a:pt x="3847" y="532"/>
                    </a:lnTo>
                    <a:lnTo>
                      <a:pt x="3831" y="515"/>
                    </a:lnTo>
                    <a:lnTo>
                      <a:pt x="3814" y="500"/>
                    </a:lnTo>
                    <a:lnTo>
                      <a:pt x="3797" y="486"/>
                    </a:lnTo>
                    <a:lnTo>
                      <a:pt x="3776" y="471"/>
                    </a:lnTo>
                    <a:lnTo>
                      <a:pt x="3757" y="459"/>
                    </a:lnTo>
                    <a:lnTo>
                      <a:pt x="3733" y="448"/>
                    </a:lnTo>
                    <a:lnTo>
                      <a:pt x="3712" y="439"/>
                    </a:lnTo>
                    <a:lnTo>
                      <a:pt x="3687" y="430"/>
                    </a:lnTo>
                    <a:lnTo>
                      <a:pt x="3660" y="424"/>
                    </a:lnTo>
                    <a:lnTo>
                      <a:pt x="3635" y="418"/>
                    </a:lnTo>
                    <a:lnTo>
                      <a:pt x="3605" y="413"/>
                    </a:lnTo>
                    <a:lnTo>
                      <a:pt x="3577" y="411"/>
                    </a:lnTo>
                    <a:lnTo>
                      <a:pt x="3545" y="409"/>
                    </a:lnTo>
                    <a:lnTo>
                      <a:pt x="3516" y="409"/>
                    </a:lnTo>
                    <a:lnTo>
                      <a:pt x="3489" y="412"/>
                    </a:lnTo>
                    <a:lnTo>
                      <a:pt x="3462" y="416"/>
                    </a:lnTo>
                    <a:lnTo>
                      <a:pt x="3436" y="421"/>
                    </a:lnTo>
                    <a:lnTo>
                      <a:pt x="3411" y="427"/>
                    </a:lnTo>
                    <a:lnTo>
                      <a:pt x="3386" y="435"/>
                    </a:lnTo>
                    <a:lnTo>
                      <a:pt x="3362" y="444"/>
                    </a:lnTo>
                    <a:lnTo>
                      <a:pt x="3338" y="453"/>
                    </a:lnTo>
                    <a:lnTo>
                      <a:pt x="3317" y="464"/>
                    </a:lnTo>
                    <a:lnTo>
                      <a:pt x="3294" y="478"/>
                    </a:lnTo>
                    <a:lnTo>
                      <a:pt x="3275" y="491"/>
                    </a:lnTo>
                    <a:lnTo>
                      <a:pt x="3255" y="506"/>
                    </a:lnTo>
                    <a:lnTo>
                      <a:pt x="3235" y="521"/>
                    </a:lnTo>
                    <a:lnTo>
                      <a:pt x="3217" y="539"/>
                    </a:lnTo>
                    <a:lnTo>
                      <a:pt x="3201" y="555"/>
                    </a:lnTo>
                    <a:lnTo>
                      <a:pt x="3183" y="574"/>
                    </a:lnTo>
                    <a:lnTo>
                      <a:pt x="3167" y="592"/>
                    </a:lnTo>
                    <a:lnTo>
                      <a:pt x="3153" y="615"/>
                    </a:lnTo>
                    <a:lnTo>
                      <a:pt x="3139" y="635"/>
                    </a:lnTo>
                    <a:lnTo>
                      <a:pt x="3126" y="659"/>
                    </a:lnTo>
                    <a:lnTo>
                      <a:pt x="3115" y="680"/>
                    </a:lnTo>
                    <a:lnTo>
                      <a:pt x="3105" y="704"/>
                    </a:lnTo>
                    <a:lnTo>
                      <a:pt x="3094" y="730"/>
                    </a:lnTo>
                    <a:lnTo>
                      <a:pt x="3086" y="754"/>
                    </a:lnTo>
                    <a:lnTo>
                      <a:pt x="3077" y="780"/>
                    </a:lnTo>
                    <a:lnTo>
                      <a:pt x="3070" y="807"/>
                    </a:lnTo>
                    <a:lnTo>
                      <a:pt x="3064" y="833"/>
                    </a:lnTo>
                    <a:lnTo>
                      <a:pt x="3059" y="860"/>
                    </a:lnTo>
                    <a:lnTo>
                      <a:pt x="3056" y="889"/>
                    </a:lnTo>
                    <a:lnTo>
                      <a:pt x="3052" y="917"/>
                    </a:lnTo>
                    <a:lnTo>
                      <a:pt x="3051" y="946"/>
                    </a:lnTo>
                    <a:lnTo>
                      <a:pt x="3050" y="977"/>
                    </a:lnTo>
                    <a:lnTo>
                      <a:pt x="3051" y="1004"/>
                    </a:lnTo>
                    <a:lnTo>
                      <a:pt x="3052" y="1034"/>
                    </a:lnTo>
                    <a:lnTo>
                      <a:pt x="3056" y="1061"/>
                    </a:lnTo>
                    <a:lnTo>
                      <a:pt x="3059" y="1088"/>
                    </a:lnTo>
                    <a:lnTo>
                      <a:pt x="3065" y="1116"/>
                    </a:lnTo>
                    <a:lnTo>
                      <a:pt x="3070" y="1142"/>
                    </a:lnTo>
                    <a:lnTo>
                      <a:pt x="3079" y="1167"/>
                    </a:lnTo>
                    <a:lnTo>
                      <a:pt x="3087" y="1191"/>
                    </a:lnTo>
                    <a:lnTo>
                      <a:pt x="3095" y="1214"/>
                    </a:lnTo>
                    <a:lnTo>
                      <a:pt x="3106" y="1238"/>
                    </a:lnTo>
                    <a:lnTo>
                      <a:pt x="3116" y="1261"/>
                    </a:lnTo>
                    <a:lnTo>
                      <a:pt x="3128" y="1282"/>
                    </a:lnTo>
                    <a:lnTo>
                      <a:pt x="3144" y="1302"/>
                    </a:lnTo>
                    <a:lnTo>
                      <a:pt x="3157" y="1322"/>
                    </a:lnTo>
                    <a:lnTo>
                      <a:pt x="3172" y="1340"/>
                    </a:lnTo>
                    <a:lnTo>
                      <a:pt x="3189" y="1359"/>
                    </a:lnTo>
                    <a:lnTo>
                      <a:pt x="3205" y="1375"/>
                    </a:lnTo>
                    <a:lnTo>
                      <a:pt x="3223" y="1392"/>
                    </a:lnTo>
                    <a:lnTo>
                      <a:pt x="3242" y="1406"/>
                    </a:lnTo>
                    <a:lnTo>
                      <a:pt x="3263" y="1419"/>
                    </a:lnTo>
                    <a:lnTo>
                      <a:pt x="3284" y="1435"/>
                    </a:lnTo>
                    <a:lnTo>
                      <a:pt x="3304" y="1447"/>
                    </a:lnTo>
                    <a:lnTo>
                      <a:pt x="3328" y="1456"/>
                    </a:lnTo>
                    <a:lnTo>
                      <a:pt x="3350" y="1467"/>
                    </a:lnTo>
                    <a:lnTo>
                      <a:pt x="3375" y="1475"/>
                    </a:lnTo>
                    <a:lnTo>
                      <a:pt x="3399" y="1483"/>
                    </a:lnTo>
                    <a:lnTo>
                      <a:pt x="3425" y="1490"/>
                    </a:lnTo>
                    <a:lnTo>
                      <a:pt x="3452" y="1495"/>
                    </a:lnTo>
                    <a:lnTo>
                      <a:pt x="3478" y="1500"/>
                    </a:lnTo>
                    <a:lnTo>
                      <a:pt x="3508" y="1502"/>
                    </a:lnTo>
                    <a:lnTo>
                      <a:pt x="3536" y="1505"/>
                    </a:lnTo>
                    <a:lnTo>
                      <a:pt x="3566" y="1505"/>
                    </a:lnTo>
                    <a:lnTo>
                      <a:pt x="3597" y="1505"/>
                    </a:lnTo>
                    <a:lnTo>
                      <a:pt x="3626" y="1504"/>
                    </a:lnTo>
                    <a:lnTo>
                      <a:pt x="3654" y="1501"/>
                    </a:lnTo>
                    <a:lnTo>
                      <a:pt x="3682" y="1499"/>
                    </a:lnTo>
                    <a:lnTo>
                      <a:pt x="3708" y="1496"/>
                    </a:lnTo>
                    <a:lnTo>
                      <a:pt x="3732" y="1493"/>
                    </a:lnTo>
                    <a:lnTo>
                      <a:pt x="3757" y="1488"/>
                    </a:lnTo>
                    <a:lnTo>
                      <a:pt x="3778" y="1482"/>
                    </a:lnTo>
                    <a:lnTo>
                      <a:pt x="3820" y="1473"/>
                    </a:lnTo>
                    <a:lnTo>
                      <a:pt x="3858" y="1461"/>
                    </a:lnTo>
                    <a:lnTo>
                      <a:pt x="3890" y="1449"/>
                    </a:lnTo>
                    <a:lnTo>
                      <a:pt x="3917" y="1438"/>
                    </a:lnTo>
                    <a:lnTo>
                      <a:pt x="3883" y="1301"/>
                    </a:lnTo>
                    <a:lnTo>
                      <a:pt x="3854" y="1312"/>
                    </a:lnTo>
                    <a:lnTo>
                      <a:pt x="3826" y="1323"/>
                    </a:lnTo>
                    <a:lnTo>
                      <a:pt x="3797" y="1332"/>
                    </a:lnTo>
                    <a:lnTo>
                      <a:pt x="3763" y="1339"/>
                    </a:lnTo>
                    <a:lnTo>
                      <a:pt x="3725" y="1347"/>
                    </a:lnTo>
                    <a:lnTo>
                      <a:pt x="3686" y="1352"/>
                    </a:lnTo>
                    <a:lnTo>
                      <a:pt x="3641" y="1354"/>
                    </a:lnTo>
                    <a:lnTo>
                      <a:pt x="3592" y="1355"/>
                    </a:lnTo>
                    <a:lnTo>
                      <a:pt x="3574" y="1355"/>
                    </a:lnTo>
                    <a:lnTo>
                      <a:pt x="3558" y="1354"/>
                    </a:lnTo>
                    <a:lnTo>
                      <a:pt x="3540" y="1353"/>
                    </a:lnTo>
                    <a:lnTo>
                      <a:pt x="3522" y="1350"/>
                    </a:lnTo>
                    <a:lnTo>
                      <a:pt x="3506" y="1348"/>
                    </a:lnTo>
                    <a:lnTo>
                      <a:pt x="3489" y="1344"/>
                    </a:lnTo>
                    <a:lnTo>
                      <a:pt x="3472" y="1339"/>
                    </a:lnTo>
                    <a:lnTo>
                      <a:pt x="3457" y="1334"/>
                    </a:lnTo>
                    <a:lnTo>
                      <a:pt x="3442" y="1329"/>
                    </a:lnTo>
                    <a:lnTo>
                      <a:pt x="3425" y="1323"/>
                    </a:lnTo>
                    <a:lnTo>
                      <a:pt x="3411" y="1316"/>
                    </a:lnTo>
                    <a:lnTo>
                      <a:pt x="3397" y="1309"/>
                    </a:lnTo>
                    <a:lnTo>
                      <a:pt x="3383" y="1298"/>
                    </a:lnTo>
                    <a:lnTo>
                      <a:pt x="3369" y="1290"/>
                    </a:lnTo>
                    <a:lnTo>
                      <a:pt x="3355" y="1280"/>
                    </a:lnTo>
                    <a:lnTo>
                      <a:pt x="3343" y="1271"/>
                    </a:lnTo>
                    <a:lnTo>
                      <a:pt x="3332" y="1260"/>
                    </a:lnTo>
                    <a:lnTo>
                      <a:pt x="3322" y="1246"/>
                    </a:lnTo>
                    <a:lnTo>
                      <a:pt x="3309" y="1234"/>
                    </a:lnTo>
                    <a:lnTo>
                      <a:pt x="3299" y="1221"/>
                    </a:lnTo>
                    <a:lnTo>
                      <a:pt x="3290" y="1206"/>
                    </a:lnTo>
                    <a:lnTo>
                      <a:pt x="3281" y="1191"/>
                    </a:lnTo>
                    <a:lnTo>
                      <a:pt x="3274" y="1174"/>
                    </a:lnTo>
                    <a:lnTo>
                      <a:pt x="3266" y="1158"/>
                    </a:lnTo>
                    <a:lnTo>
                      <a:pt x="3259" y="1140"/>
                    </a:lnTo>
                    <a:lnTo>
                      <a:pt x="3254" y="1121"/>
                    </a:lnTo>
                    <a:lnTo>
                      <a:pt x="3248" y="1102"/>
                    </a:lnTo>
                    <a:lnTo>
                      <a:pt x="3243" y="1082"/>
                    </a:lnTo>
                    <a:lnTo>
                      <a:pt x="3240" y="1061"/>
                    </a:lnTo>
                    <a:lnTo>
                      <a:pt x="3237" y="1040"/>
                    </a:lnTo>
                    <a:lnTo>
                      <a:pt x="3236" y="1017"/>
                    </a:lnTo>
                    <a:lnTo>
                      <a:pt x="3235" y="993"/>
                    </a:lnTo>
                    <a:lnTo>
                      <a:pt x="3968" y="993"/>
                    </a:lnTo>
                    <a:close/>
                    <a:moveTo>
                      <a:pt x="3237" y="857"/>
                    </a:moveTo>
                    <a:lnTo>
                      <a:pt x="3241" y="831"/>
                    </a:lnTo>
                    <a:lnTo>
                      <a:pt x="3246" y="806"/>
                    </a:lnTo>
                    <a:lnTo>
                      <a:pt x="3254" y="780"/>
                    </a:lnTo>
                    <a:lnTo>
                      <a:pt x="3263" y="752"/>
                    </a:lnTo>
                    <a:lnTo>
                      <a:pt x="3273" y="726"/>
                    </a:lnTo>
                    <a:lnTo>
                      <a:pt x="3285" y="700"/>
                    </a:lnTo>
                    <a:lnTo>
                      <a:pt x="3299" y="675"/>
                    </a:lnTo>
                    <a:lnTo>
                      <a:pt x="3317" y="651"/>
                    </a:lnTo>
                    <a:lnTo>
                      <a:pt x="3325" y="641"/>
                    </a:lnTo>
                    <a:lnTo>
                      <a:pt x="3335" y="629"/>
                    </a:lnTo>
                    <a:lnTo>
                      <a:pt x="3344" y="619"/>
                    </a:lnTo>
                    <a:lnTo>
                      <a:pt x="3355" y="610"/>
                    </a:lnTo>
                    <a:lnTo>
                      <a:pt x="3367" y="602"/>
                    </a:lnTo>
                    <a:lnTo>
                      <a:pt x="3379" y="591"/>
                    </a:lnTo>
                    <a:lnTo>
                      <a:pt x="3391" y="583"/>
                    </a:lnTo>
                    <a:lnTo>
                      <a:pt x="3405" y="576"/>
                    </a:lnTo>
                    <a:lnTo>
                      <a:pt x="3417" y="570"/>
                    </a:lnTo>
                    <a:lnTo>
                      <a:pt x="3431" y="564"/>
                    </a:lnTo>
                    <a:lnTo>
                      <a:pt x="3447" y="559"/>
                    </a:lnTo>
                    <a:lnTo>
                      <a:pt x="3462" y="554"/>
                    </a:lnTo>
                    <a:lnTo>
                      <a:pt x="3477" y="551"/>
                    </a:lnTo>
                    <a:lnTo>
                      <a:pt x="3495" y="548"/>
                    </a:lnTo>
                    <a:lnTo>
                      <a:pt x="3512" y="547"/>
                    </a:lnTo>
                    <a:lnTo>
                      <a:pt x="3529" y="546"/>
                    </a:lnTo>
                    <a:lnTo>
                      <a:pt x="3548" y="547"/>
                    </a:lnTo>
                    <a:lnTo>
                      <a:pt x="3567" y="548"/>
                    </a:lnTo>
                    <a:lnTo>
                      <a:pt x="3585" y="551"/>
                    </a:lnTo>
                    <a:lnTo>
                      <a:pt x="3602" y="554"/>
                    </a:lnTo>
                    <a:lnTo>
                      <a:pt x="3617" y="560"/>
                    </a:lnTo>
                    <a:lnTo>
                      <a:pt x="3633" y="565"/>
                    </a:lnTo>
                    <a:lnTo>
                      <a:pt x="3647" y="571"/>
                    </a:lnTo>
                    <a:lnTo>
                      <a:pt x="3660" y="578"/>
                    </a:lnTo>
                    <a:lnTo>
                      <a:pt x="3673" y="585"/>
                    </a:lnTo>
                    <a:lnTo>
                      <a:pt x="3685" y="595"/>
                    </a:lnTo>
                    <a:lnTo>
                      <a:pt x="3695" y="604"/>
                    </a:lnTo>
                    <a:lnTo>
                      <a:pt x="3706" y="612"/>
                    </a:lnTo>
                    <a:lnTo>
                      <a:pt x="3716" y="623"/>
                    </a:lnTo>
                    <a:lnTo>
                      <a:pt x="3724" y="632"/>
                    </a:lnTo>
                    <a:lnTo>
                      <a:pt x="3732" y="644"/>
                    </a:lnTo>
                    <a:lnTo>
                      <a:pt x="3741" y="656"/>
                    </a:lnTo>
                    <a:lnTo>
                      <a:pt x="3749" y="668"/>
                    </a:lnTo>
                    <a:lnTo>
                      <a:pt x="3755" y="680"/>
                    </a:lnTo>
                    <a:lnTo>
                      <a:pt x="3761" y="692"/>
                    </a:lnTo>
                    <a:lnTo>
                      <a:pt x="3765" y="705"/>
                    </a:lnTo>
                    <a:lnTo>
                      <a:pt x="3774" y="731"/>
                    </a:lnTo>
                    <a:lnTo>
                      <a:pt x="3781" y="756"/>
                    </a:lnTo>
                    <a:lnTo>
                      <a:pt x="3786" y="783"/>
                    </a:lnTo>
                    <a:lnTo>
                      <a:pt x="3788" y="808"/>
                    </a:lnTo>
                    <a:lnTo>
                      <a:pt x="3790" y="833"/>
                    </a:lnTo>
                    <a:lnTo>
                      <a:pt x="3790" y="857"/>
                    </a:lnTo>
                    <a:lnTo>
                      <a:pt x="3237" y="857"/>
                    </a:lnTo>
                    <a:close/>
                    <a:moveTo>
                      <a:pt x="4210" y="1483"/>
                    </a:moveTo>
                    <a:lnTo>
                      <a:pt x="4402" y="1483"/>
                    </a:lnTo>
                    <a:lnTo>
                      <a:pt x="4402" y="921"/>
                    </a:lnTo>
                    <a:lnTo>
                      <a:pt x="4402" y="899"/>
                    </a:lnTo>
                    <a:lnTo>
                      <a:pt x="4404" y="876"/>
                    </a:lnTo>
                    <a:lnTo>
                      <a:pt x="4406" y="854"/>
                    </a:lnTo>
                    <a:lnTo>
                      <a:pt x="4408" y="833"/>
                    </a:lnTo>
                    <a:lnTo>
                      <a:pt x="4414" y="807"/>
                    </a:lnTo>
                    <a:lnTo>
                      <a:pt x="4421" y="782"/>
                    </a:lnTo>
                    <a:lnTo>
                      <a:pt x="4430" y="757"/>
                    </a:lnTo>
                    <a:lnTo>
                      <a:pt x="4439" y="736"/>
                    </a:lnTo>
                    <a:lnTo>
                      <a:pt x="4451" y="714"/>
                    </a:lnTo>
                    <a:lnTo>
                      <a:pt x="4465" y="694"/>
                    </a:lnTo>
                    <a:lnTo>
                      <a:pt x="4480" y="675"/>
                    </a:lnTo>
                    <a:lnTo>
                      <a:pt x="4495" y="659"/>
                    </a:lnTo>
                    <a:lnTo>
                      <a:pt x="4512" y="643"/>
                    </a:lnTo>
                    <a:lnTo>
                      <a:pt x="4532" y="629"/>
                    </a:lnTo>
                    <a:lnTo>
                      <a:pt x="4550" y="618"/>
                    </a:lnTo>
                    <a:lnTo>
                      <a:pt x="4570" y="609"/>
                    </a:lnTo>
                    <a:lnTo>
                      <a:pt x="4592" y="602"/>
                    </a:lnTo>
                    <a:lnTo>
                      <a:pt x="4616" y="595"/>
                    </a:lnTo>
                    <a:lnTo>
                      <a:pt x="4639" y="590"/>
                    </a:lnTo>
                    <a:lnTo>
                      <a:pt x="4665" y="589"/>
                    </a:lnTo>
                    <a:lnTo>
                      <a:pt x="4681" y="590"/>
                    </a:lnTo>
                    <a:lnTo>
                      <a:pt x="4698" y="590"/>
                    </a:lnTo>
                    <a:lnTo>
                      <a:pt x="4714" y="591"/>
                    </a:lnTo>
                    <a:lnTo>
                      <a:pt x="4729" y="595"/>
                    </a:lnTo>
                    <a:lnTo>
                      <a:pt x="4729" y="413"/>
                    </a:lnTo>
                    <a:lnTo>
                      <a:pt x="4716" y="412"/>
                    </a:lnTo>
                    <a:lnTo>
                      <a:pt x="4704" y="411"/>
                    </a:lnTo>
                    <a:lnTo>
                      <a:pt x="4690" y="409"/>
                    </a:lnTo>
                    <a:lnTo>
                      <a:pt x="4676" y="409"/>
                    </a:lnTo>
                    <a:lnTo>
                      <a:pt x="4653" y="411"/>
                    </a:lnTo>
                    <a:lnTo>
                      <a:pt x="4629" y="413"/>
                    </a:lnTo>
                    <a:lnTo>
                      <a:pt x="4607" y="419"/>
                    </a:lnTo>
                    <a:lnTo>
                      <a:pt x="4584" y="426"/>
                    </a:lnTo>
                    <a:lnTo>
                      <a:pt x="4561" y="435"/>
                    </a:lnTo>
                    <a:lnTo>
                      <a:pt x="4541" y="445"/>
                    </a:lnTo>
                    <a:lnTo>
                      <a:pt x="4519" y="457"/>
                    </a:lnTo>
                    <a:lnTo>
                      <a:pt x="4500" y="471"/>
                    </a:lnTo>
                    <a:lnTo>
                      <a:pt x="4481" y="488"/>
                    </a:lnTo>
                    <a:lnTo>
                      <a:pt x="4464" y="504"/>
                    </a:lnTo>
                    <a:lnTo>
                      <a:pt x="4447" y="523"/>
                    </a:lnTo>
                    <a:lnTo>
                      <a:pt x="4432" y="545"/>
                    </a:lnTo>
                    <a:lnTo>
                      <a:pt x="4418" y="566"/>
                    </a:lnTo>
                    <a:lnTo>
                      <a:pt x="4406" y="589"/>
                    </a:lnTo>
                    <a:lnTo>
                      <a:pt x="4393" y="615"/>
                    </a:lnTo>
                    <a:lnTo>
                      <a:pt x="4384" y="639"/>
                    </a:lnTo>
                    <a:lnTo>
                      <a:pt x="4378" y="639"/>
                    </a:lnTo>
                    <a:lnTo>
                      <a:pt x="4369" y="434"/>
                    </a:lnTo>
                    <a:lnTo>
                      <a:pt x="4202" y="434"/>
                    </a:lnTo>
                    <a:lnTo>
                      <a:pt x="4204" y="470"/>
                    </a:lnTo>
                    <a:lnTo>
                      <a:pt x="4207" y="508"/>
                    </a:lnTo>
                    <a:lnTo>
                      <a:pt x="4208" y="547"/>
                    </a:lnTo>
                    <a:lnTo>
                      <a:pt x="4209" y="586"/>
                    </a:lnTo>
                    <a:lnTo>
                      <a:pt x="4209" y="629"/>
                    </a:lnTo>
                    <a:lnTo>
                      <a:pt x="4210" y="672"/>
                    </a:lnTo>
                    <a:lnTo>
                      <a:pt x="4210" y="716"/>
                    </a:lnTo>
                    <a:lnTo>
                      <a:pt x="4210" y="761"/>
                    </a:lnTo>
                    <a:lnTo>
                      <a:pt x="4210" y="1483"/>
                    </a:lnTo>
                    <a:close/>
                    <a:moveTo>
                      <a:pt x="4844" y="434"/>
                    </a:moveTo>
                    <a:lnTo>
                      <a:pt x="5241" y="1483"/>
                    </a:lnTo>
                    <a:lnTo>
                      <a:pt x="5423" y="1483"/>
                    </a:lnTo>
                    <a:lnTo>
                      <a:pt x="5834" y="434"/>
                    </a:lnTo>
                    <a:lnTo>
                      <a:pt x="5635" y="434"/>
                    </a:lnTo>
                    <a:lnTo>
                      <a:pt x="5432" y="1022"/>
                    </a:lnTo>
                    <a:lnTo>
                      <a:pt x="5418" y="1057"/>
                    </a:lnTo>
                    <a:lnTo>
                      <a:pt x="5407" y="1092"/>
                    </a:lnTo>
                    <a:lnTo>
                      <a:pt x="5395" y="1126"/>
                    </a:lnTo>
                    <a:lnTo>
                      <a:pt x="5384" y="1161"/>
                    </a:lnTo>
                    <a:lnTo>
                      <a:pt x="5373" y="1195"/>
                    </a:lnTo>
                    <a:lnTo>
                      <a:pt x="5362" y="1227"/>
                    </a:lnTo>
                    <a:lnTo>
                      <a:pt x="5353" y="1260"/>
                    </a:lnTo>
                    <a:lnTo>
                      <a:pt x="5342" y="1292"/>
                    </a:lnTo>
                    <a:lnTo>
                      <a:pt x="5336" y="1292"/>
                    </a:lnTo>
                    <a:lnTo>
                      <a:pt x="5328" y="1260"/>
                    </a:lnTo>
                    <a:lnTo>
                      <a:pt x="5319" y="1227"/>
                    </a:lnTo>
                    <a:lnTo>
                      <a:pt x="5310" y="1195"/>
                    </a:lnTo>
                    <a:lnTo>
                      <a:pt x="5298" y="1161"/>
                    </a:lnTo>
                    <a:lnTo>
                      <a:pt x="5287" y="1126"/>
                    </a:lnTo>
                    <a:lnTo>
                      <a:pt x="5277" y="1092"/>
                    </a:lnTo>
                    <a:lnTo>
                      <a:pt x="5266" y="1057"/>
                    </a:lnTo>
                    <a:lnTo>
                      <a:pt x="5252" y="1022"/>
                    </a:lnTo>
                    <a:lnTo>
                      <a:pt x="5046" y="434"/>
                    </a:lnTo>
                    <a:lnTo>
                      <a:pt x="4844" y="434"/>
                    </a:lnTo>
                    <a:close/>
                    <a:moveTo>
                      <a:pt x="6203" y="1483"/>
                    </a:moveTo>
                    <a:lnTo>
                      <a:pt x="6203" y="434"/>
                    </a:lnTo>
                    <a:lnTo>
                      <a:pt x="6014" y="434"/>
                    </a:lnTo>
                    <a:lnTo>
                      <a:pt x="6014" y="1483"/>
                    </a:lnTo>
                    <a:lnTo>
                      <a:pt x="6203" y="1483"/>
                    </a:lnTo>
                    <a:close/>
                    <a:moveTo>
                      <a:pt x="6107" y="258"/>
                    </a:moveTo>
                    <a:lnTo>
                      <a:pt x="6120" y="258"/>
                    </a:lnTo>
                    <a:lnTo>
                      <a:pt x="6133" y="255"/>
                    </a:lnTo>
                    <a:lnTo>
                      <a:pt x="6145" y="253"/>
                    </a:lnTo>
                    <a:lnTo>
                      <a:pt x="6157" y="249"/>
                    </a:lnTo>
                    <a:lnTo>
                      <a:pt x="6168" y="244"/>
                    </a:lnTo>
                    <a:lnTo>
                      <a:pt x="6177" y="239"/>
                    </a:lnTo>
                    <a:lnTo>
                      <a:pt x="6187" y="230"/>
                    </a:lnTo>
                    <a:lnTo>
                      <a:pt x="6194" y="222"/>
                    </a:lnTo>
                    <a:lnTo>
                      <a:pt x="6201" y="214"/>
                    </a:lnTo>
                    <a:lnTo>
                      <a:pt x="6207" y="205"/>
                    </a:lnTo>
                    <a:lnTo>
                      <a:pt x="6213" y="196"/>
                    </a:lnTo>
                    <a:lnTo>
                      <a:pt x="6219" y="185"/>
                    </a:lnTo>
                    <a:lnTo>
                      <a:pt x="6222" y="174"/>
                    </a:lnTo>
                    <a:lnTo>
                      <a:pt x="6225" y="164"/>
                    </a:lnTo>
                    <a:lnTo>
                      <a:pt x="6226" y="153"/>
                    </a:lnTo>
                    <a:lnTo>
                      <a:pt x="6227" y="140"/>
                    </a:lnTo>
                    <a:lnTo>
                      <a:pt x="6226" y="128"/>
                    </a:lnTo>
                    <a:lnTo>
                      <a:pt x="6225" y="116"/>
                    </a:lnTo>
                    <a:lnTo>
                      <a:pt x="6222" y="104"/>
                    </a:lnTo>
                    <a:lnTo>
                      <a:pt x="6219" y="94"/>
                    </a:lnTo>
                    <a:lnTo>
                      <a:pt x="6213" y="83"/>
                    </a:lnTo>
                    <a:lnTo>
                      <a:pt x="6207" y="74"/>
                    </a:lnTo>
                    <a:lnTo>
                      <a:pt x="6201" y="65"/>
                    </a:lnTo>
                    <a:lnTo>
                      <a:pt x="6194" y="55"/>
                    </a:lnTo>
                    <a:lnTo>
                      <a:pt x="6185" y="47"/>
                    </a:lnTo>
                    <a:lnTo>
                      <a:pt x="6177" y="42"/>
                    </a:lnTo>
                    <a:lnTo>
                      <a:pt x="6167" y="36"/>
                    </a:lnTo>
                    <a:lnTo>
                      <a:pt x="6157" y="31"/>
                    </a:lnTo>
                    <a:lnTo>
                      <a:pt x="6145" y="27"/>
                    </a:lnTo>
                    <a:lnTo>
                      <a:pt x="6134" y="25"/>
                    </a:lnTo>
                    <a:lnTo>
                      <a:pt x="6121" y="22"/>
                    </a:lnTo>
                    <a:lnTo>
                      <a:pt x="6110" y="22"/>
                    </a:lnTo>
                    <a:lnTo>
                      <a:pt x="6097" y="22"/>
                    </a:lnTo>
                    <a:lnTo>
                      <a:pt x="6082" y="25"/>
                    </a:lnTo>
                    <a:lnTo>
                      <a:pt x="6072" y="27"/>
                    </a:lnTo>
                    <a:lnTo>
                      <a:pt x="6061" y="31"/>
                    </a:lnTo>
                    <a:lnTo>
                      <a:pt x="6050" y="36"/>
                    </a:lnTo>
                    <a:lnTo>
                      <a:pt x="6040" y="42"/>
                    </a:lnTo>
                    <a:lnTo>
                      <a:pt x="6031" y="47"/>
                    </a:lnTo>
                    <a:lnTo>
                      <a:pt x="6023" y="55"/>
                    </a:lnTo>
                    <a:lnTo>
                      <a:pt x="6016" y="65"/>
                    </a:lnTo>
                    <a:lnTo>
                      <a:pt x="6009" y="74"/>
                    </a:lnTo>
                    <a:lnTo>
                      <a:pt x="6004" y="83"/>
                    </a:lnTo>
                    <a:lnTo>
                      <a:pt x="5998" y="94"/>
                    </a:lnTo>
                    <a:lnTo>
                      <a:pt x="5995" y="104"/>
                    </a:lnTo>
                    <a:lnTo>
                      <a:pt x="5992" y="116"/>
                    </a:lnTo>
                    <a:lnTo>
                      <a:pt x="5991" y="128"/>
                    </a:lnTo>
                    <a:lnTo>
                      <a:pt x="5990" y="140"/>
                    </a:lnTo>
                    <a:lnTo>
                      <a:pt x="5991" y="153"/>
                    </a:lnTo>
                    <a:lnTo>
                      <a:pt x="5992" y="164"/>
                    </a:lnTo>
                    <a:lnTo>
                      <a:pt x="5995" y="174"/>
                    </a:lnTo>
                    <a:lnTo>
                      <a:pt x="5998" y="185"/>
                    </a:lnTo>
                    <a:lnTo>
                      <a:pt x="6003" y="196"/>
                    </a:lnTo>
                    <a:lnTo>
                      <a:pt x="6009" y="205"/>
                    </a:lnTo>
                    <a:lnTo>
                      <a:pt x="6015" y="214"/>
                    </a:lnTo>
                    <a:lnTo>
                      <a:pt x="6021" y="222"/>
                    </a:lnTo>
                    <a:lnTo>
                      <a:pt x="6030" y="230"/>
                    </a:lnTo>
                    <a:lnTo>
                      <a:pt x="6038" y="239"/>
                    </a:lnTo>
                    <a:lnTo>
                      <a:pt x="6048" y="244"/>
                    </a:lnTo>
                    <a:lnTo>
                      <a:pt x="6059" y="249"/>
                    </a:lnTo>
                    <a:lnTo>
                      <a:pt x="6068" y="253"/>
                    </a:lnTo>
                    <a:lnTo>
                      <a:pt x="6079" y="255"/>
                    </a:lnTo>
                    <a:lnTo>
                      <a:pt x="6093" y="258"/>
                    </a:lnTo>
                    <a:lnTo>
                      <a:pt x="6105" y="258"/>
                    </a:lnTo>
                    <a:lnTo>
                      <a:pt x="6107" y="258"/>
                    </a:lnTo>
                    <a:close/>
                    <a:moveTo>
                      <a:pt x="7234" y="1301"/>
                    </a:moveTo>
                    <a:lnTo>
                      <a:pt x="7213" y="1311"/>
                    </a:lnTo>
                    <a:lnTo>
                      <a:pt x="7191" y="1320"/>
                    </a:lnTo>
                    <a:lnTo>
                      <a:pt x="7164" y="1328"/>
                    </a:lnTo>
                    <a:lnTo>
                      <a:pt x="7138" y="1335"/>
                    </a:lnTo>
                    <a:lnTo>
                      <a:pt x="7107" y="1341"/>
                    </a:lnTo>
                    <a:lnTo>
                      <a:pt x="7075" y="1347"/>
                    </a:lnTo>
                    <a:lnTo>
                      <a:pt x="7039" y="1350"/>
                    </a:lnTo>
                    <a:lnTo>
                      <a:pt x="7002" y="1352"/>
                    </a:lnTo>
                    <a:lnTo>
                      <a:pt x="6982" y="1350"/>
                    </a:lnTo>
                    <a:lnTo>
                      <a:pt x="6963" y="1349"/>
                    </a:lnTo>
                    <a:lnTo>
                      <a:pt x="6944" y="1347"/>
                    </a:lnTo>
                    <a:lnTo>
                      <a:pt x="6926" y="1344"/>
                    </a:lnTo>
                    <a:lnTo>
                      <a:pt x="6907" y="1340"/>
                    </a:lnTo>
                    <a:lnTo>
                      <a:pt x="6890" y="1335"/>
                    </a:lnTo>
                    <a:lnTo>
                      <a:pt x="6874" y="1330"/>
                    </a:lnTo>
                    <a:lnTo>
                      <a:pt x="6856" y="1324"/>
                    </a:lnTo>
                    <a:lnTo>
                      <a:pt x="6840" y="1317"/>
                    </a:lnTo>
                    <a:lnTo>
                      <a:pt x="6825" y="1310"/>
                    </a:lnTo>
                    <a:lnTo>
                      <a:pt x="6808" y="1301"/>
                    </a:lnTo>
                    <a:lnTo>
                      <a:pt x="6794" y="1290"/>
                    </a:lnTo>
                    <a:lnTo>
                      <a:pt x="6780" y="1280"/>
                    </a:lnTo>
                    <a:lnTo>
                      <a:pt x="6767" y="1270"/>
                    </a:lnTo>
                    <a:lnTo>
                      <a:pt x="6755" y="1258"/>
                    </a:lnTo>
                    <a:lnTo>
                      <a:pt x="6742" y="1245"/>
                    </a:lnTo>
                    <a:lnTo>
                      <a:pt x="6729" y="1233"/>
                    </a:lnTo>
                    <a:lnTo>
                      <a:pt x="6718" y="1220"/>
                    </a:lnTo>
                    <a:lnTo>
                      <a:pt x="6708" y="1204"/>
                    </a:lnTo>
                    <a:lnTo>
                      <a:pt x="6699" y="1190"/>
                    </a:lnTo>
                    <a:lnTo>
                      <a:pt x="6687" y="1172"/>
                    </a:lnTo>
                    <a:lnTo>
                      <a:pt x="6679" y="1157"/>
                    </a:lnTo>
                    <a:lnTo>
                      <a:pt x="6672" y="1140"/>
                    </a:lnTo>
                    <a:lnTo>
                      <a:pt x="6665" y="1121"/>
                    </a:lnTo>
                    <a:lnTo>
                      <a:pt x="6659" y="1103"/>
                    </a:lnTo>
                    <a:lnTo>
                      <a:pt x="6654" y="1085"/>
                    </a:lnTo>
                    <a:lnTo>
                      <a:pt x="6648" y="1064"/>
                    </a:lnTo>
                    <a:lnTo>
                      <a:pt x="6645" y="1044"/>
                    </a:lnTo>
                    <a:lnTo>
                      <a:pt x="6641" y="1025"/>
                    </a:lnTo>
                    <a:lnTo>
                      <a:pt x="6640" y="1002"/>
                    </a:lnTo>
                    <a:lnTo>
                      <a:pt x="6638" y="981"/>
                    </a:lnTo>
                    <a:lnTo>
                      <a:pt x="6638" y="959"/>
                    </a:lnTo>
                    <a:lnTo>
                      <a:pt x="6638" y="939"/>
                    </a:lnTo>
                    <a:lnTo>
                      <a:pt x="6639" y="918"/>
                    </a:lnTo>
                    <a:lnTo>
                      <a:pt x="6641" y="899"/>
                    </a:lnTo>
                    <a:lnTo>
                      <a:pt x="6643" y="878"/>
                    </a:lnTo>
                    <a:lnTo>
                      <a:pt x="6647" y="860"/>
                    </a:lnTo>
                    <a:lnTo>
                      <a:pt x="6652" y="841"/>
                    </a:lnTo>
                    <a:lnTo>
                      <a:pt x="6656" y="822"/>
                    </a:lnTo>
                    <a:lnTo>
                      <a:pt x="6661" y="806"/>
                    </a:lnTo>
                    <a:lnTo>
                      <a:pt x="6667" y="788"/>
                    </a:lnTo>
                    <a:lnTo>
                      <a:pt x="6674" y="770"/>
                    </a:lnTo>
                    <a:lnTo>
                      <a:pt x="6681" y="754"/>
                    </a:lnTo>
                    <a:lnTo>
                      <a:pt x="6690" y="738"/>
                    </a:lnTo>
                    <a:lnTo>
                      <a:pt x="6701" y="723"/>
                    </a:lnTo>
                    <a:lnTo>
                      <a:pt x="6711" y="706"/>
                    </a:lnTo>
                    <a:lnTo>
                      <a:pt x="6721" y="693"/>
                    </a:lnTo>
                    <a:lnTo>
                      <a:pt x="6731" y="679"/>
                    </a:lnTo>
                    <a:lnTo>
                      <a:pt x="6744" y="666"/>
                    </a:lnTo>
                    <a:lnTo>
                      <a:pt x="6757" y="653"/>
                    </a:lnTo>
                    <a:lnTo>
                      <a:pt x="6770" y="641"/>
                    </a:lnTo>
                    <a:lnTo>
                      <a:pt x="6786" y="629"/>
                    </a:lnTo>
                    <a:lnTo>
                      <a:pt x="6799" y="619"/>
                    </a:lnTo>
                    <a:lnTo>
                      <a:pt x="6815" y="610"/>
                    </a:lnTo>
                    <a:lnTo>
                      <a:pt x="6832" y="602"/>
                    </a:lnTo>
                    <a:lnTo>
                      <a:pt x="6849" y="592"/>
                    </a:lnTo>
                    <a:lnTo>
                      <a:pt x="6865" y="585"/>
                    </a:lnTo>
                    <a:lnTo>
                      <a:pt x="6884" y="579"/>
                    </a:lnTo>
                    <a:lnTo>
                      <a:pt x="6902" y="574"/>
                    </a:lnTo>
                    <a:lnTo>
                      <a:pt x="6922" y="570"/>
                    </a:lnTo>
                    <a:lnTo>
                      <a:pt x="6942" y="566"/>
                    </a:lnTo>
                    <a:lnTo>
                      <a:pt x="6964" y="564"/>
                    </a:lnTo>
                    <a:lnTo>
                      <a:pt x="6985" y="562"/>
                    </a:lnTo>
                    <a:lnTo>
                      <a:pt x="7008" y="562"/>
                    </a:lnTo>
                    <a:lnTo>
                      <a:pt x="7044" y="564"/>
                    </a:lnTo>
                    <a:lnTo>
                      <a:pt x="7079" y="566"/>
                    </a:lnTo>
                    <a:lnTo>
                      <a:pt x="7111" y="571"/>
                    </a:lnTo>
                    <a:lnTo>
                      <a:pt x="7140" y="577"/>
                    </a:lnTo>
                    <a:lnTo>
                      <a:pt x="7166" y="585"/>
                    </a:lnTo>
                    <a:lnTo>
                      <a:pt x="7189" y="592"/>
                    </a:lnTo>
                    <a:lnTo>
                      <a:pt x="7209" y="603"/>
                    </a:lnTo>
                    <a:lnTo>
                      <a:pt x="7228" y="612"/>
                    </a:lnTo>
                    <a:lnTo>
                      <a:pt x="7271" y="465"/>
                    </a:lnTo>
                    <a:lnTo>
                      <a:pt x="7250" y="456"/>
                    </a:lnTo>
                    <a:lnTo>
                      <a:pt x="7223" y="446"/>
                    </a:lnTo>
                    <a:lnTo>
                      <a:pt x="7195" y="437"/>
                    </a:lnTo>
                    <a:lnTo>
                      <a:pt x="7162" y="427"/>
                    </a:lnTo>
                    <a:lnTo>
                      <a:pt x="7126" y="420"/>
                    </a:lnTo>
                    <a:lnTo>
                      <a:pt x="7089" y="414"/>
                    </a:lnTo>
                    <a:lnTo>
                      <a:pt x="7049" y="411"/>
                    </a:lnTo>
                    <a:lnTo>
                      <a:pt x="7008" y="409"/>
                    </a:lnTo>
                    <a:lnTo>
                      <a:pt x="6976" y="409"/>
                    </a:lnTo>
                    <a:lnTo>
                      <a:pt x="6945" y="412"/>
                    </a:lnTo>
                    <a:lnTo>
                      <a:pt x="6915" y="416"/>
                    </a:lnTo>
                    <a:lnTo>
                      <a:pt x="6885" y="421"/>
                    </a:lnTo>
                    <a:lnTo>
                      <a:pt x="6856" y="426"/>
                    </a:lnTo>
                    <a:lnTo>
                      <a:pt x="6830" y="434"/>
                    </a:lnTo>
                    <a:lnTo>
                      <a:pt x="6801" y="443"/>
                    </a:lnTo>
                    <a:lnTo>
                      <a:pt x="6775" y="452"/>
                    </a:lnTo>
                    <a:lnTo>
                      <a:pt x="6749" y="462"/>
                    </a:lnTo>
                    <a:lnTo>
                      <a:pt x="6725" y="474"/>
                    </a:lnTo>
                    <a:lnTo>
                      <a:pt x="6703" y="488"/>
                    </a:lnTo>
                    <a:lnTo>
                      <a:pt x="6679" y="502"/>
                    </a:lnTo>
                    <a:lnTo>
                      <a:pt x="6658" y="517"/>
                    </a:lnTo>
                    <a:lnTo>
                      <a:pt x="6636" y="533"/>
                    </a:lnTo>
                    <a:lnTo>
                      <a:pt x="6616" y="549"/>
                    </a:lnTo>
                    <a:lnTo>
                      <a:pt x="6597" y="568"/>
                    </a:lnTo>
                    <a:lnTo>
                      <a:pt x="6580" y="586"/>
                    </a:lnTo>
                    <a:lnTo>
                      <a:pt x="6562" y="608"/>
                    </a:lnTo>
                    <a:lnTo>
                      <a:pt x="6547" y="628"/>
                    </a:lnTo>
                    <a:lnTo>
                      <a:pt x="6533" y="650"/>
                    </a:lnTo>
                    <a:lnTo>
                      <a:pt x="6519" y="673"/>
                    </a:lnTo>
                    <a:lnTo>
                      <a:pt x="6506" y="696"/>
                    </a:lnTo>
                    <a:lnTo>
                      <a:pt x="6495" y="720"/>
                    </a:lnTo>
                    <a:lnTo>
                      <a:pt x="6484" y="745"/>
                    </a:lnTo>
                    <a:lnTo>
                      <a:pt x="6475" y="771"/>
                    </a:lnTo>
                    <a:lnTo>
                      <a:pt x="6468" y="798"/>
                    </a:lnTo>
                    <a:lnTo>
                      <a:pt x="6461" y="825"/>
                    </a:lnTo>
                    <a:lnTo>
                      <a:pt x="6456" y="853"/>
                    </a:lnTo>
                    <a:lnTo>
                      <a:pt x="6450" y="881"/>
                    </a:lnTo>
                    <a:lnTo>
                      <a:pt x="6446" y="910"/>
                    </a:lnTo>
                    <a:lnTo>
                      <a:pt x="6445" y="939"/>
                    </a:lnTo>
                    <a:lnTo>
                      <a:pt x="6444" y="968"/>
                    </a:lnTo>
                    <a:lnTo>
                      <a:pt x="6445" y="998"/>
                    </a:lnTo>
                    <a:lnTo>
                      <a:pt x="6446" y="1029"/>
                    </a:lnTo>
                    <a:lnTo>
                      <a:pt x="6450" y="1057"/>
                    </a:lnTo>
                    <a:lnTo>
                      <a:pt x="6455" y="1085"/>
                    </a:lnTo>
                    <a:lnTo>
                      <a:pt x="6459" y="1112"/>
                    </a:lnTo>
                    <a:lnTo>
                      <a:pt x="6466" y="1139"/>
                    </a:lnTo>
                    <a:lnTo>
                      <a:pt x="6473" y="1163"/>
                    </a:lnTo>
                    <a:lnTo>
                      <a:pt x="6482" y="1188"/>
                    </a:lnTo>
                    <a:lnTo>
                      <a:pt x="6492" y="1213"/>
                    </a:lnTo>
                    <a:lnTo>
                      <a:pt x="6501" y="1235"/>
                    </a:lnTo>
                    <a:lnTo>
                      <a:pt x="6514" y="1258"/>
                    </a:lnTo>
                    <a:lnTo>
                      <a:pt x="6527" y="1280"/>
                    </a:lnTo>
                    <a:lnTo>
                      <a:pt x="6540" y="1301"/>
                    </a:lnTo>
                    <a:lnTo>
                      <a:pt x="6555" y="1321"/>
                    </a:lnTo>
                    <a:lnTo>
                      <a:pt x="6570" y="1339"/>
                    </a:lnTo>
                    <a:lnTo>
                      <a:pt x="6588" y="1358"/>
                    </a:lnTo>
                    <a:lnTo>
                      <a:pt x="6604" y="1375"/>
                    </a:lnTo>
                    <a:lnTo>
                      <a:pt x="6622" y="1392"/>
                    </a:lnTo>
                    <a:lnTo>
                      <a:pt x="6642" y="1406"/>
                    </a:lnTo>
                    <a:lnTo>
                      <a:pt x="6662" y="1419"/>
                    </a:lnTo>
                    <a:lnTo>
                      <a:pt x="6683" y="1435"/>
                    </a:lnTo>
                    <a:lnTo>
                      <a:pt x="6706" y="1445"/>
                    </a:lnTo>
                    <a:lnTo>
                      <a:pt x="6728" y="1456"/>
                    </a:lnTo>
                    <a:lnTo>
                      <a:pt x="6751" y="1467"/>
                    </a:lnTo>
                    <a:lnTo>
                      <a:pt x="6775" y="1475"/>
                    </a:lnTo>
                    <a:lnTo>
                      <a:pt x="6800" y="1483"/>
                    </a:lnTo>
                    <a:lnTo>
                      <a:pt x="6827" y="1490"/>
                    </a:lnTo>
                    <a:lnTo>
                      <a:pt x="6852" y="1495"/>
                    </a:lnTo>
                    <a:lnTo>
                      <a:pt x="6881" y="1500"/>
                    </a:lnTo>
                    <a:lnTo>
                      <a:pt x="6908" y="1502"/>
                    </a:lnTo>
                    <a:lnTo>
                      <a:pt x="6938" y="1505"/>
                    </a:lnTo>
                    <a:lnTo>
                      <a:pt x="6966" y="1505"/>
                    </a:lnTo>
                    <a:lnTo>
                      <a:pt x="6991" y="1505"/>
                    </a:lnTo>
                    <a:lnTo>
                      <a:pt x="7018" y="1504"/>
                    </a:lnTo>
                    <a:lnTo>
                      <a:pt x="7042" y="1501"/>
                    </a:lnTo>
                    <a:lnTo>
                      <a:pt x="7066" y="1499"/>
                    </a:lnTo>
                    <a:lnTo>
                      <a:pt x="7110" y="1493"/>
                    </a:lnTo>
                    <a:lnTo>
                      <a:pt x="7151" y="1483"/>
                    </a:lnTo>
                    <a:lnTo>
                      <a:pt x="7188" y="1474"/>
                    </a:lnTo>
                    <a:lnTo>
                      <a:pt x="7219" y="1463"/>
                    </a:lnTo>
                    <a:lnTo>
                      <a:pt x="7246" y="1454"/>
                    </a:lnTo>
                    <a:lnTo>
                      <a:pt x="7267" y="1444"/>
                    </a:lnTo>
                    <a:lnTo>
                      <a:pt x="7234" y="1301"/>
                    </a:lnTo>
                    <a:close/>
                    <a:moveTo>
                      <a:pt x="8319" y="993"/>
                    </a:moveTo>
                    <a:lnTo>
                      <a:pt x="8321" y="977"/>
                    </a:lnTo>
                    <a:lnTo>
                      <a:pt x="8324" y="955"/>
                    </a:lnTo>
                    <a:lnTo>
                      <a:pt x="8326" y="932"/>
                    </a:lnTo>
                    <a:lnTo>
                      <a:pt x="8326" y="904"/>
                    </a:lnTo>
                    <a:lnTo>
                      <a:pt x="8324" y="866"/>
                    </a:lnTo>
                    <a:lnTo>
                      <a:pt x="8321" y="827"/>
                    </a:lnTo>
                    <a:lnTo>
                      <a:pt x="8317" y="808"/>
                    </a:lnTo>
                    <a:lnTo>
                      <a:pt x="8315" y="787"/>
                    </a:lnTo>
                    <a:lnTo>
                      <a:pt x="8311" y="766"/>
                    </a:lnTo>
                    <a:lnTo>
                      <a:pt x="8307" y="745"/>
                    </a:lnTo>
                    <a:lnTo>
                      <a:pt x="8301" y="725"/>
                    </a:lnTo>
                    <a:lnTo>
                      <a:pt x="8294" y="704"/>
                    </a:lnTo>
                    <a:lnTo>
                      <a:pt x="8288" y="683"/>
                    </a:lnTo>
                    <a:lnTo>
                      <a:pt x="8279" y="663"/>
                    </a:lnTo>
                    <a:lnTo>
                      <a:pt x="8271" y="643"/>
                    </a:lnTo>
                    <a:lnTo>
                      <a:pt x="8260" y="623"/>
                    </a:lnTo>
                    <a:lnTo>
                      <a:pt x="8250" y="604"/>
                    </a:lnTo>
                    <a:lnTo>
                      <a:pt x="8238" y="584"/>
                    </a:lnTo>
                    <a:lnTo>
                      <a:pt x="8226" y="566"/>
                    </a:lnTo>
                    <a:lnTo>
                      <a:pt x="8213" y="548"/>
                    </a:lnTo>
                    <a:lnTo>
                      <a:pt x="8196" y="532"/>
                    </a:lnTo>
                    <a:lnTo>
                      <a:pt x="8181" y="515"/>
                    </a:lnTo>
                    <a:lnTo>
                      <a:pt x="8164" y="500"/>
                    </a:lnTo>
                    <a:lnTo>
                      <a:pt x="8147" y="486"/>
                    </a:lnTo>
                    <a:lnTo>
                      <a:pt x="8127" y="471"/>
                    </a:lnTo>
                    <a:lnTo>
                      <a:pt x="8106" y="459"/>
                    </a:lnTo>
                    <a:lnTo>
                      <a:pt x="8086" y="448"/>
                    </a:lnTo>
                    <a:lnTo>
                      <a:pt x="8061" y="439"/>
                    </a:lnTo>
                    <a:lnTo>
                      <a:pt x="8038" y="430"/>
                    </a:lnTo>
                    <a:lnTo>
                      <a:pt x="8011" y="424"/>
                    </a:lnTo>
                    <a:lnTo>
                      <a:pt x="7984" y="418"/>
                    </a:lnTo>
                    <a:lnTo>
                      <a:pt x="7955" y="413"/>
                    </a:lnTo>
                    <a:lnTo>
                      <a:pt x="7926" y="411"/>
                    </a:lnTo>
                    <a:lnTo>
                      <a:pt x="7894" y="409"/>
                    </a:lnTo>
                    <a:lnTo>
                      <a:pt x="7866" y="409"/>
                    </a:lnTo>
                    <a:lnTo>
                      <a:pt x="7838" y="412"/>
                    </a:lnTo>
                    <a:lnTo>
                      <a:pt x="7812" y="416"/>
                    </a:lnTo>
                    <a:lnTo>
                      <a:pt x="7787" y="421"/>
                    </a:lnTo>
                    <a:lnTo>
                      <a:pt x="7760" y="427"/>
                    </a:lnTo>
                    <a:lnTo>
                      <a:pt x="7737" y="435"/>
                    </a:lnTo>
                    <a:lnTo>
                      <a:pt x="7711" y="444"/>
                    </a:lnTo>
                    <a:lnTo>
                      <a:pt x="7689" y="453"/>
                    </a:lnTo>
                    <a:lnTo>
                      <a:pt x="7667" y="464"/>
                    </a:lnTo>
                    <a:lnTo>
                      <a:pt x="7645" y="478"/>
                    </a:lnTo>
                    <a:lnTo>
                      <a:pt x="7625" y="491"/>
                    </a:lnTo>
                    <a:lnTo>
                      <a:pt x="7605" y="506"/>
                    </a:lnTo>
                    <a:lnTo>
                      <a:pt x="7585" y="521"/>
                    </a:lnTo>
                    <a:lnTo>
                      <a:pt x="7567" y="539"/>
                    </a:lnTo>
                    <a:lnTo>
                      <a:pt x="7550" y="555"/>
                    </a:lnTo>
                    <a:lnTo>
                      <a:pt x="7533" y="574"/>
                    </a:lnTo>
                    <a:lnTo>
                      <a:pt x="7519" y="592"/>
                    </a:lnTo>
                    <a:lnTo>
                      <a:pt x="7504" y="615"/>
                    </a:lnTo>
                    <a:lnTo>
                      <a:pt x="7491" y="635"/>
                    </a:lnTo>
                    <a:lnTo>
                      <a:pt x="7478" y="659"/>
                    </a:lnTo>
                    <a:lnTo>
                      <a:pt x="7464" y="680"/>
                    </a:lnTo>
                    <a:lnTo>
                      <a:pt x="7454" y="704"/>
                    </a:lnTo>
                    <a:lnTo>
                      <a:pt x="7444" y="730"/>
                    </a:lnTo>
                    <a:lnTo>
                      <a:pt x="7436" y="754"/>
                    </a:lnTo>
                    <a:lnTo>
                      <a:pt x="7428" y="780"/>
                    </a:lnTo>
                    <a:lnTo>
                      <a:pt x="7421" y="807"/>
                    </a:lnTo>
                    <a:lnTo>
                      <a:pt x="7415" y="833"/>
                    </a:lnTo>
                    <a:lnTo>
                      <a:pt x="7410" y="860"/>
                    </a:lnTo>
                    <a:lnTo>
                      <a:pt x="7406" y="889"/>
                    </a:lnTo>
                    <a:lnTo>
                      <a:pt x="7404" y="917"/>
                    </a:lnTo>
                    <a:lnTo>
                      <a:pt x="7401" y="946"/>
                    </a:lnTo>
                    <a:lnTo>
                      <a:pt x="7401" y="977"/>
                    </a:lnTo>
                    <a:lnTo>
                      <a:pt x="7401" y="1004"/>
                    </a:lnTo>
                    <a:lnTo>
                      <a:pt x="7404" y="1034"/>
                    </a:lnTo>
                    <a:lnTo>
                      <a:pt x="7406" y="1061"/>
                    </a:lnTo>
                    <a:lnTo>
                      <a:pt x="7410" y="1088"/>
                    </a:lnTo>
                    <a:lnTo>
                      <a:pt x="7415" y="1116"/>
                    </a:lnTo>
                    <a:lnTo>
                      <a:pt x="7422" y="1142"/>
                    </a:lnTo>
                    <a:lnTo>
                      <a:pt x="7429" y="1167"/>
                    </a:lnTo>
                    <a:lnTo>
                      <a:pt x="7437" y="1191"/>
                    </a:lnTo>
                    <a:lnTo>
                      <a:pt x="7447" y="1214"/>
                    </a:lnTo>
                    <a:lnTo>
                      <a:pt x="7456" y="1238"/>
                    </a:lnTo>
                    <a:lnTo>
                      <a:pt x="7467" y="1261"/>
                    </a:lnTo>
                    <a:lnTo>
                      <a:pt x="7481" y="1282"/>
                    </a:lnTo>
                    <a:lnTo>
                      <a:pt x="7494" y="1302"/>
                    </a:lnTo>
                    <a:lnTo>
                      <a:pt x="7507" y="1322"/>
                    </a:lnTo>
                    <a:lnTo>
                      <a:pt x="7522" y="1340"/>
                    </a:lnTo>
                    <a:lnTo>
                      <a:pt x="7539" y="1359"/>
                    </a:lnTo>
                    <a:lnTo>
                      <a:pt x="7556" y="1375"/>
                    </a:lnTo>
                    <a:lnTo>
                      <a:pt x="7574" y="1392"/>
                    </a:lnTo>
                    <a:lnTo>
                      <a:pt x="7593" y="1406"/>
                    </a:lnTo>
                    <a:lnTo>
                      <a:pt x="7614" y="1419"/>
                    </a:lnTo>
                    <a:lnTo>
                      <a:pt x="7633" y="1435"/>
                    </a:lnTo>
                    <a:lnTo>
                      <a:pt x="7655" y="1447"/>
                    </a:lnTo>
                    <a:lnTo>
                      <a:pt x="7678" y="1456"/>
                    </a:lnTo>
                    <a:lnTo>
                      <a:pt x="7700" y="1467"/>
                    </a:lnTo>
                    <a:lnTo>
                      <a:pt x="7725" y="1475"/>
                    </a:lnTo>
                    <a:lnTo>
                      <a:pt x="7750" y="1483"/>
                    </a:lnTo>
                    <a:lnTo>
                      <a:pt x="7775" y="1490"/>
                    </a:lnTo>
                    <a:lnTo>
                      <a:pt x="7802" y="1495"/>
                    </a:lnTo>
                    <a:lnTo>
                      <a:pt x="7830" y="1500"/>
                    </a:lnTo>
                    <a:lnTo>
                      <a:pt x="7858" y="1502"/>
                    </a:lnTo>
                    <a:lnTo>
                      <a:pt x="7887" y="1505"/>
                    </a:lnTo>
                    <a:lnTo>
                      <a:pt x="7918" y="1505"/>
                    </a:lnTo>
                    <a:lnTo>
                      <a:pt x="7946" y="1505"/>
                    </a:lnTo>
                    <a:lnTo>
                      <a:pt x="7977" y="1504"/>
                    </a:lnTo>
                    <a:lnTo>
                      <a:pt x="8005" y="1501"/>
                    </a:lnTo>
                    <a:lnTo>
                      <a:pt x="8032" y="1499"/>
                    </a:lnTo>
                    <a:lnTo>
                      <a:pt x="8057" y="1496"/>
                    </a:lnTo>
                    <a:lnTo>
                      <a:pt x="8084" y="1493"/>
                    </a:lnTo>
                    <a:lnTo>
                      <a:pt x="8106" y="1488"/>
                    </a:lnTo>
                    <a:lnTo>
                      <a:pt x="8129" y="1482"/>
                    </a:lnTo>
                    <a:lnTo>
                      <a:pt x="8171" y="1473"/>
                    </a:lnTo>
                    <a:lnTo>
                      <a:pt x="8207" y="1461"/>
                    </a:lnTo>
                    <a:lnTo>
                      <a:pt x="8239" y="1449"/>
                    </a:lnTo>
                    <a:lnTo>
                      <a:pt x="8268" y="1438"/>
                    </a:lnTo>
                    <a:lnTo>
                      <a:pt x="8232" y="1301"/>
                    </a:lnTo>
                    <a:lnTo>
                      <a:pt x="8206" y="1312"/>
                    </a:lnTo>
                    <a:lnTo>
                      <a:pt x="8177" y="1323"/>
                    </a:lnTo>
                    <a:lnTo>
                      <a:pt x="8147" y="1332"/>
                    </a:lnTo>
                    <a:lnTo>
                      <a:pt x="8112" y="1339"/>
                    </a:lnTo>
                    <a:lnTo>
                      <a:pt x="8075" y="1347"/>
                    </a:lnTo>
                    <a:lnTo>
                      <a:pt x="8035" y="1352"/>
                    </a:lnTo>
                    <a:lnTo>
                      <a:pt x="7991" y="1354"/>
                    </a:lnTo>
                    <a:lnTo>
                      <a:pt x="7941" y="1355"/>
                    </a:lnTo>
                    <a:lnTo>
                      <a:pt x="7925" y="1355"/>
                    </a:lnTo>
                    <a:lnTo>
                      <a:pt x="7908" y="1354"/>
                    </a:lnTo>
                    <a:lnTo>
                      <a:pt x="7889" y="1353"/>
                    </a:lnTo>
                    <a:lnTo>
                      <a:pt x="7872" y="1350"/>
                    </a:lnTo>
                    <a:lnTo>
                      <a:pt x="7856" y="1348"/>
                    </a:lnTo>
                    <a:lnTo>
                      <a:pt x="7838" y="1344"/>
                    </a:lnTo>
                    <a:lnTo>
                      <a:pt x="7823" y="1339"/>
                    </a:lnTo>
                    <a:lnTo>
                      <a:pt x="7807" y="1334"/>
                    </a:lnTo>
                    <a:lnTo>
                      <a:pt x="7792" y="1329"/>
                    </a:lnTo>
                    <a:lnTo>
                      <a:pt x="7775" y="1323"/>
                    </a:lnTo>
                    <a:lnTo>
                      <a:pt x="7761" y="1316"/>
                    </a:lnTo>
                    <a:lnTo>
                      <a:pt x="7747" y="1309"/>
                    </a:lnTo>
                    <a:lnTo>
                      <a:pt x="7733" y="1298"/>
                    </a:lnTo>
                    <a:lnTo>
                      <a:pt x="7719" y="1290"/>
                    </a:lnTo>
                    <a:lnTo>
                      <a:pt x="7706" y="1280"/>
                    </a:lnTo>
                    <a:lnTo>
                      <a:pt x="7695" y="1271"/>
                    </a:lnTo>
                    <a:lnTo>
                      <a:pt x="7681" y="1260"/>
                    </a:lnTo>
                    <a:lnTo>
                      <a:pt x="7671" y="1246"/>
                    </a:lnTo>
                    <a:lnTo>
                      <a:pt x="7661" y="1234"/>
                    </a:lnTo>
                    <a:lnTo>
                      <a:pt x="7650" y="1221"/>
                    </a:lnTo>
                    <a:lnTo>
                      <a:pt x="7640" y="1206"/>
                    </a:lnTo>
                    <a:lnTo>
                      <a:pt x="7632" y="1191"/>
                    </a:lnTo>
                    <a:lnTo>
                      <a:pt x="7623" y="1174"/>
                    </a:lnTo>
                    <a:lnTo>
                      <a:pt x="7616" y="1158"/>
                    </a:lnTo>
                    <a:lnTo>
                      <a:pt x="7610" y="1140"/>
                    </a:lnTo>
                    <a:lnTo>
                      <a:pt x="7603" y="1121"/>
                    </a:lnTo>
                    <a:lnTo>
                      <a:pt x="7598" y="1102"/>
                    </a:lnTo>
                    <a:lnTo>
                      <a:pt x="7594" y="1082"/>
                    </a:lnTo>
                    <a:lnTo>
                      <a:pt x="7590" y="1061"/>
                    </a:lnTo>
                    <a:lnTo>
                      <a:pt x="7588" y="1040"/>
                    </a:lnTo>
                    <a:lnTo>
                      <a:pt x="7585" y="1017"/>
                    </a:lnTo>
                    <a:lnTo>
                      <a:pt x="7585" y="993"/>
                    </a:lnTo>
                    <a:lnTo>
                      <a:pt x="8319" y="993"/>
                    </a:lnTo>
                    <a:close/>
                    <a:moveTo>
                      <a:pt x="7587" y="857"/>
                    </a:moveTo>
                    <a:lnTo>
                      <a:pt x="7590" y="831"/>
                    </a:lnTo>
                    <a:lnTo>
                      <a:pt x="7595" y="806"/>
                    </a:lnTo>
                    <a:lnTo>
                      <a:pt x="7603" y="780"/>
                    </a:lnTo>
                    <a:lnTo>
                      <a:pt x="7613" y="752"/>
                    </a:lnTo>
                    <a:lnTo>
                      <a:pt x="7623" y="726"/>
                    </a:lnTo>
                    <a:lnTo>
                      <a:pt x="7635" y="700"/>
                    </a:lnTo>
                    <a:lnTo>
                      <a:pt x="7649" y="675"/>
                    </a:lnTo>
                    <a:lnTo>
                      <a:pt x="7667" y="651"/>
                    </a:lnTo>
                    <a:lnTo>
                      <a:pt x="7676" y="641"/>
                    </a:lnTo>
                    <a:lnTo>
                      <a:pt x="7684" y="629"/>
                    </a:lnTo>
                    <a:lnTo>
                      <a:pt x="7696" y="619"/>
                    </a:lnTo>
                    <a:lnTo>
                      <a:pt x="7705" y="610"/>
                    </a:lnTo>
                    <a:lnTo>
                      <a:pt x="7716" y="602"/>
                    </a:lnTo>
                    <a:lnTo>
                      <a:pt x="7729" y="591"/>
                    </a:lnTo>
                    <a:lnTo>
                      <a:pt x="7742" y="583"/>
                    </a:lnTo>
                    <a:lnTo>
                      <a:pt x="7754" y="576"/>
                    </a:lnTo>
                    <a:lnTo>
                      <a:pt x="7767" y="570"/>
                    </a:lnTo>
                    <a:lnTo>
                      <a:pt x="7782" y="564"/>
                    </a:lnTo>
                    <a:lnTo>
                      <a:pt x="7797" y="559"/>
                    </a:lnTo>
                    <a:lnTo>
                      <a:pt x="7812" y="554"/>
                    </a:lnTo>
                    <a:lnTo>
                      <a:pt x="7827" y="551"/>
                    </a:lnTo>
                    <a:lnTo>
                      <a:pt x="7845" y="548"/>
                    </a:lnTo>
                    <a:lnTo>
                      <a:pt x="7862" y="547"/>
                    </a:lnTo>
                    <a:lnTo>
                      <a:pt x="7880" y="546"/>
                    </a:lnTo>
                    <a:lnTo>
                      <a:pt x="7899" y="547"/>
                    </a:lnTo>
                    <a:lnTo>
                      <a:pt x="7918" y="548"/>
                    </a:lnTo>
                    <a:lnTo>
                      <a:pt x="7935" y="551"/>
                    </a:lnTo>
                    <a:lnTo>
                      <a:pt x="7952" y="554"/>
                    </a:lnTo>
                    <a:lnTo>
                      <a:pt x="7969" y="560"/>
                    </a:lnTo>
                    <a:lnTo>
                      <a:pt x="7983" y="565"/>
                    </a:lnTo>
                    <a:lnTo>
                      <a:pt x="7997" y="571"/>
                    </a:lnTo>
                    <a:lnTo>
                      <a:pt x="8010" y="578"/>
                    </a:lnTo>
                    <a:lnTo>
                      <a:pt x="8023" y="585"/>
                    </a:lnTo>
                    <a:lnTo>
                      <a:pt x="8035" y="595"/>
                    </a:lnTo>
                    <a:lnTo>
                      <a:pt x="8047" y="604"/>
                    </a:lnTo>
                    <a:lnTo>
                      <a:pt x="8056" y="612"/>
                    </a:lnTo>
                    <a:lnTo>
                      <a:pt x="8066" y="623"/>
                    </a:lnTo>
                    <a:lnTo>
                      <a:pt x="8074" y="632"/>
                    </a:lnTo>
                    <a:lnTo>
                      <a:pt x="8085" y="644"/>
                    </a:lnTo>
                    <a:lnTo>
                      <a:pt x="8092" y="656"/>
                    </a:lnTo>
                    <a:lnTo>
                      <a:pt x="8098" y="668"/>
                    </a:lnTo>
                    <a:lnTo>
                      <a:pt x="8105" y="680"/>
                    </a:lnTo>
                    <a:lnTo>
                      <a:pt x="8110" y="692"/>
                    </a:lnTo>
                    <a:lnTo>
                      <a:pt x="8116" y="705"/>
                    </a:lnTo>
                    <a:lnTo>
                      <a:pt x="8125" y="731"/>
                    </a:lnTo>
                    <a:lnTo>
                      <a:pt x="8131" y="756"/>
                    </a:lnTo>
                    <a:lnTo>
                      <a:pt x="8136" y="783"/>
                    </a:lnTo>
                    <a:lnTo>
                      <a:pt x="8139" y="808"/>
                    </a:lnTo>
                    <a:lnTo>
                      <a:pt x="8140" y="833"/>
                    </a:lnTo>
                    <a:lnTo>
                      <a:pt x="8140" y="857"/>
                    </a:lnTo>
                    <a:lnTo>
                      <a:pt x="7587" y="857"/>
                    </a:lnTo>
                    <a:close/>
                  </a:path>
                </a:pathLst>
              </a:custGeom>
              <a:solidFill>
                <a:srgbClr val="FEFEFE"/>
              </a:solidFill>
              <a:ln w="9525">
                <a:noFill/>
                <a:round/>
                <a:headEnd/>
                <a:tailEnd/>
              </a:ln>
            </p:spPr>
            <p:txBody>
              <a:bodyPr/>
              <a:lstStyle/>
              <a:p>
                <a:endParaRPr lang="en-GB" dirty="0"/>
              </a:p>
            </p:txBody>
          </p:sp>
        </p:grpSp>
        <p:grpSp>
          <p:nvGrpSpPr>
            <p:cNvPr id="2056" name="Group 16"/>
            <p:cNvGrpSpPr>
              <a:grpSpLocks noChangeAspect="1"/>
            </p:cNvGrpSpPr>
            <p:nvPr userDrawn="1"/>
          </p:nvGrpSpPr>
          <p:grpSpPr bwMode="auto">
            <a:xfrm>
              <a:off x="420688" y="430213"/>
              <a:ext cx="3262312" cy="376237"/>
              <a:chOff x="265" y="271"/>
              <a:chExt cx="2055" cy="237"/>
            </a:xfrm>
          </p:grpSpPr>
          <p:sp>
            <p:nvSpPr>
              <p:cNvPr id="2064" name="AutoShape 15"/>
              <p:cNvSpPr>
                <a:spLocks noChangeAspect="1" noChangeArrowheads="1" noTextEdit="1"/>
              </p:cNvSpPr>
              <p:nvPr userDrawn="1"/>
            </p:nvSpPr>
            <p:spPr bwMode="auto">
              <a:xfrm>
                <a:off x="265" y="271"/>
                <a:ext cx="2055" cy="237"/>
              </a:xfrm>
              <a:prstGeom prst="rect">
                <a:avLst/>
              </a:prstGeom>
              <a:noFill/>
              <a:ln w="9525">
                <a:noFill/>
                <a:miter lim="800000"/>
                <a:headEnd/>
                <a:tailEnd/>
              </a:ln>
            </p:spPr>
            <p:txBody>
              <a:bodyPr/>
              <a:lstStyle/>
              <a:p>
                <a:endParaRPr lang="en-GB" dirty="0"/>
              </a:p>
            </p:txBody>
          </p:sp>
          <p:sp>
            <p:nvSpPr>
              <p:cNvPr id="2065" name="Freeform 17"/>
              <p:cNvSpPr>
                <a:spLocks noEditPoints="1"/>
              </p:cNvSpPr>
              <p:nvPr userDrawn="1"/>
            </p:nvSpPr>
            <p:spPr bwMode="auto">
              <a:xfrm>
                <a:off x="1380" y="271"/>
                <a:ext cx="462" cy="80"/>
              </a:xfrm>
              <a:custGeom>
                <a:avLst/>
                <a:gdLst>
                  <a:gd name="T0" fmla="*/ 3516 w 3696"/>
                  <a:gd name="T1" fmla="*/ 636 h 640"/>
                  <a:gd name="T2" fmla="*/ 3630 w 3696"/>
                  <a:gd name="T3" fmla="*/ 590 h 640"/>
                  <a:gd name="T4" fmla="*/ 3696 w 3696"/>
                  <a:gd name="T5" fmla="*/ 453 h 640"/>
                  <a:gd name="T6" fmla="*/ 3621 w 3696"/>
                  <a:gd name="T7" fmla="*/ 312 h 640"/>
                  <a:gd name="T8" fmla="*/ 3446 w 3696"/>
                  <a:gd name="T9" fmla="*/ 223 h 640"/>
                  <a:gd name="T10" fmla="*/ 3419 w 3696"/>
                  <a:gd name="T11" fmla="*/ 147 h 640"/>
                  <a:gd name="T12" fmla="*/ 3494 w 3696"/>
                  <a:gd name="T13" fmla="*/ 94 h 640"/>
                  <a:gd name="T14" fmla="*/ 3671 w 3696"/>
                  <a:gd name="T15" fmla="*/ 31 h 640"/>
                  <a:gd name="T16" fmla="*/ 3451 w 3696"/>
                  <a:gd name="T17" fmla="*/ 7 h 640"/>
                  <a:gd name="T18" fmla="*/ 3305 w 3696"/>
                  <a:gd name="T19" fmla="*/ 142 h 640"/>
                  <a:gd name="T20" fmla="*/ 3360 w 3696"/>
                  <a:gd name="T21" fmla="*/ 298 h 640"/>
                  <a:gd name="T22" fmla="*/ 3538 w 3696"/>
                  <a:gd name="T23" fmla="*/ 391 h 640"/>
                  <a:gd name="T24" fmla="*/ 3581 w 3696"/>
                  <a:gd name="T25" fmla="*/ 470 h 640"/>
                  <a:gd name="T26" fmla="*/ 3516 w 3696"/>
                  <a:gd name="T27" fmla="*/ 539 h 640"/>
                  <a:gd name="T28" fmla="*/ 3331 w 3696"/>
                  <a:gd name="T29" fmla="*/ 514 h 640"/>
                  <a:gd name="T30" fmla="*/ 3221 w 3696"/>
                  <a:gd name="T31" fmla="*/ 536 h 640"/>
                  <a:gd name="T32" fmla="*/ 2640 w 3696"/>
                  <a:gd name="T33" fmla="*/ 543 h 640"/>
                  <a:gd name="T34" fmla="*/ 2506 w 3696"/>
                  <a:gd name="T35" fmla="*/ 526 h 640"/>
                  <a:gd name="T36" fmla="*/ 2423 w 3696"/>
                  <a:gd name="T37" fmla="*/ 452 h 640"/>
                  <a:gd name="T38" fmla="*/ 2393 w 3696"/>
                  <a:gd name="T39" fmla="*/ 281 h 640"/>
                  <a:gd name="T40" fmla="*/ 2438 w 3696"/>
                  <a:gd name="T41" fmla="*/ 167 h 640"/>
                  <a:gd name="T42" fmla="*/ 2542 w 3696"/>
                  <a:gd name="T43" fmla="*/ 102 h 640"/>
                  <a:gd name="T44" fmla="*/ 2730 w 3696"/>
                  <a:gd name="T45" fmla="*/ 118 h 640"/>
                  <a:gd name="T46" fmla="*/ 2570 w 3696"/>
                  <a:gd name="T47" fmla="*/ 2 h 640"/>
                  <a:gd name="T48" fmla="*/ 2403 w 3696"/>
                  <a:gd name="T49" fmla="*/ 59 h 640"/>
                  <a:gd name="T50" fmla="*/ 2296 w 3696"/>
                  <a:gd name="T51" fmla="*/ 189 h 640"/>
                  <a:gd name="T52" fmla="*/ 2276 w 3696"/>
                  <a:gd name="T53" fmla="*/ 379 h 640"/>
                  <a:gd name="T54" fmla="*/ 2336 w 3696"/>
                  <a:gd name="T55" fmla="*/ 533 h 640"/>
                  <a:gd name="T56" fmla="*/ 2471 w 3696"/>
                  <a:gd name="T57" fmla="*/ 622 h 640"/>
                  <a:gd name="T58" fmla="*/ 2688 w 3696"/>
                  <a:gd name="T59" fmla="*/ 631 h 640"/>
                  <a:gd name="T60" fmla="*/ 1778 w 3696"/>
                  <a:gd name="T61" fmla="*/ 630 h 640"/>
                  <a:gd name="T62" fmla="*/ 1719 w 3696"/>
                  <a:gd name="T63" fmla="*/ 517 h 640"/>
                  <a:gd name="T64" fmla="*/ 1449 w 3696"/>
                  <a:gd name="T65" fmla="*/ 10 h 640"/>
                  <a:gd name="T66" fmla="*/ 1211 w 3696"/>
                  <a:gd name="T67" fmla="*/ 97 h 640"/>
                  <a:gd name="T68" fmla="*/ 1282 w 3696"/>
                  <a:gd name="T69" fmla="*/ 178 h 640"/>
                  <a:gd name="T70" fmla="*/ 1233 w 3696"/>
                  <a:gd name="T71" fmla="*/ 276 h 640"/>
                  <a:gd name="T72" fmla="*/ 1091 w 3696"/>
                  <a:gd name="T73" fmla="*/ 374 h 640"/>
                  <a:gd name="T74" fmla="*/ 1235 w 3696"/>
                  <a:gd name="T75" fmla="*/ 414 h 640"/>
                  <a:gd name="T76" fmla="*/ 1298 w 3696"/>
                  <a:gd name="T77" fmla="*/ 620 h 640"/>
                  <a:gd name="T78" fmla="*/ 1364 w 3696"/>
                  <a:gd name="T79" fmla="*/ 435 h 640"/>
                  <a:gd name="T80" fmla="*/ 1284 w 3696"/>
                  <a:gd name="T81" fmla="*/ 337 h 640"/>
                  <a:gd name="T82" fmla="*/ 1376 w 3696"/>
                  <a:gd name="T83" fmla="*/ 257 h 640"/>
                  <a:gd name="T84" fmla="*/ 1375 w 3696"/>
                  <a:gd name="T85" fmla="*/ 94 h 640"/>
                  <a:gd name="T86" fmla="*/ 1265 w 3696"/>
                  <a:gd name="T87" fmla="*/ 17 h 640"/>
                  <a:gd name="T88" fmla="*/ 996 w 3696"/>
                  <a:gd name="T89" fmla="*/ 14 h 640"/>
                  <a:gd name="T90" fmla="*/ 880 w 3696"/>
                  <a:gd name="T91" fmla="*/ 536 h 640"/>
                  <a:gd name="T92" fmla="*/ 118 w 3696"/>
                  <a:gd name="T93" fmla="*/ 636 h 640"/>
                  <a:gd name="T94" fmla="*/ 303 w 3696"/>
                  <a:gd name="T95" fmla="*/ 612 h 640"/>
                  <a:gd name="T96" fmla="*/ 388 w 3696"/>
                  <a:gd name="T97" fmla="*/ 526 h 640"/>
                  <a:gd name="T98" fmla="*/ 374 w 3696"/>
                  <a:gd name="T99" fmla="*/ 354 h 640"/>
                  <a:gd name="T100" fmla="*/ 190 w 3696"/>
                  <a:gd name="T101" fmla="*/ 247 h 640"/>
                  <a:gd name="T102" fmla="*/ 125 w 3696"/>
                  <a:gd name="T103" fmla="*/ 177 h 640"/>
                  <a:gd name="T104" fmla="*/ 163 w 3696"/>
                  <a:gd name="T105" fmla="*/ 107 h 640"/>
                  <a:gd name="T106" fmla="*/ 317 w 3696"/>
                  <a:gd name="T107" fmla="*/ 108 h 640"/>
                  <a:gd name="T108" fmla="*/ 255 w 3696"/>
                  <a:gd name="T109" fmla="*/ 1 h 640"/>
                  <a:gd name="T110" fmla="*/ 44 w 3696"/>
                  <a:gd name="T111" fmla="*/ 77 h 640"/>
                  <a:gd name="T112" fmla="*/ 28 w 3696"/>
                  <a:gd name="T113" fmla="*/ 253 h 640"/>
                  <a:gd name="T114" fmla="*/ 179 w 3696"/>
                  <a:gd name="T115" fmla="*/ 358 h 640"/>
                  <a:gd name="T116" fmla="*/ 284 w 3696"/>
                  <a:gd name="T117" fmla="*/ 437 h 640"/>
                  <a:gd name="T118" fmla="*/ 260 w 3696"/>
                  <a:gd name="T119" fmla="*/ 523 h 640"/>
                  <a:gd name="T120" fmla="*/ 112 w 3696"/>
                  <a:gd name="T121" fmla="*/ 539 h 6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96" h="640">
                    <a:moveTo>
                      <a:pt x="3292" y="600"/>
                    </a:moveTo>
                    <a:lnTo>
                      <a:pt x="3306" y="608"/>
                    </a:lnTo>
                    <a:lnTo>
                      <a:pt x="3324" y="615"/>
                    </a:lnTo>
                    <a:lnTo>
                      <a:pt x="3343" y="620"/>
                    </a:lnTo>
                    <a:lnTo>
                      <a:pt x="3365" y="628"/>
                    </a:lnTo>
                    <a:lnTo>
                      <a:pt x="3386" y="633"/>
                    </a:lnTo>
                    <a:lnTo>
                      <a:pt x="3411" y="636"/>
                    </a:lnTo>
                    <a:lnTo>
                      <a:pt x="3436" y="639"/>
                    </a:lnTo>
                    <a:lnTo>
                      <a:pt x="3459" y="640"/>
                    </a:lnTo>
                    <a:lnTo>
                      <a:pt x="3489" y="639"/>
                    </a:lnTo>
                    <a:lnTo>
                      <a:pt x="3516" y="636"/>
                    </a:lnTo>
                    <a:lnTo>
                      <a:pt x="3529" y="634"/>
                    </a:lnTo>
                    <a:lnTo>
                      <a:pt x="3540" y="631"/>
                    </a:lnTo>
                    <a:lnTo>
                      <a:pt x="3553" y="628"/>
                    </a:lnTo>
                    <a:lnTo>
                      <a:pt x="3563" y="623"/>
                    </a:lnTo>
                    <a:lnTo>
                      <a:pt x="3575" y="620"/>
                    </a:lnTo>
                    <a:lnTo>
                      <a:pt x="3586" y="616"/>
                    </a:lnTo>
                    <a:lnTo>
                      <a:pt x="3595" y="612"/>
                    </a:lnTo>
                    <a:lnTo>
                      <a:pt x="3605" y="607"/>
                    </a:lnTo>
                    <a:lnTo>
                      <a:pt x="3612" y="602"/>
                    </a:lnTo>
                    <a:lnTo>
                      <a:pt x="3623" y="596"/>
                    </a:lnTo>
                    <a:lnTo>
                      <a:pt x="3630" y="590"/>
                    </a:lnTo>
                    <a:lnTo>
                      <a:pt x="3638" y="583"/>
                    </a:lnTo>
                    <a:lnTo>
                      <a:pt x="3644" y="577"/>
                    </a:lnTo>
                    <a:lnTo>
                      <a:pt x="3651" y="570"/>
                    </a:lnTo>
                    <a:lnTo>
                      <a:pt x="3659" y="563"/>
                    </a:lnTo>
                    <a:lnTo>
                      <a:pt x="3663" y="556"/>
                    </a:lnTo>
                    <a:lnTo>
                      <a:pt x="3673" y="540"/>
                    </a:lnTo>
                    <a:lnTo>
                      <a:pt x="3681" y="526"/>
                    </a:lnTo>
                    <a:lnTo>
                      <a:pt x="3687" y="507"/>
                    </a:lnTo>
                    <a:lnTo>
                      <a:pt x="3693" y="490"/>
                    </a:lnTo>
                    <a:lnTo>
                      <a:pt x="3695" y="471"/>
                    </a:lnTo>
                    <a:lnTo>
                      <a:pt x="3696" y="453"/>
                    </a:lnTo>
                    <a:lnTo>
                      <a:pt x="3695" y="437"/>
                    </a:lnTo>
                    <a:lnTo>
                      <a:pt x="3693" y="421"/>
                    </a:lnTo>
                    <a:lnTo>
                      <a:pt x="3688" y="407"/>
                    </a:lnTo>
                    <a:lnTo>
                      <a:pt x="3685" y="392"/>
                    </a:lnTo>
                    <a:lnTo>
                      <a:pt x="3680" y="379"/>
                    </a:lnTo>
                    <a:lnTo>
                      <a:pt x="3673" y="367"/>
                    </a:lnTo>
                    <a:lnTo>
                      <a:pt x="3665" y="354"/>
                    </a:lnTo>
                    <a:lnTo>
                      <a:pt x="3656" y="344"/>
                    </a:lnTo>
                    <a:lnTo>
                      <a:pt x="3645" y="332"/>
                    </a:lnTo>
                    <a:lnTo>
                      <a:pt x="3634" y="321"/>
                    </a:lnTo>
                    <a:lnTo>
                      <a:pt x="3621" y="312"/>
                    </a:lnTo>
                    <a:lnTo>
                      <a:pt x="3606" y="303"/>
                    </a:lnTo>
                    <a:lnTo>
                      <a:pt x="3591" y="294"/>
                    </a:lnTo>
                    <a:lnTo>
                      <a:pt x="3573" y="286"/>
                    </a:lnTo>
                    <a:lnTo>
                      <a:pt x="3555" y="277"/>
                    </a:lnTo>
                    <a:lnTo>
                      <a:pt x="3534" y="269"/>
                    </a:lnTo>
                    <a:lnTo>
                      <a:pt x="3507" y="257"/>
                    </a:lnTo>
                    <a:lnTo>
                      <a:pt x="3482" y="247"/>
                    </a:lnTo>
                    <a:lnTo>
                      <a:pt x="3472" y="241"/>
                    </a:lnTo>
                    <a:lnTo>
                      <a:pt x="3461" y="235"/>
                    </a:lnTo>
                    <a:lnTo>
                      <a:pt x="3453" y="230"/>
                    </a:lnTo>
                    <a:lnTo>
                      <a:pt x="3446" y="223"/>
                    </a:lnTo>
                    <a:lnTo>
                      <a:pt x="3439" y="219"/>
                    </a:lnTo>
                    <a:lnTo>
                      <a:pt x="3433" y="213"/>
                    </a:lnTo>
                    <a:lnTo>
                      <a:pt x="3427" y="205"/>
                    </a:lnTo>
                    <a:lnTo>
                      <a:pt x="3423" y="199"/>
                    </a:lnTo>
                    <a:lnTo>
                      <a:pt x="3420" y="192"/>
                    </a:lnTo>
                    <a:lnTo>
                      <a:pt x="3419" y="184"/>
                    </a:lnTo>
                    <a:lnTo>
                      <a:pt x="3416" y="177"/>
                    </a:lnTo>
                    <a:lnTo>
                      <a:pt x="3416" y="167"/>
                    </a:lnTo>
                    <a:lnTo>
                      <a:pt x="3416" y="162"/>
                    </a:lnTo>
                    <a:lnTo>
                      <a:pt x="3417" y="154"/>
                    </a:lnTo>
                    <a:lnTo>
                      <a:pt x="3419" y="147"/>
                    </a:lnTo>
                    <a:lnTo>
                      <a:pt x="3422" y="141"/>
                    </a:lnTo>
                    <a:lnTo>
                      <a:pt x="3425" y="135"/>
                    </a:lnTo>
                    <a:lnTo>
                      <a:pt x="3431" y="128"/>
                    </a:lnTo>
                    <a:lnTo>
                      <a:pt x="3436" y="121"/>
                    </a:lnTo>
                    <a:lnTo>
                      <a:pt x="3442" y="117"/>
                    </a:lnTo>
                    <a:lnTo>
                      <a:pt x="3448" y="112"/>
                    </a:lnTo>
                    <a:lnTo>
                      <a:pt x="3455" y="107"/>
                    </a:lnTo>
                    <a:lnTo>
                      <a:pt x="3463" y="103"/>
                    </a:lnTo>
                    <a:lnTo>
                      <a:pt x="3474" y="100"/>
                    </a:lnTo>
                    <a:lnTo>
                      <a:pt x="3484" y="97"/>
                    </a:lnTo>
                    <a:lnTo>
                      <a:pt x="3494" y="94"/>
                    </a:lnTo>
                    <a:lnTo>
                      <a:pt x="3507" y="94"/>
                    </a:lnTo>
                    <a:lnTo>
                      <a:pt x="3520" y="94"/>
                    </a:lnTo>
                    <a:lnTo>
                      <a:pt x="3539" y="94"/>
                    </a:lnTo>
                    <a:lnTo>
                      <a:pt x="3560" y="96"/>
                    </a:lnTo>
                    <a:lnTo>
                      <a:pt x="3577" y="100"/>
                    </a:lnTo>
                    <a:lnTo>
                      <a:pt x="3595" y="104"/>
                    </a:lnTo>
                    <a:lnTo>
                      <a:pt x="3609" y="108"/>
                    </a:lnTo>
                    <a:lnTo>
                      <a:pt x="3623" y="113"/>
                    </a:lnTo>
                    <a:lnTo>
                      <a:pt x="3634" y="118"/>
                    </a:lnTo>
                    <a:lnTo>
                      <a:pt x="3643" y="121"/>
                    </a:lnTo>
                    <a:lnTo>
                      <a:pt x="3671" y="31"/>
                    </a:lnTo>
                    <a:lnTo>
                      <a:pt x="3659" y="25"/>
                    </a:lnTo>
                    <a:lnTo>
                      <a:pt x="3643" y="20"/>
                    </a:lnTo>
                    <a:lnTo>
                      <a:pt x="3627" y="14"/>
                    </a:lnTo>
                    <a:lnTo>
                      <a:pt x="3609" y="9"/>
                    </a:lnTo>
                    <a:lnTo>
                      <a:pt x="3590" y="6"/>
                    </a:lnTo>
                    <a:lnTo>
                      <a:pt x="3568" y="3"/>
                    </a:lnTo>
                    <a:lnTo>
                      <a:pt x="3547" y="1"/>
                    </a:lnTo>
                    <a:lnTo>
                      <a:pt x="3522" y="0"/>
                    </a:lnTo>
                    <a:lnTo>
                      <a:pt x="3497" y="1"/>
                    </a:lnTo>
                    <a:lnTo>
                      <a:pt x="3474" y="4"/>
                    </a:lnTo>
                    <a:lnTo>
                      <a:pt x="3451" y="7"/>
                    </a:lnTo>
                    <a:lnTo>
                      <a:pt x="3431" y="14"/>
                    </a:lnTo>
                    <a:lnTo>
                      <a:pt x="3411" y="22"/>
                    </a:lnTo>
                    <a:lnTo>
                      <a:pt x="3394" y="30"/>
                    </a:lnTo>
                    <a:lnTo>
                      <a:pt x="3377" y="40"/>
                    </a:lnTo>
                    <a:lnTo>
                      <a:pt x="3362" y="51"/>
                    </a:lnTo>
                    <a:lnTo>
                      <a:pt x="3348" y="64"/>
                    </a:lnTo>
                    <a:lnTo>
                      <a:pt x="3336" y="77"/>
                    </a:lnTo>
                    <a:lnTo>
                      <a:pt x="3327" y="92"/>
                    </a:lnTo>
                    <a:lnTo>
                      <a:pt x="3316" y="108"/>
                    </a:lnTo>
                    <a:lnTo>
                      <a:pt x="3310" y="123"/>
                    </a:lnTo>
                    <a:lnTo>
                      <a:pt x="3305" y="142"/>
                    </a:lnTo>
                    <a:lnTo>
                      <a:pt x="3302" y="159"/>
                    </a:lnTo>
                    <a:lnTo>
                      <a:pt x="3302" y="179"/>
                    </a:lnTo>
                    <a:lnTo>
                      <a:pt x="3302" y="194"/>
                    </a:lnTo>
                    <a:lnTo>
                      <a:pt x="3304" y="211"/>
                    </a:lnTo>
                    <a:lnTo>
                      <a:pt x="3308" y="225"/>
                    </a:lnTo>
                    <a:lnTo>
                      <a:pt x="3313" y="239"/>
                    </a:lnTo>
                    <a:lnTo>
                      <a:pt x="3321" y="253"/>
                    </a:lnTo>
                    <a:lnTo>
                      <a:pt x="3329" y="264"/>
                    </a:lnTo>
                    <a:lnTo>
                      <a:pt x="3338" y="276"/>
                    </a:lnTo>
                    <a:lnTo>
                      <a:pt x="3348" y="288"/>
                    </a:lnTo>
                    <a:lnTo>
                      <a:pt x="3360" y="298"/>
                    </a:lnTo>
                    <a:lnTo>
                      <a:pt x="3372" y="310"/>
                    </a:lnTo>
                    <a:lnTo>
                      <a:pt x="3385" y="318"/>
                    </a:lnTo>
                    <a:lnTo>
                      <a:pt x="3401" y="328"/>
                    </a:lnTo>
                    <a:lnTo>
                      <a:pt x="3416" y="335"/>
                    </a:lnTo>
                    <a:lnTo>
                      <a:pt x="3434" y="344"/>
                    </a:lnTo>
                    <a:lnTo>
                      <a:pt x="3451" y="351"/>
                    </a:lnTo>
                    <a:lnTo>
                      <a:pt x="3471" y="358"/>
                    </a:lnTo>
                    <a:lnTo>
                      <a:pt x="3497" y="369"/>
                    </a:lnTo>
                    <a:lnTo>
                      <a:pt x="3521" y="380"/>
                    </a:lnTo>
                    <a:lnTo>
                      <a:pt x="3529" y="385"/>
                    </a:lnTo>
                    <a:lnTo>
                      <a:pt x="3538" y="391"/>
                    </a:lnTo>
                    <a:lnTo>
                      <a:pt x="3548" y="396"/>
                    </a:lnTo>
                    <a:lnTo>
                      <a:pt x="3555" y="403"/>
                    </a:lnTo>
                    <a:lnTo>
                      <a:pt x="3561" y="408"/>
                    </a:lnTo>
                    <a:lnTo>
                      <a:pt x="3566" y="417"/>
                    </a:lnTo>
                    <a:lnTo>
                      <a:pt x="3570" y="422"/>
                    </a:lnTo>
                    <a:lnTo>
                      <a:pt x="3573" y="429"/>
                    </a:lnTo>
                    <a:lnTo>
                      <a:pt x="3575" y="437"/>
                    </a:lnTo>
                    <a:lnTo>
                      <a:pt x="3577" y="444"/>
                    </a:lnTo>
                    <a:lnTo>
                      <a:pt x="3581" y="453"/>
                    </a:lnTo>
                    <a:lnTo>
                      <a:pt x="3581" y="461"/>
                    </a:lnTo>
                    <a:lnTo>
                      <a:pt x="3581" y="470"/>
                    </a:lnTo>
                    <a:lnTo>
                      <a:pt x="3577" y="480"/>
                    </a:lnTo>
                    <a:lnTo>
                      <a:pt x="3575" y="488"/>
                    </a:lnTo>
                    <a:lnTo>
                      <a:pt x="3572" y="496"/>
                    </a:lnTo>
                    <a:lnTo>
                      <a:pt x="3568" y="503"/>
                    </a:lnTo>
                    <a:lnTo>
                      <a:pt x="3563" y="510"/>
                    </a:lnTo>
                    <a:lnTo>
                      <a:pt x="3558" y="517"/>
                    </a:lnTo>
                    <a:lnTo>
                      <a:pt x="3551" y="523"/>
                    </a:lnTo>
                    <a:lnTo>
                      <a:pt x="3544" y="528"/>
                    </a:lnTo>
                    <a:lnTo>
                      <a:pt x="3534" y="532"/>
                    </a:lnTo>
                    <a:lnTo>
                      <a:pt x="3526" y="536"/>
                    </a:lnTo>
                    <a:lnTo>
                      <a:pt x="3516" y="539"/>
                    </a:lnTo>
                    <a:lnTo>
                      <a:pt x="3505" y="542"/>
                    </a:lnTo>
                    <a:lnTo>
                      <a:pt x="3492" y="544"/>
                    </a:lnTo>
                    <a:lnTo>
                      <a:pt x="3481" y="545"/>
                    </a:lnTo>
                    <a:lnTo>
                      <a:pt x="3468" y="545"/>
                    </a:lnTo>
                    <a:lnTo>
                      <a:pt x="3446" y="545"/>
                    </a:lnTo>
                    <a:lnTo>
                      <a:pt x="3424" y="542"/>
                    </a:lnTo>
                    <a:lnTo>
                      <a:pt x="3405" y="539"/>
                    </a:lnTo>
                    <a:lnTo>
                      <a:pt x="3383" y="534"/>
                    </a:lnTo>
                    <a:lnTo>
                      <a:pt x="3366" y="528"/>
                    </a:lnTo>
                    <a:lnTo>
                      <a:pt x="3348" y="522"/>
                    </a:lnTo>
                    <a:lnTo>
                      <a:pt x="3331" y="514"/>
                    </a:lnTo>
                    <a:lnTo>
                      <a:pt x="3316" y="506"/>
                    </a:lnTo>
                    <a:lnTo>
                      <a:pt x="3292" y="600"/>
                    </a:lnTo>
                    <a:close/>
                    <a:moveTo>
                      <a:pt x="3192" y="262"/>
                    </a:moveTo>
                    <a:lnTo>
                      <a:pt x="2959" y="262"/>
                    </a:lnTo>
                    <a:lnTo>
                      <a:pt x="2959" y="104"/>
                    </a:lnTo>
                    <a:lnTo>
                      <a:pt x="3207" y="104"/>
                    </a:lnTo>
                    <a:lnTo>
                      <a:pt x="3207" y="10"/>
                    </a:lnTo>
                    <a:lnTo>
                      <a:pt x="2845" y="10"/>
                    </a:lnTo>
                    <a:lnTo>
                      <a:pt x="2845" y="630"/>
                    </a:lnTo>
                    <a:lnTo>
                      <a:pt x="3221" y="630"/>
                    </a:lnTo>
                    <a:lnTo>
                      <a:pt x="3221" y="536"/>
                    </a:lnTo>
                    <a:lnTo>
                      <a:pt x="2959" y="536"/>
                    </a:lnTo>
                    <a:lnTo>
                      <a:pt x="2959" y="354"/>
                    </a:lnTo>
                    <a:lnTo>
                      <a:pt x="3192" y="354"/>
                    </a:lnTo>
                    <a:lnTo>
                      <a:pt x="3192" y="262"/>
                    </a:lnTo>
                    <a:close/>
                    <a:moveTo>
                      <a:pt x="2731" y="522"/>
                    </a:moveTo>
                    <a:lnTo>
                      <a:pt x="2717" y="527"/>
                    </a:lnTo>
                    <a:lnTo>
                      <a:pt x="2705" y="531"/>
                    </a:lnTo>
                    <a:lnTo>
                      <a:pt x="2691" y="535"/>
                    </a:lnTo>
                    <a:lnTo>
                      <a:pt x="2674" y="538"/>
                    </a:lnTo>
                    <a:lnTo>
                      <a:pt x="2659" y="541"/>
                    </a:lnTo>
                    <a:lnTo>
                      <a:pt x="2640" y="543"/>
                    </a:lnTo>
                    <a:lnTo>
                      <a:pt x="2625" y="544"/>
                    </a:lnTo>
                    <a:lnTo>
                      <a:pt x="2608" y="544"/>
                    </a:lnTo>
                    <a:lnTo>
                      <a:pt x="2593" y="544"/>
                    </a:lnTo>
                    <a:lnTo>
                      <a:pt x="2583" y="543"/>
                    </a:lnTo>
                    <a:lnTo>
                      <a:pt x="2571" y="542"/>
                    </a:lnTo>
                    <a:lnTo>
                      <a:pt x="2558" y="540"/>
                    </a:lnTo>
                    <a:lnTo>
                      <a:pt x="2547" y="538"/>
                    </a:lnTo>
                    <a:lnTo>
                      <a:pt x="2537" y="536"/>
                    </a:lnTo>
                    <a:lnTo>
                      <a:pt x="2525" y="533"/>
                    </a:lnTo>
                    <a:lnTo>
                      <a:pt x="2515" y="529"/>
                    </a:lnTo>
                    <a:lnTo>
                      <a:pt x="2506" y="526"/>
                    </a:lnTo>
                    <a:lnTo>
                      <a:pt x="2497" y="521"/>
                    </a:lnTo>
                    <a:lnTo>
                      <a:pt x="2486" y="516"/>
                    </a:lnTo>
                    <a:lnTo>
                      <a:pt x="2478" y="510"/>
                    </a:lnTo>
                    <a:lnTo>
                      <a:pt x="2471" y="504"/>
                    </a:lnTo>
                    <a:lnTo>
                      <a:pt x="2462" y="498"/>
                    </a:lnTo>
                    <a:lnTo>
                      <a:pt x="2454" y="491"/>
                    </a:lnTo>
                    <a:lnTo>
                      <a:pt x="2447" y="485"/>
                    </a:lnTo>
                    <a:lnTo>
                      <a:pt x="2440" y="477"/>
                    </a:lnTo>
                    <a:lnTo>
                      <a:pt x="2435" y="469"/>
                    </a:lnTo>
                    <a:lnTo>
                      <a:pt x="2430" y="461"/>
                    </a:lnTo>
                    <a:lnTo>
                      <a:pt x="2423" y="452"/>
                    </a:lnTo>
                    <a:lnTo>
                      <a:pt x="2417" y="443"/>
                    </a:lnTo>
                    <a:lnTo>
                      <a:pt x="2413" y="433"/>
                    </a:lnTo>
                    <a:lnTo>
                      <a:pt x="2409" y="424"/>
                    </a:lnTo>
                    <a:lnTo>
                      <a:pt x="2405" y="414"/>
                    </a:lnTo>
                    <a:lnTo>
                      <a:pt x="2399" y="392"/>
                    </a:lnTo>
                    <a:lnTo>
                      <a:pt x="2394" y="371"/>
                    </a:lnTo>
                    <a:lnTo>
                      <a:pt x="2393" y="346"/>
                    </a:lnTo>
                    <a:lnTo>
                      <a:pt x="2391" y="321"/>
                    </a:lnTo>
                    <a:lnTo>
                      <a:pt x="2391" y="308"/>
                    </a:lnTo>
                    <a:lnTo>
                      <a:pt x="2393" y="295"/>
                    </a:lnTo>
                    <a:lnTo>
                      <a:pt x="2393" y="281"/>
                    </a:lnTo>
                    <a:lnTo>
                      <a:pt x="2396" y="269"/>
                    </a:lnTo>
                    <a:lnTo>
                      <a:pt x="2398" y="257"/>
                    </a:lnTo>
                    <a:lnTo>
                      <a:pt x="2400" y="245"/>
                    </a:lnTo>
                    <a:lnTo>
                      <a:pt x="2403" y="235"/>
                    </a:lnTo>
                    <a:lnTo>
                      <a:pt x="2406" y="223"/>
                    </a:lnTo>
                    <a:lnTo>
                      <a:pt x="2411" y="213"/>
                    </a:lnTo>
                    <a:lnTo>
                      <a:pt x="2415" y="203"/>
                    </a:lnTo>
                    <a:lnTo>
                      <a:pt x="2422" y="193"/>
                    </a:lnTo>
                    <a:lnTo>
                      <a:pt x="2427" y="184"/>
                    </a:lnTo>
                    <a:lnTo>
                      <a:pt x="2432" y="176"/>
                    </a:lnTo>
                    <a:lnTo>
                      <a:pt x="2438" y="167"/>
                    </a:lnTo>
                    <a:lnTo>
                      <a:pt x="2444" y="159"/>
                    </a:lnTo>
                    <a:lnTo>
                      <a:pt x="2451" y="152"/>
                    </a:lnTo>
                    <a:lnTo>
                      <a:pt x="2461" y="145"/>
                    </a:lnTo>
                    <a:lnTo>
                      <a:pt x="2467" y="139"/>
                    </a:lnTo>
                    <a:lnTo>
                      <a:pt x="2476" y="132"/>
                    </a:lnTo>
                    <a:lnTo>
                      <a:pt x="2483" y="126"/>
                    </a:lnTo>
                    <a:lnTo>
                      <a:pt x="2492" y="121"/>
                    </a:lnTo>
                    <a:lnTo>
                      <a:pt x="2503" y="117"/>
                    </a:lnTo>
                    <a:lnTo>
                      <a:pt x="2511" y="112"/>
                    </a:lnTo>
                    <a:lnTo>
                      <a:pt x="2520" y="109"/>
                    </a:lnTo>
                    <a:lnTo>
                      <a:pt x="2542" y="102"/>
                    </a:lnTo>
                    <a:lnTo>
                      <a:pt x="2562" y="98"/>
                    </a:lnTo>
                    <a:lnTo>
                      <a:pt x="2586" y="94"/>
                    </a:lnTo>
                    <a:lnTo>
                      <a:pt x="2609" y="94"/>
                    </a:lnTo>
                    <a:lnTo>
                      <a:pt x="2627" y="94"/>
                    </a:lnTo>
                    <a:lnTo>
                      <a:pt x="2645" y="96"/>
                    </a:lnTo>
                    <a:lnTo>
                      <a:pt x="2662" y="98"/>
                    </a:lnTo>
                    <a:lnTo>
                      <a:pt x="2676" y="101"/>
                    </a:lnTo>
                    <a:lnTo>
                      <a:pt x="2692" y="105"/>
                    </a:lnTo>
                    <a:lnTo>
                      <a:pt x="2705" y="109"/>
                    </a:lnTo>
                    <a:lnTo>
                      <a:pt x="2717" y="113"/>
                    </a:lnTo>
                    <a:lnTo>
                      <a:pt x="2730" y="118"/>
                    </a:lnTo>
                    <a:lnTo>
                      <a:pt x="2753" y="28"/>
                    </a:lnTo>
                    <a:lnTo>
                      <a:pt x="2743" y="24"/>
                    </a:lnTo>
                    <a:lnTo>
                      <a:pt x="2732" y="20"/>
                    </a:lnTo>
                    <a:lnTo>
                      <a:pt x="2715" y="12"/>
                    </a:lnTo>
                    <a:lnTo>
                      <a:pt x="2699" y="9"/>
                    </a:lnTo>
                    <a:lnTo>
                      <a:pt x="2677" y="6"/>
                    </a:lnTo>
                    <a:lnTo>
                      <a:pt x="2656" y="3"/>
                    </a:lnTo>
                    <a:lnTo>
                      <a:pt x="2630" y="1"/>
                    </a:lnTo>
                    <a:lnTo>
                      <a:pt x="2603" y="0"/>
                    </a:lnTo>
                    <a:lnTo>
                      <a:pt x="2586" y="1"/>
                    </a:lnTo>
                    <a:lnTo>
                      <a:pt x="2570" y="2"/>
                    </a:lnTo>
                    <a:lnTo>
                      <a:pt x="2552" y="4"/>
                    </a:lnTo>
                    <a:lnTo>
                      <a:pt x="2536" y="6"/>
                    </a:lnTo>
                    <a:lnTo>
                      <a:pt x="2518" y="9"/>
                    </a:lnTo>
                    <a:lnTo>
                      <a:pt x="2503" y="12"/>
                    </a:lnTo>
                    <a:lnTo>
                      <a:pt x="2486" y="17"/>
                    </a:lnTo>
                    <a:lnTo>
                      <a:pt x="2471" y="23"/>
                    </a:lnTo>
                    <a:lnTo>
                      <a:pt x="2458" y="29"/>
                    </a:lnTo>
                    <a:lnTo>
                      <a:pt x="2442" y="35"/>
                    </a:lnTo>
                    <a:lnTo>
                      <a:pt x="2430" y="42"/>
                    </a:lnTo>
                    <a:lnTo>
                      <a:pt x="2414" y="50"/>
                    </a:lnTo>
                    <a:lnTo>
                      <a:pt x="2403" y="59"/>
                    </a:lnTo>
                    <a:lnTo>
                      <a:pt x="2391" y="68"/>
                    </a:lnTo>
                    <a:lnTo>
                      <a:pt x="2377" y="77"/>
                    </a:lnTo>
                    <a:lnTo>
                      <a:pt x="2366" y="87"/>
                    </a:lnTo>
                    <a:lnTo>
                      <a:pt x="2355" y="99"/>
                    </a:lnTo>
                    <a:lnTo>
                      <a:pt x="2344" y="110"/>
                    </a:lnTo>
                    <a:lnTo>
                      <a:pt x="2335" y="121"/>
                    </a:lnTo>
                    <a:lnTo>
                      <a:pt x="2326" y="135"/>
                    </a:lnTo>
                    <a:lnTo>
                      <a:pt x="2318" y="148"/>
                    </a:lnTo>
                    <a:lnTo>
                      <a:pt x="2311" y="162"/>
                    </a:lnTo>
                    <a:lnTo>
                      <a:pt x="2303" y="176"/>
                    </a:lnTo>
                    <a:lnTo>
                      <a:pt x="2296" y="189"/>
                    </a:lnTo>
                    <a:lnTo>
                      <a:pt x="2291" y="205"/>
                    </a:lnTo>
                    <a:lnTo>
                      <a:pt x="2286" y="222"/>
                    </a:lnTo>
                    <a:lnTo>
                      <a:pt x="2281" y="238"/>
                    </a:lnTo>
                    <a:lnTo>
                      <a:pt x="2279" y="255"/>
                    </a:lnTo>
                    <a:lnTo>
                      <a:pt x="2276" y="272"/>
                    </a:lnTo>
                    <a:lnTo>
                      <a:pt x="2274" y="290"/>
                    </a:lnTo>
                    <a:lnTo>
                      <a:pt x="2272" y="308"/>
                    </a:lnTo>
                    <a:lnTo>
                      <a:pt x="2272" y="328"/>
                    </a:lnTo>
                    <a:lnTo>
                      <a:pt x="2272" y="345"/>
                    </a:lnTo>
                    <a:lnTo>
                      <a:pt x="2274" y="362"/>
                    </a:lnTo>
                    <a:lnTo>
                      <a:pt x="2276" y="379"/>
                    </a:lnTo>
                    <a:lnTo>
                      <a:pt x="2277" y="394"/>
                    </a:lnTo>
                    <a:lnTo>
                      <a:pt x="2281" y="412"/>
                    </a:lnTo>
                    <a:lnTo>
                      <a:pt x="2284" y="426"/>
                    </a:lnTo>
                    <a:lnTo>
                      <a:pt x="2288" y="441"/>
                    </a:lnTo>
                    <a:lnTo>
                      <a:pt x="2293" y="456"/>
                    </a:lnTo>
                    <a:lnTo>
                      <a:pt x="2298" y="469"/>
                    </a:lnTo>
                    <a:lnTo>
                      <a:pt x="2305" y="483"/>
                    </a:lnTo>
                    <a:lnTo>
                      <a:pt x="2313" y="496"/>
                    </a:lnTo>
                    <a:lnTo>
                      <a:pt x="2320" y="508"/>
                    </a:lnTo>
                    <a:lnTo>
                      <a:pt x="2328" y="521"/>
                    </a:lnTo>
                    <a:lnTo>
                      <a:pt x="2336" y="533"/>
                    </a:lnTo>
                    <a:lnTo>
                      <a:pt x="2347" y="543"/>
                    </a:lnTo>
                    <a:lnTo>
                      <a:pt x="2357" y="555"/>
                    </a:lnTo>
                    <a:lnTo>
                      <a:pt x="2366" y="564"/>
                    </a:lnTo>
                    <a:lnTo>
                      <a:pt x="2377" y="573"/>
                    </a:lnTo>
                    <a:lnTo>
                      <a:pt x="2389" y="582"/>
                    </a:lnTo>
                    <a:lnTo>
                      <a:pt x="2401" y="592"/>
                    </a:lnTo>
                    <a:lnTo>
                      <a:pt x="2414" y="598"/>
                    </a:lnTo>
                    <a:lnTo>
                      <a:pt x="2428" y="605"/>
                    </a:lnTo>
                    <a:lnTo>
                      <a:pt x="2442" y="611"/>
                    </a:lnTo>
                    <a:lnTo>
                      <a:pt x="2455" y="617"/>
                    </a:lnTo>
                    <a:lnTo>
                      <a:pt x="2471" y="622"/>
                    </a:lnTo>
                    <a:lnTo>
                      <a:pt x="2485" y="628"/>
                    </a:lnTo>
                    <a:lnTo>
                      <a:pt x="2503" y="631"/>
                    </a:lnTo>
                    <a:lnTo>
                      <a:pt x="2518" y="634"/>
                    </a:lnTo>
                    <a:lnTo>
                      <a:pt x="2536" y="636"/>
                    </a:lnTo>
                    <a:lnTo>
                      <a:pt x="2552" y="638"/>
                    </a:lnTo>
                    <a:lnTo>
                      <a:pt x="2571" y="639"/>
                    </a:lnTo>
                    <a:lnTo>
                      <a:pt x="2589" y="640"/>
                    </a:lnTo>
                    <a:lnTo>
                      <a:pt x="2616" y="639"/>
                    </a:lnTo>
                    <a:lnTo>
                      <a:pt x="2640" y="637"/>
                    </a:lnTo>
                    <a:lnTo>
                      <a:pt x="2664" y="634"/>
                    </a:lnTo>
                    <a:lnTo>
                      <a:pt x="2688" y="631"/>
                    </a:lnTo>
                    <a:lnTo>
                      <a:pt x="2706" y="628"/>
                    </a:lnTo>
                    <a:lnTo>
                      <a:pt x="2724" y="620"/>
                    </a:lnTo>
                    <a:lnTo>
                      <a:pt x="2738" y="616"/>
                    </a:lnTo>
                    <a:lnTo>
                      <a:pt x="2748" y="611"/>
                    </a:lnTo>
                    <a:lnTo>
                      <a:pt x="2731" y="522"/>
                    </a:lnTo>
                    <a:close/>
                    <a:moveTo>
                      <a:pt x="2061" y="10"/>
                    </a:moveTo>
                    <a:lnTo>
                      <a:pt x="2061" y="630"/>
                    </a:lnTo>
                    <a:lnTo>
                      <a:pt x="2174" y="630"/>
                    </a:lnTo>
                    <a:lnTo>
                      <a:pt x="2174" y="10"/>
                    </a:lnTo>
                    <a:lnTo>
                      <a:pt x="2061" y="10"/>
                    </a:lnTo>
                    <a:close/>
                    <a:moveTo>
                      <a:pt x="1778" y="630"/>
                    </a:moveTo>
                    <a:lnTo>
                      <a:pt x="1994" y="10"/>
                    </a:lnTo>
                    <a:lnTo>
                      <a:pt x="1873" y="10"/>
                    </a:lnTo>
                    <a:lnTo>
                      <a:pt x="1782" y="294"/>
                    </a:lnTo>
                    <a:lnTo>
                      <a:pt x="1773" y="321"/>
                    </a:lnTo>
                    <a:lnTo>
                      <a:pt x="1765" y="350"/>
                    </a:lnTo>
                    <a:lnTo>
                      <a:pt x="1756" y="378"/>
                    </a:lnTo>
                    <a:lnTo>
                      <a:pt x="1749" y="407"/>
                    </a:lnTo>
                    <a:lnTo>
                      <a:pt x="1740" y="434"/>
                    </a:lnTo>
                    <a:lnTo>
                      <a:pt x="1732" y="462"/>
                    </a:lnTo>
                    <a:lnTo>
                      <a:pt x="1726" y="490"/>
                    </a:lnTo>
                    <a:lnTo>
                      <a:pt x="1719" y="517"/>
                    </a:lnTo>
                    <a:lnTo>
                      <a:pt x="1717" y="517"/>
                    </a:lnTo>
                    <a:lnTo>
                      <a:pt x="1712" y="490"/>
                    </a:lnTo>
                    <a:lnTo>
                      <a:pt x="1704" y="461"/>
                    </a:lnTo>
                    <a:lnTo>
                      <a:pt x="1697" y="433"/>
                    </a:lnTo>
                    <a:lnTo>
                      <a:pt x="1690" y="405"/>
                    </a:lnTo>
                    <a:lnTo>
                      <a:pt x="1683" y="378"/>
                    </a:lnTo>
                    <a:lnTo>
                      <a:pt x="1675" y="349"/>
                    </a:lnTo>
                    <a:lnTo>
                      <a:pt x="1665" y="320"/>
                    </a:lnTo>
                    <a:lnTo>
                      <a:pt x="1656" y="292"/>
                    </a:lnTo>
                    <a:lnTo>
                      <a:pt x="1572" y="10"/>
                    </a:lnTo>
                    <a:lnTo>
                      <a:pt x="1449" y="10"/>
                    </a:lnTo>
                    <a:lnTo>
                      <a:pt x="1649" y="630"/>
                    </a:lnTo>
                    <a:lnTo>
                      <a:pt x="1778" y="630"/>
                    </a:lnTo>
                    <a:close/>
                    <a:moveTo>
                      <a:pt x="1091" y="97"/>
                    </a:moveTo>
                    <a:lnTo>
                      <a:pt x="1102" y="94"/>
                    </a:lnTo>
                    <a:lnTo>
                      <a:pt x="1119" y="92"/>
                    </a:lnTo>
                    <a:lnTo>
                      <a:pt x="1137" y="92"/>
                    </a:lnTo>
                    <a:lnTo>
                      <a:pt x="1163" y="90"/>
                    </a:lnTo>
                    <a:lnTo>
                      <a:pt x="1175" y="92"/>
                    </a:lnTo>
                    <a:lnTo>
                      <a:pt x="1189" y="92"/>
                    </a:lnTo>
                    <a:lnTo>
                      <a:pt x="1201" y="94"/>
                    </a:lnTo>
                    <a:lnTo>
                      <a:pt x="1211" y="97"/>
                    </a:lnTo>
                    <a:lnTo>
                      <a:pt x="1223" y="100"/>
                    </a:lnTo>
                    <a:lnTo>
                      <a:pt x="1233" y="105"/>
                    </a:lnTo>
                    <a:lnTo>
                      <a:pt x="1242" y="109"/>
                    </a:lnTo>
                    <a:lnTo>
                      <a:pt x="1250" y="115"/>
                    </a:lnTo>
                    <a:lnTo>
                      <a:pt x="1257" y="121"/>
                    </a:lnTo>
                    <a:lnTo>
                      <a:pt x="1265" y="129"/>
                    </a:lnTo>
                    <a:lnTo>
                      <a:pt x="1270" y="137"/>
                    </a:lnTo>
                    <a:lnTo>
                      <a:pt x="1275" y="146"/>
                    </a:lnTo>
                    <a:lnTo>
                      <a:pt x="1279" y="155"/>
                    </a:lnTo>
                    <a:lnTo>
                      <a:pt x="1281" y="167"/>
                    </a:lnTo>
                    <a:lnTo>
                      <a:pt x="1282" y="178"/>
                    </a:lnTo>
                    <a:lnTo>
                      <a:pt x="1282" y="189"/>
                    </a:lnTo>
                    <a:lnTo>
                      <a:pt x="1282" y="201"/>
                    </a:lnTo>
                    <a:lnTo>
                      <a:pt x="1281" y="212"/>
                    </a:lnTo>
                    <a:lnTo>
                      <a:pt x="1279" y="222"/>
                    </a:lnTo>
                    <a:lnTo>
                      <a:pt x="1275" y="232"/>
                    </a:lnTo>
                    <a:lnTo>
                      <a:pt x="1270" y="241"/>
                    </a:lnTo>
                    <a:lnTo>
                      <a:pt x="1265" y="250"/>
                    </a:lnTo>
                    <a:lnTo>
                      <a:pt x="1257" y="257"/>
                    </a:lnTo>
                    <a:lnTo>
                      <a:pt x="1250" y="264"/>
                    </a:lnTo>
                    <a:lnTo>
                      <a:pt x="1242" y="271"/>
                    </a:lnTo>
                    <a:lnTo>
                      <a:pt x="1233" y="276"/>
                    </a:lnTo>
                    <a:lnTo>
                      <a:pt x="1222" y="280"/>
                    </a:lnTo>
                    <a:lnTo>
                      <a:pt x="1211" y="285"/>
                    </a:lnTo>
                    <a:lnTo>
                      <a:pt x="1199" y="288"/>
                    </a:lnTo>
                    <a:lnTo>
                      <a:pt x="1186" y="291"/>
                    </a:lnTo>
                    <a:lnTo>
                      <a:pt x="1172" y="292"/>
                    </a:lnTo>
                    <a:lnTo>
                      <a:pt x="1160" y="292"/>
                    </a:lnTo>
                    <a:lnTo>
                      <a:pt x="1091" y="292"/>
                    </a:lnTo>
                    <a:lnTo>
                      <a:pt x="1091" y="97"/>
                    </a:lnTo>
                    <a:close/>
                    <a:moveTo>
                      <a:pt x="979" y="630"/>
                    </a:moveTo>
                    <a:lnTo>
                      <a:pt x="1091" y="630"/>
                    </a:lnTo>
                    <a:lnTo>
                      <a:pt x="1091" y="374"/>
                    </a:lnTo>
                    <a:lnTo>
                      <a:pt x="1150" y="374"/>
                    </a:lnTo>
                    <a:lnTo>
                      <a:pt x="1161" y="376"/>
                    </a:lnTo>
                    <a:lnTo>
                      <a:pt x="1172" y="378"/>
                    </a:lnTo>
                    <a:lnTo>
                      <a:pt x="1181" y="379"/>
                    </a:lnTo>
                    <a:lnTo>
                      <a:pt x="1192" y="381"/>
                    </a:lnTo>
                    <a:lnTo>
                      <a:pt x="1200" y="384"/>
                    </a:lnTo>
                    <a:lnTo>
                      <a:pt x="1208" y="388"/>
                    </a:lnTo>
                    <a:lnTo>
                      <a:pt x="1214" y="393"/>
                    </a:lnTo>
                    <a:lnTo>
                      <a:pt x="1222" y="400"/>
                    </a:lnTo>
                    <a:lnTo>
                      <a:pt x="1229" y="407"/>
                    </a:lnTo>
                    <a:lnTo>
                      <a:pt x="1235" y="414"/>
                    </a:lnTo>
                    <a:lnTo>
                      <a:pt x="1240" y="423"/>
                    </a:lnTo>
                    <a:lnTo>
                      <a:pt x="1245" y="432"/>
                    </a:lnTo>
                    <a:lnTo>
                      <a:pt x="1248" y="444"/>
                    </a:lnTo>
                    <a:lnTo>
                      <a:pt x="1252" y="456"/>
                    </a:lnTo>
                    <a:lnTo>
                      <a:pt x="1257" y="469"/>
                    </a:lnTo>
                    <a:lnTo>
                      <a:pt x="1260" y="485"/>
                    </a:lnTo>
                    <a:lnTo>
                      <a:pt x="1274" y="536"/>
                    </a:lnTo>
                    <a:lnTo>
                      <a:pt x="1284" y="578"/>
                    </a:lnTo>
                    <a:lnTo>
                      <a:pt x="1289" y="596"/>
                    </a:lnTo>
                    <a:lnTo>
                      <a:pt x="1293" y="610"/>
                    </a:lnTo>
                    <a:lnTo>
                      <a:pt x="1298" y="620"/>
                    </a:lnTo>
                    <a:lnTo>
                      <a:pt x="1303" y="630"/>
                    </a:lnTo>
                    <a:lnTo>
                      <a:pt x="1419" y="630"/>
                    </a:lnTo>
                    <a:lnTo>
                      <a:pt x="1415" y="618"/>
                    </a:lnTo>
                    <a:lnTo>
                      <a:pt x="1408" y="604"/>
                    </a:lnTo>
                    <a:lnTo>
                      <a:pt x="1403" y="584"/>
                    </a:lnTo>
                    <a:lnTo>
                      <a:pt x="1397" y="564"/>
                    </a:lnTo>
                    <a:lnTo>
                      <a:pt x="1391" y="539"/>
                    </a:lnTo>
                    <a:lnTo>
                      <a:pt x="1384" y="514"/>
                    </a:lnTo>
                    <a:lnTo>
                      <a:pt x="1378" y="487"/>
                    </a:lnTo>
                    <a:lnTo>
                      <a:pt x="1369" y="457"/>
                    </a:lnTo>
                    <a:lnTo>
                      <a:pt x="1364" y="435"/>
                    </a:lnTo>
                    <a:lnTo>
                      <a:pt x="1355" y="415"/>
                    </a:lnTo>
                    <a:lnTo>
                      <a:pt x="1348" y="397"/>
                    </a:lnTo>
                    <a:lnTo>
                      <a:pt x="1338" y="381"/>
                    </a:lnTo>
                    <a:lnTo>
                      <a:pt x="1331" y="373"/>
                    </a:lnTo>
                    <a:lnTo>
                      <a:pt x="1326" y="367"/>
                    </a:lnTo>
                    <a:lnTo>
                      <a:pt x="1320" y="361"/>
                    </a:lnTo>
                    <a:lnTo>
                      <a:pt x="1314" y="354"/>
                    </a:lnTo>
                    <a:lnTo>
                      <a:pt x="1307" y="349"/>
                    </a:lnTo>
                    <a:lnTo>
                      <a:pt x="1300" y="345"/>
                    </a:lnTo>
                    <a:lnTo>
                      <a:pt x="1291" y="342"/>
                    </a:lnTo>
                    <a:lnTo>
                      <a:pt x="1284" y="337"/>
                    </a:lnTo>
                    <a:lnTo>
                      <a:pt x="1284" y="335"/>
                    </a:lnTo>
                    <a:lnTo>
                      <a:pt x="1293" y="330"/>
                    </a:lnTo>
                    <a:lnTo>
                      <a:pt x="1306" y="326"/>
                    </a:lnTo>
                    <a:lnTo>
                      <a:pt x="1316" y="319"/>
                    </a:lnTo>
                    <a:lnTo>
                      <a:pt x="1326" y="313"/>
                    </a:lnTo>
                    <a:lnTo>
                      <a:pt x="1335" y="305"/>
                    </a:lnTo>
                    <a:lnTo>
                      <a:pt x="1345" y="298"/>
                    </a:lnTo>
                    <a:lnTo>
                      <a:pt x="1354" y="289"/>
                    </a:lnTo>
                    <a:lnTo>
                      <a:pt x="1362" y="279"/>
                    </a:lnTo>
                    <a:lnTo>
                      <a:pt x="1369" y="269"/>
                    </a:lnTo>
                    <a:lnTo>
                      <a:pt x="1376" y="257"/>
                    </a:lnTo>
                    <a:lnTo>
                      <a:pt x="1382" y="247"/>
                    </a:lnTo>
                    <a:lnTo>
                      <a:pt x="1387" y="235"/>
                    </a:lnTo>
                    <a:lnTo>
                      <a:pt x="1391" y="222"/>
                    </a:lnTo>
                    <a:lnTo>
                      <a:pt x="1394" y="208"/>
                    </a:lnTo>
                    <a:lnTo>
                      <a:pt x="1396" y="194"/>
                    </a:lnTo>
                    <a:lnTo>
                      <a:pt x="1396" y="180"/>
                    </a:lnTo>
                    <a:lnTo>
                      <a:pt x="1395" y="160"/>
                    </a:lnTo>
                    <a:lnTo>
                      <a:pt x="1393" y="142"/>
                    </a:lnTo>
                    <a:lnTo>
                      <a:pt x="1388" y="123"/>
                    </a:lnTo>
                    <a:lnTo>
                      <a:pt x="1383" y="108"/>
                    </a:lnTo>
                    <a:lnTo>
                      <a:pt x="1375" y="94"/>
                    </a:lnTo>
                    <a:lnTo>
                      <a:pt x="1365" y="79"/>
                    </a:lnTo>
                    <a:lnTo>
                      <a:pt x="1355" y="67"/>
                    </a:lnTo>
                    <a:lnTo>
                      <a:pt x="1343" y="55"/>
                    </a:lnTo>
                    <a:lnTo>
                      <a:pt x="1335" y="48"/>
                    </a:lnTo>
                    <a:lnTo>
                      <a:pt x="1326" y="43"/>
                    </a:lnTo>
                    <a:lnTo>
                      <a:pt x="1317" y="38"/>
                    </a:lnTo>
                    <a:lnTo>
                      <a:pt x="1308" y="33"/>
                    </a:lnTo>
                    <a:lnTo>
                      <a:pt x="1297" y="28"/>
                    </a:lnTo>
                    <a:lnTo>
                      <a:pt x="1287" y="24"/>
                    </a:lnTo>
                    <a:lnTo>
                      <a:pt x="1277" y="22"/>
                    </a:lnTo>
                    <a:lnTo>
                      <a:pt x="1265" y="17"/>
                    </a:lnTo>
                    <a:lnTo>
                      <a:pt x="1240" y="12"/>
                    </a:lnTo>
                    <a:lnTo>
                      <a:pt x="1213" y="7"/>
                    </a:lnTo>
                    <a:lnTo>
                      <a:pt x="1182" y="6"/>
                    </a:lnTo>
                    <a:lnTo>
                      <a:pt x="1152" y="5"/>
                    </a:lnTo>
                    <a:lnTo>
                      <a:pt x="1127" y="5"/>
                    </a:lnTo>
                    <a:lnTo>
                      <a:pt x="1102" y="6"/>
                    </a:lnTo>
                    <a:lnTo>
                      <a:pt x="1080" y="7"/>
                    </a:lnTo>
                    <a:lnTo>
                      <a:pt x="1057" y="9"/>
                    </a:lnTo>
                    <a:lnTo>
                      <a:pt x="1035" y="11"/>
                    </a:lnTo>
                    <a:lnTo>
                      <a:pt x="1016" y="12"/>
                    </a:lnTo>
                    <a:lnTo>
                      <a:pt x="996" y="14"/>
                    </a:lnTo>
                    <a:lnTo>
                      <a:pt x="979" y="20"/>
                    </a:lnTo>
                    <a:lnTo>
                      <a:pt x="979" y="630"/>
                    </a:lnTo>
                    <a:close/>
                    <a:moveTo>
                      <a:pt x="854" y="262"/>
                    </a:moveTo>
                    <a:lnTo>
                      <a:pt x="617" y="262"/>
                    </a:lnTo>
                    <a:lnTo>
                      <a:pt x="617" y="104"/>
                    </a:lnTo>
                    <a:lnTo>
                      <a:pt x="866" y="104"/>
                    </a:lnTo>
                    <a:lnTo>
                      <a:pt x="866" y="10"/>
                    </a:lnTo>
                    <a:lnTo>
                      <a:pt x="505" y="10"/>
                    </a:lnTo>
                    <a:lnTo>
                      <a:pt x="505" y="630"/>
                    </a:lnTo>
                    <a:lnTo>
                      <a:pt x="880" y="630"/>
                    </a:lnTo>
                    <a:lnTo>
                      <a:pt x="880" y="536"/>
                    </a:lnTo>
                    <a:lnTo>
                      <a:pt x="617" y="536"/>
                    </a:lnTo>
                    <a:lnTo>
                      <a:pt x="617" y="354"/>
                    </a:lnTo>
                    <a:lnTo>
                      <a:pt x="854" y="354"/>
                    </a:lnTo>
                    <a:lnTo>
                      <a:pt x="854" y="262"/>
                    </a:lnTo>
                    <a:close/>
                    <a:moveTo>
                      <a:pt x="0" y="600"/>
                    </a:moveTo>
                    <a:lnTo>
                      <a:pt x="14" y="608"/>
                    </a:lnTo>
                    <a:lnTo>
                      <a:pt x="32" y="615"/>
                    </a:lnTo>
                    <a:lnTo>
                      <a:pt x="50" y="620"/>
                    </a:lnTo>
                    <a:lnTo>
                      <a:pt x="73" y="628"/>
                    </a:lnTo>
                    <a:lnTo>
                      <a:pt x="94" y="633"/>
                    </a:lnTo>
                    <a:lnTo>
                      <a:pt x="118" y="636"/>
                    </a:lnTo>
                    <a:lnTo>
                      <a:pt x="144" y="639"/>
                    </a:lnTo>
                    <a:lnTo>
                      <a:pt x="167" y="640"/>
                    </a:lnTo>
                    <a:lnTo>
                      <a:pt x="196" y="639"/>
                    </a:lnTo>
                    <a:lnTo>
                      <a:pt x="224" y="636"/>
                    </a:lnTo>
                    <a:lnTo>
                      <a:pt x="236" y="634"/>
                    </a:lnTo>
                    <a:lnTo>
                      <a:pt x="248" y="631"/>
                    </a:lnTo>
                    <a:lnTo>
                      <a:pt x="261" y="628"/>
                    </a:lnTo>
                    <a:lnTo>
                      <a:pt x="273" y="623"/>
                    </a:lnTo>
                    <a:lnTo>
                      <a:pt x="282" y="620"/>
                    </a:lnTo>
                    <a:lnTo>
                      <a:pt x="294" y="616"/>
                    </a:lnTo>
                    <a:lnTo>
                      <a:pt x="303" y="612"/>
                    </a:lnTo>
                    <a:lnTo>
                      <a:pt x="312" y="607"/>
                    </a:lnTo>
                    <a:lnTo>
                      <a:pt x="321" y="602"/>
                    </a:lnTo>
                    <a:lnTo>
                      <a:pt x="331" y="596"/>
                    </a:lnTo>
                    <a:lnTo>
                      <a:pt x="339" y="590"/>
                    </a:lnTo>
                    <a:lnTo>
                      <a:pt x="346" y="583"/>
                    </a:lnTo>
                    <a:lnTo>
                      <a:pt x="352" y="577"/>
                    </a:lnTo>
                    <a:lnTo>
                      <a:pt x="358" y="570"/>
                    </a:lnTo>
                    <a:lnTo>
                      <a:pt x="366" y="563"/>
                    </a:lnTo>
                    <a:lnTo>
                      <a:pt x="372" y="556"/>
                    </a:lnTo>
                    <a:lnTo>
                      <a:pt x="381" y="540"/>
                    </a:lnTo>
                    <a:lnTo>
                      <a:pt x="388" y="526"/>
                    </a:lnTo>
                    <a:lnTo>
                      <a:pt x="394" y="507"/>
                    </a:lnTo>
                    <a:lnTo>
                      <a:pt x="400" y="490"/>
                    </a:lnTo>
                    <a:lnTo>
                      <a:pt x="403" y="471"/>
                    </a:lnTo>
                    <a:lnTo>
                      <a:pt x="404" y="453"/>
                    </a:lnTo>
                    <a:lnTo>
                      <a:pt x="403" y="437"/>
                    </a:lnTo>
                    <a:lnTo>
                      <a:pt x="401" y="421"/>
                    </a:lnTo>
                    <a:lnTo>
                      <a:pt x="397" y="407"/>
                    </a:lnTo>
                    <a:lnTo>
                      <a:pt x="393" y="392"/>
                    </a:lnTo>
                    <a:lnTo>
                      <a:pt x="388" y="379"/>
                    </a:lnTo>
                    <a:lnTo>
                      <a:pt x="381" y="367"/>
                    </a:lnTo>
                    <a:lnTo>
                      <a:pt x="374" y="354"/>
                    </a:lnTo>
                    <a:lnTo>
                      <a:pt x="364" y="344"/>
                    </a:lnTo>
                    <a:lnTo>
                      <a:pt x="353" y="332"/>
                    </a:lnTo>
                    <a:lnTo>
                      <a:pt x="342" y="321"/>
                    </a:lnTo>
                    <a:lnTo>
                      <a:pt x="329" y="312"/>
                    </a:lnTo>
                    <a:lnTo>
                      <a:pt x="313" y="303"/>
                    </a:lnTo>
                    <a:lnTo>
                      <a:pt x="299" y="294"/>
                    </a:lnTo>
                    <a:lnTo>
                      <a:pt x="281" y="286"/>
                    </a:lnTo>
                    <a:lnTo>
                      <a:pt x="263" y="277"/>
                    </a:lnTo>
                    <a:lnTo>
                      <a:pt x="243" y="269"/>
                    </a:lnTo>
                    <a:lnTo>
                      <a:pt x="216" y="257"/>
                    </a:lnTo>
                    <a:lnTo>
                      <a:pt x="190" y="247"/>
                    </a:lnTo>
                    <a:lnTo>
                      <a:pt x="180" y="241"/>
                    </a:lnTo>
                    <a:lnTo>
                      <a:pt x="169" y="235"/>
                    </a:lnTo>
                    <a:lnTo>
                      <a:pt x="161" y="230"/>
                    </a:lnTo>
                    <a:lnTo>
                      <a:pt x="153" y="223"/>
                    </a:lnTo>
                    <a:lnTo>
                      <a:pt x="146" y="219"/>
                    </a:lnTo>
                    <a:lnTo>
                      <a:pt x="142" y="213"/>
                    </a:lnTo>
                    <a:lnTo>
                      <a:pt x="135" y="205"/>
                    </a:lnTo>
                    <a:lnTo>
                      <a:pt x="131" y="199"/>
                    </a:lnTo>
                    <a:lnTo>
                      <a:pt x="128" y="192"/>
                    </a:lnTo>
                    <a:lnTo>
                      <a:pt x="126" y="184"/>
                    </a:lnTo>
                    <a:lnTo>
                      <a:pt x="125" y="177"/>
                    </a:lnTo>
                    <a:lnTo>
                      <a:pt x="125" y="167"/>
                    </a:lnTo>
                    <a:lnTo>
                      <a:pt x="125" y="162"/>
                    </a:lnTo>
                    <a:lnTo>
                      <a:pt x="126" y="154"/>
                    </a:lnTo>
                    <a:lnTo>
                      <a:pt x="128" y="147"/>
                    </a:lnTo>
                    <a:lnTo>
                      <a:pt x="130" y="141"/>
                    </a:lnTo>
                    <a:lnTo>
                      <a:pt x="134" y="135"/>
                    </a:lnTo>
                    <a:lnTo>
                      <a:pt x="138" y="128"/>
                    </a:lnTo>
                    <a:lnTo>
                      <a:pt x="144" y="121"/>
                    </a:lnTo>
                    <a:lnTo>
                      <a:pt x="149" y="117"/>
                    </a:lnTo>
                    <a:lnTo>
                      <a:pt x="156" y="112"/>
                    </a:lnTo>
                    <a:lnTo>
                      <a:pt x="163" y="107"/>
                    </a:lnTo>
                    <a:lnTo>
                      <a:pt x="171" y="103"/>
                    </a:lnTo>
                    <a:lnTo>
                      <a:pt x="182" y="100"/>
                    </a:lnTo>
                    <a:lnTo>
                      <a:pt x="192" y="97"/>
                    </a:lnTo>
                    <a:lnTo>
                      <a:pt x="202" y="94"/>
                    </a:lnTo>
                    <a:lnTo>
                      <a:pt x="216" y="94"/>
                    </a:lnTo>
                    <a:lnTo>
                      <a:pt x="227" y="94"/>
                    </a:lnTo>
                    <a:lnTo>
                      <a:pt x="248" y="94"/>
                    </a:lnTo>
                    <a:lnTo>
                      <a:pt x="268" y="96"/>
                    </a:lnTo>
                    <a:lnTo>
                      <a:pt x="285" y="100"/>
                    </a:lnTo>
                    <a:lnTo>
                      <a:pt x="303" y="104"/>
                    </a:lnTo>
                    <a:lnTo>
                      <a:pt x="317" y="108"/>
                    </a:lnTo>
                    <a:lnTo>
                      <a:pt x="332" y="113"/>
                    </a:lnTo>
                    <a:lnTo>
                      <a:pt x="342" y="118"/>
                    </a:lnTo>
                    <a:lnTo>
                      <a:pt x="351" y="121"/>
                    </a:lnTo>
                    <a:lnTo>
                      <a:pt x="378" y="31"/>
                    </a:lnTo>
                    <a:lnTo>
                      <a:pt x="367" y="25"/>
                    </a:lnTo>
                    <a:lnTo>
                      <a:pt x="351" y="20"/>
                    </a:lnTo>
                    <a:lnTo>
                      <a:pt x="336" y="14"/>
                    </a:lnTo>
                    <a:lnTo>
                      <a:pt x="316" y="9"/>
                    </a:lnTo>
                    <a:lnTo>
                      <a:pt x="299" y="6"/>
                    </a:lnTo>
                    <a:lnTo>
                      <a:pt x="276" y="3"/>
                    </a:lnTo>
                    <a:lnTo>
                      <a:pt x="255" y="1"/>
                    </a:lnTo>
                    <a:lnTo>
                      <a:pt x="229" y="0"/>
                    </a:lnTo>
                    <a:lnTo>
                      <a:pt x="204" y="1"/>
                    </a:lnTo>
                    <a:lnTo>
                      <a:pt x="183" y="4"/>
                    </a:lnTo>
                    <a:lnTo>
                      <a:pt x="159" y="7"/>
                    </a:lnTo>
                    <a:lnTo>
                      <a:pt x="138" y="14"/>
                    </a:lnTo>
                    <a:lnTo>
                      <a:pt x="119" y="22"/>
                    </a:lnTo>
                    <a:lnTo>
                      <a:pt x="101" y="30"/>
                    </a:lnTo>
                    <a:lnTo>
                      <a:pt x="84" y="40"/>
                    </a:lnTo>
                    <a:lnTo>
                      <a:pt x="71" y="51"/>
                    </a:lnTo>
                    <a:lnTo>
                      <a:pt x="56" y="64"/>
                    </a:lnTo>
                    <a:lnTo>
                      <a:pt x="44" y="77"/>
                    </a:lnTo>
                    <a:lnTo>
                      <a:pt x="34" y="92"/>
                    </a:lnTo>
                    <a:lnTo>
                      <a:pt x="26" y="108"/>
                    </a:lnTo>
                    <a:lnTo>
                      <a:pt x="18" y="123"/>
                    </a:lnTo>
                    <a:lnTo>
                      <a:pt x="14" y="142"/>
                    </a:lnTo>
                    <a:lnTo>
                      <a:pt x="11" y="159"/>
                    </a:lnTo>
                    <a:lnTo>
                      <a:pt x="10" y="179"/>
                    </a:lnTo>
                    <a:lnTo>
                      <a:pt x="11" y="194"/>
                    </a:lnTo>
                    <a:lnTo>
                      <a:pt x="13" y="211"/>
                    </a:lnTo>
                    <a:lnTo>
                      <a:pt x="16" y="225"/>
                    </a:lnTo>
                    <a:lnTo>
                      <a:pt x="21" y="239"/>
                    </a:lnTo>
                    <a:lnTo>
                      <a:pt x="28" y="253"/>
                    </a:lnTo>
                    <a:lnTo>
                      <a:pt x="36" y="264"/>
                    </a:lnTo>
                    <a:lnTo>
                      <a:pt x="45" y="276"/>
                    </a:lnTo>
                    <a:lnTo>
                      <a:pt x="55" y="288"/>
                    </a:lnTo>
                    <a:lnTo>
                      <a:pt x="68" y="298"/>
                    </a:lnTo>
                    <a:lnTo>
                      <a:pt x="80" y="310"/>
                    </a:lnTo>
                    <a:lnTo>
                      <a:pt x="93" y="318"/>
                    </a:lnTo>
                    <a:lnTo>
                      <a:pt x="110" y="328"/>
                    </a:lnTo>
                    <a:lnTo>
                      <a:pt x="124" y="335"/>
                    </a:lnTo>
                    <a:lnTo>
                      <a:pt x="143" y="344"/>
                    </a:lnTo>
                    <a:lnTo>
                      <a:pt x="159" y="351"/>
                    </a:lnTo>
                    <a:lnTo>
                      <a:pt x="179" y="358"/>
                    </a:lnTo>
                    <a:lnTo>
                      <a:pt x="205" y="369"/>
                    </a:lnTo>
                    <a:lnTo>
                      <a:pt x="229" y="380"/>
                    </a:lnTo>
                    <a:lnTo>
                      <a:pt x="238" y="385"/>
                    </a:lnTo>
                    <a:lnTo>
                      <a:pt x="247" y="391"/>
                    </a:lnTo>
                    <a:lnTo>
                      <a:pt x="256" y="396"/>
                    </a:lnTo>
                    <a:lnTo>
                      <a:pt x="263" y="403"/>
                    </a:lnTo>
                    <a:lnTo>
                      <a:pt x="268" y="408"/>
                    </a:lnTo>
                    <a:lnTo>
                      <a:pt x="273" y="417"/>
                    </a:lnTo>
                    <a:lnTo>
                      <a:pt x="278" y="422"/>
                    </a:lnTo>
                    <a:lnTo>
                      <a:pt x="281" y="429"/>
                    </a:lnTo>
                    <a:lnTo>
                      <a:pt x="284" y="437"/>
                    </a:lnTo>
                    <a:lnTo>
                      <a:pt x="287" y="444"/>
                    </a:lnTo>
                    <a:lnTo>
                      <a:pt x="288" y="453"/>
                    </a:lnTo>
                    <a:lnTo>
                      <a:pt x="288" y="461"/>
                    </a:lnTo>
                    <a:lnTo>
                      <a:pt x="288" y="470"/>
                    </a:lnTo>
                    <a:lnTo>
                      <a:pt x="285" y="480"/>
                    </a:lnTo>
                    <a:lnTo>
                      <a:pt x="283" y="488"/>
                    </a:lnTo>
                    <a:lnTo>
                      <a:pt x="280" y="496"/>
                    </a:lnTo>
                    <a:lnTo>
                      <a:pt x="276" y="503"/>
                    </a:lnTo>
                    <a:lnTo>
                      <a:pt x="271" y="510"/>
                    </a:lnTo>
                    <a:lnTo>
                      <a:pt x="266" y="517"/>
                    </a:lnTo>
                    <a:lnTo>
                      <a:pt x="260" y="523"/>
                    </a:lnTo>
                    <a:lnTo>
                      <a:pt x="251" y="528"/>
                    </a:lnTo>
                    <a:lnTo>
                      <a:pt x="242" y="532"/>
                    </a:lnTo>
                    <a:lnTo>
                      <a:pt x="234" y="536"/>
                    </a:lnTo>
                    <a:lnTo>
                      <a:pt x="224" y="539"/>
                    </a:lnTo>
                    <a:lnTo>
                      <a:pt x="213" y="542"/>
                    </a:lnTo>
                    <a:lnTo>
                      <a:pt x="200" y="544"/>
                    </a:lnTo>
                    <a:lnTo>
                      <a:pt x="188" y="545"/>
                    </a:lnTo>
                    <a:lnTo>
                      <a:pt x="175" y="545"/>
                    </a:lnTo>
                    <a:lnTo>
                      <a:pt x="154" y="545"/>
                    </a:lnTo>
                    <a:lnTo>
                      <a:pt x="132" y="542"/>
                    </a:lnTo>
                    <a:lnTo>
                      <a:pt x="112" y="539"/>
                    </a:lnTo>
                    <a:lnTo>
                      <a:pt x="92" y="534"/>
                    </a:lnTo>
                    <a:lnTo>
                      <a:pt x="75" y="528"/>
                    </a:lnTo>
                    <a:lnTo>
                      <a:pt x="56" y="522"/>
                    </a:lnTo>
                    <a:lnTo>
                      <a:pt x="40" y="514"/>
                    </a:lnTo>
                    <a:lnTo>
                      <a:pt x="26" y="506"/>
                    </a:lnTo>
                    <a:lnTo>
                      <a:pt x="0" y="600"/>
                    </a:lnTo>
                    <a:close/>
                  </a:path>
                </a:pathLst>
              </a:custGeom>
              <a:solidFill>
                <a:srgbClr val="FEFEFE"/>
              </a:solidFill>
              <a:ln w="9525">
                <a:noFill/>
                <a:round/>
                <a:headEnd/>
                <a:tailEnd/>
              </a:ln>
            </p:spPr>
            <p:txBody>
              <a:bodyPr/>
              <a:lstStyle/>
              <a:p>
                <a:endParaRPr lang="en-GB" dirty="0"/>
              </a:p>
            </p:txBody>
          </p:sp>
          <p:sp>
            <p:nvSpPr>
              <p:cNvPr id="2066" name="Freeform 18"/>
              <p:cNvSpPr>
                <a:spLocks noEditPoints="1"/>
              </p:cNvSpPr>
              <p:nvPr userDrawn="1"/>
            </p:nvSpPr>
            <p:spPr bwMode="auto">
              <a:xfrm>
                <a:off x="615" y="271"/>
                <a:ext cx="737" cy="80"/>
              </a:xfrm>
              <a:custGeom>
                <a:avLst/>
                <a:gdLst>
                  <a:gd name="T0" fmla="*/ 5508 w 5896"/>
                  <a:gd name="T1" fmla="*/ 10 h 640"/>
                  <a:gd name="T2" fmla="*/ 5171 w 5896"/>
                  <a:gd name="T3" fmla="*/ 543 h 640"/>
                  <a:gd name="T4" fmla="*/ 5032 w 5896"/>
                  <a:gd name="T5" fmla="*/ 477 h 640"/>
                  <a:gd name="T6" fmla="*/ 4984 w 5896"/>
                  <a:gd name="T7" fmla="*/ 269 h 640"/>
                  <a:gd name="T8" fmla="*/ 5066 w 5896"/>
                  <a:gd name="T9" fmla="*/ 132 h 640"/>
                  <a:gd name="T10" fmla="*/ 5296 w 5896"/>
                  <a:gd name="T11" fmla="*/ 109 h 640"/>
                  <a:gd name="T12" fmla="*/ 5125 w 5896"/>
                  <a:gd name="T13" fmla="*/ 6 h 640"/>
                  <a:gd name="T14" fmla="*/ 4927 w 5896"/>
                  <a:gd name="T15" fmla="*/ 121 h 640"/>
                  <a:gd name="T16" fmla="*/ 4864 w 5896"/>
                  <a:gd name="T17" fmla="*/ 362 h 640"/>
                  <a:gd name="T18" fmla="*/ 4958 w 5896"/>
                  <a:gd name="T19" fmla="*/ 564 h 640"/>
                  <a:gd name="T20" fmla="*/ 5178 w 5896"/>
                  <a:gd name="T21" fmla="*/ 640 h 640"/>
                  <a:gd name="T22" fmla="*/ 4375 w 5896"/>
                  <a:gd name="T23" fmla="*/ 269 h 640"/>
                  <a:gd name="T24" fmla="*/ 4763 w 5896"/>
                  <a:gd name="T25" fmla="*/ 630 h 640"/>
                  <a:gd name="T26" fmla="*/ 4633 w 5896"/>
                  <a:gd name="T27" fmla="*/ 407 h 640"/>
                  <a:gd name="T28" fmla="*/ 3906 w 5896"/>
                  <a:gd name="T29" fmla="*/ 100 h 640"/>
                  <a:gd name="T30" fmla="*/ 3811 w 5896"/>
                  <a:gd name="T31" fmla="*/ 455 h 640"/>
                  <a:gd name="T32" fmla="*/ 3022 w 5896"/>
                  <a:gd name="T33" fmla="*/ 10 h 640"/>
                  <a:gd name="T34" fmla="*/ 2325 w 5896"/>
                  <a:gd name="T35" fmla="*/ 527 h 640"/>
                  <a:gd name="T36" fmla="*/ 2456 w 5896"/>
                  <a:gd name="T37" fmla="*/ 633 h 640"/>
                  <a:gd name="T38" fmla="*/ 2664 w 5896"/>
                  <a:gd name="T39" fmla="*/ 609 h 640"/>
                  <a:gd name="T40" fmla="*/ 2768 w 5896"/>
                  <a:gd name="T41" fmla="*/ 460 h 640"/>
                  <a:gd name="T42" fmla="*/ 2646 w 5896"/>
                  <a:gd name="T43" fmla="*/ 480 h 640"/>
                  <a:gd name="T44" fmla="*/ 2471 w 5896"/>
                  <a:gd name="T45" fmla="*/ 532 h 640"/>
                  <a:gd name="T46" fmla="*/ 1804 w 5896"/>
                  <a:gd name="T47" fmla="*/ 608 h 640"/>
                  <a:gd name="T48" fmla="*/ 2083 w 5896"/>
                  <a:gd name="T49" fmla="*/ 616 h 640"/>
                  <a:gd name="T50" fmla="*/ 2193 w 5896"/>
                  <a:gd name="T51" fmla="*/ 471 h 640"/>
                  <a:gd name="T52" fmla="*/ 2071 w 5896"/>
                  <a:gd name="T53" fmla="*/ 286 h 640"/>
                  <a:gd name="T54" fmla="*/ 1915 w 5896"/>
                  <a:gd name="T55" fmla="*/ 177 h 640"/>
                  <a:gd name="T56" fmla="*/ 1992 w 5896"/>
                  <a:gd name="T57" fmla="*/ 94 h 640"/>
                  <a:gd name="T58" fmla="*/ 2107 w 5896"/>
                  <a:gd name="T59" fmla="*/ 9 h 640"/>
                  <a:gd name="T60" fmla="*/ 1824 w 5896"/>
                  <a:gd name="T61" fmla="*/ 92 h 640"/>
                  <a:gd name="T62" fmla="*/ 1870 w 5896"/>
                  <a:gd name="T63" fmla="*/ 310 h 640"/>
                  <a:gd name="T64" fmla="*/ 2068 w 5896"/>
                  <a:gd name="T65" fmla="*/ 422 h 640"/>
                  <a:gd name="T66" fmla="*/ 2032 w 5896"/>
                  <a:gd name="T67" fmla="*/ 532 h 640"/>
                  <a:gd name="T68" fmla="*/ 1790 w 5896"/>
                  <a:gd name="T69" fmla="*/ 600 h 640"/>
                  <a:gd name="T70" fmla="*/ 1349 w 5896"/>
                  <a:gd name="T71" fmla="*/ 251 h 640"/>
                  <a:gd name="T72" fmla="*/ 1587 w 5896"/>
                  <a:gd name="T73" fmla="*/ 421 h 640"/>
                  <a:gd name="T74" fmla="*/ 1301 w 5896"/>
                  <a:gd name="T75" fmla="*/ 630 h 640"/>
                  <a:gd name="T76" fmla="*/ 679 w 5896"/>
                  <a:gd name="T77" fmla="*/ 482 h 640"/>
                  <a:gd name="T78" fmla="*/ 669 w 5896"/>
                  <a:gd name="T79" fmla="*/ 177 h 640"/>
                  <a:gd name="T80" fmla="*/ 808 w 5896"/>
                  <a:gd name="T81" fmla="*/ 90 h 640"/>
                  <a:gd name="T82" fmla="*/ 944 w 5896"/>
                  <a:gd name="T83" fmla="*/ 177 h 640"/>
                  <a:gd name="T84" fmla="*/ 934 w 5896"/>
                  <a:gd name="T85" fmla="*/ 482 h 640"/>
                  <a:gd name="T86" fmla="*/ 804 w 5896"/>
                  <a:gd name="T87" fmla="*/ 549 h 640"/>
                  <a:gd name="T88" fmla="*/ 994 w 5896"/>
                  <a:gd name="T89" fmla="*/ 574 h 640"/>
                  <a:gd name="T90" fmla="*/ 1094 w 5896"/>
                  <a:gd name="T91" fmla="*/ 369 h 640"/>
                  <a:gd name="T92" fmla="*/ 1054 w 5896"/>
                  <a:gd name="T93" fmla="*/ 137 h 640"/>
                  <a:gd name="T94" fmla="*/ 891 w 5896"/>
                  <a:gd name="T95" fmla="*/ 9 h 640"/>
                  <a:gd name="T96" fmla="*/ 666 w 5896"/>
                  <a:gd name="T97" fmla="*/ 37 h 640"/>
                  <a:gd name="T98" fmla="*/ 531 w 5896"/>
                  <a:gd name="T99" fmla="*/ 208 h 640"/>
                  <a:gd name="T100" fmla="*/ 535 w 5896"/>
                  <a:gd name="T101" fmla="*/ 451 h 640"/>
                  <a:gd name="T102" fmla="*/ 670 w 5896"/>
                  <a:gd name="T103" fmla="*/ 610 h 640"/>
                  <a:gd name="T104" fmla="*/ 403 w 5896"/>
                  <a:gd name="T105" fmla="*/ 538 h 640"/>
                  <a:gd name="T106" fmla="*/ 216 w 5896"/>
                  <a:gd name="T107" fmla="*/ 516 h 640"/>
                  <a:gd name="T108" fmla="*/ 123 w 5896"/>
                  <a:gd name="T109" fmla="*/ 371 h 640"/>
                  <a:gd name="T110" fmla="*/ 160 w 5896"/>
                  <a:gd name="T111" fmla="*/ 176 h 640"/>
                  <a:gd name="T112" fmla="*/ 337 w 5896"/>
                  <a:gd name="T113" fmla="*/ 94 h 640"/>
                  <a:gd name="T114" fmla="*/ 383 w 5896"/>
                  <a:gd name="T115" fmla="*/ 3 h 640"/>
                  <a:gd name="T116" fmla="*/ 130 w 5896"/>
                  <a:gd name="T117" fmla="*/ 59 h 640"/>
                  <a:gd name="T118" fmla="*/ 6 w 5896"/>
                  <a:gd name="T119" fmla="*/ 255 h 640"/>
                  <a:gd name="T120" fmla="*/ 41 w 5896"/>
                  <a:gd name="T121" fmla="*/ 496 h 640"/>
                  <a:gd name="T122" fmla="*/ 215 w 5896"/>
                  <a:gd name="T123" fmla="*/ 628 h 640"/>
                  <a:gd name="T124" fmla="*/ 458 w 5896"/>
                  <a:gd name="T125" fmla="*/ 522 h 6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896" h="640">
                    <a:moveTo>
                      <a:pt x="5688" y="630"/>
                    </a:moveTo>
                    <a:lnTo>
                      <a:pt x="5688" y="369"/>
                    </a:lnTo>
                    <a:lnTo>
                      <a:pt x="5896" y="10"/>
                    </a:lnTo>
                    <a:lnTo>
                      <a:pt x="5766" y="10"/>
                    </a:lnTo>
                    <a:lnTo>
                      <a:pt x="5693" y="168"/>
                    </a:lnTo>
                    <a:lnTo>
                      <a:pt x="5678" y="201"/>
                    </a:lnTo>
                    <a:lnTo>
                      <a:pt x="5664" y="232"/>
                    </a:lnTo>
                    <a:lnTo>
                      <a:pt x="5651" y="262"/>
                    </a:lnTo>
                    <a:lnTo>
                      <a:pt x="5639" y="292"/>
                    </a:lnTo>
                    <a:lnTo>
                      <a:pt x="5638" y="292"/>
                    </a:lnTo>
                    <a:lnTo>
                      <a:pt x="5624" y="261"/>
                    </a:lnTo>
                    <a:lnTo>
                      <a:pt x="5612" y="232"/>
                    </a:lnTo>
                    <a:lnTo>
                      <a:pt x="5599" y="201"/>
                    </a:lnTo>
                    <a:lnTo>
                      <a:pt x="5583" y="169"/>
                    </a:lnTo>
                    <a:lnTo>
                      <a:pt x="5508" y="10"/>
                    </a:lnTo>
                    <a:lnTo>
                      <a:pt x="5380" y="10"/>
                    </a:lnTo>
                    <a:lnTo>
                      <a:pt x="5576" y="371"/>
                    </a:lnTo>
                    <a:lnTo>
                      <a:pt x="5576" y="630"/>
                    </a:lnTo>
                    <a:lnTo>
                      <a:pt x="5688" y="630"/>
                    </a:lnTo>
                    <a:close/>
                    <a:moveTo>
                      <a:pt x="5320" y="522"/>
                    </a:moveTo>
                    <a:lnTo>
                      <a:pt x="5308" y="527"/>
                    </a:lnTo>
                    <a:lnTo>
                      <a:pt x="5296" y="531"/>
                    </a:lnTo>
                    <a:lnTo>
                      <a:pt x="5279" y="535"/>
                    </a:lnTo>
                    <a:lnTo>
                      <a:pt x="5265" y="538"/>
                    </a:lnTo>
                    <a:lnTo>
                      <a:pt x="5247" y="541"/>
                    </a:lnTo>
                    <a:lnTo>
                      <a:pt x="5232" y="543"/>
                    </a:lnTo>
                    <a:lnTo>
                      <a:pt x="5213" y="544"/>
                    </a:lnTo>
                    <a:lnTo>
                      <a:pt x="5196" y="544"/>
                    </a:lnTo>
                    <a:lnTo>
                      <a:pt x="5185" y="544"/>
                    </a:lnTo>
                    <a:lnTo>
                      <a:pt x="5171" y="543"/>
                    </a:lnTo>
                    <a:lnTo>
                      <a:pt x="5159" y="542"/>
                    </a:lnTo>
                    <a:lnTo>
                      <a:pt x="5149" y="540"/>
                    </a:lnTo>
                    <a:lnTo>
                      <a:pt x="5136" y="538"/>
                    </a:lnTo>
                    <a:lnTo>
                      <a:pt x="5127" y="536"/>
                    </a:lnTo>
                    <a:lnTo>
                      <a:pt x="5116" y="533"/>
                    </a:lnTo>
                    <a:lnTo>
                      <a:pt x="5107" y="529"/>
                    </a:lnTo>
                    <a:lnTo>
                      <a:pt x="5095" y="526"/>
                    </a:lnTo>
                    <a:lnTo>
                      <a:pt x="5086" y="521"/>
                    </a:lnTo>
                    <a:lnTo>
                      <a:pt x="5078" y="516"/>
                    </a:lnTo>
                    <a:lnTo>
                      <a:pt x="5070" y="510"/>
                    </a:lnTo>
                    <a:lnTo>
                      <a:pt x="5059" y="504"/>
                    </a:lnTo>
                    <a:lnTo>
                      <a:pt x="5052" y="498"/>
                    </a:lnTo>
                    <a:lnTo>
                      <a:pt x="5045" y="491"/>
                    </a:lnTo>
                    <a:lnTo>
                      <a:pt x="5039" y="485"/>
                    </a:lnTo>
                    <a:lnTo>
                      <a:pt x="5032" y="477"/>
                    </a:lnTo>
                    <a:lnTo>
                      <a:pt x="5024" y="469"/>
                    </a:lnTo>
                    <a:lnTo>
                      <a:pt x="5018" y="461"/>
                    </a:lnTo>
                    <a:lnTo>
                      <a:pt x="5013" y="452"/>
                    </a:lnTo>
                    <a:lnTo>
                      <a:pt x="5008" y="443"/>
                    </a:lnTo>
                    <a:lnTo>
                      <a:pt x="5004" y="433"/>
                    </a:lnTo>
                    <a:lnTo>
                      <a:pt x="5000" y="424"/>
                    </a:lnTo>
                    <a:lnTo>
                      <a:pt x="4996" y="414"/>
                    </a:lnTo>
                    <a:lnTo>
                      <a:pt x="4988" y="392"/>
                    </a:lnTo>
                    <a:lnTo>
                      <a:pt x="4984" y="371"/>
                    </a:lnTo>
                    <a:lnTo>
                      <a:pt x="4981" y="346"/>
                    </a:lnTo>
                    <a:lnTo>
                      <a:pt x="4981" y="321"/>
                    </a:lnTo>
                    <a:lnTo>
                      <a:pt x="4981" y="308"/>
                    </a:lnTo>
                    <a:lnTo>
                      <a:pt x="4981" y="295"/>
                    </a:lnTo>
                    <a:lnTo>
                      <a:pt x="4983" y="281"/>
                    </a:lnTo>
                    <a:lnTo>
                      <a:pt x="4984" y="269"/>
                    </a:lnTo>
                    <a:lnTo>
                      <a:pt x="4987" y="257"/>
                    </a:lnTo>
                    <a:lnTo>
                      <a:pt x="4989" y="245"/>
                    </a:lnTo>
                    <a:lnTo>
                      <a:pt x="4994" y="235"/>
                    </a:lnTo>
                    <a:lnTo>
                      <a:pt x="4998" y="223"/>
                    </a:lnTo>
                    <a:lnTo>
                      <a:pt x="5001" y="213"/>
                    </a:lnTo>
                    <a:lnTo>
                      <a:pt x="5006" y="203"/>
                    </a:lnTo>
                    <a:lnTo>
                      <a:pt x="5010" y="193"/>
                    </a:lnTo>
                    <a:lnTo>
                      <a:pt x="5016" y="184"/>
                    </a:lnTo>
                    <a:lnTo>
                      <a:pt x="5021" y="176"/>
                    </a:lnTo>
                    <a:lnTo>
                      <a:pt x="5029" y="167"/>
                    </a:lnTo>
                    <a:lnTo>
                      <a:pt x="5036" y="159"/>
                    </a:lnTo>
                    <a:lnTo>
                      <a:pt x="5043" y="152"/>
                    </a:lnTo>
                    <a:lnTo>
                      <a:pt x="5049" y="145"/>
                    </a:lnTo>
                    <a:lnTo>
                      <a:pt x="5057" y="139"/>
                    </a:lnTo>
                    <a:lnTo>
                      <a:pt x="5066" y="132"/>
                    </a:lnTo>
                    <a:lnTo>
                      <a:pt x="5075" y="126"/>
                    </a:lnTo>
                    <a:lnTo>
                      <a:pt x="5083" y="121"/>
                    </a:lnTo>
                    <a:lnTo>
                      <a:pt x="5091" y="117"/>
                    </a:lnTo>
                    <a:lnTo>
                      <a:pt x="5100" y="112"/>
                    </a:lnTo>
                    <a:lnTo>
                      <a:pt x="5112" y="109"/>
                    </a:lnTo>
                    <a:lnTo>
                      <a:pt x="5132" y="102"/>
                    </a:lnTo>
                    <a:lnTo>
                      <a:pt x="5152" y="98"/>
                    </a:lnTo>
                    <a:lnTo>
                      <a:pt x="5174" y="94"/>
                    </a:lnTo>
                    <a:lnTo>
                      <a:pt x="5198" y="94"/>
                    </a:lnTo>
                    <a:lnTo>
                      <a:pt x="5218" y="94"/>
                    </a:lnTo>
                    <a:lnTo>
                      <a:pt x="5235" y="96"/>
                    </a:lnTo>
                    <a:lnTo>
                      <a:pt x="5250" y="98"/>
                    </a:lnTo>
                    <a:lnTo>
                      <a:pt x="5267" y="101"/>
                    </a:lnTo>
                    <a:lnTo>
                      <a:pt x="5281" y="105"/>
                    </a:lnTo>
                    <a:lnTo>
                      <a:pt x="5296" y="109"/>
                    </a:lnTo>
                    <a:lnTo>
                      <a:pt x="5308" y="113"/>
                    </a:lnTo>
                    <a:lnTo>
                      <a:pt x="5318" y="118"/>
                    </a:lnTo>
                    <a:lnTo>
                      <a:pt x="5344" y="28"/>
                    </a:lnTo>
                    <a:lnTo>
                      <a:pt x="5335" y="24"/>
                    </a:lnTo>
                    <a:lnTo>
                      <a:pt x="5320" y="20"/>
                    </a:lnTo>
                    <a:lnTo>
                      <a:pt x="5306" y="12"/>
                    </a:lnTo>
                    <a:lnTo>
                      <a:pt x="5288" y="9"/>
                    </a:lnTo>
                    <a:lnTo>
                      <a:pt x="5268" y="6"/>
                    </a:lnTo>
                    <a:lnTo>
                      <a:pt x="5244" y="3"/>
                    </a:lnTo>
                    <a:lnTo>
                      <a:pt x="5221" y="1"/>
                    </a:lnTo>
                    <a:lnTo>
                      <a:pt x="5194" y="0"/>
                    </a:lnTo>
                    <a:lnTo>
                      <a:pt x="5175" y="1"/>
                    </a:lnTo>
                    <a:lnTo>
                      <a:pt x="5159" y="2"/>
                    </a:lnTo>
                    <a:lnTo>
                      <a:pt x="5142" y="4"/>
                    </a:lnTo>
                    <a:lnTo>
                      <a:pt x="5125" y="6"/>
                    </a:lnTo>
                    <a:lnTo>
                      <a:pt x="5109" y="9"/>
                    </a:lnTo>
                    <a:lnTo>
                      <a:pt x="5093" y="12"/>
                    </a:lnTo>
                    <a:lnTo>
                      <a:pt x="5078" y="17"/>
                    </a:lnTo>
                    <a:lnTo>
                      <a:pt x="5061" y="23"/>
                    </a:lnTo>
                    <a:lnTo>
                      <a:pt x="5047" y="29"/>
                    </a:lnTo>
                    <a:lnTo>
                      <a:pt x="5034" y="35"/>
                    </a:lnTo>
                    <a:lnTo>
                      <a:pt x="5018" y="42"/>
                    </a:lnTo>
                    <a:lnTo>
                      <a:pt x="5006" y="50"/>
                    </a:lnTo>
                    <a:lnTo>
                      <a:pt x="4992" y="59"/>
                    </a:lnTo>
                    <a:lnTo>
                      <a:pt x="4979" y="68"/>
                    </a:lnTo>
                    <a:lnTo>
                      <a:pt x="4969" y="77"/>
                    </a:lnTo>
                    <a:lnTo>
                      <a:pt x="4958" y="87"/>
                    </a:lnTo>
                    <a:lnTo>
                      <a:pt x="4945" y="99"/>
                    </a:lnTo>
                    <a:lnTo>
                      <a:pt x="4935" y="110"/>
                    </a:lnTo>
                    <a:lnTo>
                      <a:pt x="4927" y="121"/>
                    </a:lnTo>
                    <a:lnTo>
                      <a:pt x="4917" y="135"/>
                    </a:lnTo>
                    <a:lnTo>
                      <a:pt x="4908" y="148"/>
                    </a:lnTo>
                    <a:lnTo>
                      <a:pt x="4901" y="162"/>
                    </a:lnTo>
                    <a:lnTo>
                      <a:pt x="4894" y="176"/>
                    </a:lnTo>
                    <a:lnTo>
                      <a:pt x="4888" y="189"/>
                    </a:lnTo>
                    <a:lnTo>
                      <a:pt x="4882" y="205"/>
                    </a:lnTo>
                    <a:lnTo>
                      <a:pt x="4875" y="222"/>
                    </a:lnTo>
                    <a:lnTo>
                      <a:pt x="4871" y="238"/>
                    </a:lnTo>
                    <a:lnTo>
                      <a:pt x="4868" y="255"/>
                    </a:lnTo>
                    <a:lnTo>
                      <a:pt x="4865" y="272"/>
                    </a:lnTo>
                    <a:lnTo>
                      <a:pt x="4864" y="290"/>
                    </a:lnTo>
                    <a:lnTo>
                      <a:pt x="4862" y="308"/>
                    </a:lnTo>
                    <a:lnTo>
                      <a:pt x="4862" y="328"/>
                    </a:lnTo>
                    <a:lnTo>
                      <a:pt x="4862" y="345"/>
                    </a:lnTo>
                    <a:lnTo>
                      <a:pt x="4864" y="362"/>
                    </a:lnTo>
                    <a:lnTo>
                      <a:pt x="4864" y="379"/>
                    </a:lnTo>
                    <a:lnTo>
                      <a:pt x="4867" y="394"/>
                    </a:lnTo>
                    <a:lnTo>
                      <a:pt x="4870" y="412"/>
                    </a:lnTo>
                    <a:lnTo>
                      <a:pt x="4873" y="426"/>
                    </a:lnTo>
                    <a:lnTo>
                      <a:pt x="4879" y="441"/>
                    </a:lnTo>
                    <a:lnTo>
                      <a:pt x="4884" y="456"/>
                    </a:lnTo>
                    <a:lnTo>
                      <a:pt x="4889" y="469"/>
                    </a:lnTo>
                    <a:lnTo>
                      <a:pt x="4896" y="483"/>
                    </a:lnTo>
                    <a:lnTo>
                      <a:pt x="4903" y="496"/>
                    </a:lnTo>
                    <a:lnTo>
                      <a:pt x="4909" y="508"/>
                    </a:lnTo>
                    <a:lnTo>
                      <a:pt x="4918" y="521"/>
                    </a:lnTo>
                    <a:lnTo>
                      <a:pt x="4928" y="533"/>
                    </a:lnTo>
                    <a:lnTo>
                      <a:pt x="4937" y="543"/>
                    </a:lnTo>
                    <a:lnTo>
                      <a:pt x="4945" y="555"/>
                    </a:lnTo>
                    <a:lnTo>
                      <a:pt x="4958" y="564"/>
                    </a:lnTo>
                    <a:lnTo>
                      <a:pt x="4967" y="573"/>
                    </a:lnTo>
                    <a:lnTo>
                      <a:pt x="4979" y="582"/>
                    </a:lnTo>
                    <a:lnTo>
                      <a:pt x="4992" y="592"/>
                    </a:lnTo>
                    <a:lnTo>
                      <a:pt x="5005" y="598"/>
                    </a:lnTo>
                    <a:lnTo>
                      <a:pt x="5017" y="605"/>
                    </a:lnTo>
                    <a:lnTo>
                      <a:pt x="5032" y="611"/>
                    </a:lnTo>
                    <a:lnTo>
                      <a:pt x="5045" y="617"/>
                    </a:lnTo>
                    <a:lnTo>
                      <a:pt x="5060" y="622"/>
                    </a:lnTo>
                    <a:lnTo>
                      <a:pt x="5077" y="628"/>
                    </a:lnTo>
                    <a:lnTo>
                      <a:pt x="5091" y="631"/>
                    </a:lnTo>
                    <a:lnTo>
                      <a:pt x="5109" y="634"/>
                    </a:lnTo>
                    <a:lnTo>
                      <a:pt x="5125" y="636"/>
                    </a:lnTo>
                    <a:lnTo>
                      <a:pt x="5142" y="638"/>
                    </a:lnTo>
                    <a:lnTo>
                      <a:pt x="5161" y="639"/>
                    </a:lnTo>
                    <a:lnTo>
                      <a:pt x="5178" y="640"/>
                    </a:lnTo>
                    <a:lnTo>
                      <a:pt x="5205" y="639"/>
                    </a:lnTo>
                    <a:lnTo>
                      <a:pt x="5232" y="637"/>
                    </a:lnTo>
                    <a:lnTo>
                      <a:pt x="5256" y="634"/>
                    </a:lnTo>
                    <a:lnTo>
                      <a:pt x="5276" y="631"/>
                    </a:lnTo>
                    <a:lnTo>
                      <a:pt x="5297" y="628"/>
                    </a:lnTo>
                    <a:lnTo>
                      <a:pt x="5313" y="620"/>
                    </a:lnTo>
                    <a:lnTo>
                      <a:pt x="5326" y="616"/>
                    </a:lnTo>
                    <a:lnTo>
                      <a:pt x="5340" y="611"/>
                    </a:lnTo>
                    <a:lnTo>
                      <a:pt x="5320" y="522"/>
                    </a:lnTo>
                    <a:close/>
                    <a:moveTo>
                      <a:pt x="4376" y="630"/>
                    </a:moveTo>
                    <a:lnTo>
                      <a:pt x="4376" y="408"/>
                    </a:lnTo>
                    <a:lnTo>
                      <a:pt x="4376" y="371"/>
                    </a:lnTo>
                    <a:lnTo>
                      <a:pt x="4376" y="335"/>
                    </a:lnTo>
                    <a:lnTo>
                      <a:pt x="4376" y="301"/>
                    </a:lnTo>
                    <a:lnTo>
                      <a:pt x="4375" y="269"/>
                    </a:lnTo>
                    <a:lnTo>
                      <a:pt x="4374" y="237"/>
                    </a:lnTo>
                    <a:lnTo>
                      <a:pt x="4373" y="204"/>
                    </a:lnTo>
                    <a:lnTo>
                      <a:pt x="4372" y="175"/>
                    </a:lnTo>
                    <a:lnTo>
                      <a:pt x="4372" y="144"/>
                    </a:lnTo>
                    <a:lnTo>
                      <a:pt x="4373" y="144"/>
                    </a:lnTo>
                    <a:lnTo>
                      <a:pt x="4385" y="169"/>
                    </a:lnTo>
                    <a:lnTo>
                      <a:pt x="4399" y="198"/>
                    </a:lnTo>
                    <a:lnTo>
                      <a:pt x="4412" y="223"/>
                    </a:lnTo>
                    <a:lnTo>
                      <a:pt x="4425" y="251"/>
                    </a:lnTo>
                    <a:lnTo>
                      <a:pt x="4440" y="278"/>
                    </a:lnTo>
                    <a:lnTo>
                      <a:pt x="4455" y="305"/>
                    </a:lnTo>
                    <a:lnTo>
                      <a:pt x="4471" y="332"/>
                    </a:lnTo>
                    <a:lnTo>
                      <a:pt x="4485" y="357"/>
                    </a:lnTo>
                    <a:lnTo>
                      <a:pt x="4646" y="630"/>
                    </a:lnTo>
                    <a:lnTo>
                      <a:pt x="4763" y="630"/>
                    </a:lnTo>
                    <a:lnTo>
                      <a:pt x="4763" y="10"/>
                    </a:lnTo>
                    <a:lnTo>
                      <a:pt x="4660" y="10"/>
                    </a:lnTo>
                    <a:lnTo>
                      <a:pt x="4660" y="226"/>
                    </a:lnTo>
                    <a:lnTo>
                      <a:pt x="4660" y="261"/>
                    </a:lnTo>
                    <a:lnTo>
                      <a:pt x="4660" y="295"/>
                    </a:lnTo>
                    <a:lnTo>
                      <a:pt x="4660" y="328"/>
                    </a:lnTo>
                    <a:lnTo>
                      <a:pt x="4662" y="359"/>
                    </a:lnTo>
                    <a:lnTo>
                      <a:pt x="4664" y="390"/>
                    </a:lnTo>
                    <a:lnTo>
                      <a:pt x="4665" y="421"/>
                    </a:lnTo>
                    <a:lnTo>
                      <a:pt x="4667" y="452"/>
                    </a:lnTo>
                    <a:lnTo>
                      <a:pt x="4669" y="483"/>
                    </a:lnTo>
                    <a:lnTo>
                      <a:pt x="4667" y="485"/>
                    </a:lnTo>
                    <a:lnTo>
                      <a:pt x="4656" y="458"/>
                    </a:lnTo>
                    <a:lnTo>
                      <a:pt x="4644" y="432"/>
                    </a:lnTo>
                    <a:lnTo>
                      <a:pt x="4633" y="407"/>
                    </a:lnTo>
                    <a:lnTo>
                      <a:pt x="4619" y="380"/>
                    </a:lnTo>
                    <a:lnTo>
                      <a:pt x="4605" y="354"/>
                    </a:lnTo>
                    <a:lnTo>
                      <a:pt x="4591" y="328"/>
                    </a:lnTo>
                    <a:lnTo>
                      <a:pt x="4576" y="301"/>
                    </a:lnTo>
                    <a:lnTo>
                      <a:pt x="4562" y="276"/>
                    </a:lnTo>
                    <a:lnTo>
                      <a:pt x="4401" y="10"/>
                    </a:lnTo>
                    <a:lnTo>
                      <a:pt x="4272" y="10"/>
                    </a:lnTo>
                    <a:lnTo>
                      <a:pt x="4272" y="630"/>
                    </a:lnTo>
                    <a:lnTo>
                      <a:pt x="4376" y="630"/>
                    </a:lnTo>
                    <a:close/>
                    <a:moveTo>
                      <a:pt x="3828" y="369"/>
                    </a:moveTo>
                    <a:lnTo>
                      <a:pt x="3878" y="216"/>
                    </a:lnTo>
                    <a:lnTo>
                      <a:pt x="3886" y="187"/>
                    </a:lnTo>
                    <a:lnTo>
                      <a:pt x="3893" y="157"/>
                    </a:lnTo>
                    <a:lnTo>
                      <a:pt x="3900" y="128"/>
                    </a:lnTo>
                    <a:lnTo>
                      <a:pt x="3906" y="100"/>
                    </a:lnTo>
                    <a:lnTo>
                      <a:pt x="3910" y="100"/>
                    </a:lnTo>
                    <a:lnTo>
                      <a:pt x="3917" y="128"/>
                    </a:lnTo>
                    <a:lnTo>
                      <a:pt x="3924" y="157"/>
                    </a:lnTo>
                    <a:lnTo>
                      <a:pt x="3932" y="187"/>
                    </a:lnTo>
                    <a:lnTo>
                      <a:pt x="3940" y="217"/>
                    </a:lnTo>
                    <a:lnTo>
                      <a:pt x="3990" y="369"/>
                    </a:lnTo>
                    <a:lnTo>
                      <a:pt x="3828" y="369"/>
                    </a:lnTo>
                    <a:close/>
                    <a:moveTo>
                      <a:pt x="4008" y="455"/>
                    </a:moveTo>
                    <a:lnTo>
                      <a:pt x="4065" y="630"/>
                    </a:lnTo>
                    <a:lnTo>
                      <a:pt x="4186" y="630"/>
                    </a:lnTo>
                    <a:lnTo>
                      <a:pt x="3985" y="10"/>
                    </a:lnTo>
                    <a:lnTo>
                      <a:pt x="3841" y="10"/>
                    </a:lnTo>
                    <a:lnTo>
                      <a:pt x="3640" y="630"/>
                    </a:lnTo>
                    <a:lnTo>
                      <a:pt x="3758" y="630"/>
                    </a:lnTo>
                    <a:lnTo>
                      <a:pt x="3811" y="455"/>
                    </a:lnTo>
                    <a:lnTo>
                      <a:pt x="4008" y="455"/>
                    </a:lnTo>
                    <a:close/>
                    <a:moveTo>
                      <a:pt x="3391" y="630"/>
                    </a:moveTo>
                    <a:lnTo>
                      <a:pt x="3504" y="630"/>
                    </a:lnTo>
                    <a:lnTo>
                      <a:pt x="3504" y="105"/>
                    </a:lnTo>
                    <a:lnTo>
                      <a:pt x="3681" y="105"/>
                    </a:lnTo>
                    <a:lnTo>
                      <a:pt x="3681" y="10"/>
                    </a:lnTo>
                    <a:lnTo>
                      <a:pt x="3213" y="10"/>
                    </a:lnTo>
                    <a:lnTo>
                      <a:pt x="3213" y="105"/>
                    </a:lnTo>
                    <a:lnTo>
                      <a:pt x="3391" y="105"/>
                    </a:lnTo>
                    <a:lnTo>
                      <a:pt x="3391" y="630"/>
                    </a:lnTo>
                    <a:close/>
                    <a:moveTo>
                      <a:pt x="2907" y="630"/>
                    </a:moveTo>
                    <a:lnTo>
                      <a:pt x="3277" y="630"/>
                    </a:lnTo>
                    <a:lnTo>
                      <a:pt x="3277" y="535"/>
                    </a:lnTo>
                    <a:lnTo>
                      <a:pt x="3022" y="535"/>
                    </a:lnTo>
                    <a:lnTo>
                      <a:pt x="3022" y="10"/>
                    </a:lnTo>
                    <a:lnTo>
                      <a:pt x="2907" y="10"/>
                    </a:lnTo>
                    <a:lnTo>
                      <a:pt x="2907" y="630"/>
                    </a:lnTo>
                    <a:close/>
                    <a:moveTo>
                      <a:pt x="2294" y="10"/>
                    </a:moveTo>
                    <a:lnTo>
                      <a:pt x="2294" y="365"/>
                    </a:lnTo>
                    <a:lnTo>
                      <a:pt x="2294" y="383"/>
                    </a:lnTo>
                    <a:lnTo>
                      <a:pt x="2295" y="400"/>
                    </a:lnTo>
                    <a:lnTo>
                      <a:pt x="2296" y="417"/>
                    </a:lnTo>
                    <a:lnTo>
                      <a:pt x="2297" y="432"/>
                    </a:lnTo>
                    <a:lnTo>
                      <a:pt x="2301" y="448"/>
                    </a:lnTo>
                    <a:lnTo>
                      <a:pt x="2305" y="462"/>
                    </a:lnTo>
                    <a:lnTo>
                      <a:pt x="2307" y="477"/>
                    </a:lnTo>
                    <a:lnTo>
                      <a:pt x="2312" y="490"/>
                    </a:lnTo>
                    <a:lnTo>
                      <a:pt x="2315" y="502"/>
                    </a:lnTo>
                    <a:lnTo>
                      <a:pt x="2320" y="514"/>
                    </a:lnTo>
                    <a:lnTo>
                      <a:pt x="2325" y="527"/>
                    </a:lnTo>
                    <a:lnTo>
                      <a:pt x="2331" y="537"/>
                    </a:lnTo>
                    <a:lnTo>
                      <a:pt x="2336" y="547"/>
                    </a:lnTo>
                    <a:lnTo>
                      <a:pt x="2344" y="558"/>
                    </a:lnTo>
                    <a:lnTo>
                      <a:pt x="2351" y="567"/>
                    </a:lnTo>
                    <a:lnTo>
                      <a:pt x="2358" y="575"/>
                    </a:lnTo>
                    <a:lnTo>
                      <a:pt x="2366" y="583"/>
                    </a:lnTo>
                    <a:lnTo>
                      <a:pt x="2374" y="592"/>
                    </a:lnTo>
                    <a:lnTo>
                      <a:pt x="2385" y="598"/>
                    </a:lnTo>
                    <a:lnTo>
                      <a:pt x="2393" y="604"/>
                    </a:lnTo>
                    <a:lnTo>
                      <a:pt x="2402" y="610"/>
                    </a:lnTo>
                    <a:lnTo>
                      <a:pt x="2413" y="615"/>
                    </a:lnTo>
                    <a:lnTo>
                      <a:pt x="2424" y="620"/>
                    </a:lnTo>
                    <a:lnTo>
                      <a:pt x="2433" y="623"/>
                    </a:lnTo>
                    <a:lnTo>
                      <a:pt x="2444" y="628"/>
                    </a:lnTo>
                    <a:lnTo>
                      <a:pt x="2456" y="633"/>
                    </a:lnTo>
                    <a:lnTo>
                      <a:pt x="2468" y="634"/>
                    </a:lnTo>
                    <a:lnTo>
                      <a:pt x="2479" y="636"/>
                    </a:lnTo>
                    <a:lnTo>
                      <a:pt x="2504" y="639"/>
                    </a:lnTo>
                    <a:lnTo>
                      <a:pt x="2532" y="640"/>
                    </a:lnTo>
                    <a:lnTo>
                      <a:pt x="2544" y="640"/>
                    </a:lnTo>
                    <a:lnTo>
                      <a:pt x="2557" y="639"/>
                    </a:lnTo>
                    <a:lnTo>
                      <a:pt x="2571" y="638"/>
                    </a:lnTo>
                    <a:lnTo>
                      <a:pt x="2584" y="636"/>
                    </a:lnTo>
                    <a:lnTo>
                      <a:pt x="2596" y="634"/>
                    </a:lnTo>
                    <a:lnTo>
                      <a:pt x="2610" y="631"/>
                    </a:lnTo>
                    <a:lnTo>
                      <a:pt x="2620" y="628"/>
                    </a:lnTo>
                    <a:lnTo>
                      <a:pt x="2632" y="622"/>
                    </a:lnTo>
                    <a:lnTo>
                      <a:pt x="2644" y="618"/>
                    </a:lnTo>
                    <a:lnTo>
                      <a:pt x="2654" y="613"/>
                    </a:lnTo>
                    <a:lnTo>
                      <a:pt x="2664" y="609"/>
                    </a:lnTo>
                    <a:lnTo>
                      <a:pt x="2675" y="603"/>
                    </a:lnTo>
                    <a:lnTo>
                      <a:pt x="2685" y="597"/>
                    </a:lnTo>
                    <a:lnTo>
                      <a:pt x="2693" y="590"/>
                    </a:lnTo>
                    <a:lnTo>
                      <a:pt x="2702" y="581"/>
                    </a:lnTo>
                    <a:lnTo>
                      <a:pt x="2710" y="573"/>
                    </a:lnTo>
                    <a:lnTo>
                      <a:pt x="2720" y="565"/>
                    </a:lnTo>
                    <a:lnTo>
                      <a:pt x="2726" y="556"/>
                    </a:lnTo>
                    <a:lnTo>
                      <a:pt x="2733" y="545"/>
                    </a:lnTo>
                    <a:lnTo>
                      <a:pt x="2739" y="535"/>
                    </a:lnTo>
                    <a:lnTo>
                      <a:pt x="2745" y="524"/>
                    </a:lnTo>
                    <a:lnTo>
                      <a:pt x="2752" y="511"/>
                    </a:lnTo>
                    <a:lnTo>
                      <a:pt x="2756" y="500"/>
                    </a:lnTo>
                    <a:lnTo>
                      <a:pt x="2761" y="488"/>
                    </a:lnTo>
                    <a:lnTo>
                      <a:pt x="2765" y="475"/>
                    </a:lnTo>
                    <a:lnTo>
                      <a:pt x="2768" y="460"/>
                    </a:lnTo>
                    <a:lnTo>
                      <a:pt x="2771" y="446"/>
                    </a:lnTo>
                    <a:lnTo>
                      <a:pt x="2773" y="430"/>
                    </a:lnTo>
                    <a:lnTo>
                      <a:pt x="2775" y="415"/>
                    </a:lnTo>
                    <a:lnTo>
                      <a:pt x="2777" y="399"/>
                    </a:lnTo>
                    <a:lnTo>
                      <a:pt x="2778" y="383"/>
                    </a:lnTo>
                    <a:lnTo>
                      <a:pt x="2778" y="364"/>
                    </a:lnTo>
                    <a:lnTo>
                      <a:pt x="2778" y="10"/>
                    </a:lnTo>
                    <a:lnTo>
                      <a:pt x="2665" y="10"/>
                    </a:lnTo>
                    <a:lnTo>
                      <a:pt x="2665" y="371"/>
                    </a:lnTo>
                    <a:lnTo>
                      <a:pt x="2664" y="393"/>
                    </a:lnTo>
                    <a:lnTo>
                      <a:pt x="2662" y="414"/>
                    </a:lnTo>
                    <a:lnTo>
                      <a:pt x="2660" y="432"/>
                    </a:lnTo>
                    <a:lnTo>
                      <a:pt x="2656" y="451"/>
                    </a:lnTo>
                    <a:lnTo>
                      <a:pt x="2651" y="466"/>
                    </a:lnTo>
                    <a:lnTo>
                      <a:pt x="2646" y="480"/>
                    </a:lnTo>
                    <a:lnTo>
                      <a:pt x="2639" y="494"/>
                    </a:lnTo>
                    <a:lnTo>
                      <a:pt x="2630" y="505"/>
                    </a:lnTo>
                    <a:lnTo>
                      <a:pt x="2621" y="516"/>
                    </a:lnTo>
                    <a:lnTo>
                      <a:pt x="2612" y="526"/>
                    </a:lnTo>
                    <a:lnTo>
                      <a:pt x="2602" y="532"/>
                    </a:lnTo>
                    <a:lnTo>
                      <a:pt x="2589" y="538"/>
                    </a:lnTo>
                    <a:lnTo>
                      <a:pt x="2578" y="543"/>
                    </a:lnTo>
                    <a:lnTo>
                      <a:pt x="2565" y="545"/>
                    </a:lnTo>
                    <a:lnTo>
                      <a:pt x="2549" y="547"/>
                    </a:lnTo>
                    <a:lnTo>
                      <a:pt x="2536" y="547"/>
                    </a:lnTo>
                    <a:lnTo>
                      <a:pt x="2520" y="547"/>
                    </a:lnTo>
                    <a:lnTo>
                      <a:pt x="2507" y="545"/>
                    </a:lnTo>
                    <a:lnTo>
                      <a:pt x="2495" y="542"/>
                    </a:lnTo>
                    <a:lnTo>
                      <a:pt x="2482" y="538"/>
                    </a:lnTo>
                    <a:lnTo>
                      <a:pt x="2471" y="532"/>
                    </a:lnTo>
                    <a:lnTo>
                      <a:pt x="2461" y="526"/>
                    </a:lnTo>
                    <a:lnTo>
                      <a:pt x="2451" y="516"/>
                    </a:lnTo>
                    <a:lnTo>
                      <a:pt x="2442" y="505"/>
                    </a:lnTo>
                    <a:lnTo>
                      <a:pt x="2434" y="494"/>
                    </a:lnTo>
                    <a:lnTo>
                      <a:pt x="2427" y="480"/>
                    </a:lnTo>
                    <a:lnTo>
                      <a:pt x="2422" y="466"/>
                    </a:lnTo>
                    <a:lnTo>
                      <a:pt x="2417" y="451"/>
                    </a:lnTo>
                    <a:lnTo>
                      <a:pt x="2413" y="432"/>
                    </a:lnTo>
                    <a:lnTo>
                      <a:pt x="2409" y="414"/>
                    </a:lnTo>
                    <a:lnTo>
                      <a:pt x="2407" y="393"/>
                    </a:lnTo>
                    <a:lnTo>
                      <a:pt x="2407" y="371"/>
                    </a:lnTo>
                    <a:lnTo>
                      <a:pt x="2407" y="10"/>
                    </a:lnTo>
                    <a:lnTo>
                      <a:pt x="2294" y="10"/>
                    </a:lnTo>
                    <a:close/>
                    <a:moveTo>
                      <a:pt x="1790" y="600"/>
                    </a:moveTo>
                    <a:lnTo>
                      <a:pt x="1804" y="608"/>
                    </a:lnTo>
                    <a:lnTo>
                      <a:pt x="1822" y="615"/>
                    </a:lnTo>
                    <a:lnTo>
                      <a:pt x="1841" y="620"/>
                    </a:lnTo>
                    <a:lnTo>
                      <a:pt x="1862" y="628"/>
                    </a:lnTo>
                    <a:lnTo>
                      <a:pt x="1883" y="633"/>
                    </a:lnTo>
                    <a:lnTo>
                      <a:pt x="1909" y="636"/>
                    </a:lnTo>
                    <a:lnTo>
                      <a:pt x="1933" y="639"/>
                    </a:lnTo>
                    <a:lnTo>
                      <a:pt x="1956" y="640"/>
                    </a:lnTo>
                    <a:lnTo>
                      <a:pt x="1987" y="639"/>
                    </a:lnTo>
                    <a:lnTo>
                      <a:pt x="2014" y="636"/>
                    </a:lnTo>
                    <a:lnTo>
                      <a:pt x="2026" y="634"/>
                    </a:lnTo>
                    <a:lnTo>
                      <a:pt x="2038" y="631"/>
                    </a:lnTo>
                    <a:lnTo>
                      <a:pt x="2051" y="628"/>
                    </a:lnTo>
                    <a:lnTo>
                      <a:pt x="2062" y="623"/>
                    </a:lnTo>
                    <a:lnTo>
                      <a:pt x="2072" y="620"/>
                    </a:lnTo>
                    <a:lnTo>
                      <a:pt x="2083" y="616"/>
                    </a:lnTo>
                    <a:lnTo>
                      <a:pt x="2093" y="612"/>
                    </a:lnTo>
                    <a:lnTo>
                      <a:pt x="2102" y="607"/>
                    </a:lnTo>
                    <a:lnTo>
                      <a:pt x="2111" y="602"/>
                    </a:lnTo>
                    <a:lnTo>
                      <a:pt x="2120" y="596"/>
                    </a:lnTo>
                    <a:lnTo>
                      <a:pt x="2128" y="590"/>
                    </a:lnTo>
                    <a:lnTo>
                      <a:pt x="2135" y="583"/>
                    </a:lnTo>
                    <a:lnTo>
                      <a:pt x="2142" y="577"/>
                    </a:lnTo>
                    <a:lnTo>
                      <a:pt x="2148" y="570"/>
                    </a:lnTo>
                    <a:lnTo>
                      <a:pt x="2156" y="563"/>
                    </a:lnTo>
                    <a:lnTo>
                      <a:pt x="2161" y="556"/>
                    </a:lnTo>
                    <a:lnTo>
                      <a:pt x="2171" y="540"/>
                    </a:lnTo>
                    <a:lnTo>
                      <a:pt x="2178" y="526"/>
                    </a:lnTo>
                    <a:lnTo>
                      <a:pt x="2184" y="507"/>
                    </a:lnTo>
                    <a:lnTo>
                      <a:pt x="2191" y="490"/>
                    </a:lnTo>
                    <a:lnTo>
                      <a:pt x="2193" y="471"/>
                    </a:lnTo>
                    <a:lnTo>
                      <a:pt x="2193" y="453"/>
                    </a:lnTo>
                    <a:lnTo>
                      <a:pt x="2193" y="437"/>
                    </a:lnTo>
                    <a:lnTo>
                      <a:pt x="2191" y="421"/>
                    </a:lnTo>
                    <a:lnTo>
                      <a:pt x="2187" y="407"/>
                    </a:lnTo>
                    <a:lnTo>
                      <a:pt x="2183" y="392"/>
                    </a:lnTo>
                    <a:lnTo>
                      <a:pt x="2177" y="379"/>
                    </a:lnTo>
                    <a:lnTo>
                      <a:pt x="2171" y="367"/>
                    </a:lnTo>
                    <a:lnTo>
                      <a:pt x="2163" y="354"/>
                    </a:lnTo>
                    <a:lnTo>
                      <a:pt x="2154" y="344"/>
                    </a:lnTo>
                    <a:lnTo>
                      <a:pt x="2143" y="332"/>
                    </a:lnTo>
                    <a:lnTo>
                      <a:pt x="2131" y="321"/>
                    </a:lnTo>
                    <a:lnTo>
                      <a:pt x="2118" y="312"/>
                    </a:lnTo>
                    <a:lnTo>
                      <a:pt x="2103" y="303"/>
                    </a:lnTo>
                    <a:lnTo>
                      <a:pt x="2088" y="294"/>
                    </a:lnTo>
                    <a:lnTo>
                      <a:pt x="2071" y="286"/>
                    </a:lnTo>
                    <a:lnTo>
                      <a:pt x="2053" y="277"/>
                    </a:lnTo>
                    <a:lnTo>
                      <a:pt x="2033" y="269"/>
                    </a:lnTo>
                    <a:lnTo>
                      <a:pt x="2005" y="257"/>
                    </a:lnTo>
                    <a:lnTo>
                      <a:pt x="1980" y="247"/>
                    </a:lnTo>
                    <a:lnTo>
                      <a:pt x="1971" y="241"/>
                    </a:lnTo>
                    <a:lnTo>
                      <a:pt x="1958" y="235"/>
                    </a:lnTo>
                    <a:lnTo>
                      <a:pt x="1951" y="230"/>
                    </a:lnTo>
                    <a:lnTo>
                      <a:pt x="1943" y="223"/>
                    </a:lnTo>
                    <a:lnTo>
                      <a:pt x="1937" y="219"/>
                    </a:lnTo>
                    <a:lnTo>
                      <a:pt x="1932" y="213"/>
                    </a:lnTo>
                    <a:lnTo>
                      <a:pt x="1924" y="205"/>
                    </a:lnTo>
                    <a:lnTo>
                      <a:pt x="1921" y="199"/>
                    </a:lnTo>
                    <a:lnTo>
                      <a:pt x="1917" y="192"/>
                    </a:lnTo>
                    <a:lnTo>
                      <a:pt x="1916" y="184"/>
                    </a:lnTo>
                    <a:lnTo>
                      <a:pt x="1915" y="177"/>
                    </a:lnTo>
                    <a:lnTo>
                      <a:pt x="1915" y="167"/>
                    </a:lnTo>
                    <a:lnTo>
                      <a:pt x="1915" y="162"/>
                    </a:lnTo>
                    <a:lnTo>
                      <a:pt x="1916" y="154"/>
                    </a:lnTo>
                    <a:lnTo>
                      <a:pt x="1917" y="147"/>
                    </a:lnTo>
                    <a:lnTo>
                      <a:pt x="1919" y="141"/>
                    </a:lnTo>
                    <a:lnTo>
                      <a:pt x="1924" y="135"/>
                    </a:lnTo>
                    <a:lnTo>
                      <a:pt x="1930" y="128"/>
                    </a:lnTo>
                    <a:lnTo>
                      <a:pt x="1934" y="121"/>
                    </a:lnTo>
                    <a:lnTo>
                      <a:pt x="1939" y="117"/>
                    </a:lnTo>
                    <a:lnTo>
                      <a:pt x="1946" y="112"/>
                    </a:lnTo>
                    <a:lnTo>
                      <a:pt x="1953" y="107"/>
                    </a:lnTo>
                    <a:lnTo>
                      <a:pt x="1961" y="103"/>
                    </a:lnTo>
                    <a:lnTo>
                      <a:pt x="1971" y="100"/>
                    </a:lnTo>
                    <a:lnTo>
                      <a:pt x="1981" y="97"/>
                    </a:lnTo>
                    <a:lnTo>
                      <a:pt x="1992" y="94"/>
                    </a:lnTo>
                    <a:lnTo>
                      <a:pt x="2005" y="94"/>
                    </a:lnTo>
                    <a:lnTo>
                      <a:pt x="2017" y="94"/>
                    </a:lnTo>
                    <a:lnTo>
                      <a:pt x="2038" y="94"/>
                    </a:lnTo>
                    <a:lnTo>
                      <a:pt x="2058" y="96"/>
                    </a:lnTo>
                    <a:lnTo>
                      <a:pt x="2075" y="100"/>
                    </a:lnTo>
                    <a:lnTo>
                      <a:pt x="2093" y="104"/>
                    </a:lnTo>
                    <a:lnTo>
                      <a:pt x="2107" y="108"/>
                    </a:lnTo>
                    <a:lnTo>
                      <a:pt x="2122" y="113"/>
                    </a:lnTo>
                    <a:lnTo>
                      <a:pt x="2132" y="118"/>
                    </a:lnTo>
                    <a:lnTo>
                      <a:pt x="2141" y="121"/>
                    </a:lnTo>
                    <a:lnTo>
                      <a:pt x="2168" y="31"/>
                    </a:lnTo>
                    <a:lnTo>
                      <a:pt x="2156" y="25"/>
                    </a:lnTo>
                    <a:lnTo>
                      <a:pt x="2140" y="20"/>
                    </a:lnTo>
                    <a:lnTo>
                      <a:pt x="2125" y="14"/>
                    </a:lnTo>
                    <a:lnTo>
                      <a:pt x="2107" y="9"/>
                    </a:lnTo>
                    <a:lnTo>
                      <a:pt x="2088" y="6"/>
                    </a:lnTo>
                    <a:lnTo>
                      <a:pt x="2066" y="3"/>
                    </a:lnTo>
                    <a:lnTo>
                      <a:pt x="2044" y="1"/>
                    </a:lnTo>
                    <a:lnTo>
                      <a:pt x="2020" y="0"/>
                    </a:lnTo>
                    <a:lnTo>
                      <a:pt x="1995" y="1"/>
                    </a:lnTo>
                    <a:lnTo>
                      <a:pt x="1972" y="4"/>
                    </a:lnTo>
                    <a:lnTo>
                      <a:pt x="1949" y="7"/>
                    </a:lnTo>
                    <a:lnTo>
                      <a:pt x="1930" y="14"/>
                    </a:lnTo>
                    <a:lnTo>
                      <a:pt x="1909" y="22"/>
                    </a:lnTo>
                    <a:lnTo>
                      <a:pt x="1891" y="30"/>
                    </a:lnTo>
                    <a:lnTo>
                      <a:pt x="1874" y="40"/>
                    </a:lnTo>
                    <a:lnTo>
                      <a:pt x="1860" y="51"/>
                    </a:lnTo>
                    <a:lnTo>
                      <a:pt x="1846" y="64"/>
                    </a:lnTo>
                    <a:lnTo>
                      <a:pt x="1834" y="77"/>
                    </a:lnTo>
                    <a:lnTo>
                      <a:pt x="1824" y="92"/>
                    </a:lnTo>
                    <a:lnTo>
                      <a:pt x="1816" y="108"/>
                    </a:lnTo>
                    <a:lnTo>
                      <a:pt x="1809" y="123"/>
                    </a:lnTo>
                    <a:lnTo>
                      <a:pt x="1804" y="142"/>
                    </a:lnTo>
                    <a:lnTo>
                      <a:pt x="1801" y="159"/>
                    </a:lnTo>
                    <a:lnTo>
                      <a:pt x="1800" y="179"/>
                    </a:lnTo>
                    <a:lnTo>
                      <a:pt x="1801" y="194"/>
                    </a:lnTo>
                    <a:lnTo>
                      <a:pt x="1803" y="211"/>
                    </a:lnTo>
                    <a:lnTo>
                      <a:pt x="1807" y="225"/>
                    </a:lnTo>
                    <a:lnTo>
                      <a:pt x="1812" y="239"/>
                    </a:lnTo>
                    <a:lnTo>
                      <a:pt x="1820" y="253"/>
                    </a:lnTo>
                    <a:lnTo>
                      <a:pt x="1826" y="264"/>
                    </a:lnTo>
                    <a:lnTo>
                      <a:pt x="1835" y="276"/>
                    </a:lnTo>
                    <a:lnTo>
                      <a:pt x="1844" y="288"/>
                    </a:lnTo>
                    <a:lnTo>
                      <a:pt x="1859" y="298"/>
                    </a:lnTo>
                    <a:lnTo>
                      <a:pt x="1870" y="310"/>
                    </a:lnTo>
                    <a:lnTo>
                      <a:pt x="1883" y="318"/>
                    </a:lnTo>
                    <a:lnTo>
                      <a:pt x="1899" y="328"/>
                    </a:lnTo>
                    <a:lnTo>
                      <a:pt x="1914" y="335"/>
                    </a:lnTo>
                    <a:lnTo>
                      <a:pt x="1932" y="344"/>
                    </a:lnTo>
                    <a:lnTo>
                      <a:pt x="1949" y="351"/>
                    </a:lnTo>
                    <a:lnTo>
                      <a:pt x="1969" y="358"/>
                    </a:lnTo>
                    <a:lnTo>
                      <a:pt x="1995" y="369"/>
                    </a:lnTo>
                    <a:lnTo>
                      <a:pt x="2018" y="380"/>
                    </a:lnTo>
                    <a:lnTo>
                      <a:pt x="2028" y="385"/>
                    </a:lnTo>
                    <a:lnTo>
                      <a:pt x="2036" y="391"/>
                    </a:lnTo>
                    <a:lnTo>
                      <a:pt x="2045" y="396"/>
                    </a:lnTo>
                    <a:lnTo>
                      <a:pt x="2052" y="403"/>
                    </a:lnTo>
                    <a:lnTo>
                      <a:pt x="2058" y="408"/>
                    </a:lnTo>
                    <a:lnTo>
                      <a:pt x="2063" y="417"/>
                    </a:lnTo>
                    <a:lnTo>
                      <a:pt x="2068" y="422"/>
                    </a:lnTo>
                    <a:lnTo>
                      <a:pt x="2071" y="429"/>
                    </a:lnTo>
                    <a:lnTo>
                      <a:pt x="2073" y="437"/>
                    </a:lnTo>
                    <a:lnTo>
                      <a:pt x="2075" y="444"/>
                    </a:lnTo>
                    <a:lnTo>
                      <a:pt x="2078" y="453"/>
                    </a:lnTo>
                    <a:lnTo>
                      <a:pt x="2078" y="461"/>
                    </a:lnTo>
                    <a:lnTo>
                      <a:pt x="2078" y="470"/>
                    </a:lnTo>
                    <a:lnTo>
                      <a:pt x="2075" y="480"/>
                    </a:lnTo>
                    <a:lnTo>
                      <a:pt x="2073" y="488"/>
                    </a:lnTo>
                    <a:lnTo>
                      <a:pt x="2070" y="496"/>
                    </a:lnTo>
                    <a:lnTo>
                      <a:pt x="2066" y="503"/>
                    </a:lnTo>
                    <a:lnTo>
                      <a:pt x="2061" y="510"/>
                    </a:lnTo>
                    <a:lnTo>
                      <a:pt x="2055" y="517"/>
                    </a:lnTo>
                    <a:lnTo>
                      <a:pt x="2049" y="523"/>
                    </a:lnTo>
                    <a:lnTo>
                      <a:pt x="2042" y="528"/>
                    </a:lnTo>
                    <a:lnTo>
                      <a:pt x="2032" y="532"/>
                    </a:lnTo>
                    <a:lnTo>
                      <a:pt x="2023" y="536"/>
                    </a:lnTo>
                    <a:lnTo>
                      <a:pt x="2013" y="539"/>
                    </a:lnTo>
                    <a:lnTo>
                      <a:pt x="2003" y="542"/>
                    </a:lnTo>
                    <a:lnTo>
                      <a:pt x="1990" y="544"/>
                    </a:lnTo>
                    <a:lnTo>
                      <a:pt x="1978" y="545"/>
                    </a:lnTo>
                    <a:lnTo>
                      <a:pt x="1966" y="545"/>
                    </a:lnTo>
                    <a:lnTo>
                      <a:pt x="1944" y="545"/>
                    </a:lnTo>
                    <a:lnTo>
                      <a:pt x="1922" y="542"/>
                    </a:lnTo>
                    <a:lnTo>
                      <a:pt x="1902" y="539"/>
                    </a:lnTo>
                    <a:lnTo>
                      <a:pt x="1882" y="534"/>
                    </a:lnTo>
                    <a:lnTo>
                      <a:pt x="1864" y="528"/>
                    </a:lnTo>
                    <a:lnTo>
                      <a:pt x="1846" y="522"/>
                    </a:lnTo>
                    <a:lnTo>
                      <a:pt x="1830" y="514"/>
                    </a:lnTo>
                    <a:lnTo>
                      <a:pt x="1816" y="506"/>
                    </a:lnTo>
                    <a:lnTo>
                      <a:pt x="1790" y="600"/>
                    </a:lnTo>
                    <a:close/>
                    <a:moveTo>
                      <a:pt x="1301" y="630"/>
                    </a:moveTo>
                    <a:lnTo>
                      <a:pt x="1301" y="408"/>
                    </a:lnTo>
                    <a:lnTo>
                      <a:pt x="1301" y="371"/>
                    </a:lnTo>
                    <a:lnTo>
                      <a:pt x="1300" y="335"/>
                    </a:lnTo>
                    <a:lnTo>
                      <a:pt x="1300" y="301"/>
                    </a:lnTo>
                    <a:lnTo>
                      <a:pt x="1299" y="269"/>
                    </a:lnTo>
                    <a:lnTo>
                      <a:pt x="1299" y="237"/>
                    </a:lnTo>
                    <a:lnTo>
                      <a:pt x="1298" y="204"/>
                    </a:lnTo>
                    <a:lnTo>
                      <a:pt x="1296" y="175"/>
                    </a:lnTo>
                    <a:lnTo>
                      <a:pt x="1295" y="144"/>
                    </a:lnTo>
                    <a:lnTo>
                      <a:pt x="1298" y="144"/>
                    </a:lnTo>
                    <a:lnTo>
                      <a:pt x="1309" y="169"/>
                    </a:lnTo>
                    <a:lnTo>
                      <a:pt x="1321" y="198"/>
                    </a:lnTo>
                    <a:lnTo>
                      <a:pt x="1336" y="223"/>
                    </a:lnTo>
                    <a:lnTo>
                      <a:pt x="1349" y="251"/>
                    </a:lnTo>
                    <a:lnTo>
                      <a:pt x="1362" y="278"/>
                    </a:lnTo>
                    <a:lnTo>
                      <a:pt x="1379" y="305"/>
                    </a:lnTo>
                    <a:lnTo>
                      <a:pt x="1392" y="332"/>
                    </a:lnTo>
                    <a:lnTo>
                      <a:pt x="1409" y="357"/>
                    </a:lnTo>
                    <a:lnTo>
                      <a:pt x="1570" y="630"/>
                    </a:lnTo>
                    <a:lnTo>
                      <a:pt x="1687" y="630"/>
                    </a:lnTo>
                    <a:lnTo>
                      <a:pt x="1687" y="10"/>
                    </a:lnTo>
                    <a:lnTo>
                      <a:pt x="1583" y="10"/>
                    </a:lnTo>
                    <a:lnTo>
                      <a:pt x="1583" y="226"/>
                    </a:lnTo>
                    <a:lnTo>
                      <a:pt x="1583" y="261"/>
                    </a:lnTo>
                    <a:lnTo>
                      <a:pt x="1583" y="295"/>
                    </a:lnTo>
                    <a:lnTo>
                      <a:pt x="1583" y="328"/>
                    </a:lnTo>
                    <a:lnTo>
                      <a:pt x="1585" y="359"/>
                    </a:lnTo>
                    <a:lnTo>
                      <a:pt x="1585" y="390"/>
                    </a:lnTo>
                    <a:lnTo>
                      <a:pt x="1587" y="421"/>
                    </a:lnTo>
                    <a:lnTo>
                      <a:pt x="1591" y="452"/>
                    </a:lnTo>
                    <a:lnTo>
                      <a:pt x="1593" y="483"/>
                    </a:lnTo>
                    <a:lnTo>
                      <a:pt x="1591" y="485"/>
                    </a:lnTo>
                    <a:lnTo>
                      <a:pt x="1578" y="458"/>
                    </a:lnTo>
                    <a:lnTo>
                      <a:pt x="1568" y="432"/>
                    </a:lnTo>
                    <a:lnTo>
                      <a:pt x="1556" y="407"/>
                    </a:lnTo>
                    <a:lnTo>
                      <a:pt x="1542" y="380"/>
                    </a:lnTo>
                    <a:lnTo>
                      <a:pt x="1529" y="354"/>
                    </a:lnTo>
                    <a:lnTo>
                      <a:pt x="1513" y="328"/>
                    </a:lnTo>
                    <a:lnTo>
                      <a:pt x="1500" y="301"/>
                    </a:lnTo>
                    <a:lnTo>
                      <a:pt x="1485" y="276"/>
                    </a:lnTo>
                    <a:lnTo>
                      <a:pt x="1324" y="10"/>
                    </a:lnTo>
                    <a:lnTo>
                      <a:pt x="1196" y="10"/>
                    </a:lnTo>
                    <a:lnTo>
                      <a:pt x="1196" y="630"/>
                    </a:lnTo>
                    <a:lnTo>
                      <a:pt x="1301" y="630"/>
                    </a:lnTo>
                    <a:close/>
                    <a:moveTo>
                      <a:pt x="804" y="549"/>
                    </a:moveTo>
                    <a:lnTo>
                      <a:pt x="795" y="547"/>
                    </a:lnTo>
                    <a:lnTo>
                      <a:pt x="785" y="547"/>
                    </a:lnTo>
                    <a:lnTo>
                      <a:pt x="777" y="545"/>
                    </a:lnTo>
                    <a:lnTo>
                      <a:pt x="766" y="544"/>
                    </a:lnTo>
                    <a:lnTo>
                      <a:pt x="757" y="542"/>
                    </a:lnTo>
                    <a:lnTo>
                      <a:pt x="749" y="539"/>
                    </a:lnTo>
                    <a:lnTo>
                      <a:pt x="742" y="535"/>
                    </a:lnTo>
                    <a:lnTo>
                      <a:pt x="734" y="531"/>
                    </a:lnTo>
                    <a:lnTo>
                      <a:pt x="724" y="526"/>
                    </a:lnTo>
                    <a:lnTo>
                      <a:pt x="717" y="522"/>
                    </a:lnTo>
                    <a:lnTo>
                      <a:pt x="710" y="516"/>
                    </a:lnTo>
                    <a:lnTo>
                      <a:pt x="704" y="509"/>
                    </a:lnTo>
                    <a:lnTo>
                      <a:pt x="690" y="496"/>
                    </a:lnTo>
                    <a:lnTo>
                      <a:pt x="679" y="482"/>
                    </a:lnTo>
                    <a:lnTo>
                      <a:pt x="669" y="465"/>
                    </a:lnTo>
                    <a:lnTo>
                      <a:pt x="661" y="448"/>
                    </a:lnTo>
                    <a:lnTo>
                      <a:pt x="651" y="429"/>
                    </a:lnTo>
                    <a:lnTo>
                      <a:pt x="645" y="410"/>
                    </a:lnTo>
                    <a:lnTo>
                      <a:pt x="640" y="388"/>
                    </a:lnTo>
                    <a:lnTo>
                      <a:pt x="637" y="367"/>
                    </a:lnTo>
                    <a:lnTo>
                      <a:pt x="634" y="345"/>
                    </a:lnTo>
                    <a:lnTo>
                      <a:pt x="634" y="321"/>
                    </a:lnTo>
                    <a:lnTo>
                      <a:pt x="634" y="298"/>
                    </a:lnTo>
                    <a:lnTo>
                      <a:pt x="636" y="276"/>
                    </a:lnTo>
                    <a:lnTo>
                      <a:pt x="640" y="255"/>
                    </a:lnTo>
                    <a:lnTo>
                      <a:pt x="645" y="235"/>
                    </a:lnTo>
                    <a:lnTo>
                      <a:pt x="651" y="214"/>
                    </a:lnTo>
                    <a:lnTo>
                      <a:pt x="660" y="194"/>
                    </a:lnTo>
                    <a:lnTo>
                      <a:pt x="669" y="177"/>
                    </a:lnTo>
                    <a:lnTo>
                      <a:pt x="677" y="160"/>
                    </a:lnTo>
                    <a:lnTo>
                      <a:pt x="689" y="145"/>
                    </a:lnTo>
                    <a:lnTo>
                      <a:pt x="703" y="131"/>
                    </a:lnTo>
                    <a:lnTo>
                      <a:pt x="709" y="126"/>
                    </a:lnTo>
                    <a:lnTo>
                      <a:pt x="716" y="119"/>
                    </a:lnTo>
                    <a:lnTo>
                      <a:pt x="723" y="114"/>
                    </a:lnTo>
                    <a:lnTo>
                      <a:pt x="733" y="109"/>
                    </a:lnTo>
                    <a:lnTo>
                      <a:pt x="741" y="105"/>
                    </a:lnTo>
                    <a:lnTo>
                      <a:pt x="748" y="102"/>
                    </a:lnTo>
                    <a:lnTo>
                      <a:pt x="757" y="99"/>
                    </a:lnTo>
                    <a:lnTo>
                      <a:pt x="766" y="96"/>
                    </a:lnTo>
                    <a:lnTo>
                      <a:pt x="777" y="94"/>
                    </a:lnTo>
                    <a:lnTo>
                      <a:pt x="786" y="92"/>
                    </a:lnTo>
                    <a:lnTo>
                      <a:pt x="795" y="90"/>
                    </a:lnTo>
                    <a:lnTo>
                      <a:pt x="808" y="90"/>
                    </a:lnTo>
                    <a:lnTo>
                      <a:pt x="818" y="90"/>
                    </a:lnTo>
                    <a:lnTo>
                      <a:pt x="827" y="92"/>
                    </a:lnTo>
                    <a:lnTo>
                      <a:pt x="836" y="94"/>
                    </a:lnTo>
                    <a:lnTo>
                      <a:pt x="847" y="96"/>
                    </a:lnTo>
                    <a:lnTo>
                      <a:pt x="856" y="99"/>
                    </a:lnTo>
                    <a:lnTo>
                      <a:pt x="864" y="102"/>
                    </a:lnTo>
                    <a:lnTo>
                      <a:pt x="872" y="106"/>
                    </a:lnTo>
                    <a:lnTo>
                      <a:pt x="882" y="110"/>
                    </a:lnTo>
                    <a:lnTo>
                      <a:pt x="890" y="114"/>
                    </a:lnTo>
                    <a:lnTo>
                      <a:pt x="897" y="120"/>
                    </a:lnTo>
                    <a:lnTo>
                      <a:pt x="903" y="126"/>
                    </a:lnTo>
                    <a:lnTo>
                      <a:pt x="910" y="131"/>
                    </a:lnTo>
                    <a:lnTo>
                      <a:pt x="924" y="145"/>
                    </a:lnTo>
                    <a:lnTo>
                      <a:pt x="935" y="160"/>
                    </a:lnTo>
                    <a:lnTo>
                      <a:pt x="944" y="177"/>
                    </a:lnTo>
                    <a:lnTo>
                      <a:pt x="952" y="194"/>
                    </a:lnTo>
                    <a:lnTo>
                      <a:pt x="962" y="214"/>
                    </a:lnTo>
                    <a:lnTo>
                      <a:pt x="968" y="233"/>
                    </a:lnTo>
                    <a:lnTo>
                      <a:pt x="972" y="254"/>
                    </a:lnTo>
                    <a:lnTo>
                      <a:pt x="974" y="274"/>
                    </a:lnTo>
                    <a:lnTo>
                      <a:pt x="976" y="296"/>
                    </a:lnTo>
                    <a:lnTo>
                      <a:pt x="977" y="317"/>
                    </a:lnTo>
                    <a:lnTo>
                      <a:pt x="976" y="342"/>
                    </a:lnTo>
                    <a:lnTo>
                      <a:pt x="974" y="365"/>
                    </a:lnTo>
                    <a:lnTo>
                      <a:pt x="972" y="387"/>
                    </a:lnTo>
                    <a:lnTo>
                      <a:pt x="967" y="408"/>
                    </a:lnTo>
                    <a:lnTo>
                      <a:pt x="961" y="429"/>
                    </a:lnTo>
                    <a:lnTo>
                      <a:pt x="951" y="448"/>
                    </a:lnTo>
                    <a:lnTo>
                      <a:pt x="943" y="466"/>
                    </a:lnTo>
                    <a:lnTo>
                      <a:pt x="934" y="482"/>
                    </a:lnTo>
                    <a:lnTo>
                      <a:pt x="922" y="497"/>
                    </a:lnTo>
                    <a:lnTo>
                      <a:pt x="908" y="510"/>
                    </a:lnTo>
                    <a:lnTo>
                      <a:pt x="901" y="517"/>
                    </a:lnTo>
                    <a:lnTo>
                      <a:pt x="895" y="522"/>
                    </a:lnTo>
                    <a:lnTo>
                      <a:pt x="888" y="527"/>
                    </a:lnTo>
                    <a:lnTo>
                      <a:pt x="878" y="531"/>
                    </a:lnTo>
                    <a:lnTo>
                      <a:pt x="870" y="535"/>
                    </a:lnTo>
                    <a:lnTo>
                      <a:pt x="862" y="539"/>
                    </a:lnTo>
                    <a:lnTo>
                      <a:pt x="855" y="542"/>
                    </a:lnTo>
                    <a:lnTo>
                      <a:pt x="846" y="544"/>
                    </a:lnTo>
                    <a:lnTo>
                      <a:pt x="835" y="545"/>
                    </a:lnTo>
                    <a:lnTo>
                      <a:pt x="826" y="547"/>
                    </a:lnTo>
                    <a:lnTo>
                      <a:pt x="817" y="547"/>
                    </a:lnTo>
                    <a:lnTo>
                      <a:pt x="805" y="549"/>
                    </a:lnTo>
                    <a:lnTo>
                      <a:pt x="804" y="549"/>
                    </a:lnTo>
                    <a:close/>
                    <a:moveTo>
                      <a:pt x="802" y="640"/>
                    </a:moveTo>
                    <a:lnTo>
                      <a:pt x="819" y="640"/>
                    </a:lnTo>
                    <a:lnTo>
                      <a:pt x="833" y="639"/>
                    </a:lnTo>
                    <a:lnTo>
                      <a:pt x="850" y="637"/>
                    </a:lnTo>
                    <a:lnTo>
                      <a:pt x="863" y="635"/>
                    </a:lnTo>
                    <a:lnTo>
                      <a:pt x="878" y="633"/>
                    </a:lnTo>
                    <a:lnTo>
                      <a:pt x="894" y="628"/>
                    </a:lnTo>
                    <a:lnTo>
                      <a:pt x="906" y="622"/>
                    </a:lnTo>
                    <a:lnTo>
                      <a:pt x="921" y="618"/>
                    </a:lnTo>
                    <a:lnTo>
                      <a:pt x="934" y="612"/>
                    </a:lnTo>
                    <a:lnTo>
                      <a:pt x="946" y="606"/>
                    </a:lnTo>
                    <a:lnTo>
                      <a:pt x="960" y="599"/>
                    </a:lnTo>
                    <a:lnTo>
                      <a:pt x="971" y="592"/>
                    </a:lnTo>
                    <a:lnTo>
                      <a:pt x="982" y="583"/>
                    </a:lnTo>
                    <a:lnTo>
                      <a:pt x="994" y="574"/>
                    </a:lnTo>
                    <a:lnTo>
                      <a:pt x="1005" y="565"/>
                    </a:lnTo>
                    <a:lnTo>
                      <a:pt x="1013" y="555"/>
                    </a:lnTo>
                    <a:lnTo>
                      <a:pt x="1023" y="544"/>
                    </a:lnTo>
                    <a:lnTo>
                      <a:pt x="1034" y="532"/>
                    </a:lnTo>
                    <a:lnTo>
                      <a:pt x="1042" y="521"/>
                    </a:lnTo>
                    <a:lnTo>
                      <a:pt x="1050" y="508"/>
                    </a:lnTo>
                    <a:lnTo>
                      <a:pt x="1056" y="495"/>
                    </a:lnTo>
                    <a:lnTo>
                      <a:pt x="1063" y="482"/>
                    </a:lnTo>
                    <a:lnTo>
                      <a:pt x="1071" y="467"/>
                    </a:lnTo>
                    <a:lnTo>
                      <a:pt x="1077" y="452"/>
                    </a:lnTo>
                    <a:lnTo>
                      <a:pt x="1082" y="437"/>
                    </a:lnTo>
                    <a:lnTo>
                      <a:pt x="1086" y="421"/>
                    </a:lnTo>
                    <a:lnTo>
                      <a:pt x="1089" y="405"/>
                    </a:lnTo>
                    <a:lnTo>
                      <a:pt x="1092" y="387"/>
                    </a:lnTo>
                    <a:lnTo>
                      <a:pt x="1094" y="369"/>
                    </a:lnTo>
                    <a:lnTo>
                      <a:pt x="1096" y="351"/>
                    </a:lnTo>
                    <a:lnTo>
                      <a:pt x="1097" y="333"/>
                    </a:lnTo>
                    <a:lnTo>
                      <a:pt x="1097" y="313"/>
                    </a:lnTo>
                    <a:lnTo>
                      <a:pt x="1097" y="296"/>
                    </a:lnTo>
                    <a:lnTo>
                      <a:pt x="1096" y="280"/>
                    </a:lnTo>
                    <a:lnTo>
                      <a:pt x="1095" y="264"/>
                    </a:lnTo>
                    <a:lnTo>
                      <a:pt x="1093" y="250"/>
                    </a:lnTo>
                    <a:lnTo>
                      <a:pt x="1090" y="235"/>
                    </a:lnTo>
                    <a:lnTo>
                      <a:pt x="1087" y="219"/>
                    </a:lnTo>
                    <a:lnTo>
                      <a:pt x="1084" y="204"/>
                    </a:lnTo>
                    <a:lnTo>
                      <a:pt x="1079" y="189"/>
                    </a:lnTo>
                    <a:lnTo>
                      <a:pt x="1074" y="176"/>
                    </a:lnTo>
                    <a:lnTo>
                      <a:pt x="1069" y="162"/>
                    </a:lnTo>
                    <a:lnTo>
                      <a:pt x="1061" y="149"/>
                    </a:lnTo>
                    <a:lnTo>
                      <a:pt x="1054" y="137"/>
                    </a:lnTo>
                    <a:lnTo>
                      <a:pt x="1048" y="123"/>
                    </a:lnTo>
                    <a:lnTo>
                      <a:pt x="1040" y="113"/>
                    </a:lnTo>
                    <a:lnTo>
                      <a:pt x="1032" y="102"/>
                    </a:lnTo>
                    <a:lnTo>
                      <a:pt x="1021" y="90"/>
                    </a:lnTo>
                    <a:lnTo>
                      <a:pt x="1013" y="80"/>
                    </a:lnTo>
                    <a:lnTo>
                      <a:pt x="1003" y="71"/>
                    </a:lnTo>
                    <a:lnTo>
                      <a:pt x="991" y="62"/>
                    </a:lnTo>
                    <a:lnTo>
                      <a:pt x="980" y="51"/>
                    </a:lnTo>
                    <a:lnTo>
                      <a:pt x="970" y="44"/>
                    </a:lnTo>
                    <a:lnTo>
                      <a:pt x="958" y="37"/>
                    </a:lnTo>
                    <a:lnTo>
                      <a:pt x="944" y="30"/>
                    </a:lnTo>
                    <a:lnTo>
                      <a:pt x="933" y="24"/>
                    </a:lnTo>
                    <a:lnTo>
                      <a:pt x="917" y="20"/>
                    </a:lnTo>
                    <a:lnTo>
                      <a:pt x="904" y="12"/>
                    </a:lnTo>
                    <a:lnTo>
                      <a:pt x="891" y="9"/>
                    </a:lnTo>
                    <a:lnTo>
                      <a:pt x="874" y="6"/>
                    </a:lnTo>
                    <a:lnTo>
                      <a:pt x="859" y="3"/>
                    </a:lnTo>
                    <a:lnTo>
                      <a:pt x="845" y="2"/>
                    </a:lnTo>
                    <a:lnTo>
                      <a:pt x="827" y="0"/>
                    </a:lnTo>
                    <a:lnTo>
                      <a:pt x="812" y="0"/>
                    </a:lnTo>
                    <a:lnTo>
                      <a:pt x="794" y="0"/>
                    </a:lnTo>
                    <a:lnTo>
                      <a:pt x="779" y="2"/>
                    </a:lnTo>
                    <a:lnTo>
                      <a:pt x="762" y="3"/>
                    </a:lnTo>
                    <a:lnTo>
                      <a:pt x="747" y="6"/>
                    </a:lnTo>
                    <a:lnTo>
                      <a:pt x="734" y="9"/>
                    </a:lnTo>
                    <a:lnTo>
                      <a:pt x="718" y="12"/>
                    </a:lnTo>
                    <a:lnTo>
                      <a:pt x="705" y="20"/>
                    </a:lnTo>
                    <a:lnTo>
                      <a:pt x="690" y="24"/>
                    </a:lnTo>
                    <a:lnTo>
                      <a:pt x="677" y="30"/>
                    </a:lnTo>
                    <a:lnTo>
                      <a:pt x="666" y="37"/>
                    </a:lnTo>
                    <a:lnTo>
                      <a:pt x="652" y="44"/>
                    </a:lnTo>
                    <a:lnTo>
                      <a:pt x="640" y="51"/>
                    </a:lnTo>
                    <a:lnTo>
                      <a:pt x="630" y="62"/>
                    </a:lnTo>
                    <a:lnTo>
                      <a:pt x="617" y="71"/>
                    </a:lnTo>
                    <a:lnTo>
                      <a:pt x="607" y="80"/>
                    </a:lnTo>
                    <a:lnTo>
                      <a:pt x="597" y="92"/>
                    </a:lnTo>
                    <a:lnTo>
                      <a:pt x="589" y="102"/>
                    </a:lnTo>
                    <a:lnTo>
                      <a:pt x="578" y="114"/>
                    </a:lnTo>
                    <a:lnTo>
                      <a:pt x="570" y="126"/>
                    </a:lnTo>
                    <a:lnTo>
                      <a:pt x="562" y="139"/>
                    </a:lnTo>
                    <a:lnTo>
                      <a:pt x="555" y="151"/>
                    </a:lnTo>
                    <a:lnTo>
                      <a:pt x="550" y="165"/>
                    </a:lnTo>
                    <a:lnTo>
                      <a:pt x="542" y="179"/>
                    </a:lnTo>
                    <a:lnTo>
                      <a:pt x="536" y="194"/>
                    </a:lnTo>
                    <a:lnTo>
                      <a:pt x="531" y="208"/>
                    </a:lnTo>
                    <a:lnTo>
                      <a:pt x="527" y="223"/>
                    </a:lnTo>
                    <a:lnTo>
                      <a:pt x="524" y="240"/>
                    </a:lnTo>
                    <a:lnTo>
                      <a:pt x="521" y="256"/>
                    </a:lnTo>
                    <a:lnTo>
                      <a:pt x="518" y="272"/>
                    </a:lnTo>
                    <a:lnTo>
                      <a:pt x="517" y="290"/>
                    </a:lnTo>
                    <a:lnTo>
                      <a:pt x="517" y="307"/>
                    </a:lnTo>
                    <a:lnTo>
                      <a:pt x="516" y="325"/>
                    </a:lnTo>
                    <a:lnTo>
                      <a:pt x="517" y="342"/>
                    </a:lnTo>
                    <a:lnTo>
                      <a:pt x="517" y="358"/>
                    </a:lnTo>
                    <a:lnTo>
                      <a:pt x="518" y="373"/>
                    </a:lnTo>
                    <a:lnTo>
                      <a:pt x="520" y="390"/>
                    </a:lnTo>
                    <a:lnTo>
                      <a:pt x="523" y="405"/>
                    </a:lnTo>
                    <a:lnTo>
                      <a:pt x="526" y="421"/>
                    </a:lnTo>
                    <a:lnTo>
                      <a:pt x="530" y="435"/>
                    </a:lnTo>
                    <a:lnTo>
                      <a:pt x="535" y="451"/>
                    </a:lnTo>
                    <a:lnTo>
                      <a:pt x="540" y="464"/>
                    </a:lnTo>
                    <a:lnTo>
                      <a:pt x="548" y="478"/>
                    </a:lnTo>
                    <a:lnTo>
                      <a:pt x="554" y="491"/>
                    </a:lnTo>
                    <a:lnTo>
                      <a:pt x="559" y="504"/>
                    </a:lnTo>
                    <a:lnTo>
                      <a:pt x="567" y="517"/>
                    </a:lnTo>
                    <a:lnTo>
                      <a:pt x="575" y="528"/>
                    </a:lnTo>
                    <a:lnTo>
                      <a:pt x="585" y="539"/>
                    </a:lnTo>
                    <a:lnTo>
                      <a:pt x="593" y="551"/>
                    </a:lnTo>
                    <a:lnTo>
                      <a:pt x="602" y="561"/>
                    </a:lnTo>
                    <a:lnTo>
                      <a:pt x="612" y="570"/>
                    </a:lnTo>
                    <a:lnTo>
                      <a:pt x="624" y="579"/>
                    </a:lnTo>
                    <a:lnTo>
                      <a:pt x="634" y="586"/>
                    </a:lnTo>
                    <a:lnTo>
                      <a:pt x="645" y="596"/>
                    </a:lnTo>
                    <a:lnTo>
                      <a:pt x="659" y="603"/>
                    </a:lnTo>
                    <a:lnTo>
                      <a:pt x="670" y="610"/>
                    </a:lnTo>
                    <a:lnTo>
                      <a:pt x="682" y="616"/>
                    </a:lnTo>
                    <a:lnTo>
                      <a:pt x="697" y="620"/>
                    </a:lnTo>
                    <a:lnTo>
                      <a:pt x="710" y="628"/>
                    </a:lnTo>
                    <a:lnTo>
                      <a:pt x="724" y="631"/>
                    </a:lnTo>
                    <a:lnTo>
                      <a:pt x="740" y="634"/>
                    </a:lnTo>
                    <a:lnTo>
                      <a:pt x="753" y="637"/>
                    </a:lnTo>
                    <a:lnTo>
                      <a:pt x="770" y="639"/>
                    </a:lnTo>
                    <a:lnTo>
                      <a:pt x="785" y="640"/>
                    </a:lnTo>
                    <a:lnTo>
                      <a:pt x="801" y="640"/>
                    </a:lnTo>
                    <a:lnTo>
                      <a:pt x="802" y="640"/>
                    </a:lnTo>
                    <a:close/>
                    <a:moveTo>
                      <a:pt x="458" y="522"/>
                    </a:moveTo>
                    <a:lnTo>
                      <a:pt x="447" y="527"/>
                    </a:lnTo>
                    <a:lnTo>
                      <a:pt x="435" y="531"/>
                    </a:lnTo>
                    <a:lnTo>
                      <a:pt x="418" y="535"/>
                    </a:lnTo>
                    <a:lnTo>
                      <a:pt x="403" y="538"/>
                    </a:lnTo>
                    <a:lnTo>
                      <a:pt x="386" y="541"/>
                    </a:lnTo>
                    <a:lnTo>
                      <a:pt x="370" y="543"/>
                    </a:lnTo>
                    <a:lnTo>
                      <a:pt x="352" y="544"/>
                    </a:lnTo>
                    <a:lnTo>
                      <a:pt x="335" y="544"/>
                    </a:lnTo>
                    <a:lnTo>
                      <a:pt x="324" y="544"/>
                    </a:lnTo>
                    <a:lnTo>
                      <a:pt x="310" y="543"/>
                    </a:lnTo>
                    <a:lnTo>
                      <a:pt x="298" y="542"/>
                    </a:lnTo>
                    <a:lnTo>
                      <a:pt x="288" y="540"/>
                    </a:lnTo>
                    <a:lnTo>
                      <a:pt x="275" y="538"/>
                    </a:lnTo>
                    <a:lnTo>
                      <a:pt x="265" y="536"/>
                    </a:lnTo>
                    <a:lnTo>
                      <a:pt x="254" y="533"/>
                    </a:lnTo>
                    <a:lnTo>
                      <a:pt x="243" y="529"/>
                    </a:lnTo>
                    <a:lnTo>
                      <a:pt x="234" y="526"/>
                    </a:lnTo>
                    <a:lnTo>
                      <a:pt x="225" y="521"/>
                    </a:lnTo>
                    <a:lnTo>
                      <a:pt x="216" y="516"/>
                    </a:lnTo>
                    <a:lnTo>
                      <a:pt x="207" y="510"/>
                    </a:lnTo>
                    <a:lnTo>
                      <a:pt x="198" y="504"/>
                    </a:lnTo>
                    <a:lnTo>
                      <a:pt x="191" y="498"/>
                    </a:lnTo>
                    <a:lnTo>
                      <a:pt x="183" y="491"/>
                    </a:lnTo>
                    <a:lnTo>
                      <a:pt x="177" y="485"/>
                    </a:lnTo>
                    <a:lnTo>
                      <a:pt x="169" y="477"/>
                    </a:lnTo>
                    <a:lnTo>
                      <a:pt x="163" y="469"/>
                    </a:lnTo>
                    <a:lnTo>
                      <a:pt x="157" y="461"/>
                    </a:lnTo>
                    <a:lnTo>
                      <a:pt x="152" y="452"/>
                    </a:lnTo>
                    <a:lnTo>
                      <a:pt x="147" y="443"/>
                    </a:lnTo>
                    <a:lnTo>
                      <a:pt x="142" y="433"/>
                    </a:lnTo>
                    <a:lnTo>
                      <a:pt x="138" y="424"/>
                    </a:lnTo>
                    <a:lnTo>
                      <a:pt x="135" y="414"/>
                    </a:lnTo>
                    <a:lnTo>
                      <a:pt x="127" y="392"/>
                    </a:lnTo>
                    <a:lnTo>
                      <a:pt x="123" y="371"/>
                    </a:lnTo>
                    <a:lnTo>
                      <a:pt x="120" y="346"/>
                    </a:lnTo>
                    <a:lnTo>
                      <a:pt x="119" y="321"/>
                    </a:lnTo>
                    <a:lnTo>
                      <a:pt x="119" y="308"/>
                    </a:lnTo>
                    <a:lnTo>
                      <a:pt x="120" y="295"/>
                    </a:lnTo>
                    <a:lnTo>
                      <a:pt x="122" y="281"/>
                    </a:lnTo>
                    <a:lnTo>
                      <a:pt x="123" y="269"/>
                    </a:lnTo>
                    <a:lnTo>
                      <a:pt x="125" y="257"/>
                    </a:lnTo>
                    <a:lnTo>
                      <a:pt x="128" y="245"/>
                    </a:lnTo>
                    <a:lnTo>
                      <a:pt x="131" y="235"/>
                    </a:lnTo>
                    <a:lnTo>
                      <a:pt x="136" y="223"/>
                    </a:lnTo>
                    <a:lnTo>
                      <a:pt x="140" y="213"/>
                    </a:lnTo>
                    <a:lnTo>
                      <a:pt x="145" y="203"/>
                    </a:lnTo>
                    <a:lnTo>
                      <a:pt x="149" y="193"/>
                    </a:lnTo>
                    <a:lnTo>
                      <a:pt x="155" y="184"/>
                    </a:lnTo>
                    <a:lnTo>
                      <a:pt x="160" y="176"/>
                    </a:lnTo>
                    <a:lnTo>
                      <a:pt x="167" y="167"/>
                    </a:lnTo>
                    <a:lnTo>
                      <a:pt x="174" y="159"/>
                    </a:lnTo>
                    <a:lnTo>
                      <a:pt x="181" y="152"/>
                    </a:lnTo>
                    <a:lnTo>
                      <a:pt x="188" y="145"/>
                    </a:lnTo>
                    <a:lnTo>
                      <a:pt x="196" y="139"/>
                    </a:lnTo>
                    <a:lnTo>
                      <a:pt x="204" y="132"/>
                    </a:lnTo>
                    <a:lnTo>
                      <a:pt x="213" y="126"/>
                    </a:lnTo>
                    <a:lnTo>
                      <a:pt x="221" y="121"/>
                    </a:lnTo>
                    <a:lnTo>
                      <a:pt x="230" y="117"/>
                    </a:lnTo>
                    <a:lnTo>
                      <a:pt x="239" y="112"/>
                    </a:lnTo>
                    <a:lnTo>
                      <a:pt x="250" y="109"/>
                    </a:lnTo>
                    <a:lnTo>
                      <a:pt x="270" y="102"/>
                    </a:lnTo>
                    <a:lnTo>
                      <a:pt x="291" y="98"/>
                    </a:lnTo>
                    <a:lnTo>
                      <a:pt x="313" y="94"/>
                    </a:lnTo>
                    <a:lnTo>
                      <a:pt x="337" y="94"/>
                    </a:lnTo>
                    <a:lnTo>
                      <a:pt x="355" y="94"/>
                    </a:lnTo>
                    <a:lnTo>
                      <a:pt x="373" y="96"/>
                    </a:lnTo>
                    <a:lnTo>
                      <a:pt x="389" y="98"/>
                    </a:lnTo>
                    <a:lnTo>
                      <a:pt x="405" y="101"/>
                    </a:lnTo>
                    <a:lnTo>
                      <a:pt x="420" y="105"/>
                    </a:lnTo>
                    <a:lnTo>
                      <a:pt x="435" y="109"/>
                    </a:lnTo>
                    <a:lnTo>
                      <a:pt x="446" y="113"/>
                    </a:lnTo>
                    <a:lnTo>
                      <a:pt x="457" y="118"/>
                    </a:lnTo>
                    <a:lnTo>
                      <a:pt x="482" y="28"/>
                    </a:lnTo>
                    <a:lnTo>
                      <a:pt x="474" y="24"/>
                    </a:lnTo>
                    <a:lnTo>
                      <a:pt x="459" y="20"/>
                    </a:lnTo>
                    <a:lnTo>
                      <a:pt x="444" y="12"/>
                    </a:lnTo>
                    <a:lnTo>
                      <a:pt x="426" y="9"/>
                    </a:lnTo>
                    <a:lnTo>
                      <a:pt x="406" y="6"/>
                    </a:lnTo>
                    <a:lnTo>
                      <a:pt x="383" y="3"/>
                    </a:lnTo>
                    <a:lnTo>
                      <a:pt x="360" y="1"/>
                    </a:lnTo>
                    <a:lnTo>
                      <a:pt x="332" y="0"/>
                    </a:lnTo>
                    <a:lnTo>
                      <a:pt x="314" y="1"/>
                    </a:lnTo>
                    <a:lnTo>
                      <a:pt x="297" y="2"/>
                    </a:lnTo>
                    <a:lnTo>
                      <a:pt x="280" y="4"/>
                    </a:lnTo>
                    <a:lnTo>
                      <a:pt x="263" y="6"/>
                    </a:lnTo>
                    <a:lnTo>
                      <a:pt x="248" y="9"/>
                    </a:lnTo>
                    <a:lnTo>
                      <a:pt x="231" y="12"/>
                    </a:lnTo>
                    <a:lnTo>
                      <a:pt x="216" y="17"/>
                    </a:lnTo>
                    <a:lnTo>
                      <a:pt x="200" y="23"/>
                    </a:lnTo>
                    <a:lnTo>
                      <a:pt x="185" y="29"/>
                    </a:lnTo>
                    <a:lnTo>
                      <a:pt x="173" y="35"/>
                    </a:lnTo>
                    <a:lnTo>
                      <a:pt x="157" y="42"/>
                    </a:lnTo>
                    <a:lnTo>
                      <a:pt x="144" y="50"/>
                    </a:lnTo>
                    <a:lnTo>
                      <a:pt x="130" y="59"/>
                    </a:lnTo>
                    <a:lnTo>
                      <a:pt x="118" y="68"/>
                    </a:lnTo>
                    <a:lnTo>
                      <a:pt x="107" y="77"/>
                    </a:lnTo>
                    <a:lnTo>
                      <a:pt x="94" y="87"/>
                    </a:lnTo>
                    <a:lnTo>
                      <a:pt x="84" y="99"/>
                    </a:lnTo>
                    <a:lnTo>
                      <a:pt x="74" y="110"/>
                    </a:lnTo>
                    <a:lnTo>
                      <a:pt x="65" y="121"/>
                    </a:lnTo>
                    <a:lnTo>
                      <a:pt x="55" y="135"/>
                    </a:lnTo>
                    <a:lnTo>
                      <a:pt x="47" y="148"/>
                    </a:lnTo>
                    <a:lnTo>
                      <a:pt x="39" y="162"/>
                    </a:lnTo>
                    <a:lnTo>
                      <a:pt x="32" y="176"/>
                    </a:lnTo>
                    <a:lnTo>
                      <a:pt x="26" y="189"/>
                    </a:lnTo>
                    <a:lnTo>
                      <a:pt x="19" y="205"/>
                    </a:lnTo>
                    <a:lnTo>
                      <a:pt x="14" y="222"/>
                    </a:lnTo>
                    <a:lnTo>
                      <a:pt x="10" y="238"/>
                    </a:lnTo>
                    <a:lnTo>
                      <a:pt x="6" y="255"/>
                    </a:lnTo>
                    <a:lnTo>
                      <a:pt x="4" y="272"/>
                    </a:lnTo>
                    <a:lnTo>
                      <a:pt x="2" y="290"/>
                    </a:lnTo>
                    <a:lnTo>
                      <a:pt x="1" y="308"/>
                    </a:lnTo>
                    <a:lnTo>
                      <a:pt x="0" y="328"/>
                    </a:lnTo>
                    <a:lnTo>
                      <a:pt x="1" y="345"/>
                    </a:lnTo>
                    <a:lnTo>
                      <a:pt x="2" y="362"/>
                    </a:lnTo>
                    <a:lnTo>
                      <a:pt x="3" y="379"/>
                    </a:lnTo>
                    <a:lnTo>
                      <a:pt x="6" y="394"/>
                    </a:lnTo>
                    <a:lnTo>
                      <a:pt x="9" y="412"/>
                    </a:lnTo>
                    <a:lnTo>
                      <a:pt x="12" y="426"/>
                    </a:lnTo>
                    <a:lnTo>
                      <a:pt x="16" y="441"/>
                    </a:lnTo>
                    <a:lnTo>
                      <a:pt x="22" y="456"/>
                    </a:lnTo>
                    <a:lnTo>
                      <a:pt x="28" y="469"/>
                    </a:lnTo>
                    <a:lnTo>
                      <a:pt x="34" y="483"/>
                    </a:lnTo>
                    <a:lnTo>
                      <a:pt x="41" y="496"/>
                    </a:lnTo>
                    <a:lnTo>
                      <a:pt x="48" y="508"/>
                    </a:lnTo>
                    <a:lnTo>
                      <a:pt x="56" y="521"/>
                    </a:lnTo>
                    <a:lnTo>
                      <a:pt x="66" y="533"/>
                    </a:lnTo>
                    <a:lnTo>
                      <a:pt x="75" y="543"/>
                    </a:lnTo>
                    <a:lnTo>
                      <a:pt x="84" y="555"/>
                    </a:lnTo>
                    <a:lnTo>
                      <a:pt x="95" y="564"/>
                    </a:lnTo>
                    <a:lnTo>
                      <a:pt x="106" y="573"/>
                    </a:lnTo>
                    <a:lnTo>
                      <a:pt x="118" y="582"/>
                    </a:lnTo>
                    <a:lnTo>
                      <a:pt x="130" y="592"/>
                    </a:lnTo>
                    <a:lnTo>
                      <a:pt x="143" y="598"/>
                    </a:lnTo>
                    <a:lnTo>
                      <a:pt x="156" y="605"/>
                    </a:lnTo>
                    <a:lnTo>
                      <a:pt x="169" y="611"/>
                    </a:lnTo>
                    <a:lnTo>
                      <a:pt x="184" y="617"/>
                    </a:lnTo>
                    <a:lnTo>
                      <a:pt x="199" y="622"/>
                    </a:lnTo>
                    <a:lnTo>
                      <a:pt x="215" y="628"/>
                    </a:lnTo>
                    <a:lnTo>
                      <a:pt x="230" y="631"/>
                    </a:lnTo>
                    <a:lnTo>
                      <a:pt x="248" y="634"/>
                    </a:lnTo>
                    <a:lnTo>
                      <a:pt x="263" y="636"/>
                    </a:lnTo>
                    <a:lnTo>
                      <a:pt x="280" y="638"/>
                    </a:lnTo>
                    <a:lnTo>
                      <a:pt x="298" y="639"/>
                    </a:lnTo>
                    <a:lnTo>
                      <a:pt x="316" y="640"/>
                    </a:lnTo>
                    <a:lnTo>
                      <a:pt x="344" y="639"/>
                    </a:lnTo>
                    <a:lnTo>
                      <a:pt x="370" y="637"/>
                    </a:lnTo>
                    <a:lnTo>
                      <a:pt x="393" y="634"/>
                    </a:lnTo>
                    <a:lnTo>
                      <a:pt x="415" y="631"/>
                    </a:lnTo>
                    <a:lnTo>
                      <a:pt x="436" y="628"/>
                    </a:lnTo>
                    <a:lnTo>
                      <a:pt x="451" y="620"/>
                    </a:lnTo>
                    <a:lnTo>
                      <a:pt x="465" y="616"/>
                    </a:lnTo>
                    <a:lnTo>
                      <a:pt x="479" y="611"/>
                    </a:lnTo>
                    <a:lnTo>
                      <a:pt x="458" y="522"/>
                    </a:lnTo>
                    <a:close/>
                  </a:path>
                </a:pathLst>
              </a:custGeom>
              <a:solidFill>
                <a:srgbClr val="FEFEFE"/>
              </a:solidFill>
              <a:ln w="9525">
                <a:noFill/>
                <a:round/>
                <a:headEnd/>
                <a:tailEnd/>
              </a:ln>
            </p:spPr>
            <p:txBody>
              <a:bodyPr/>
              <a:lstStyle/>
              <a:p>
                <a:endParaRPr lang="en-GB" dirty="0"/>
              </a:p>
            </p:txBody>
          </p:sp>
          <p:sp>
            <p:nvSpPr>
              <p:cNvPr id="2067" name="Freeform 19"/>
              <p:cNvSpPr>
                <a:spLocks noEditPoints="1"/>
              </p:cNvSpPr>
              <p:nvPr userDrawn="1"/>
            </p:nvSpPr>
            <p:spPr bwMode="auto">
              <a:xfrm>
                <a:off x="265" y="272"/>
                <a:ext cx="311" cy="78"/>
              </a:xfrm>
              <a:custGeom>
                <a:avLst/>
                <a:gdLst>
                  <a:gd name="T0" fmla="*/ 597 w 2488"/>
                  <a:gd name="T1" fmla="*/ 180 h 625"/>
                  <a:gd name="T2" fmla="*/ 597 w 2488"/>
                  <a:gd name="T3" fmla="*/ 0 h 625"/>
                  <a:gd name="T4" fmla="*/ 523 w 2488"/>
                  <a:gd name="T5" fmla="*/ 0 h 625"/>
                  <a:gd name="T6" fmla="*/ 448 w 2488"/>
                  <a:gd name="T7" fmla="*/ 0 h 625"/>
                  <a:gd name="T8" fmla="*/ 374 w 2488"/>
                  <a:gd name="T9" fmla="*/ 0 h 625"/>
                  <a:gd name="T10" fmla="*/ 299 w 2488"/>
                  <a:gd name="T11" fmla="*/ 0 h 625"/>
                  <a:gd name="T12" fmla="*/ 224 w 2488"/>
                  <a:gd name="T13" fmla="*/ 0 h 625"/>
                  <a:gd name="T14" fmla="*/ 150 w 2488"/>
                  <a:gd name="T15" fmla="*/ 0 h 625"/>
                  <a:gd name="T16" fmla="*/ 75 w 2488"/>
                  <a:gd name="T17" fmla="*/ 0 h 625"/>
                  <a:gd name="T18" fmla="*/ 0 w 2488"/>
                  <a:gd name="T19" fmla="*/ 0 h 625"/>
                  <a:gd name="T20" fmla="*/ 0 w 2488"/>
                  <a:gd name="T21" fmla="*/ 180 h 625"/>
                  <a:gd name="T22" fmla="*/ 176 w 2488"/>
                  <a:gd name="T23" fmla="*/ 180 h 625"/>
                  <a:gd name="T24" fmla="*/ 176 w 2488"/>
                  <a:gd name="T25" fmla="*/ 625 h 625"/>
                  <a:gd name="T26" fmla="*/ 422 w 2488"/>
                  <a:gd name="T27" fmla="*/ 625 h 625"/>
                  <a:gd name="T28" fmla="*/ 422 w 2488"/>
                  <a:gd name="T29" fmla="*/ 180 h 625"/>
                  <a:gd name="T30" fmla="*/ 597 w 2488"/>
                  <a:gd name="T31" fmla="*/ 180 h 625"/>
                  <a:gd name="T32" fmla="*/ 906 w 2488"/>
                  <a:gd name="T33" fmla="*/ 251 h 625"/>
                  <a:gd name="T34" fmla="*/ 780 w 2488"/>
                  <a:gd name="T35" fmla="*/ 625 h 625"/>
                  <a:gd name="T36" fmla="*/ 538 w 2488"/>
                  <a:gd name="T37" fmla="*/ 625 h 625"/>
                  <a:gd name="T38" fmla="*/ 775 w 2488"/>
                  <a:gd name="T39" fmla="*/ 0 h 625"/>
                  <a:gd name="T40" fmla="*/ 808 w 2488"/>
                  <a:gd name="T41" fmla="*/ 0 h 625"/>
                  <a:gd name="T42" fmla="*/ 840 w 2488"/>
                  <a:gd name="T43" fmla="*/ 0 h 625"/>
                  <a:gd name="T44" fmla="*/ 873 w 2488"/>
                  <a:gd name="T45" fmla="*/ 0 h 625"/>
                  <a:gd name="T46" fmla="*/ 906 w 2488"/>
                  <a:gd name="T47" fmla="*/ 0 h 625"/>
                  <a:gd name="T48" fmla="*/ 938 w 2488"/>
                  <a:gd name="T49" fmla="*/ 0 h 625"/>
                  <a:gd name="T50" fmla="*/ 971 w 2488"/>
                  <a:gd name="T51" fmla="*/ 0 h 625"/>
                  <a:gd name="T52" fmla="*/ 1004 w 2488"/>
                  <a:gd name="T53" fmla="*/ 0 h 625"/>
                  <a:gd name="T54" fmla="*/ 1037 w 2488"/>
                  <a:gd name="T55" fmla="*/ 0 h 625"/>
                  <a:gd name="T56" fmla="*/ 1273 w 2488"/>
                  <a:gd name="T57" fmla="*/ 625 h 625"/>
                  <a:gd name="T58" fmla="*/ 1032 w 2488"/>
                  <a:gd name="T59" fmla="*/ 625 h 625"/>
                  <a:gd name="T60" fmla="*/ 906 w 2488"/>
                  <a:gd name="T61" fmla="*/ 251 h 625"/>
                  <a:gd name="T62" fmla="*/ 1811 w 2488"/>
                  <a:gd name="T63" fmla="*/ 180 h 625"/>
                  <a:gd name="T64" fmla="*/ 1811 w 2488"/>
                  <a:gd name="T65" fmla="*/ 0 h 625"/>
                  <a:gd name="T66" fmla="*/ 1738 w 2488"/>
                  <a:gd name="T67" fmla="*/ 0 h 625"/>
                  <a:gd name="T68" fmla="*/ 1662 w 2488"/>
                  <a:gd name="T69" fmla="*/ 0 h 625"/>
                  <a:gd name="T70" fmla="*/ 1589 w 2488"/>
                  <a:gd name="T71" fmla="*/ 0 h 625"/>
                  <a:gd name="T72" fmla="*/ 1514 w 2488"/>
                  <a:gd name="T73" fmla="*/ 0 h 625"/>
                  <a:gd name="T74" fmla="*/ 1439 w 2488"/>
                  <a:gd name="T75" fmla="*/ 0 h 625"/>
                  <a:gd name="T76" fmla="*/ 1365 w 2488"/>
                  <a:gd name="T77" fmla="*/ 0 h 625"/>
                  <a:gd name="T78" fmla="*/ 1290 w 2488"/>
                  <a:gd name="T79" fmla="*/ 0 h 625"/>
                  <a:gd name="T80" fmla="*/ 1215 w 2488"/>
                  <a:gd name="T81" fmla="*/ 0 h 625"/>
                  <a:gd name="T82" fmla="*/ 1215 w 2488"/>
                  <a:gd name="T83" fmla="*/ 180 h 625"/>
                  <a:gd name="T84" fmla="*/ 1389 w 2488"/>
                  <a:gd name="T85" fmla="*/ 180 h 625"/>
                  <a:gd name="T86" fmla="*/ 1389 w 2488"/>
                  <a:gd name="T87" fmla="*/ 625 h 625"/>
                  <a:gd name="T88" fmla="*/ 1637 w 2488"/>
                  <a:gd name="T89" fmla="*/ 625 h 625"/>
                  <a:gd name="T90" fmla="*/ 1637 w 2488"/>
                  <a:gd name="T91" fmla="*/ 180 h 625"/>
                  <a:gd name="T92" fmla="*/ 1811 w 2488"/>
                  <a:gd name="T93" fmla="*/ 180 h 625"/>
                  <a:gd name="T94" fmla="*/ 2121 w 2488"/>
                  <a:gd name="T95" fmla="*/ 251 h 625"/>
                  <a:gd name="T96" fmla="*/ 1993 w 2488"/>
                  <a:gd name="T97" fmla="*/ 625 h 625"/>
                  <a:gd name="T98" fmla="*/ 1752 w 2488"/>
                  <a:gd name="T99" fmla="*/ 625 h 625"/>
                  <a:gd name="T100" fmla="*/ 1988 w 2488"/>
                  <a:gd name="T101" fmla="*/ 0 h 625"/>
                  <a:gd name="T102" fmla="*/ 2021 w 2488"/>
                  <a:gd name="T103" fmla="*/ 0 h 625"/>
                  <a:gd name="T104" fmla="*/ 2055 w 2488"/>
                  <a:gd name="T105" fmla="*/ 0 h 625"/>
                  <a:gd name="T106" fmla="*/ 2088 w 2488"/>
                  <a:gd name="T107" fmla="*/ 0 h 625"/>
                  <a:gd name="T108" fmla="*/ 2121 w 2488"/>
                  <a:gd name="T109" fmla="*/ 0 h 625"/>
                  <a:gd name="T110" fmla="*/ 2153 w 2488"/>
                  <a:gd name="T111" fmla="*/ 0 h 625"/>
                  <a:gd name="T112" fmla="*/ 2185 w 2488"/>
                  <a:gd name="T113" fmla="*/ 0 h 625"/>
                  <a:gd name="T114" fmla="*/ 2217 w 2488"/>
                  <a:gd name="T115" fmla="*/ 0 h 625"/>
                  <a:gd name="T116" fmla="*/ 2250 w 2488"/>
                  <a:gd name="T117" fmla="*/ 0 h 625"/>
                  <a:gd name="T118" fmla="*/ 2488 w 2488"/>
                  <a:gd name="T119" fmla="*/ 625 h 625"/>
                  <a:gd name="T120" fmla="*/ 2245 w 2488"/>
                  <a:gd name="T121" fmla="*/ 625 h 625"/>
                  <a:gd name="T122" fmla="*/ 2121 w 2488"/>
                  <a:gd name="T123" fmla="*/ 251 h 6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8" h="625">
                    <a:moveTo>
                      <a:pt x="597" y="180"/>
                    </a:moveTo>
                    <a:lnTo>
                      <a:pt x="597" y="0"/>
                    </a:lnTo>
                    <a:lnTo>
                      <a:pt x="523" y="0"/>
                    </a:lnTo>
                    <a:lnTo>
                      <a:pt x="448" y="0"/>
                    </a:lnTo>
                    <a:lnTo>
                      <a:pt x="374" y="0"/>
                    </a:lnTo>
                    <a:lnTo>
                      <a:pt x="299" y="0"/>
                    </a:lnTo>
                    <a:lnTo>
                      <a:pt x="224" y="0"/>
                    </a:lnTo>
                    <a:lnTo>
                      <a:pt x="150" y="0"/>
                    </a:lnTo>
                    <a:lnTo>
                      <a:pt x="75" y="0"/>
                    </a:lnTo>
                    <a:lnTo>
                      <a:pt x="0" y="0"/>
                    </a:lnTo>
                    <a:lnTo>
                      <a:pt x="0" y="180"/>
                    </a:lnTo>
                    <a:lnTo>
                      <a:pt x="176" y="180"/>
                    </a:lnTo>
                    <a:lnTo>
                      <a:pt x="176" y="625"/>
                    </a:lnTo>
                    <a:lnTo>
                      <a:pt x="422" y="625"/>
                    </a:lnTo>
                    <a:lnTo>
                      <a:pt x="422" y="180"/>
                    </a:lnTo>
                    <a:lnTo>
                      <a:pt x="597" y="180"/>
                    </a:lnTo>
                    <a:close/>
                    <a:moveTo>
                      <a:pt x="906" y="251"/>
                    </a:moveTo>
                    <a:lnTo>
                      <a:pt x="780" y="625"/>
                    </a:lnTo>
                    <a:lnTo>
                      <a:pt x="538" y="625"/>
                    </a:lnTo>
                    <a:lnTo>
                      <a:pt x="775" y="0"/>
                    </a:lnTo>
                    <a:lnTo>
                      <a:pt x="808" y="0"/>
                    </a:lnTo>
                    <a:lnTo>
                      <a:pt x="840" y="0"/>
                    </a:lnTo>
                    <a:lnTo>
                      <a:pt x="873" y="0"/>
                    </a:lnTo>
                    <a:lnTo>
                      <a:pt x="906" y="0"/>
                    </a:lnTo>
                    <a:lnTo>
                      <a:pt x="938" y="0"/>
                    </a:lnTo>
                    <a:lnTo>
                      <a:pt x="971" y="0"/>
                    </a:lnTo>
                    <a:lnTo>
                      <a:pt x="1004" y="0"/>
                    </a:lnTo>
                    <a:lnTo>
                      <a:pt x="1037" y="0"/>
                    </a:lnTo>
                    <a:lnTo>
                      <a:pt x="1273" y="625"/>
                    </a:lnTo>
                    <a:lnTo>
                      <a:pt x="1032" y="625"/>
                    </a:lnTo>
                    <a:lnTo>
                      <a:pt x="906" y="251"/>
                    </a:lnTo>
                    <a:close/>
                    <a:moveTo>
                      <a:pt x="1811" y="180"/>
                    </a:moveTo>
                    <a:lnTo>
                      <a:pt x="1811" y="0"/>
                    </a:lnTo>
                    <a:lnTo>
                      <a:pt x="1738" y="0"/>
                    </a:lnTo>
                    <a:lnTo>
                      <a:pt x="1662" y="0"/>
                    </a:lnTo>
                    <a:lnTo>
                      <a:pt x="1589" y="0"/>
                    </a:lnTo>
                    <a:lnTo>
                      <a:pt x="1514" y="0"/>
                    </a:lnTo>
                    <a:lnTo>
                      <a:pt x="1439" y="0"/>
                    </a:lnTo>
                    <a:lnTo>
                      <a:pt x="1365" y="0"/>
                    </a:lnTo>
                    <a:lnTo>
                      <a:pt x="1290" y="0"/>
                    </a:lnTo>
                    <a:lnTo>
                      <a:pt x="1215" y="0"/>
                    </a:lnTo>
                    <a:lnTo>
                      <a:pt x="1215" y="180"/>
                    </a:lnTo>
                    <a:lnTo>
                      <a:pt x="1389" y="180"/>
                    </a:lnTo>
                    <a:lnTo>
                      <a:pt x="1389" y="625"/>
                    </a:lnTo>
                    <a:lnTo>
                      <a:pt x="1637" y="625"/>
                    </a:lnTo>
                    <a:lnTo>
                      <a:pt x="1637" y="180"/>
                    </a:lnTo>
                    <a:lnTo>
                      <a:pt x="1811" y="180"/>
                    </a:lnTo>
                    <a:close/>
                    <a:moveTo>
                      <a:pt x="2121" y="251"/>
                    </a:moveTo>
                    <a:lnTo>
                      <a:pt x="1993" y="625"/>
                    </a:lnTo>
                    <a:lnTo>
                      <a:pt x="1752" y="625"/>
                    </a:lnTo>
                    <a:lnTo>
                      <a:pt x="1988" y="0"/>
                    </a:lnTo>
                    <a:lnTo>
                      <a:pt x="2021" y="0"/>
                    </a:lnTo>
                    <a:lnTo>
                      <a:pt x="2055" y="0"/>
                    </a:lnTo>
                    <a:lnTo>
                      <a:pt x="2088" y="0"/>
                    </a:lnTo>
                    <a:lnTo>
                      <a:pt x="2121" y="0"/>
                    </a:lnTo>
                    <a:lnTo>
                      <a:pt x="2153" y="0"/>
                    </a:lnTo>
                    <a:lnTo>
                      <a:pt x="2185" y="0"/>
                    </a:lnTo>
                    <a:lnTo>
                      <a:pt x="2217" y="0"/>
                    </a:lnTo>
                    <a:lnTo>
                      <a:pt x="2250" y="0"/>
                    </a:lnTo>
                    <a:lnTo>
                      <a:pt x="2488" y="625"/>
                    </a:lnTo>
                    <a:lnTo>
                      <a:pt x="2245" y="625"/>
                    </a:lnTo>
                    <a:lnTo>
                      <a:pt x="2121" y="251"/>
                    </a:lnTo>
                    <a:close/>
                  </a:path>
                </a:pathLst>
              </a:custGeom>
              <a:solidFill>
                <a:srgbClr val="FEFEFE"/>
              </a:solidFill>
              <a:ln w="9525">
                <a:noFill/>
                <a:round/>
                <a:headEnd/>
                <a:tailEnd/>
              </a:ln>
            </p:spPr>
            <p:txBody>
              <a:bodyPr/>
              <a:lstStyle/>
              <a:p>
                <a:endParaRPr lang="en-GB" dirty="0"/>
              </a:p>
            </p:txBody>
          </p:sp>
          <p:sp>
            <p:nvSpPr>
              <p:cNvPr id="2068" name="Freeform 20"/>
              <p:cNvSpPr>
                <a:spLocks noEditPoints="1"/>
              </p:cNvSpPr>
              <p:nvPr userDrawn="1"/>
            </p:nvSpPr>
            <p:spPr bwMode="auto">
              <a:xfrm>
                <a:off x="1326" y="403"/>
                <a:ext cx="994" cy="105"/>
              </a:xfrm>
              <a:custGeom>
                <a:avLst/>
                <a:gdLst>
                  <a:gd name="T0" fmla="*/ 805 w 7952"/>
                  <a:gd name="T1" fmla="*/ 636 h 840"/>
                  <a:gd name="T2" fmla="*/ 996 w 7952"/>
                  <a:gd name="T3" fmla="*/ 218 h 840"/>
                  <a:gd name="T4" fmla="*/ 1304 w 7952"/>
                  <a:gd name="T5" fmla="*/ 355 h 840"/>
                  <a:gd name="T6" fmla="*/ 1069 w 7952"/>
                  <a:gd name="T7" fmla="*/ 642 h 840"/>
                  <a:gd name="T8" fmla="*/ 1040 w 7952"/>
                  <a:gd name="T9" fmla="*/ 571 h 840"/>
                  <a:gd name="T10" fmla="*/ 1182 w 7952"/>
                  <a:gd name="T11" fmla="*/ 279 h 840"/>
                  <a:gd name="T12" fmla="*/ 1456 w 7952"/>
                  <a:gd name="T13" fmla="*/ 425 h 840"/>
                  <a:gd name="T14" fmla="*/ 1680 w 7952"/>
                  <a:gd name="T15" fmla="*/ 638 h 840"/>
                  <a:gd name="T16" fmla="*/ 1383 w 7952"/>
                  <a:gd name="T17" fmla="*/ 478 h 840"/>
                  <a:gd name="T18" fmla="*/ 1565 w 7952"/>
                  <a:gd name="T19" fmla="*/ 178 h 840"/>
                  <a:gd name="T20" fmla="*/ 1772 w 7952"/>
                  <a:gd name="T21" fmla="*/ 418 h 840"/>
                  <a:gd name="T22" fmla="*/ 1479 w 7952"/>
                  <a:gd name="T23" fmla="*/ 300 h 840"/>
                  <a:gd name="T24" fmla="*/ 2054 w 7952"/>
                  <a:gd name="T25" fmla="*/ 179 h 840"/>
                  <a:gd name="T26" fmla="*/ 2260 w 7952"/>
                  <a:gd name="T27" fmla="*/ 188 h 840"/>
                  <a:gd name="T28" fmla="*/ 2257 w 7952"/>
                  <a:gd name="T29" fmla="*/ 14 h 840"/>
                  <a:gd name="T30" fmla="*/ 2523 w 7952"/>
                  <a:gd name="T31" fmla="*/ 566 h 840"/>
                  <a:gd name="T32" fmla="*/ 2483 w 7952"/>
                  <a:gd name="T33" fmla="*/ 625 h 840"/>
                  <a:gd name="T34" fmla="*/ 2395 w 7952"/>
                  <a:gd name="T35" fmla="*/ 281 h 840"/>
                  <a:gd name="T36" fmla="*/ 2669 w 7952"/>
                  <a:gd name="T37" fmla="*/ 200 h 840"/>
                  <a:gd name="T38" fmla="*/ 2656 w 7952"/>
                  <a:gd name="T39" fmla="*/ 281 h 840"/>
                  <a:gd name="T40" fmla="*/ 2858 w 7952"/>
                  <a:gd name="T41" fmla="*/ 220 h 840"/>
                  <a:gd name="T42" fmla="*/ 3192 w 7952"/>
                  <a:gd name="T43" fmla="*/ 222 h 840"/>
                  <a:gd name="T44" fmla="*/ 3092 w 7952"/>
                  <a:gd name="T45" fmla="*/ 248 h 840"/>
                  <a:gd name="T46" fmla="*/ 3665 w 7952"/>
                  <a:gd name="T47" fmla="*/ 630 h 840"/>
                  <a:gd name="T48" fmla="*/ 3354 w 7952"/>
                  <a:gd name="T49" fmla="*/ 498 h 840"/>
                  <a:gd name="T50" fmla="*/ 3483 w 7952"/>
                  <a:gd name="T51" fmla="*/ 194 h 840"/>
                  <a:gd name="T52" fmla="*/ 3515 w 7952"/>
                  <a:gd name="T53" fmla="*/ 256 h 840"/>
                  <a:gd name="T54" fmla="*/ 3591 w 7952"/>
                  <a:gd name="T55" fmla="*/ 579 h 840"/>
                  <a:gd name="T56" fmla="*/ 4055 w 7952"/>
                  <a:gd name="T57" fmla="*/ 575 h 840"/>
                  <a:gd name="T58" fmla="*/ 3802 w 7952"/>
                  <a:gd name="T59" fmla="*/ 566 h 840"/>
                  <a:gd name="T60" fmla="*/ 3853 w 7952"/>
                  <a:gd name="T61" fmla="*/ 209 h 840"/>
                  <a:gd name="T62" fmla="*/ 4131 w 7952"/>
                  <a:gd name="T63" fmla="*/ 280 h 840"/>
                  <a:gd name="T64" fmla="*/ 3946 w 7952"/>
                  <a:gd name="T65" fmla="*/ 236 h 840"/>
                  <a:gd name="T66" fmla="*/ 4570 w 7952"/>
                  <a:gd name="T67" fmla="*/ 637 h 840"/>
                  <a:gd name="T68" fmla="*/ 4425 w 7952"/>
                  <a:gd name="T69" fmla="*/ 353 h 840"/>
                  <a:gd name="T70" fmla="*/ 4691 w 7952"/>
                  <a:gd name="T71" fmla="*/ 179 h 840"/>
                  <a:gd name="T72" fmla="*/ 4503 w 7952"/>
                  <a:gd name="T73" fmla="*/ 377 h 840"/>
                  <a:gd name="T74" fmla="*/ 4914 w 7952"/>
                  <a:gd name="T75" fmla="*/ 444 h 840"/>
                  <a:gd name="T76" fmla="*/ 5115 w 7952"/>
                  <a:gd name="T77" fmla="*/ 641 h 840"/>
                  <a:gd name="T78" fmla="*/ 4837 w 7952"/>
                  <a:gd name="T79" fmla="*/ 467 h 840"/>
                  <a:gd name="T80" fmla="*/ 5032 w 7952"/>
                  <a:gd name="T81" fmla="*/ 177 h 840"/>
                  <a:gd name="T82" fmla="*/ 5224 w 7952"/>
                  <a:gd name="T83" fmla="*/ 426 h 840"/>
                  <a:gd name="T84" fmla="*/ 4929 w 7952"/>
                  <a:gd name="T85" fmla="*/ 309 h 840"/>
                  <a:gd name="T86" fmla="*/ 5519 w 7952"/>
                  <a:gd name="T87" fmla="*/ 177 h 840"/>
                  <a:gd name="T88" fmla="*/ 5849 w 7952"/>
                  <a:gd name="T89" fmla="*/ 248 h 840"/>
                  <a:gd name="T90" fmla="*/ 5744 w 7952"/>
                  <a:gd name="T91" fmla="*/ 642 h 840"/>
                  <a:gd name="T92" fmla="*/ 6172 w 7952"/>
                  <a:gd name="T93" fmla="*/ 586 h 840"/>
                  <a:gd name="T94" fmla="*/ 5906 w 7952"/>
                  <a:gd name="T95" fmla="*/ 541 h 840"/>
                  <a:gd name="T96" fmla="*/ 6172 w 7952"/>
                  <a:gd name="T97" fmla="*/ 316 h 840"/>
                  <a:gd name="T98" fmla="*/ 6044 w 7952"/>
                  <a:gd name="T99" fmla="*/ 179 h 840"/>
                  <a:gd name="T100" fmla="*/ 6021 w 7952"/>
                  <a:gd name="T101" fmla="*/ 437 h 840"/>
                  <a:gd name="T102" fmla="*/ 6117 w 7952"/>
                  <a:gd name="T103" fmla="*/ 571 h 840"/>
                  <a:gd name="T104" fmla="*/ 6378 w 7952"/>
                  <a:gd name="T105" fmla="*/ 72 h 840"/>
                  <a:gd name="T106" fmla="*/ 6453 w 7952"/>
                  <a:gd name="T107" fmla="*/ 98 h 840"/>
                  <a:gd name="T108" fmla="*/ 6815 w 7952"/>
                  <a:gd name="T109" fmla="*/ 177 h 840"/>
                  <a:gd name="T110" fmla="*/ 6900 w 7952"/>
                  <a:gd name="T111" fmla="*/ 332 h 840"/>
                  <a:gd name="T112" fmla="*/ 6690 w 7952"/>
                  <a:gd name="T113" fmla="*/ 329 h 840"/>
                  <a:gd name="T114" fmla="*/ 7277 w 7952"/>
                  <a:gd name="T115" fmla="*/ 578 h 840"/>
                  <a:gd name="T116" fmla="*/ 7136 w 7952"/>
                  <a:gd name="T117" fmla="*/ 188 h 840"/>
                  <a:gd name="T118" fmla="*/ 7540 w 7952"/>
                  <a:gd name="T119" fmla="*/ 757 h 840"/>
                  <a:gd name="T120" fmla="*/ 7365 w 7952"/>
                  <a:gd name="T121" fmla="*/ 188 h 840"/>
                  <a:gd name="T122" fmla="*/ 7880 w 7952"/>
                  <a:gd name="T123" fmla="*/ 530 h 840"/>
                  <a:gd name="T124" fmla="*/ 7919 w 7952"/>
                  <a:gd name="T125" fmla="*/ 641 h 8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952" h="840">
                    <a:moveTo>
                      <a:pt x="324" y="276"/>
                    </a:moveTo>
                    <a:lnTo>
                      <a:pt x="324" y="343"/>
                    </a:lnTo>
                    <a:lnTo>
                      <a:pt x="81" y="343"/>
                    </a:lnTo>
                    <a:lnTo>
                      <a:pt x="81" y="568"/>
                    </a:lnTo>
                    <a:lnTo>
                      <a:pt x="352" y="568"/>
                    </a:lnTo>
                    <a:lnTo>
                      <a:pt x="352" y="636"/>
                    </a:lnTo>
                    <a:lnTo>
                      <a:pt x="0" y="636"/>
                    </a:lnTo>
                    <a:lnTo>
                      <a:pt x="0" y="11"/>
                    </a:lnTo>
                    <a:lnTo>
                      <a:pt x="338" y="11"/>
                    </a:lnTo>
                    <a:lnTo>
                      <a:pt x="338" y="79"/>
                    </a:lnTo>
                    <a:lnTo>
                      <a:pt x="81" y="79"/>
                    </a:lnTo>
                    <a:lnTo>
                      <a:pt x="81" y="276"/>
                    </a:lnTo>
                    <a:lnTo>
                      <a:pt x="324" y="276"/>
                    </a:lnTo>
                    <a:close/>
                    <a:moveTo>
                      <a:pt x="401" y="188"/>
                    </a:moveTo>
                    <a:lnTo>
                      <a:pt x="492" y="188"/>
                    </a:lnTo>
                    <a:lnTo>
                      <a:pt x="556" y="283"/>
                    </a:lnTo>
                    <a:lnTo>
                      <a:pt x="565" y="300"/>
                    </a:lnTo>
                    <a:lnTo>
                      <a:pt x="578" y="316"/>
                    </a:lnTo>
                    <a:lnTo>
                      <a:pt x="589" y="336"/>
                    </a:lnTo>
                    <a:lnTo>
                      <a:pt x="601" y="355"/>
                    </a:lnTo>
                    <a:lnTo>
                      <a:pt x="604" y="355"/>
                    </a:lnTo>
                    <a:lnTo>
                      <a:pt x="614" y="339"/>
                    </a:lnTo>
                    <a:lnTo>
                      <a:pt x="625" y="319"/>
                    </a:lnTo>
                    <a:lnTo>
                      <a:pt x="636" y="302"/>
                    </a:lnTo>
                    <a:lnTo>
                      <a:pt x="649" y="282"/>
                    </a:lnTo>
                    <a:lnTo>
                      <a:pt x="711" y="188"/>
                    </a:lnTo>
                    <a:lnTo>
                      <a:pt x="800" y="188"/>
                    </a:lnTo>
                    <a:lnTo>
                      <a:pt x="645" y="403"/>
                    </a:lnTo>
                    <a:lnTo>
                      <a:pt x="805" y="636"/>
                    </a:lnTo>
                    <a:lnTo>
                      <a:pt x="711" y="636"/>
                    </a:lnTo>
                    <a:lnTo>
                      <a:pt x="645" y="534"/>
                    </a:lnTo>
                    <a:lnTo>
                      <a:pt x="635" y="519"/>
                    </a:lnTo>
                    <a:lnTo>
                      <a:pt x="624" y="500"/>
                    </a:lnTo>
                    <a:lnTo>
                      <a:pt x="612" y="479"/>
                    </a:lnTo>
                    <a:lnTo>
                      <a:pt x="598" y="456"/>
                    </a:lnTo>
                    <a:lnTo>
                      <a:pt x="596" y="456"/>
                    </a:lnTo>
                    <a:lnTo>
                      <a:pt x="588" y="471"/>
                    </a:lnTo>
                    <a:lnTo>
                      <a:pt x="578" y="489"/>
                    </a:lnTo>
                    <a:lnTo>
                      <a:pt x="564" y="510"/>
                    </a:lnTo>
                    <a:lnTo>
                      <a:pt x="549" y="534"/>
                    </a:lnTo>
                    <a:lnTo>
                      <a:pt x="484" y="636"/>
                    </a:lnTo>
                    <a:lnTo>
                      <a:pt x="395" y="636"/>
                    </a:lnTo>
                    <a:lnTo>
                      <a:pt x="553" y="407"/>
                    </a:lnTo>
                    <a:lnTo>
                      <a:pt x="401" y="188"/>
                    </a:lnTo>
                    <a:close/>
                    <a:moveTo>
                      <a:pt x="883" y="817"/>
                    </a:moveTo>
                    <a:lnTo>
                      <a:pt x="883" y="334"/>
                    </a:lnTo>
                    <a:lnTo>
                      <a:pt x="883" y="298"/>
                    </a:lnTo>
                    <a:lnTo>
                      <a:pt x="882" y="261"/>
                    </a:lnTo>
                    <a:lnTo>
                      <a:pt x="881" y="223"/>
                    </a:lnTo>
                    <a:lnTo>
                      <a:pt x="880" y="188"/>
                    </a:lnTo>
                    <a:lnTo>
                      <a:pt x="953" y="188"/>
                    </a:lnTo>
                    <a:lnTo>
                      <a:pt x="957" y="264"/>
                    </a:lnTo>
                    <a:lnTo>
                      <a:pt x="958" y="264"/>
                    </a:lnTo>
                    <a:lnTo>
                      <a:pt x="965" y="254"/>
                    </a:lnTo>
                    <a:lnTo>
                      <a:pt x="972" y="243"/>
                    </a:lnTo>
                    <a:lnTo>
                      <a:pt x="978" y="234"/>
                    </a:lnTo>
                    <a:lnTo>
                      <a:pt x="989" y="227"/>
                    </a:lnTo>
                    <a:lnTo>
                      <a:pt x="996" y="218"/>
                    </a:lnTo>
                    <a:lnTo>
                      <a:pt x="1005" y="210"/>
                    </a:lnTo>
                    <a:lnTo>
                      <a:pt x="1013" y="204"/>
                    </a:lnTo>
                    <a:lnTo>
                      <a:pt x="1024" y="198"/>
                    </a:lnTo>
                    <a:lnTo>
                      <a:pt x="1034" y="193"/>
                    </a:lnTo>
                    <a:lnTo>
                      <a:pt x="1045" y="189"/>
                    </a:lnTo>
                    <a:lnTo>
                      <a:pt x="1054" y="186"/>
                    </a:lnTo>
                    <a:lnTo>
                      <a:pt x="1068" y="183"/>
                    </a:lnTo>
                    <a:lnTo>
                      <a:pt x="1079" y="181"/>
                    </a:lnTo>
                    <a:lnTo>
                      <a:pt x="1090" y="178"/>
                    </a:lnTo>
                    <a:lnTo>
                      <a:pt x="1105" y="177"/>
                    </a:lnTo>
                    <a:lnTo>
                      <a:pt x="1118" y="177"/>
                    </a:lnTo>
                    <a:lnTo>
                      <a:pt x="1138" y="178"/>
                    </a:lnTo>
                    <a:lnTo>
                      <a:pt x="1157" y="182"/>
                    </a:lnTo>
                    <a:lnTo>
                      <a:pt x="1166" y="184"/>
                    </a:lnTo>
                    <a:lnTo>
                      <a:pt x="1176" y="186"/>
                    </a:lnTo>
                    <a:lnTo>
                      <a:pt x="1185" y="189"/>
                    </a:lnTo>
                    <a:lnTo>
                      <a:pt x="1193" y="192"/>
                    </a:lnTo>
                    <a:lnTo>
                      <a:pt x="1200" y="197"/>
                    </a:lnTo>
                    <a:lnTo>
                      <a:pt x="1210" y="201"/>
                    </a:lnTo>
                    <a:lnTo>
                      <a:pt x="1218" y="206"/>
                    </a:lnTo>
                    <a:lnTo>
                      <a:pt x="1225" y="212"/>
                    </a:lnTo>
                    <a:lnTo>
                      <a:pt x="1239" y="225"/>
                    </a:lnTo>
                    <a:lnTo>
                      <a:pt x="1254" y="240"/>
                    </a:lnTo>
                    <a:lnTo>
                      <a:pt x="1266" y="257"/>
                    </a:lnTo>
                    <a:lnTo>
                      <a:pt x="1276" y="274"/>
                    </a:lnTo>
                    <a:lnTo>
                      <a:pt x="1287" y="293"/>
                    </a:lnTo>
                    <a:lnTo>
                      <a:pt x="1294" y="313"/>
                    </a:lnTo>
                    <a:lnTo>
                      <a:pt x="1300" y="334"/>
                    </a:lnTo>
                    <a:lnTo>
                      <a:pt x="1304" y="355"/>
                    </a:lnTo>
                    <a:lnTo>
                      <a:pt x="1307" y="380"/>
                    </a:lnTo>
                    <a:lnTo>
                      <a:pt x="1307" y="405"/>
                    </a:lnTo>
                    <a:lnTo>
                      <a:pt x="1307" y="433"/>
                    </a:lnTo>
                    <a:lnTo>
                      <a:pt x="1304" y="459"/>
                    </a:lnTo>
                    <a:lnTo>
                      <a:pt x="1302" y="471"/>
                    </a:lnTo>
                    <a:lnTo>
                      <a:pt x="1299" y="484"/>
                    </a:lnTo>
                    <a:lnTo>
                      <a:pt x="1296" y="496"/>
                    </a:lnTo>
                    <a:lnTo>
                      <a:pt x="1292" y="507"/>
                    </a:lnTo>
                    <a:lnTo>
                      <a:pt x="1288" y="519"/>
                    </a:lnTo>
                    <a:lnTo>
                      <a:pt x="1282" y="529"/>
                    </a:lnTo>
                    <a:lnTo>
                      <a:pt x="1278" y="539"/>
                    </a:lnTo>
                    <a:lnTo>
                      <a:pt x="1271" y="549"/>
                    </a:lnTo>
                    <a:lnTo>
                      <a:pt x="1266" y="559"/>
                    </a:lnTo>
                    <a:lnTo>
                      <a:pt x="1260" y="568"/>
                    </a:lnTo>
                    <a:lnTo>
                      <a:pt x="1253" y="578"/>
                    </a:lnTo>
                    <a:lnTo>
                      <a:pt x="1244" y="585"/>
                    </a:lnTo>
                    <a:lnTo>
                      <a:pt x="1231" y="600"/>
                    </a:lnTo>
                    <a:lnTo>
                      <a:pt x="1215" y="612"/>
                    </a:lnTo>
                    <a:lnTo>
                      <a:pt x="1207" y="617"/>
                    </a:lnTo>
                    <a:lnTo>
                      <a:pt x="1198" y="622"/>
                    </a:lnTo>
                    <a:lnTo>
                      <a:pt x="1190" y="626"/>
                    </a:lnTo>
                    <a:lnTo>
                      <a:pt x="1181" y="630"/>
                    </a:lnTo>
                    <a:lnTo>
                      <a:pt x="1163" y="637"/>
                    </a:lnTo>
                    <a:lnTo>
                      <a:pt x="1144" y="641"/>
                    </a:lnTo>
                    <a:lnTo>
                      <a:pt x="1122" y="646"/>
                    </a:lnTo>
                    <a:lnTo>
                      <a:pt x="1103" y="646"/>
                    </a:lnTo>
                    <a:lnTo>
                      <a:pt x="1090" y="646"/>
                    </a:lnTo>
                    <a:lnTo>
                      <a:pt x="1079" y="644"/>
                    </a:lnTo>
                    <a:lnTo>
                      <a:pt x="1069" y="642"/>
                    </a:lnTo>
                    <a:lnTo>
                      <a:pt x="1057" y="641"/>
                    </a:lnTo>
                    <a:lnTo>
                      <a:pt x="1047" y="639"/>
                    </a:lnTo>
                    <a:lnTo>
                      <a:pt x="1038" y="636"/>
                    </a:lnTo>
                    <a:lnTo>
                      <a:pt x="1029" y="632"/>
                    </a:lnTo>
                    <a:lnTo>
                      <a:pt x="1018" y="627"/>
                    </a:lnTo>
                    <a:lnTo>
                      <a:pt x="1010" y="623"/>
                    </a:lnTo>
                    <a:lnTo>
                      <a:pt x="1003" y="618"/>
                    </a:lnTo>
                    <a:lnTo>
                      <a:pt x="996" y="612"/>
                    </a:lnTo>
                    <a:lnTo>
                      <a:pt x="989" y="605"/>
                    </a:lnTo>
                    <a:lnTo>
                      <a:pt x="981" y="599"/>
                    </a:lnTo>
                    <a:lnTo>
                      <a:pt x="974" y="591"/>
                    </a:lnTo>
                    <a:lnTo>
                      <a:pt x="969" y="583"/>
                    </a:lnTo>
                    <a:lnTo>
                      <a:pt x="964" y="575"/>
                    </a:lnTo>
                    <a:lnTo>
                      <a:pt x="964" y="817"/>
                    </a:lnTo>
                    <a:lnTo>
                      <a:pt x="883" y="817"/>
                    </a:lnTo>
                    <a:close/>
                    <a:moveTo>
                      <a:pt x="964" y="376"/>
                    </a:moveTo>
                    <a:lnTo>
                      <a:pt x="964" y="453"/>
                    </a:lnTo>
                    <a:lnTo>
                      <a:pt x="964" y="467"/>
                    </a:lnTo>
                    <a:lnTo>
                      <a:pt x="966" y="478"/>
                    </a:lnTo>
                    <a:lnTo>
                      <a:pt x="969" y="491"/>
                    </a:lnTo>
                    <a:lnTo>
                      <a:pt x="972" y="503"/>
                    </a:lnTo>
                    <a:lnTo>
                      <a:pt x="976" y="513"/>
                    </a:lnTo>
                    <a:lnTo>
                      <a:pt x="983" y="524"/>
                    </a:lnTo>
                    <a:lnTo>
                      <a:pt x="991" y="534"/>
                    </a:lnTo>
                    <a:lnTo>
                      <a:pt x="1000" y="544"/>
                    </a:lnTo>
                    <a:lnTo>
                      <a:pt x="1008" y="552"/>
                    </a:lnTo>
                    <a:lnTo>
                      <a:pt x="1017" y="561"/>
                    </a:lnTo>
                    <a:lnTo>
                      <a:pt x="1029" y="566"/>
                    </a:lnTo>
                    <a:lnTo>
                      <a:pt x="1040" y="571"/>
                    </a:lnTo>
                    <a:lnTo>
                      <a:pt x="1051" y="576"/>
                    </a:lnTo>
                    <a:lnTo>
                      <a:pt x="1064" y="579"/>
                    </a:lnTo>
                    <a:lnTo>
                      <a:pt x="1077" y="581"/>
                    </a:lnTo>
                    <a:lnTo>
                      <a:pt x="1090" y="581"/>
                    </a:lnTo>
                    <a:lnTo>
                      <a:pt x="1106" y="581"/>
                    </a:lnTo>
                    <a:lnTo>
                      <a:pt x="1120" y="578"/>
                    </a:lnTo>
                    <a:lnTo>
                      <a:pt x="1132" y="575"/>
                    </a:lnTo>
                    <a:lnTo>
                      <a:pt x="1147" y="569"/>
                    </a:lnTo>
                    <a:lnTo>
                      <a:pt x="1159" y="563"/>
                    </a:lnTo>
                    <a:lnTo>
                      <a:pt x="1169" y="554"/>
                    </a:lnTo>
                    <a:lnTo>
                      <a:pt x="1181" y="545"/>
                    </a:lnTo>
                    <a:lnTo>
                      <a:pt x="1190" y="534"/>
                    </a:lnTo>
                    <a:lnTo>
                      <a:pt x="1198" y="522"/>
                    </a:lnTo>
                    <a:lnTo>
                      <a:pt x="1205" y="508"/>
                    </a:lnTo>
                    <a:lnTo>
                      <a:pt x="1213" y="494"/>
                    </a:lnTo>
                    <a:lnTo>
                      <a:pt x="1217" y="478"/>
                    </a:lnTo>
                    <a:lnTo>
                      <a:pt x="1221" y="462"/>
                    </a:lnTo>
                    <a:lnTo>
                      <a:pt x="1224" y="446"/>
                    </a:lnTo>
                    <a:lnTo>
                      <a:pt x="1226" y="427"/>
                    </a:lnTo>
                    <a:lnTo>
                      <a:pt x="1226" y="409"/>
                    </a:lnTo>
                    <a:lnTo>
                      <a:pt x="1226" y="391"/>
                    </a:lnTo>
                    <a:lnTo>
                      <a:pt x="1224" y="375"/>
                    </a:lnTo>
                    <a:lnTo>
                      <a:pt x="1221" y="358"/>
                    </a:lnTo>
                    <a:lnTo>
                      <a:pt x="1218" y="344"/>
                    </a:lnTo>
                    <a:lnTo>
                      <a:pt x="1213" y="330"/>
                    </a:lnTo>
                    <a:lnTo>
                      <a:pt x="1205" y="316"/>
                    </a:lnTo>
                    <a:lnTo>
                      <a:pt x="1200" y="304"/>
                    </a:lnTo>
                    <a:lnTo>
                      <a:pt x="1192" y="293"/>
                    </a:lnTo>
                    <a:lnTo>
                      <a:pt x="1182" y="279"/>
                    </a:lnTo>
                    <a:lnTo>
                      <a:pt x="1172" y="270"/>
                    </a:lnTo>
                    <a:lnTo>
                      <a:pt x="1159" y="261"/>
                    </a:lnTo>
                    <a:lnTo>
                      <a:pt x="1149" y="254"/>
                    </a:lnTo>
                    <a:lnTo>
                      <a:pt x="1136" y="248"/>
                    </a:lnTo>
                    <a:lnTo>
                      <a:pt x="1122" y="244"/>
                    </a:lnTo>
                    <a:lnTo>
                      <a:pt x="1108" y="242"/>
                    </a:lnTo>
                    <a:lnTo>
                      <a:pt x="1091" y="241"/>
                    </a:lnTo>
                    <a:lnTo>
                      <a:pt x="1081" y="242"/>
                    </a:lnTo>
                    <a:lnTo>
                      <a:pt x="1072" y="243"/>
                    </a:lnTo>
                    <a:lnTo>
                      <a:pt x="1062" y="245"/>
                    </a:lnTo>
                    <a:lnTo>
                      <a:pt x="1052" y="248"/>
                    </a:lnTo>
                    <a:lnTo>
                      <a:pt x="1042" y="254"/>
                    </a:lnTo>
                    <a:lnTo>
                      <a:pt x="1033" y="257"/>
                    </a:lnTo>
                    <a:lnTo>
                      <a:pt x="1024" y="264"/>
                    </a:lnTo>
                    <a:lnTo>
                      <a:pt x="1015" y="269"/>
                    </a:lnTo>
                    <a:lnTo>
                      <a:pt x="1007" y="276"/>
                    </a:lnTo>
                    <a:lnTo>
                      <a:pt x="999" y="284"/>
                    </a:lnTo>
                    <a:lnTo>
                      <a:pt x="993" y="293"/>
                    </a:lnTo>
                    <a:lnTo>
                      <a:pt x="987" y="302"/>
                    </a:lnTo>
                    <a:lnTo>
                      <a:pt x="981" y="311"/>
                    </a:lnTo>
                    <a:lnTo>
                      <a:pt x="976" y="319"/>
                    </a:lnTo>
                    <a:lnTo>
                      <a:pt x="972" y="332"/>
                    </a:lnTo>
                    <a:lnTo>
                      <a:pt x="969" y="343"/>
                    </a:lnTo>
                    <a:lnTo>
                      <a:pt x="967" y="352"/>
                    </a:lnTo>
                    <a:lnTo>
                      <a:pt x="965" y="362"/>
                    </a:lnTo>
                    <a:lnTo>
                      <a:pt x="964" y="369"/>
                    </a:lnTo>
                    <a:lnTo>
                      <a:pt x="964" y="376"/>
                    </a:lnTo>
                    <a:close/>
                    <a:moveTo>
                      <a:pt x="1771" y="426"/>
                    </a:moveTo>
                    <a:lnTo>
                      <a:pt x="1456" y="425"/>
                    </a:lnTo>
                    <a:lnTo>
                      <a:pt x="1458" y="444"/>
                    </a:lnTo>
                    <a:lnTo>
                      <a:pt x="1460" y="462"/>
                    </a:lnTo>
                    <a:lnTo>
                      <a:pt x="1463" y="478"/>
                    </a:lnTo>
                    <a:lnTo>
                      <a:pt x="1468" y="494"/>
                    </a:lnTo>
                    <a:lnTo>
                      <a:pt x="1477" y="508"/>
                    </a:lnTo>
                    <a:lnTo>
                      <a:pt x="1484" y="522"/>
                    </a:lnTo>
                    <a:lnTo>
                      <a:pt x="1493" y="534"/>
                    </a:lnTo>
                    <a:lnTo>
                      <a:pt x="1504" y="544"/>
                    </a:lnTo>
                    <a:lnTo>
                      <a:pt x="1515" y="552"/>
                    </a:lnTo>
                    <a:lnTo>
                      <a:pt x="1526" y="561"/>
                    </a:lnTo>
                    <a:lnTo>
                      <a:pt x="1536" y="566"/>
                    </a:lnTo>
                    <a:lnTo>
                      <a:pt x="1551" y="571"/>
                    </a:lnTo>
                    <a:lnTo>
                      <a:pt x="1563" y="575"/>
                    </a:lnTo>
                    <a:lnTo>
                      <a:pt x="1577" y="578"/>
                    </a:lnTo>
                    <a:lnTo>
                      <a:pt x="1594" y="580"/>
                    </a:lnTo>
                    <a:lnTo>
                      <a:pt x="1609" y="580"/>
                    </a:lnTo>
                    <a:lnTo>
                      <a:pt x="1628" y="580"/>
                    </a:lnTo>
                    <a:lnTo>
                      <a:pt x="1643" y="579"/>
                    </a:lnTo>
                    <a:lnTo>
                      <a:pt x="1660" y="578"/>
                    </a:lnTo>
                    <a:lnTo>
                      <a:pt x="1675" y="575"/>
                    </a:lnTo>
                    <a:lnTo>
                      <a:pt x="1689" y="571"/>
                    </a:lnTo>
                    <a:lnTo>
                      <a:pt x="1706" y="568"/>
                    </a:lnTo>
                    <a:lnTo>
                      <a:pt x="1719" y="563"/>
                    </a:lnTo>
                    <a:lnTo>
                      <a:pt x="1735" y="558"/>
                    </a:lnTo>
                    <a:lnTo>
                      <a:pt x="1748" y="616"/>
                    </a:lnTo>
                    <a:lnTo>
                      <a:pt x="1733" y="622"/>
                    </a:lnTo>
                    <a:lnTo>
                      <a:pt x="1714" y="628"/>
                    </a:lnTo>
                    <a:lnTo>
                      <a:pt x="1698" y="634"/>
                    </a:lnTo>
                    <a:lnTo>
                      <a:pt x="1680" y="638"/>
                    </a:lnTo>
                    <a:lnTo>
                      <a:pt x="1661" y="641"/>
                    </a:lnTo>
                    <a:lnTo>
                      <a:pt x="1641" y="642"/>
                    </a:lnTo>
                    <a:lnTo>
                      <a:pt x="1621" y="644"/>
                    </a:lnTo>
                    <a:lnTo>
                      <a:pt x="1599" y="646"/>
                    </a:lnTo>
                    <a:lnTo>
                      <a:pt x="1573" y="644"/>
                    </a:lnTo>
                    <a:lnTo>
                      <a:pt x="1551" y="641"/>
                    </a:lnTo>
                    <a:lnTo>
                      <a:pt x="1538" y="639"/>
                    </a:lnTo>
                    <a:lnTo>
                      <a:pt x="1528" y="636"/>
                    </a:lnTo>
                    <a:lnTo>
                      <a:pt x="1518" y="633"/>
                    </a:lnTo>
                    <a:lnTo>
                      <a:pt x="1506" y="629"/>
                    </a:lnTo>
                    <a:lnTo>
                      <a:pt x="1497" y="625"/>
                    </a:lnTo>
                    <a:lnTo>
                      <a:pt x="1488" y="620"/>
                    </a:lnTo>
                    <a:lnTo>
                      <a:pt x="1479" y="615"/>
                    </a:lnTo>
                    <a:lnTo>
                      <a:pt x="1468" y="610"/>
                    </a:lnTo>
                    <a:lnTo>
                      <a:pt x="1461" y="603"/>
                    </a:lnTo>
                    <a:lnTo>
                      <a:pt x="1453" y="597"/>
                    </a:lnTo>
                    <a:lnTo>
                      <a:pt x="1445" y="590"/>
                    </a:lnTo>
                    <a:lnTo>
                      <a:pt x="1438" y="582"/>
                    </a:lnTo>
                    <a:lnTo>
                      <a:pt x="1429" y="574"/>
                    </a:lnTo>
                    <a:lnTo>
                      <a:pt x="1422" y="566"/>
                    </a:lnTo>
                    <a:lnTo>
                      <a:pt x="1417" y="558"/>
                    </a:lnTo>
                    <a:lnTo>
                      <a:pt x="1412" y="549"/>
                    </a:lnTo>
                    <a:lnTo>
                      <a:pt x="1406" y="540"/>
                    </a:lnTo>
                    <a:lnTo>
                      <a:pt x="1402" y="530"/>
                    </a:lnTo>
                    <a:lnTo>
                      <a:pt x="1398" y="521"/>
                    </a:lnTo>
                    <a:lnTo>
                      <a:pt x="1392" y="510"/>
                    </a:lnTo>
                    <a:lnTo>
                      <a:pt x="1388" y="500"/>
                    </a:lnTo>
                    <a:lnTo>
                      <a:pt x="1385" y="489"/>
                    </a:lnTo>
                    <a:lnTo>
                      <a:pt x="1383" y="478"/>
                    </a:lnTo>
                    <a:lnTo>
                      <a:pt x="1382" y="467"/>
                    </a:lnTo>
                    <a:lnTo>
                      <a:pt x="1378" y="444"/>
                    </a:lnTo>
                    <a:lnTo>
                      <a:pt x="1378" y="418"/>
                    </a:lnTo>
                    <a:lnTo>
                      <a:pt x="1378" y="393"/>
                    </a:lnTo>
                    <a:lnTo>
                      <a:pt x="1382" y="369"/>
                    </a:lnTo>
                    <a:lnTo>
                      <a:pt x="1385" y="345"/>
                    </a:lnTo>
                    <a:lnTo>
                      <a:pt x="1392" y="323"/>
                    </a:lnTo>
                    <a:lnTo>
                      <a:pt x="1398" y="312"/>
                    </a:lnTo>
                    <a:lnTo>
                      <a:pt x="1401" y="302"/>
                    </a:lnTo>
                    <a:lnTo>
                      <a:pt x="1406" y="293"/>
                    </a:lnTo>
                    <a:lnTo>
                      <a:pt x="1411" y="281"/>
                    </a:lnTo>
                    <a:lnTo>
                      <a:pt x="1416" y="272"/>
                    </a:lnTo>
                    <a:lnTo>
                      <a:pt x="1422" y="264"/>
                    </a:lnTo>
                    <a:lnTo>
                      <a:pt x="1427" y="254"/>
                    </a:lnTo>
                    <a:lnTo>
                      <a:pt x="1436" y="245"/>
                    </a:lnTo>
                    <a:lnTo>
                      <a:pt x="1443" y="237"/>
                    </a:lnTo>
                    <a:lnTo>
                      <a:pt x="1451" y="230"/>
                    </a:lnTo>
                    <a:lnTo>
                      <a:pt x="1458" y="223"/>
                    </a:lnTo>
                    <a:lnTo>
                      <a:pt x="1465" y="217"/>
                    </a:lnTo>
                    <a:lnTo>
                      <a:pt x="1476" y="209"/>
                    </a:lnTo>
                    <a:lnTo>
                      <a:pt x="1484" y="203"/>
                    </a:lnTo>
                    <a:lnTo>
                      <a:pt x="1493" y="198"/>
                    </a:lnTo>
                    <a:lnTo>
                      <a:pt x="1502" y="194"/>
                    </a:lnTo>
                    <a:lnTo>
                      <a:pt x="1513" y="191"/>
                    </a:lnTo>
                    <a:lnTo>
                      <a:pt x="1522" y="186"/>
                    </a:lnTo>
                    <a:lnTo>
                      <a:pt x="1531" y="184"/>
                    </a:lnTo>
                    <a:lnTo>
                      <a:pt x="1543" y="182"/>
                    </a:lnTo>
                    <a:lnTo>
                      <a:pt x="1554" y="179"/>
                    </a:lnTo>
                    <a:lnTo>
                      <a:pt x="1565" y="178"/>
                    </a:lnTo>
                    <a:lnTo>
                      <a:pt x="1575" y="177"/>
                    </a:lnTo>
                    <a:lnTo>
                      <a:pt x="1589" y="177"/>
                    </a:lnTo>
                    <a:lnTo>
                      <a:pt x="1601" y="177"/>
                    </a:lnTo>
                    <a:lnTo>
                      <a:pt x="1611" y="178"/>
                    </a:lnTo>
                    <a:lnTo>
                      <a:pt x="1624" y="181"/>
                    </a:lnTo>
                    <a:lnTo>
                      <a:pt x="1635" y="183"/>
                    </a:lnTo>
                    <a:lnTo>
                      <a:pt x="1645" y="184"/>
                    </a:lnTo>
                    <a:lnTo>
                      <a:pt x="1655" y="188"/>
                    </a:lnTo>
                    <a:lnTo>
                      <a:pt x="1665" y="191"/>
                    </a:lnTo>
                    <a:lnTo>
                      <a:pt x="1675" y="196"/>
                    </a:lnTo>
                    <a:lnTo>
                      <a:pt x="1682" y="200"/>
                    </a:lnTo>
                    <a:lnTo>
                      <a:pt x="1691" y="205"/>
                    </a:lnTo>
                    <a:lnTo>
                      <a:pt x="1701" y="211"/>
                    </a:lnTo>
                    <a:lnTo>
                      <a:pt x="1708" y="220"/>
                    </a:lnTo>
                    <a:lnTo>
                      <a:pt x="1716" y="227"/>
                    </a:lnTo>
                    <a:lnTo>
                      <a:pt x="1723" y="233"/>
                    </a:lnTo>
                    <a:lnTo>
                      <a:pt x="1728" y="241"/>
                    </a:lnTo>
                    <a:lnTo>
                      <a:pt x="1736" y="250"/>
                    </a:lnTo>
                    <a:lnTo>
                      <a:pt x="1745" y="266"/>
                    </a:lnTo>
                    <a:lnTo>
                      <a:pt x="1753" y="280"/>
                    </a:lnTo>
                    <a:lnTo>
                      <a:pt x="1758" y="298"/>
                    </a:lnTo>
                    <a:lnTo>
                      <a:pt x="1763" y="313"/>
                    </a:lnTo>
                    <a:lnTo>
                      <a:pt x="1767" y="332"/>
                    </a:lnTo>
                    <a:lnTo>
                      <a:pt x="1772" y="348"/>
                    </a:lnTo>
                    <a:lnTo>
                      <a:pt x="1774" y="368"/>
                    </a:lnTo>
                    <a:lnTo>
                      <a:pt x="1774" y="387"/>
                    </a:lnTo>
                    <a:lnTo>
                      <a:pt x="1774" y="399"/>
                    </a:lnTo>
                    <a:lnTo>
                      <a:pt x="1773" y="409"/>
                    </a:lnTo>
                    <a:lnTo>
                      <a:pt x="1772" y="418"/>
                    </a:lnTo>
                    <a:lnTo>
                      <a:pt x="1771" y="426"/>
                    </a:lnTo>
                    <a:close/>
                    <a:moveTo>
                      <a:pt x="1456" y="368"/>
                    </a:moveTo>
                    <a:lnTo>
                      <a:pt x="1696" y="368"/>
                    </a:lnTo>
                    <a:lnTo>
                      <a:pt x="1696" y="353"/>
                    </a:lnTo>
                    <a:lnTo>
                      <a:pt x="1695" y="343"/>
                    </a:lnTo>
                    <a:lnTo>
                      <a:pt x="1691" y="332"/>
                    </a:lnTo>
                    <a:lnTo>
                      <a:pt x="1689" y="319"/>
                    </a:lnTo>
                    <a:lnTo>
                      <a:pt x="1687" y="310"/>
                    </a:lnTo>
                    <a:lnTo>
                      <a:pt x="1682" y="300"/>
                    </a:lnTo>
                    <a:lnTo>
                      <a:pt x="1678" y="291"/>
                    </a:lnTo>
                    <a:lnTo>
                      <a:pt x="1673" y="281"/>
                    </a:lnTo>
                    <a:lnTo>
                      <a:pt x="1666" y="270"/>
                    </a:lnTo>
                    <a:lnTo>
                      <a:pt x="1655" y="261"/>
                    </a:lnTo>
                    <a:lnTo>
                      <a:pt x="1646" y="254"/>
                    </a:lnTo>
                    <a:lnTo>
                      <a:pt x="1636" y="246"/>
                    </a:lnTo>
                    <a:lnTo>
                      <a:pt x="1624" y="241"/>
                    </a:lnTo>
                    <a:lnTo>
                      <a:pt x="1611" y="238"/>
                    </a:lnTo>
                    <a:lnTo>
                      <a:pt x="1597" y="236"/>
                    </a:lnTo>
                    <a:lnTo>
                      <a:pt x="1583" y="235"/>
                    </a:lnTo>
                    <a:lnTo>
                      <a:pt x="1568" y="236"/>
                    </a:lnTo>
                    <a:lnTo>
                      <a:pt x="1555" y="238"/>
                    </a:lnTo>
                    <a:lnTo>
                      <a:pt x="1541" y="241"/>
                    </a:lnTo>
                    <a:lnTo>
                      <a:pt x="1531" y="246"/>
                    </a:lnTo>
                    <a:lnTo>
                      <a:pt x="1520" y="254"/>
                    </a:lnTo>
                    <a:lnTo>
                      <a:pt x="1510" y="261"/>
                    </a:lnTo>
                    <a:lnTo>
                      <a:pt x="1499" y="269"/>
                    </a:lnTo>
                    <a:lnTo>
                      <a:pt x="1490" y="279"/>
                    </a:lnTo>
                    <a:lnTo>
                      <a:pt x="1485" y="289"/>
                    </a:lnTo>
                    <a:lnTo>
                      <a:pt x="1479" y="300"/>
                    </a:lnTo>
                    <a:lnTo>
                      <a:pt x="1474" y="309"/>
                    </a:lnTo>
                    <a:lnTo>
                      <a:pt x="1467" y="319"/>
                    </a:lnTo>
                    <a:lnTo>
                      <a:pt x="1463" y="332"/>
                    </a:lnTo>
                    <a:lnTo>
                      <a:pt x="1461" y="342"/>
                    </a:lnTo>
                    <a:lnTo>
                      <a:pt x="1458" y="353"/>
                    </a:lnTo>
                    <a:lnTo>
                      <a:pt x="1456" y="368"/>
                    </a:lnTo>
                    <a:close/>
                    <a:moveTo>
                      <a:pt x="1874" y="636"/>
                    </a:moveTo>
                    <a:lnTo>
                      <a:pt x="1874" y="326"/>
                    </a:lnTo>
                    <a:lnTo>
                      <a:pt x="1874" y="291"/>
                    </a:lnTo>
                    <a:lnTo>
                      <a:pt x="1874" y="256"/>
                    </a:lnTo>
                    <a:lnTo>
                      <a:pt x="1872" y="220"/>
                    </a:lnTo>
                    <a:lnTo>
                      <a:pt x="1872" y="188"/>
                    </a:lnTo>
                    <a:lnTo>
                      <a:pt x="1943" y="188"/>
                    </a:lnTo>
                    <a:lnTo>
                      <a:pt x="1945" y="275"/>
                    </a:lnTo>
                    <a:lnTo>
                      <a:pt x="1949" y="275"/>
                    </a:lnTo>
                    <a:lnTo>
                      <a:pt x="1953" y="264"/>
                    </a:lnTo>
                    <a:lnTo>
                      <a:pt x="1959" y="254"/>
                    </a:lnTo>
                    <a:lnTo>
                      <a:pt x="1964" y="244"/>
                    </a:lnTo>
                    <a:lnTo>
                      <a:pt x="1970" y="235"/>
                    </a:lnTo>
                    <a:lnTo>
                      <a:pt x="1976" y="227"/>
                    </a:lnTo>
                    <a:lnTo>
                      <a:pt x="1982" y="218"/>
                    </a:lnTo>
                    <a:lnTo>
                      <a:pt x="1991" y="210"/>
                    </a:lnTo>
                    <a:lnTo>
                      <a:pt x="2000" y="203"/>
                    </a:lnTo>
                    <a:lnTo>
                      <a:pt x="2008" y="197"/>
                    </a:lnTo>
                    <a:lnTo>
                      <a:pt x="2016" y="192"/>
                    </a:lnTo>
                    <a:lnTo>
                      <a:pt x="2025" y="188"/>
                    </a:lnTo>
                    <a:lnTo>
                      <a:pt x="2036" y="184"/>
                    </a:lnTo>
                    <a:lnTo>
                      <a:pt x="2045" y="182"/>
                    </a:lnTo>
                    <a:lnTo>
                      <a:pt x="2054" y="179"/>
                    </a:lnTo>
                    <a:lnTo>
                      <a:pt x="2064" y="177"/>
                    </a:lnTo>
                    <a:lnTo>
                      <a:pt x="2075" y="177"/>
                    </a:lnTo>
                    <a:lnTo>
                      <a:pt x="2087" y="178"/>
                    </a:lnTo>
                    <a:lnTo>
                      <a:pt x="2096" y="181"/>
                    </a:lnTo>
                    <a:lnTo>
                      <a:pt x="2096" y="257"/>
                    </a:lnTo>
                    <a:lnTo>
                      <a:pt x="2084" y="256"/>
                    </a:lnTo>
                    <a:lnTo>
                      <a:pt x="2069" y="254"/>
                    </a:lnTo>
                    <a:lnTo>
                      <a:pt x="2055" y="256"/>
                    </a:lnTo>
                    <a:lnTo>
                      <a:pt x="2043" y="257"/>
                    </a:lnTo>
                    <a:lnTo>
                      <a:pt x="2032" y="261"/>
                    </a:lnTo>
                    <a:lnTo>
                      <a:pt x="2020" y="266"/>
                    </a:lnTo>
                    <a:lnTo>
                      <a:pt x="2010" y="271"/>
                    </a:lnTo>
                    <a:lnTo>
                      <a:pt x="2000" y="279"/>
                    </a:lnTo>
                    <a:lnTo>
                      <a:pt x="1989" y="289"/>
                    </a:lnTo>
                    <a:lnTo>
                      <a:pt x="1981" y="300"/>
                    </a:lnTo>
                    <a:lnTo>
                      <a:pt x="1976" y="309"/>
                    </a:lnTo>
                    <a:lnTo>
                      <a:pt x="1971" y="319"/>
                    </a:lnTo>
                    <a:lnTo>
                      <a:pt x="1966" y="332"/>
                    </a:lnTo>
                    <a:lnTo>
                      <a:pt x="1963" y="343"/>
                    </a:lnTo>
                    <a:lnTo>
                      <a:pt x="1960" y="355"/>
                    </a:lnTo>
                    <a:lnTo>
                      <a:pt x="1958" y="369"/>
                    </a:lnTo>
                    <a:lnTo>
                      <a:pt x="1957" y="382"/>
                    </a:lnTo>
                    <a:lnTo>
                      <a:pt x="1954" y="396"/>
                    </a:lnTo>
                    <a:lnTo>
                      <a:pt x="1954" y="636"/>
                    </a:lnTo>
                    <a:lnTo>
                      <a:pt x="1874" y="636"/>
                    </a:lnTo>
                    <a:close/>
                    <a:moveTo>
                      <a:pt x="2260" y="636"/>
                    </a:moveTo>
                    <a:lnTo>
                      <a:pt x="2177" y="636"/>
                    </a:lnTo>
                    <a:lnTo>
                      <a:pt x="2177" y="188"/>
                    </a:lnTo>
                    <a:lnTo>
                      <a:pt x="2260" y="188"/>
                    </a:lnTo>
                    <a:lnTo>
                      <a:pt x="2260" y="636"/>
                    </a:lnTo>
                    <a:close/>
                    <a:moveTo>
                      <a:pt x="2219" y="105"/>
                    </a:moveTo>
                    <a:lnTo>
                      <a:pt x="2216" y="105"/>
                    </a:lnTo>
                    <a:lnTo>
                      <a:pt x="2205" y="104"/>
                    </a:lnTo>
                    <a:lnTo>
                      <a:pt x="2197" y="100"/>
                    </a:lnTo>
                    <a:lnTo>
                      <a:pt x="2193" y="98"/>
                    </a:lnTo>
                    <a:lnTo>
                      <a:pt x="2189" y="95"/>
                    </a:lnTo>
                    <a:lnTo>
                      <a:pt x="2185" y="92"/>
                    </a:lnTo>
                    <a:lnTo>
                      <a:pt x="2181" y="89"/>
                    </a:lnTo>
                    <a:lnTo>
                      <a:pt x="2173" y="82"/>
                    </a:lnTo>
                    <a:lnTo>
                      <a:pt x="2169" y="72"/>
                    </a:lnTo>
                    <a:lnTo>
                      <a:pt x="2167" y="62"/>
                    </a:lnTo>
                    <a:lnTo>
                      <a:pt x="2166" y="51"/>
                    </a:lnTo>
                    <a:lnTo>
                      <a:pt x="2167" y="41"/>
                    </a:lnTo>
                    <a:lnTo>
                      <a:pt x="2169" y="32"/>
                    </a:lnTo>
                    <a:lnTo>
                      <a:pt x="2173" y="22"/>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2" y="12"/>
                    </a:lnTo>
                    <a:lnTo>
                      <a:pt x="2257" y="14"/>
                    </a:lnTo>
                    <a:lnTo>
                      <a:pt x="2263" y="22"/>
                    </a:lnTo>
                    <a:lnTo>
                      <a:pt x="2268" y="31"/>
                    </a:lnTo>
                    <a:lnTo>
                      <a:pt x="2270" y="41"/>
                    </a:lnTo>
                    <a:lnTo>
                      <a:pt x="2271" y="51"/>
                    </a:lnTo>
                    <a:lnTo>
                      <a:pt x="2270" y="62"/>
                    </a:lnTo>
                    <a:lnTo>
                      <a:pt x="2268" y="72"/>
                    </a:lnTo>
                    <a:lnTo>
                      <a:pt x="2263" y="82"/>
                    </a:lnTo>
                    <a:lnTo>
                      <a:pt x="2257" y="89"/>
                    </a:lnTo>
                    <a:lnTo>
                      <a:pt x="2252" y="92"/>
                    </a:lnTo>
                    <a:lnTo>
                      <a:pt x="2249" y="95"/>
                    </a:lnTo>
                    <a:lnTo>
                      <a:pt x="2244" y="98"/>
                    </a:lnTo>
                    <a:lnTo>
                      <a:pt x="2240" y="100"/>
                    </a:lnTo>
                    <a:lnTo>
                      <a:pt x="2235" y="103"/>
                    </a:lnTo>
                    <a:lnTo>
                      <a:pt x="2230" y="104"/>
                    </a:lnTo>
                    <a:lnTo>
                      <a:pt x="2224" y="104"/>
                    </a:lnTo>
                    <a:lnTo>
                      <a:pt x="2219" y="105"/>
                    </a:lnTo>
                    <a:close/>
                    <a:moveTo>
                      <a:pt x="2755" y="426"/>
                    </a:moveTo>
                    <a:lnTo>
                      <a:pt x="2440" y="425"/>
                    </a:lnTo>
                    <a:lnTo>
                      <a:pt x="2443" y="444"/>
                    </a:lnTo>
                    <a:lnTo>
                      <a:pt x="2446" y="462"/>
                    </a:lnTo>
                    <a:lnTo>
                      <a:pt x="2449" y="478"/>
                    </a:lnTo>
                    <a:lnTo>
                      <a:pt x="2454" y="494"/>
                    </a:lnTo>
                    <a:lnTo>
                      <a:pt x="2461" y="508"/>
                    </a:lnTo>
                    <a:lnTo>
                      <a:pt x="2468" y="522"/>
                    </a:lnTo>
                    <a:lnTo>
                      <a:pt x="2477" y="534"/>
                    </a:lnTo>
                    <a:lnTo>
                      <a:pt x="2489" y="544"/>
                    </a:lnTo>
                    <a:lnTo>
                      <a:pt x="2499" y="552"/>
                    </a:lnTo>
                    <a:lnTo>
                      <a:pt x="2509" y="561"/>
                    </a:lnTo>
                    <a:lnTo>
                      <a:pt x="2523" y="566"/>
                    </a:lnTo>
                    <a:lnTo>
                      <a:pt x="2534" y="571"/>
                    </a:lnTo>
                    <a:lnTo>
                      <a:pt x="2547" y="575"/>
                    </a:lnTo>
                    <a:lnTo>
                      <a:pt x="2564" y="578"/>
                    </a:lnTo>
                    <a:lnTo>
                      <a:pt x="2578" y="580"/>
                    </a:lnTo>
                    <a:lnTo>
                      <a:pt x="2595" y="580"/>
                    </a:lnTo>
                    <a:lnTo>
                      <a:pt x="2612" y="580"/>
                    </a:lnTo>
                    <a:lnTo>
                      <a:pt x="2627" y="579"/>
                    </a:lnTo>
                    <a:lnTo>
                      <a:pt x="2644" y="578"/>
                    </a:lnTo>
                    <a:lnTo>
                      <a:pt x="2659" y="575"/>
                    </a:lnTo>
                    <a:lnTo>
                      <a:pt x="2676" y="571"/>
                    </a:lnTo>
                    <a:lnTo>
                      <a:pt x="2690" y="568"/>
                    </a:lnTo>
                    <a:lnTo>
                      <a:pt x="2705" y="563"/>
                    </a:lnTo>
                    <a:lnTo>
                      <a:pt x="2719" y="558"/>
                    </a:lnTo>
                    <a:lnTo>
                      <a:pt x="2731" y="616"/>
                    </a:lnTo>
                    <a:lnTo>
                      <a:pt x="2717" y="622"/>
                    </a:lnTo>
                    <a:lnTo>
                      <a:pt x="2699" y="628"/>
                    </a:lnTo>
                    <a:lnTo>
                      <a:pt x="2683" y="634"/>
                    </a:lnTo>
                    <a:lnTo>
                      <a:pt x="2663" y="638"/>
                    </a:lnTo>
                    <a:lnTo>
                      <a:pt x="2645" y="641"/>
                    </a:lnTo>
                    <a:lnTo>
                      <a:pt x="2624" y="642"/>
                    </a:lnTo>
                    <a:lnTo>
                      <a:pt x="2605" y="644"/>
                    </a:lnTo>
                    <a:lnTo>
                      <a:pt x="2582" y="646"/>
                    </a:lnTo>
                    <a:lnTo>
                      <a:pt x="2559" y="644"/>
                    </a:lnTo>
                    <a:lnTo>
                      <a:pt x="2534" y="641"/>
                    </a:lnTo>
                    <a:lnTo>
                      <a:pt x="2524" y="639"/>
                    </a:lnTo>
                    <a:lnTo>
                      <a:pt x="2512" y="636"/>
                    </a:lnTo>
                    <a:lnTo>
                      <a:pt x="2502" y="633"/>
                    </a:lnTo>
                    <a:lnTo>
                      <a:pt x="2492" y="629"/>
                    </a:lnTo>
                    <a:lnTo>
                      <a:pt x="2483" y="625"/>
                    </a:lnTo>
                    <a:lnTo>
                      <a:pt x="2471" y="620"/>
                    </a:lnTo>
                    <a:lnTo>
                      <a:pt x="2463" y="615"/>
                    </a:lnTo>
                    <a:lnTo>
                      <a:pt x="2455" y="610"/>
                    </a:lnTo>
                    <a:lnTo>
                      <a:pt x="2446" y="603"/>
                    </a:lnTo>
                    <a:lnTo>
                      <a:pt x="2436" y="597"/>
                    </a:lnTo>
                    <a:lnTo>
                      <a:pt x="2429" y="590"/>
                    </a:lnTo>
                    <a:lnTo>
                      <a:pt x="2422" y="582"/>
                    </a:lnTo>
                    <a:lnTo>
                      <a:pt x="2415" y="574"/>
                    </a:lnTo>
                    <a:lnTo>
                      <a:pt x="2409" y="566"/>
                    </a:lnTo>
                    <a:lnTo>
                      <a:pt x="2400" y="558"/>
                    </a:lnTo>
                    <a:lnTo>
                      <a:pt x="2395" y="549"/>
                    </a:lnTo>
                    <a:lnTo>
                      <a:pt x="2390" y="540"/>
                    </a:lnTo>
                    <a:lnTo>
                      <a:pt x="2386" y="530"/>
                    </a:lnTo>
                    <a:lnTo>
                      <a:pt x="2382" y="521"/>
                    </a:lnTo>
                    <a:lnTo>
                      <a:pt x="2378" y="510"/>
                    </a:lnTo>
                    <a:lnTo>
                      <a:pt x="2374" y="500"/>
                    </a:lnTo>
                    <a:lnTo>
                      <a:pt x="2371" y="489"/>
                    </a:lnTo>
                    <a:lnTo>
                      <a:pt x="2369" y="478"/>
                    </a:lnTo>
                    <a:lnTo>
                      <a:pt x="2365" y="467"/>
                    </a:lnTo>
                    <a:lnTo>
                      <a:pt x="2362" y="444"/>
                    </a:lnTo>
                    <a:lnTo>
                      <a:pt x="2361" y="418"/>
                    </a:lnTo>
                    <a:lnTo>
                      <a:pt x="2362" y="393"/>
                    </a:lnTo>
                    <a:lnTo>
                      <a:pt x="2365" y="369"/>
                    </a:lnTo>
                    <a:lnTo>
                      <a:pt x="2371" y="345"/>
                    </a:lnTo>
                    <a:lnTo>
                      <a:pt x="2377" y="323"/>
                    </a:lnTo>
                    <a:lnTo>
                      <a:pt x="2381" y="312"/>
                    </a:lnTo>
                    <a:lnTo>
                      <a:pt x="2385" y="302"/>
                    </a:lnTo>
                    <a:lnTo>
                      <a:pt x="2390" y="293"/>
                    </a:lnTo>
                    <a:lnTo>
                      <a:pt x="2395" y="281"/>
                    </a:lnTo>
                    <a:lnTo>
                      <a:pt x="2400" y="272"/>
                    </a:lnTo>
                    <a:lnTo>
                      <a:pt x="2407" y="264"/>
                    </a:lnTo>
                    <a:lnTo>
                      <a:pt x="2414" y="254"/>
                    </a:lnTo>
                    <a:lnTo>
                      <a:pt x="2420" y="245"/>
                    </a:lnTo>
                    <a:lnTo>
                      <a:pt x="2427" y="237"/>
                    </a:lnTo>
                    <a:lnTo>
                      <a:pt x="2434" y="230"/>
                    </a:lnTo>
                    <a:lnTo>
                      <a:pt x="2444" y="223"/>
                    </a:lnTo>
                    <a:lnTo>
                      <a:pt x="2452" y="217"/>
                    </a:lnTo>
                    <a:lnTo>
                      <a:pt x="2460" y="209"/>
                    </a:lnTo>
                    <a:lnTo>
                      <a:pt x="2468" y="203"/>
                    </a:lnTo>
                    <a:lnTo>
                      <a:pt x="2476" y="198"/>
                    </a:lnTo>
                    <a:lnTo>
                      <a:pt x="2487" y="194"/>
                    </a:lnTo>
                    <a:lnTo>
                      <a:pt x="2497" y="191"/>
                    </a:lnTo>
                    <a:lnTo>
                      <a:pt x="2507" y="186"/>
                    </a:lnTo>
                    <a:lnTo>
                      <a:pt x="2518" y="184"/>
                    </a:lnTo>
                    <a:lnTo>
                      <a:pt x="2528" y="182"/>
                    </a:lnTo>
                    <a:lnTo>
                      <a:pt x="2539" y="179"/>
                    </a:lnTo>
                    <a:lnTo>
                      <a:pt x="2548" y="178"/>
                    </a:lnTo>
                    <a:lnTo>
                      <a:pt x="2562" y="177"/>
                    </a:lnTo>
                    <a:lnTo>
                      <a:pt x="2573" y="177"/>
                    </a:lnTo>
                    <a:lnTo>
                      <a:pt x="2585" y="177"/>
                    </a:lnTo>
                    <a:lnTo>
                      <a:pt x="2597" y="178"/>
                    </a:lnTo>
                    <a:lnTo>
                      <a:pt x="2607" y="181"/>
                    </a:lnTo>
                    <a:lnTo>
                      <a:pt x="2619" y="183"/>
                    </a:lnTo>
                    <a:lnTo>
                      <a:pt x="2630" y="184"/>
                    </a:lnTo>
                    <a:lnTo>
                      <a:pt x="2640" y="188"/>
                    </a:lnTo>
                    <a:lnTo>
                      <a:pt x="2650" y="191"/>
                    </a:lnTo>
                    <a:lnTo>
                      <a:pt x="2658" y="196"/>
                    </a:lnTo>
                    <a:lnTo>
                      <a:pt x="2669" y="200"/>
                    </a:lnTo>
                    <a:lnTo>
                      <a:pt x="2677" y="205"/>
                    </a:lnTo>
                    <a:lnTo>
                      <a:pt x="2685" y="211"/>
                    </a:lnTo>
                    <a:lnTo>
                      <a:pt x="2692" y="220"/>
                    </a:lnTo>
                    <a:lnTo>
                      <a:pt x="2699" y="227"/>
                    </a:lnTo>
                    <a:lnTo>
                      <a:pt x="2708" y="233"/>
                    </a:lnTo>
                    <a:lnTo>
                      <a:pt x="2714" y="241"/>
                    </a:lnTo>
                    <a:lnTo>
                      <a:pt x="2721" y="250"/>
                    </a:lnTo>
                    <a:lnTo>
                      <a:pt x="2729" y="266"/>
                    </a:lnTo>
                    <a:lnTo>
                      <a:pt x="2736" y="280"/>
                    </a:lnTo>
                    <a:lnTo>
                      <a:pt x="2744" y="298"/>
                    </a:lnTo>
                    <a:lnTo>
                      <a:pt x="2749" y="313"/>
                    </a:lnTo>
                    <a:lnTo>
                      <a:pt x="2753" y="332"/>
                    </a:lnTo>
                    <a:lnTo>
                      <a:pt x="2756" y="348"/>
                    </a:lnTo>
                    <a:lnTo>
                      <a:pt x="2758" y="368"/>
                    </a:lnTo>
                    <a:lnTo>
                      <a:pt x="2758" y="387"/>
                    </a:lnTo>
                    <a:lnTo>
                      <a:pt x="2758" y="399"/>
                    </a:lnTo>
                    <a:lnTo>
                      <a:pt x="2758" y="409"/>
                    </a:lnTo>
                    <a:lnTo>
                      <a:pt x="2757" y="418"/>
                    </a:lnTo>
                    <a:lnTo>
                      <a:pt x="2755" y="426"/>
                    </a:lnTo>
                    <a:close/>
                    <a:moveTo>
                      <a:pt x="2440" y="368"/>
                    </a:moveTo>
                    <a:lnTo>
                      <a:pt x="2680" y="368"/>
                    </a:lnTo>
                    <a:lnTo>
                      <a:pt x="2680" y="353"/>
                    </a:lnTo>
                    <a:lnTo>
                      <a:pt x="2679" y="343"/>
                    </a:lnTo>
                    <a:lnTo>
                      <a:pt x="2677" y="332"/>
                    </a:lnTo>
                    <a:lnTo>
                      <a:pt x="2675" y="319"/>
                    </a:lnTo>
                    <a:lnTo>
                      <a:pt x="2672" y="310"/>
                    </a:lnTo>
                    <a:lnTo>
                      <a:pt x="2668" y="300"/>
                    </a:lnTo>
                    <a:lnTo>
                      <a:pt x="2662" y="291"/>
                    </a:lnTo>
                    <a:lnTo>
                      <a:pt x="2656" y="281"/>
                    </a:lnTo>
                    <a:lnTo>
                      <a:pt x="2650" y="270"/>
                    </a:lnTo>
                    <a:lnTo>
                      <a:pt x="2641" y="261"/>
                    </a:lnTo>
                    <a:lnTo>
                      <a:pt x="2632" y="254"/>
                    </a:lnTo>
                    <a:lnTo>
                      <a:pt x="2619" y="246"/>
                    </a:lnTo>
                    <a:lnTo>
                      <a:pt x="2609" y="241"/>
                    </a:lnTo>
                    <a:lnTo>
                      <a:pt x="2596" y="238"/>
                    </a:lnTo>
                    <a:lnTo>
                      <a:pt x="2580" y="236"/>
                    </a:lnTo>
                    <a:lnTo>
                      <a:pt x="2567" y="235"/>
                    </a:lnTo>
                    <a:lnTo>
                      <a:pt x="2551" y="236"/>
                    </a:lnTo>
                    <a:lnTo>
                      <a:pt x="2539" y="238"/>
                    </a:lnTo>
                    <a:lnTo>
                      <a:pt x="2528" y="241"/>
                    </a:lnTo>
                    <a:lnTo>
                      <a:pt x="2514" y="246"/>
                    </a:lnTo>
                    <a:lnTo>
                      <a:pt x="2503" y="254"/>
                    </a:lnTo>
                    <a:lnTo>
                      <a:pt x="2494" y="261"/>
                    </a:lnTo>
                    <a:lnTo>
                      <a:pt x="2485" y="269"/>
                    </a:lnTo>
                    <a:lnTo>
                      <a:pt x="2474" y="279"/>
                    </a:lnTo>
                    <a:lnTo>
                      <a:pt x="2468" y="289"/>
                    </a:lnTo>
                    <a:lnTo>
                      <a:pt x="2463" y="300"/>
                    </a:lnTo>
                    <a:lnTo>
                      <a:pt x="2458" y="309"/>
                    </a:lnTo>
                    <a:lnTo>
                      <a:pt x="2454" y="319"/>
                    </a:lnTo>
                    <a:lnTo>
                      <a:pt x="2450" y="332"/>
                    </a:lnTo>
                    <a:lnTo>
                      <a:pt x="2446" y="342"/>
                    </a:lnTo>
                    <a:lnTo>
                      <a:pt x="2444" y="353"/>
                    </a:lnTo>
                    <a:lnTo>
                      <a:pt x="2440" y="368"/>
                    </a:lnTo>
                    <a:close/>
                    <a:moveTo>
                      <a:pt x="2860" y="636"/>
                    </a:moveTo>
                    <a:lnTo>
                      <a:pt x="2860" y="308"/>
                    </a:lnTo>
                    <a:lnTo>
                      <a:pt x="2860" y="279"/>
                    </a:lnTo>
                    <a:lnTo>
                      <a:pt x="2859" y="249"/>
                    </a:lnTo>
                    <a:lnTo>
                      <a:pt x="2858" y="220"/>
                    </a:lnTo>
                    <a:lnTo>
                      <a:pt x="2856" y="188"/>
                    </a:lnTo>
                    <a:lnTo>
                      <a:pt x="2929" y="188"/>
                    </a:lnTo>
                    <a:lnTo>
                      <a:pt x="2933" y="261"/>
                    </a:lnTo>
                    <a:lnTo>
                      <a:pt x="2935" y="261"/>
                    </a:lnTo>
                    <a:lnTo>
                      <a:pt x="2940" y="254"/>
                    </a:lnTo>
                    <a:lnTo>
                      <a:pt x="2945" y="244"/>
                    </a:lnTo>
                    <a:lnTo>
                      <a:pt x="2950" y="236"/>
                    </a:lnTo>
                    <a:lnTo>
                      <a:pt x="2957" y="230"/>
                    </a:lnTo>
                    <a:lnTo>
                      <a:pt x="2963" y="223"/>
                    </a:lnTo>
                    <a:lnTo>
                      <a:pt x="2973" y="217"/>
                    </a:lnTo>
                    <a:lnTo>
                      <a:pt x="2981" y="209"/>
                    </a:lnTo>
                    <a:lnTo>
                      <a:pt x="2989" y="203"/>
                    </a:lnTo>
                    <a:lnTo>
                      <a:pt x="2999" y="197"/>
                    </a:lnTo>
                    <a:lnTo>
                      <a:pt x="3011" y="192"/>
                    </a:lnTo>
                    <a:lnTo>
                      <a:pt x="3021" y="188"/>
                    </a:lnTo>
                    <a:lnTo>
                      <a:pt x="3032" y="184"/>
                    </a:lnTo>
                    <a:lnTo>
                      <a:pt x="3046" y="182"/>
                    </a:lnTo>
                    <a:lnTo>
                      <a:pt x="3058" y="179"/>
                    </a:lnTo>
                    <a:lnTo>
                      <a:pt x="3069" y="177"/>
                    </a:lnTo>
                    <a:lnTo>
                      <a:pt x="3084" y="177"/>
                    </a:lnTo>
                    <a:lnTo>
                      <a:pt x="3098" y="178"/>
                    </a:lnTo>
                    <a:lnTo>
                      <a:pt x="3111" y="179"/>
                    </a:lnTo>
                    <a:lnTo>
                      <a:pt x="3126" y="183"/>
                    </a:lnTo>
                    <a:lnTo>
                      <a:pt x="3138" y="186"/>
                    </a:lnTo>
                    <a:lnTo>
                      <a:pt x="3150" y="191"/>
                    </a:lnTo>
                    <a:lnTo>
                      <a:pt x="3163" y="198"/>
                    </a:lnTo>
                    <a:lnTo>
                      <a:pt x="3174" y="205"/>
                    </a:lnTo>
                    <a:lnTo>
                      <a:pt x="3184" y="215"/>
                    </a:lnTo>
                    <a:lnTo>
                      <a:pt x="3192" y="222"/>
                    </a:lnTo>
                    <a:lnTo>
                      <a:pt x="3199" y="228"/>
                    </a:lnTo>
                    <a:lnTo>
                      <a:pt x="3205" y="235"/>
                    </a:lnTo>
                    <a:lnTo>
                      <a:pt x="3210" y="243"/>
                    </a:lnTo>
                    <a:lnTo>
                      <a:pt x="3214" y="250"/>
                    </a:lnTo>
                    <a:lnTo>
                      <a:pt x="3218" y="261"/>
                    </a:lnTo>
                    <a:lnTo>
                      <a:pt x="3222" y="268"/>
                    </a:lnTo>
                    <a:lnTo>
                      <a:pt x="3228" y="278"/>
                    </a:lnTo>
                    <a:lnTo>
                      <a:pt x="3231" y="287"/>
                    </a:lnTo>
                    <a:lnTo>
                      <a:pt x="3234" y="298"/>
                    </a:lnTo>
                    <a:lnTo>
                      <a:pt x="3236" y="308"/>
                    </a:lnTo>
                    <a:lnTo>
                      <a:pt x="3238" y="319"/>
                    </a:lnTo>
                    <a:lnTo>
                      <a:pt x="3240" y="343"/>
                    </a:lnTo>
                    <a:lnTo>
                      <a:pt x="3242" y="368"/>
                    </a:lnTo>
                    <a:lnTo>
                      <a:pt x="3242" y="636"/>
                    </a:lnTo>
                    <a:lnTo>
                      <a:pt x="3160" y="636"/>
                    </a:lnTo>
                    <a:lnTo>
                      <a:pt x="3160" y="377"/>
                    </a:lnTo>
                    <a:lnTo>
                      <a:pt x="3160" y="360"/>
                    </a:lnTo>
                    <a:lnTo>
                      <a:pt x="3159" y="345"/>
                    </a:lnTo>
                    <a:lnTo>
                      <a:pt x="3157" y="332"/>
                    </a:lnTo>
                    <a:lnTo>
                      <a:pt x="3154" y="318"/>
                    </a:lnTo>
                    <a:lnTo>
                      <a:pt x="3149" y="306"/>
                    </a:lnTo>
                    <a:lnTo>
                      <a:pt x="3144" y="296"/>
                    </a:lnTo>
                    <a:lnTo>
                      <a:pt x="3140" y="285"/>
                    </a:lnTo>
                    <a:lnTo>
                      <a:pt x="3133" y="276"/>
                    </a:lnTo>
                    <a:lnTo>
                      <a:pt x="3127" y="269"/>
                    </a:lnTo>
                    <a:lnTo>
                      <a:pt x="3120" y="262"/>
                    </a:lnTo>
                    <a:lnTo>
                      <a:pt x="3110" y="257"/>
                    </a:lnTo>
                    <a:lnTo>
                      <a:pt x="3101" y="251"/>
                    </a:lnTo>
                    <a:lnTo>
                      <a:pt x="3092" y="248"/>
                    </a:lnTo>
                    <a:lnTo>
                      <a:pt x="3081" y="245"/>
                    </a:lnTo>
                    <a:lnTo>
                      <a:pt x="3068" y="243"/>
                    </a:lnTo>
                    <a:lnTo>
                      <a:pt x="3055" y="243"/>
                    </a:lnTo>
                    <a:lnTo>
                      <a:pt x="3047" y="243"/>
                    </a:lnTo>
                    <a:lnTo>
                      <a:pt x="3036" y="244"/>
                    </a:lnTo>
                    <a:lnTo>
                      <a:pt x="3028" y="246"/>
                    </a:lnTo>
                    <a:lnTo>
                      <a:pt x="3020" y="249"/>
                    </a:lnTo>
                    <a:lnTo>
                      <a:pt x="3012" y="254"/>
                    </a:lnTo>
                    <a:lnTo>
                      <a:pt x="3004" y="257"/>
                    </a:lnTo>
                    <a:lnTo>
                      <a:pt x="2994" y="262"/>
                    </a:lnTo>
                    <a:lnTo>
                      <a:pt x="2987" y="267"/>
                    </a:lnTo>
                    <a:lnTo>
                      <a:pt x="2981" y="273"/>
                    </a:lnTo>
                    <a:lnTo>
                      <a:pt x="2974" y="280"/>
                    </a:lnTo>
                    <a:lnTo>
                      <a:pt x="2968" y="287"/>
                    </a:lnTo>
                    <a:lnTo>
                      <a:pt x="2961" y="295"/>
                    </a:lnTo>
                    <a:lnTo>
                      <a:pt x="2957" y="302"/>
                    </a:lnTo>
                    <a:lnTo>
                      <a:pt x="2952" y="310"/>
                    </a:lnTo>
                    <a:lnTo>
                      <a:pt x="2950" y="318"/>
                    </a:lnTo>
                    <a:lnTo>
                      <a:pt x="2947" y="329"/>
                    </a:lnTo>
                    <a:lnTo>
                      <a:pt x="2945" y="336"/>
                    </a:lnTo>
                    <a:lnTo>
                      <a:pt x="2943" y="345"/>
                    </a:lnTo>
                    <a:lnTo>
                      <a:pt x="2942" y="355"/>
                    </a:lnTo>
                    <a:lnTo>
                      <a:pt x="2942" y="365"/>
                    </a:lnTo>
                    <a:lnTo>
                      <a:pt x="2942" y="636"/>
                    </a:lnTo>
                    <a:lnTo>
                      <a:pt x="2860" y="636"/>
                    </a:lnTo>
                    <a:close/>
                    <a:moveTo>
                      <a:pt x="3680" y="558"/>
                    </a:moveTo>
                    <a:lnTo>
                      <a:pt x="3693" y="618"/>
                    </a:lnTo>
                    <a:lnTo>
                      <a:pt x="3681" y="625"/>
                    </a:lnTo>
                    <a:lnTo>
                      <a:pt x="3665" y="630"/>
                    </a:lnTo>
                    <a:lnTo>
                      <a:pt x="3651" y="634"/>
                    </a:lnTo>
                    <a:lnTo>
                      <a:pt x="3634" y="639"/>
                    </a:lnTo>
                    <a:lnTo>
                      <a:pt x="3619" y="641"/>
                    </a:lnTo>
                    <a:lnTo>
                      <a:pt x="3602" y="644"/>
                    </a:lnTo>
                    <a:lnTo>
                      <a:pt x="3583" y="646"/>
                    </a:lnTo>
                    <a:lnTo>
                      <a:pt x="3566" y="646"/>
                    </a:lnTo>
                    <a:lnTo>
                      <a:pt x="3541" y="646"/>
                    </a:lnTo>
                    <a:lnTo>
                      <a:pt x="3516" y="641"/>
                    </a:lnTo>
                    <a:lnTo>
                      <a:pt x="3505" y="639"/>
                    </a:lnTo>
                    <a:lnTo>
                      <a:pt x="3495" y="637"/>
                    </a:lnTo>
                    <a:lnTo>
                      <a:pt x="3483" y="634"/>
                    </a:lnTo>
                    <a:lnTo>
                      <a:pt x="3473" y="629"/>
                    </a:lnTo>
                    <a:lnTo>
                      <a:pt x="3464" y="625"/>
                    </a:lnTo>
                    <a:lnTo>
                      <a:pt x="3455" y="621"/>
                    </a:lnTo>
                    <a:lnTo>
                      <a:pt x="3444" y="616"/>
                    </a:lnTo>
                    <a:lnTo>
                      <a:pt x="3435" y="610"/>
                    </a:lnTo>
                    <a:lnTo>
                      <a:pt x="3427" y="603"/>
                    </a:lnTo>
                    <a:lnTo>
                      <a:pt x="3419" y="598"/>
                    </a:lnTo>
                    <a:lnTo>
                      <a:pt x="3409" y="590"/>
                    </a:lnTo>
                    <a:lnTo>
                      <a:pt x="3403" y="582"/>
                    </a:lnTo>
                    <a:lnTo>
                      <a:pt x="3395" y="574"/>
                    </a:lnTo>
                    <a:lnTo>
                      <a:pt x="3389" y="566"/>
                    </a:lnTo>
                    <a:lnTo>
                      <a:pt x="3382" y="558"/>
                    </a:lnTo>
                    <a:lnTo>
                      <a:pt x="3377" y="548"/>
                    </a:lnTo>
                    <a:lnTo>
                      <a:pt x="3369" y="539"/>
                    </a:lnTo>
                    <a:lnTo>
                      <a:pt x="3364" y="530"/>
                    </a:lnTo>
                    <a:lnTo>
                      <a:pt x="3361" y="520"/>
                    </a:lnTo>
                    <a:lnTo>
                      <a:pt x="3357" y="510"/>
                    </a:lnTo>
                    <a:lnTo>
                      <a:pt x="3354" y="498"/>
                    </a:lnTo>
                    <a:lnTo>
                      <a:pt x="3351" y="488"/>
                    </a:lnTo>
                    <a:lnTo>
                      <a:pt x="3348" y="476"/>
                    </a:lnTo>
                    <a:lnTo>
                      <a:pt x="3346" y="466"/>
                    </a:lnTo>
                    <a:lnTo>
                      <a:pt x="3343" y="440"/>
                    </a:lnTo>
                    <a:lnTo>
                      <a:pt x="3342" y="416"/>
                    </a:lnTo>
                    <a:lnTo>
                      <a:pt x="3342" y="402"/>
                    </a:lnTo>
                    <a:lnTo>
                      <a:pt x="3343" y="389"/>
                    </a:lnTo>
                    <a:lnTo>
                      <a:pt x="3344" y="378"/>
                    </a:lnTo>
                    <a:lnTo>
                      <a:pt x="3346" y="365"/>
                    </a:lnTo>
                    <a:lnTo>
                      <a:pt x="3348" y="353"/>
                    </a:lnTo>
                    <a:lnTo>
                      <a:pt x="3351" y="343"/>
                    </a:lnTo>
                    <a:lnTo>
                      <a:pt x="3354" y="332"/>
                    </a:lnTo>
                    <a:lnTo>
                      <a:pt x="3357" y="319"/>
                    </a:lnTo>
                    <a:lnTo>
                      <a:pt x="3362" y="310"/>
                    </a:lnTo>
                    <a:lnTo>
                      <a:pt x="3366" y="300"/>
                    </a:lnTo>
                    <a:lnTo>
                      <a:pt x="3372" y="291"/>
                    </a:lnTo>
                    <a:lnTo>
                      <a:pt x="3379" y="280"/>
                    </a:lnTo>
                    <a:lnTo>
                      <a:pt x="3386" y="271"/>
                    </a:lnTo>
                    <a:lnTo>
                      <a:pt x="3393" y="262"/>
                    </a:lnTo>
                    <a:lnTo>
                      <a:pt x="3400" y="254"/>
                    </a:lnTo>
                    <a:lnTo>
                      <a:pt x="3407" y="244"/>
                    </a:lnTo>
                    <a:lnTo>
                      <a:pt x="3417" y="236"/>
                    </a:lnTo>
                    <a:lnTo>
                      <a:pt x="3425" y="230"/>
                    </a:lnTo>
                    <a:lnTo>
                      <a:pt x="3434" y="223"/>
                    </a:lnTo>
                    <a:lnTo>
                      <a:pt x="3442" y="215"/>
                    </a:lnTo>
                    <a:lnTo>
                      <a:pt x="3454" y="209"/>
                    </a:lnTo>
                    <a:lnTo>
                      <a:pt x="3464" y="203"/>
                    </a:lnTo>
                    <a:lnTo>
                      <a:pt x="3473" y="198"/>
                    </a:lnTo>
                    <a:lnTo>
                      <a:pt x="3483" y="194"/>
                    </a:lnTo>
                    <a:lnTo>
                      <a:pt x="3496" y="191"/>
                    </a:lnTo>
                    <a:lnTo>
                      <a:pt x="3507" y="188"/>
                    </a:lnTo>
                    <a:lnTo>
                      <a:pt x="3518" y="184"/>
                    </a:lnTo>
                    <a:lnTo>
                      <a:pt x="3532" y="183"/>
                    </a:lnTo>
                    <a:lnTo>
                      <a:pt x="3544" y="181"/>
                    </a:lnTo>
                    <a:lnTo>
                      <a:pt x="3555" y="179"/>
                    </a:lnTo>
                    <a:lnTo>
                      <a:pt x="3570" y="178"/>
                    </a:lnTo>
                    <a:lnTo>
                      <a:pt x="3583" y="178"/>
                    </a:lnTo>
                    <a:lnTo>
                      <a:pt x="3598" y="178"/>
                    </a:lnTo>
                    <a:lnTo>
                      <a:pt x="3615" y="179"/>
                    </a:lnTo>
                    <a:lnTo>
                      <a:pt x="3630" y="182"/>
                    </a:lnTo>
                    <a:lnTo>
                      <a:pt x="3646" y="184"/>
                    </a:lnTo>
                    <a:lnTo>
                      <a:pt x="3658" y="188"/>
                    </a:lnTo>
                    <a:lnTo>
                      <a:pt x="3671" y="191"/>
                    </a:lnTo>
                    <a:lnTo>
                      <a:pt x="3685" y="196"/>
                    </a:lnTo>
                    <a:lnTo>
                      <a:pt x="3695" y="200"/>
                    </a:lnTo>
                    <a:lnTo>
                      <a:pt x="3678" y="264"/>
                    </a:lnTo>
                    <a:lnTo>
                      <a:pt x="3666" y="259"/>
                    </a:lnTo>
                    <a:lnTo>
                      <a:pt x="3656" y="256"/>
                    </a:lnTo>
                    <a:lnTo>
                      <a:pt x="3646" y="250"/>
                    </a:lnTo>
                    <a:lnTo>
                      <a:pt x="3632" y="247"/>
                    </a:lnTo>
                    <a:lnTo>
                      <a:pt x="3622" y="245"/>
                    </a:lnTo>
                    <a:lnTo>
                      <a:pt x="3609" y="243"/>
                    </a:lnTo>
                    <a:lnTo>
                      <a:pt x="3595" y="242"/>
                    </a:lnTo>
                    <a:lnTo>
                      <a:pt x="3583" y="242"/>
                    </a:lnTo>
                    <a:lnTo>
                      <a:pt x="3565" y="243"/>
                    </a:lnTo>
                    <a:lnTo>
                      <a:pt x="3547" y="245"/>
                    </a:lnTo>
                    <a:lnTo>
                      <a:pt x="3532" y="249"/>
                    </a:lnTo>
                    <a:lnTo>
                      <a:pt x="3515" y="256"/>
                    </a:lnTo>
                    <a:lnTo>
                      <a:pt x="3502" y="262"/>
                    </a:lnTo>
                    <a:lnTo>
                      <a:pt x="3489" y="270"/>
                    </a:lnTo>
                    <a:lnTo>
                      <a:pt x="3476" y="280"/>
                    </a:lnTo>
                    <a:lnTo>
                      <a:pt x="3464" y="293"/>
                    </a:lnTo>
                    <a:lnTo>
                      <a:pt x="3456" y="304"/>
                    </a:lnTo>
                    <a:lnTo>
                      <a:pt x="3446" y="317"/>
                    </a:lnTo>
                    <a:lnTo>
                      <a:pt x="3439" y="332"/>
                    </a:lnTo>
                    <a:lnTo>
                      <a:pt x="3434" y="345"/>
                    </a:lnTo>
                    <a:lnTo>
                      <a:pt x="3430" y="360"/>
                    </a:lnTo>
                    <a:lnTo>
                      <a:pt x="3427" y="377"/>
                    </a:lnTo>
                    <a:lnTo>
                      <a:pt x="3425" y="394"/>
                    </a:lnTo>
                    <a:lnTo>
                      <a:pt x="3424" y="412"/>
                    </a:lnTo>
                    <a:lnTo>
                      <a:pt x="3425" y="430"/>
                    </a:lnTo>
                    <a:lnTo>
                      <a:pt x="3427" y="448"/>
                    </a:lnTo>
                    <a:lnTo>
                      <a:pt x="3430" y="466"/>
                    </a:lnTo>
                    <a:lnTo>
                      <a:pt x="3435" y="481"/>
                    </a:lnTo>
                    <a:lnTo>
                      <a:pt x="3440" y="495"/>
                    </a:lnTo>
                    <a:lnTo>
                      <a:pt x="3448" y="510"/>
                    </a:lnTo>
                    <a:lnTo>
                      <a:pt x="3458" y="522"/>
                    </a:lnTo>
                    <a:lnTo>
                      <a:pt x="3468" y="534"/>
                    </a:lnTo>
                    <a:lnTo>
                      <a:pt x="3478" y="544"/>
                    </a:lnTo>
                    <a:lnTo>
                      <a:pt x="3492" y="553"/>
                    </a:lnTo>
                    <a:lnTo>
                      <a:pt x="3505" y="562"/>
                    </a:lnTo>
                    <a:lnTo>
                      <a:pt x="3517" y="568"/>
                    </a:lnTo>
                    <a:lnTo>
                      <a:pt x="3533" y="573"/>
                    </a:lnTo>
                    <a:lnTo>
                      <a:pt x="3547" y="578"/>
                    </a:lnTo>
                    <a:lnTo>
                      <a:pt x="3564" y="579"/>
                    </a:lnTo>
                    <a:lnTo>
                      <a:pt x="3580" y="579"/>
                    </a:lnTo>
                    <a:lnTo>
                      <a:pt x="3591" y="579"/>
                    </a:lnTo>
                    <a:lnTo>
                      <a:pt x="3605" y="578"/>
                    </a:lnTo>
                    <a:lnTo>
                      <a:pt x="3617" y="576"/>
                    </a:lnTo>
                    <a:lnTo>
                      <a:pt x="3629" y="574"/>
                    </a:lnTo>
                    <a:lnTo>
                      <a:pt x="3643" y="571"/>
                    </a:lnTo>
                    <a:lnTo>
                      <a:pt x="3654" y="566"/>
                    </a:lnTo>
                    <a:lnTo>
                      <a:pt x="3666" y="563"/>
                    </a:lnTo>
                    <a:lnTo>
                      <a:pt x="3680" y="558"/>
                    </a:lnTo>
                    <a:close/>
                    <a:moveTo>
                      <a:pt x="4148" y="426"/>
                    </a:moveTo>
                    <a:lnTo>
                      <a:pt x="3836" y="425"/>
                    </a:lnTo>
                    <a:lnTo>
                      <a:pt x="3837" y="444"/>
                    </a:lnTo>
                    <a:lnTo>
                      <a:pt x="3839" y="462"/>
                    </a:lnTo>
                    <a:lnTo>
                      <a:pt x="3843" y="478"/>
                    </a:lnTo>
                    <a:lnTo>
                      <a:pt x="3848" y="494"/>
                    </a:lnTo>
                    <a:lnTo>
                      <a:pt x="3854" y="508"/>
                    </a:lnTo>
                    <a:lnTo>
                      <a:pt x="3864" y="522"/>
                    </a:lnTo>
                    <a:lnTo>
                      <a:pt x="3873" y="534"/>
                    </a:lnTo>
                    <a:lnTo>
                      <a:pt x="3882" y="544"/>
                    </a:lnTo>
                    <a:lnTo>
                      <a:pt x="3892" y="552"/>
                    </a:lnTo>
                    <a:lnTo>
                      <a:pt x="3905" y="561"/>
                    </a:lnTo>
                    <a:lnTo>
                      <a:pt x="3917" y="566"/>
                    </a:lnTo>
                    <a:lnTo>
                      <a:pt x="3928" y="571"/>
                    </a:lnTo>
                    <a:lnTo>
                      <a:pt x="3943" y="575"/>
                    </a:lnTo>
                    <a:lnTo>
                      <a:pt x="3958" y="578"/>
                    </a:lnTo>
                    <a:lnTo>
                      <a:pt x="3972" y="580"/>
                    </a:lnTo>
                    <a:lnTo>
                      <a:pt x="3989" y="580"/>
                    </a:lnTo>
                    <a:lnTo>
                      <a:pt x="4005" y="580"/>
                    </a:lnTo>
                    <a:lnTo>
                      <a:pt x="4023" y="579"/>
                    </a:lnTo>
                    <a:lnTo>
                      <a:pt x="4038" y="578"/>
                    </a:lnTo>
                    <a:lnTo>
                      <a:pt x="4055" y="575"/>
                    </a:lnTo>
                    <a:lnTo>
                      <a:pt x="4070" y="571"/>
                    </a:lnTo>
                    <a:lnTo>
                      <a:pt x="4083" y="568"/>
                    </a:lnTo>
                    <a:lnTo>
                      <a:pt x="4099" y="563"/>
                    </a:lnTo>
                    <a:lnTo>
                      <a:pt x="4112" y="558"/>
                    </a:lnTo>
                    <a:lnTo>
                      <a:pt x="4127" y="616"/>
                    </a:lnTo>
                    <a:lnTo>
                      <a:pt x="4111" y="622"/>
                    </a:lnTo>
                    <a:lnTo>
                      <a:pt x="4095" y="628"/>
                    </a:lnTo>
                    <a:lnTo>
                      <a:pt x="4077" y="634"/>
                    </a:lnTo>
                    <a:lnTo>
                      <a:pt x="4058" y="638"/>
                    </a:lnTo>
                    <a:lnTo>
                      <a:pt x="4038" y="641"/>
                    </a:lnTo>
                    <a:lnTo>
                      <a:pt x="4019" y="642"/>
                    </a:lnTo>
                    <a:lnTo>
                      <a:pt x="3999" y="644"/>
                    </a:lnTo>
                    <a:lnTo>
                      <a:pt x="3978" y="646"/>
                    </a:lnTo>
                    <a:lnTo>
                      <a:pt x="3953" y="644"/>
                    </a:lnTo>
                    <a:lnTo>
                      <a:pt x="3928" y="641"/>
                    </a:lnTo>
                    <a:lnTo>
                      <a:pt x="3917" y="639"/>
                    </a:lnTo>
                    <a:lnTo>
                      <a:pt x="3907" y="636"/>
                    </a:lnTo>
                    <a:lnTo>
                      <a:pt x="3895" y="633"/>
                    </a:lnTo>
                    <a:lnTo>
                      <a:pt x="3885" y="629"/>
                    </a:lnTo>
                    <a:lnTo>
                      <a:pt x="3877" y="625"/>
                    </a:lnTo>
                    <a:lnTo>
                      <a:pt x="3867" y="620"/>
                    </a:lnTo>
                    <a:lnTo>
                      <a:pt x="3856" y="615"/>
                    </a:lnTo>
                    <a:lnTo>
                      <a:pt x="3848" y="610"/>
                    </a:lnTo>
                    <a:lnTo>
                      <a:pt x="3839" y="603"/>
                    </a:lnTo>
                    <a:lnTo>
                      <a:pt x="3832" y="597"/>
                    </a:lnTo>
                    <a:lnTo>
                      <a:pt x="3822" y="590"/>
                    </a:lnTo>
                    <a:lnTo>
                      <a:pt x="3815" y="582"/>
                    </a:lnTo>
                    <a:lnTo>
                      <a:pt x="3809" y="574"/>
                    </a:lnTo>
                    <a:lnTo>
                      <a:pt x="3802" y="566"/>
                    </a:lnTo>
                    <a:lnTo>
                      <a:pt x="3796" y="558"/>
                    </a:lnTo>
                    <a:lnTo>
                      <a:pt x="3791" y="549"/>
                    </a:lnTo>
                    <a:lnTo>
                      <a:pt x="3784" y="540"/>
                    </a:lnTo>
                    <a:lnTo>
                      <a:pt x="3780" y="530"/>
                    </a:lnTo>
                    <a:lnTo>
                      <a:pt x="3775" y="521"/>
                    </a:lnTo>
                    <a:lnTo>
                      <a:pt x="3771" y="510"/>
                    </a:lnTo>
                    <a:lnTo>
                      <a:pt x="3768" y="500"/>
                    </a:lnTo>
                    <a:lnTo>
                      <a:pt x="3765" y="489"/>
                    </a:lnTo>
                    <a:lnTo>
                      <a:pt x="3763" y="478"/>
                    </a:lnTo>
                    <a:lnTo>
                      <a:pt x="3761" y="467"/>
                    </a:lnTo>
                    <a:lnTo>
                      <a:pt x="3758" y="444"/>
                    </a:lnTo>
                    <a:lnTo>
                      <a:pt x="3757" y="418"/>
                    </a:lnTo>
                    <a:lnTo>
                      <a:pt x="3758" y="393"/>
                    </a:lnTo>
                    <a:lnTo>
                      <a:pt x="3761" y="369"/>
                    </a:lnTo>
                    <a:lnTo>
                      <a:pt x="3765" y="345"/>
                    </a:lnTo>
                    <a:lnTo>
                      <a:pt x="3770" y="323"/>
                    </a:lnTo>
                    <a:lnTo>
                      <a:pt x="3775" y="312"/>
                    </a:lnTo>
                    <a:lnTo>
                      <a:pt x="3778" y="302"/>
                    </a:lnTo>
                    <a:lnTo>
                      <a:pt x="3783" y="293"/>
                    </a:lnTo>
                    <a:lnTo>
                      <a:pt x="3790" y="281"/>
                    </a:lnTo>
                    <a:lnTo>
                      <a:pt x="3795" y="272"/>
                    </a:lnTo>
                    <a:lnTo>
                      <a:pt x="3800" y="264"/>
                    </a:lnTo>
                    <a:lnTo>
                      <a:pt x="3807" y="254"/>
                    </a:lnTo>
                    <a:lnTo>
                      <a:pt x="3814" y="245"/>
                    </a:lnTo>
                    <a:lnTo>
                      <a:pt x="3820" y="237"/>
                    </a:lnTo>
                    <a:lnTo>
                      <a:pt x="3830" y="230"/>
                    </a:lnTo>
                    <a:lnTo>
                      <a:pt x="3838" y="223"/>
                    </a:lnTo>
                    <a:lnTo>
                      <a:pt x="3846" y="217"/>
                    </a:lnTo>
                    <a:lnTo>
                      <a:pt x="3853" y="209"/>
                    </a:lnTo>
                    <a:lnTo>
                      <a:pt x="3863" y="203"/>
                    </a:lnTo>
                    <a:lnTo>
                      <a:pt x="3872" y="198"/>
                    </a:lnTo>
                    <a:lnTo>
                      <a:pt x="3880" y="194"/>
                    </a:lnTo>
                    <a:lnTo>
                      <a:pt x="3890" y="191"/>
                    </a:lnTo>
                    <a:lnTo>
                      <a:pt x="3902" y="186"/>
                    </a:lnTo>
                    <a:lnTo>
                      <a:pt x="3912" y="184"/>
                    </a:lnTo>
                    <a:lnTo>
                      <a:pt x="3921" y="182"/>
                    </a:lnTo>
                    <a:lnTo>
                      <a:pt x="3932" y="179"/>
                    </a:lnTo>
                    <a:lnTo>
                      <a:pt x="3944" y="178"/>
                    </a:lnTo>
                    <a:lnTo>
                      <a:pt x="3955" y="177"/>
                    </a:lnTo>
                    <a:lnTo>
                      <a:pt x="3966" y="177"/>
                    </a:lnTo>
                    <a:lnTo>
                      <a:pt x="3980" y="177"/>
                    </a:lnTo>
                    <a:lnTo>
                      <a:pt x="3990" y="178"/>
                    </a:lnTo>
                    <a:lnTo>
                      <a:pt x="4001" y="181"/>
                    </a:lnTo>
                    <a:lnTo>
                      <a:pt x="4014" y="183"/>
                    </a:lnTo>
                    <a:lnTo>
                      <a:pt x="4024" y="184"/>
                    </a:lnTo>
                    <a:lnTo>
                      <a:pt x="4033" y="188"/>
                    </a:lnTo>
                    <a:lnTo>
                      <a:pt x="4043" y="191"/>
                    </a:lnTo>
                    <a:lnTo>
                      <a:pt x="4054" y="196"/>
                    </a:lnTo>
                    <a:lnTo>
                      <a:pt x="4063" y="200"/>
                    </a:lnTo>
                    <a:lnTo>
                      <a:pt x="4070" y="205"/>
                    </a:lnTo>
                    <a:lnTo>
                      <a:pt x="4078" y="211"/>
                    </a:lnTo>
                    <a:lnTo>
                      <a:pt x="4088" y="220"/>
                    </a:lnTo>
                    <a:lnTo>
                      <a:pt x="4095" y="227"/>
                    </a:lnTo>
                    <a:lnTo>
                      <a:pt x="4102" y="233"/>
                    </a:lnTo>
                    <a:lnTo>
                      <a:pt x="4107" y="241"/>
                    </a:lnTo>
                    <a:lnTo>
                      <a:pt x="4114" y="250"/>
                    </a:lnTo>
                    <a:lnTo>
                      <a:pt x="4124" y="266"/>
                    </a:lnTo>
                    <a:lnTo>
                      <a:pt x="4131" y="280"/>
                    </a:lnTo>
                    <a:lnTo>
                      <a:pt x="4138" y="298"/>
                    </a:lnTo>
                    <a:lnTo>
                      <a:pt x="4143" y="313"/>
                    </a:lnTo>
                    <a:lnTo>
                      <a:pt x="4146" y="332"/>
                    </a:lnTo>
                    <a:lnTo>
                      <a:pt x="4150" y="348"/>
                    </a:lnTo>
                    <a:lnTo>
                      <a:pt x="4151" y="368"/>
                    </a:lnTo>
                    <a:lnTo>
                      <a:pt x="4152" y="387"/>
                    </a:lnTo>
                    <a:lnTo>
                      <a:pt x="4151" y="399"/>
                    </a:lnTo>
                    <a:lnTo>
                      <a:pt x="4151" y="409"/>
                    </a:lnTo>
                    <a:lnTo>
                      <a:pt x="4150" y="418"/>
                    </a:lnTo>
                    <a:lnTo>
                      <a:pt x="4148" y="426"/>
                    </a:lnTo>
                    <a:close/>
                    <a:moveTo>
                      <a:pt x="3836" y="368"/>
                    </a:moveTo>
                    <a:lnTo>
                      <a:pt x="4073" y="368"/>
                    </a:lnTo>
                    <a:lnTo>
                      <a:pt x="4073" y="353"/>
                    </a:lnTo>
                    <a:lnTo>
                      <a:pt x="4072" y="343"/>
                    </a:lnTo>
                    <a:lnTo>
                      <a:pt x="4070" y="332"/>
                    </a:lnTo>
                    <a:lnTo>
                      <a:pt x="4068" y="319"/>
                    </a:lnTo>
                    <a:lnTo>
                      <a:pt x="4065" y="310"/>
                    </a:lnTo>
                    <a:lnTo>
                      <a:pt x="4062" y="300"/>
                    </a:lnTo>
                    <a:lnTo>
                      <a:pt x="4058" y="291"/>
                    </a:lnTo>
                    <a:lnTo>
                      <a:pt x="4052" y="281"/>
                    </a:lnTo>
                    <a:lnTo>
                      <a:pt x="4043" y="270"/>
                    </a:lnTo>
                    <a:lnTo>
                      <a:pt x="4034" y="261"/>
                    </a:lnTo>
                    <a:lnTo>
                      <a:pt x="4026" y="254"/>
                    </a:lnTo>
                    <a:lnTo>
                      <a:pt x="4015" y="246"/>
                    </a:lnTo>
                    <a:lnTo>
                      <a:pt x="4002" y="241"/>
                    </a:lnTo>
                    <a:lnTo>
                      <a:pt x="3990" y="238"/>
                    </a:lnTo>
                    <a:lnTo>
                      <a:pt x="3976" y="236"/>
                    </a:lnTo>
                    <a:lnTo>
                      <a:pt x="3960" y="235"/>
                    </a:lnTo>
                    <a:lnTo>
                      <a:pt x="3946" y="236"/>
                    </a:lnTo>
                    <a:lnTo>
                      <a:pt x="3933" y="238"/>
                    </a:lnTo>
                    <a:lnTo>
                      <a:pt x="3921" y="241"/>
                    </a:lnTo>
                    <a:lnTo>
                      <a:pt x="3910" y="246"/>
                    </a:lnTo>
                    <a:lnTo>
                      <a:pt x="3900" y="254"/>
                    </a:lnTo>
                    <a:lnTo>
                      <a:pt x="3887" y="261"/>
                    </a:lnTo>
                    <a:lnTo>
                      <a:pt x="3878" y="269"/>
                    </a:lnTo>
                    <a:lnTo>
                      <a:pt x="3870" y="279"/>
                    </a:lnTo>
                    <a:lnTo>
                      <a:pt x="3864" y="289"/>
                    </a:lnTo>
                    <a:lnTo>
                      <a:pt x="3856" y="300"/>
                    </a:lnTo>
                    <a:lnTo>
                      <a:pt x="3851" y="309"/>
                    </a:lnTo>
                    <a:lnTo>
                      <a:pt x="3848" y="319"/>
                    </a:lnTo>
                    <a:lnTo>
                      <a:pt x="3843" y="332"/>
                    </a:lnTo>
                    <a:lnTo>
                      <a:pt x="3839" y="342"/>
                    </a:lnTo>
                    <a:lnTo>
                      <a:pt x="3838" y="353"/>
                    </a:lnTo>
                    <a:lnTo>
                      <a:pt x="3836" y="368"/>
                    </a:lnTo>
                    <a:close/>
                    <a:moveTo>
                      <a:pt x="4755" y="558"/>
                    </a:moveTo>
                    <a:lnTo>
                      <a:pt x="4771" y="618"/>
                    </a:lnTo>
                    <a:lnTo>
                      <a:pt x="4755" y="625"/>
                    </a:lnTo>
                    <a:lnTo>
                      <a:pt x="4741" y="630"/>
                    </a:lnTo>
                    <a:lnTo>
                      <a:pt x="4728" y="634"/>
                    </a:lnTo>
                    <a:lnTo>
                      <a:pt x="4710" y="639"/>
                    </a:lnTo>
                    <a:lnTo>
                      <a:pt x="4695" y="641"/>
                    </a:lnTo>
                    <a:lnTo>
                      <a:pt x="4677" y="644"/>
                    </a:lnTo>
                    <a:lnTo>
                      <a:pt x="4659" y="646"/>
                    </a:lnTo>
                    <a:lnTo>
                      <a:pt x="4640" y="646"/>
                    </a:lnTo>
                    <a:lnTo>
                      <a:pt x="4617" y="646"/>
                    </a:lnTo>
                    <a:lnTo>
                      <a:pt x="4593" y="641"/>
                    </a:lnTo>
                    <a:lnTo>
                      <a:pt x="4581" y="639"/>
                    </a:lnTo>
                    <a:lnTo>
                      <a:pt x="4570" y="637"/>
                    </a:lnTo>
                    <a:lnTo>
                      <a:pt x="4559" y="634"/>
                    </a:lnTo>
                    <a:lnTo>
                      <a:pt x="4549" y="629"/>
                    </a:lnTo>
                    <a:lnTo>
                      <a:pt x="4540" y="625"/>
                    </a:lnTo>
                    <a:lnTo>
                      <a:pt x="4529" y="621"/>
                    </a:lnTo>
                    <a:lnTo>
                      <a:pt x="4520" y="616"/>
                    </a:lnTo>
                    <a:lnTo>
                      <a:pt x="4511" y="610"/>
                    </a:lnTo>
                    <a:lnTo>
                      <a:pt x="4504" y="603"/>
                    </a:lnTo>
                    <a:lnTo>
                      <a:pt x="4494" y="598"/>
                    </a:lnTo>
                    <a:lnTo>
                      <a:pt x="4486" y="590"/>
                    </a:lnTo>
                    <a:lnTo>
                      <a:pt x="4479" y="582"/>
                    </a:lnTo>
                    <a:lnTo>
                      <a:pt x="4472" y="574"/>
                    </a:lnTo>
                    <a:lnTo>
                      <a:pt x="4465" y="566"/>
                    </a:lnTo>
                    <a:lnTo>
                      <a:pt x="4457" y="558"/>
                    </a:lnTo>
                    <a:lnTo>
                      <a:pt x="4451" y="548"/>
                    </a:lnTo>
                    <a:lnTo>
                      <a:pt x="4447" y="539"/>
                    </a:lnTo>
                    <a:lnTo>
                      <a:pt x="4442" y="530"/>
                    </a:lnTo>
                    <a:lnTo>
                      <a:pt x="4437" y="520"/>
                    </a:lnTo>
                    <a:lnTo>
                      <a:pt x="4433" y="510"/>
                    </a:lnTo>
                    <a:lnTo>
                      <a:pt x="4430" y="498"/>
                    </a:lnTo>
                    <a:lnTo>
                      <a:pt x="4427" y="488"/>
                    </a:lnTo>
                    <a:lnTo>
                      <a:pt x="4424" y="476"/>
                    </a:lnTo>
                    <a:lnTo>
                      <a:pt x="4420" y="466"/>
                    </a:lnTo>
                    <a:lnTo>
                      <a:pt x="4418" y="440"/>
                    </a:lnTo>
                    <a:lnTo>
                      <a:pt x="4417" y="416"/>
                    </a:lnTo>
                    <a:lnTo>
                      <a:pt x="4417" y="402"/>
                    </a:lnTo>
                    <a:lnTo>
                      <a:pt x="4418" y="389"/>
                    </a:lnTo>
                    <a:lnTo>
                      <a:pt x="4419" y="378"/>
                    </a:lnTo>
                    <a:lnTo>
                      <a:pt x="4423" y="365"/>
                    </a:lnTo>
                    <a:lnTo>
                      <a:pt x="4425" y="353"/>
                    </a:lnTo>
                    <a:lnTo>
                      <a:pt x="4428" y="343"/>
                    </a:lnTo>
                    <a:lnTo>
                      <a:pt x="4431" y="332"/>
                    </a:lnTo>
                    <a:lnTo>
                      <a:pt x="4435" y="319"/>
                    </a:lnTo>
                    <a:lnTo>
                      <a:pt x="4438" y="310"/>
                    </a:lnTo>
                    <a:lnTo>
                      <a:pt x="4443" y="300"/>
                    </a:lnTo>
                    <a:lnTo>
                      <a:pt x="4448" y="291"/>
                    </a:lnTo>
                    <a:lnTo>
                      <a:pt x="4454" y="280"/>
                    </a:lnTo>
                    <a:lnTo>
                      <a:pt x="4462" y="271"/>
                    </a:lnTo>
                    <a:lnTo>
                      <a:pt x="4469" y="262"/>
                    </a:lnTo>
                    <a:lnTo>
                      <a:pt x="4476" y="254"/>
                    </a:lnTo>
                    <a:lnTo>
                      <a:pt x="4483" y="244"/>
                    </a:lnTo>
                    <a:lnTo>
                      <a:pt x="4491" y="236"/>
                    </a:lnTo>
                    <a:lnTo>
                      <a:pt x="4501" y="230"/>
                    </a:lnTo>
                    <a:lnTo>
                      <a:pt x="4511" y="223"/>
                    </a:lnTo>
                    <a:lnTo>
                      <a:pt x="4520" y="215"/>
                    </a:lnTo>
                    <a:lnTo>
                      <a:pt x="4528" y="209"/>
                    </a:lnTo>
                    <a:lnTo>
                      <a:pt x="4540" y="203"/>
                    </a:lnTo>
                    <a:lnTo>
                      <a:pt x="4549" y="198"/>
                    </a:lnTo>
                    <a:lnTo>
                      <a:pt x="4560" y="194"/>
                    </a:lnTo>
                    <a:lnTo>
                      <a:pt x="4573" y="191"/>
                    </a:lnTo>
                    <a:lnTo>
                      <a:pt x="4584" y="188"/>
                    </a:lnTo>
                    <a:lnTo>
                      <a:pt x="4594" y="184"/>
                    </a:lnTo>
                    <a:lnTo>
                      <a:pt x="4606" y="183"/>
                    </a:lnTo>
                    <a:lnTo>
                      <a:pt x="4620" y="181"/>
                    </a:lnTo>
                    <a:lnTo>
                      <a:pt x="4632" y="179"/>
                    </a:lnTo>
                    <a:lnTo>
                      <a:pt x="4644" y="178"/>
                    </a:lnTo>
                    <a:lnTo>
                      <a:pt x="4659" y="178"/>
                    </a:lnTo>
                    <a:lnTo>
                      <a:pt x="4675" y="178"/>
                    </a:lnTo>
                    <a:lnTo>
                      <a:pt x="4691" y="179"/>
                    </a:lnTo>
                    <a:lnTo>
                      <a:pt x="4706" y="182"/>
                    </a:lnTo>
                    <a:lnTo>
                      <a:pt x="4722" y="184"/>
                    </a:lnTo>
                    <a:lnTo>
                      <a:pt x="4735" y="188"/>
                    </a:lnTo>
                    <a:lnTo>
                      <a:pt x="4747" y="191"/>
                    </a:lnTo>
                    <a:lnTo>
                      <a:pt x="4761" y="196"/>
                    </a:lnTo>
                    <a:lnTo>
                      <a:pt x="4771" y="200"/>
                    </a:lnTo>
                    <a:lnTo>
                      <a:pt x="4752" y="264"/>
                    </a:lnTo>
                    <a:lnTo>
                      <a:pt x="4742" y="259"/>
                    </a:lnTo>
                    <a:lnTo>
                      <a:pt x="4732" y="256"/>
                    </a:lnTo>
                    <a:lnTo>
                      <a:pt x="4722" y="250"/>
                    </a:lnTo>
                    <a:lnTo>
                      <a:pt x="4709" y="247"/>
                    </a:lnTo>
                    <a:lnTo>
                      <a:pt x="4698" y="245"/>
                    </a:lnTo>
                    <a:lnTo>
                      <a:pt x="4686" y="243"/>
                    </a:lnTo>
                    <a:lnTo>
                      <a:pt x="4671" y="242"/>
                    </a:lnTo>
                    <a:lnTo>
                      <a:pt x="4659" y="242"/>
                    </a:lnTo>
                    <a:lnTo>
                      <a:pt x="4640" y="243"/>
                    </a:lnTo>
                    <a:lnTo>
                      <a:pt x="4623" y="245"/>
                    </a:lnTo>
                    <a:lnTo>
                      <a:pt x="4606" y="249"/>
                    </a:lnTo>
                    <a:lnTo>
                      <a:pt x="4593" y="256"/>
                    </a:lnTo>
                    <a:lnTo>
                      <a:pt x="4579" y="262"/>
                    </a:lnTo>
                    <a:lnTo>
                      <a:pt x="4564" y="270"/>
                    </a:lnTo>
                    <a:lnTo>
                      <a:pt x="4552" y="280"/>
                    </a:lnTo>
                    <a:lnTo>
                      <a:pt x="4542" y="293"/>
                    </a:lnTo>
                    <a:lnTo>
                      <a:pt x="4530" y="304"/>
                    </a:lnTo>
                    <a:lnTo>
                      <a:pt x="4522" y="317"/>
                    </a:lnTo>
                    <a:lnTo>
                      <a:pt x="4515" y="332"/>
                    </a:lnTo>
                    <a:lnTo>
                      <a:pt x="4511" y="345"/>
                    </a:lnTo>
                    <a:lnTo>
                      <a:pt x="4506" y="360"/>
                    </a:lnTo>
                    <a:lnTo>
                      <a:pt x="4503" y="377"/>
                    </a:lnTo>
                    <a:lnTo>
                      <a:pt x="4501" y="394"/>
                    </a:lnTo>
                    <a:lnTo>
                      <a:pt x="4501" y="412"/>
                    </a:lnTo>
                    <a:lnTo>
                      <a:pt x="4501" y="430"/>
                    </a:lnTo>
                    <a:lnTo>
                      <a:pt x="4504" y="448"/>
                    </a:lnTo>
                    <a:lnTo>
                      <a:pt x="4506" y="466"/>
                    </a:lnTo>
                    <a:lnTo>
                      <a:pt x="4511" y="481"/>
                    </a:lnTo>
                    <a:lnTo>
                      <a:pt x="4517" y="495"/>
                    </a:lnTo>
                    <a:lnTo>
                      <a:pt x="4524" y="510"/>
                    </a:lnTo>
                    <a:lnTo>
                      <a:pt x="4535" y="522"/>
                    </a:lnTo>
                    <a:lnTo>
                      <a:pt x="4545" y="534"/>
                    </a:lnTo>
                    <a:lnTo>
                      <a:pt x="4555" y="544"/>
                    </a:lnTo>
                    <a:lnTo>
                      <a:pt x="4567" y="553"/>
                    </a:lnTo>
                    <a:lnTo>
                      <a:pt x="4581" y="562"/>
                    </a:lnTo>
                    <a:lnTo>
                      <a:pt x="4593" y="568"/>
                    </a:lnTo>
                    <a:lnTo>
                      <a:pt x="4607" y="573"/>
                    </a:lnTo>
                    <a:lnTo>
                      <a:pt x="4623" y="578"/>
                    </a:lnTo>
                    <a:lnTo>
                      <a:pt x="4638" y="579"/>
                    </a:lnTo>
                    <a:lnTo>
                      <a:pt x="4657" y="579"/>
                    </a:lnTo>
                    <a:lnTo>
                      <a:pt x="4668" y="579"/>
                    </a:lnTo>
                    <a:lnTo>
                      <a:pt x="4680" y="578"/>
                    </a:lnTo>
                    <a:lnTo>
                      <a:pt x="4693" y="576"/>
                    </a:lnTo>
                    <a:lnTo>
                      <a:pt x="4705" y="574"/>
                    </a:lnTo>
                    <a:lnTo>
                      <a:pt x="4717" y="571"/>
                    </a:lnTo>
                    <a:lnTo>
                      <a:pt x="4732" y="566"/>
                    </a:lnTo>
                    <a:lnTo>
                      <a:pt x="4744" y="563"/>
                    </a:lnTo>
                    <a:lnTo>
                      <a:pt x="4755" y="558"/>
                    </a:lnTo>
                    <a:close/>
                    <a:moveTo>
                      <a:pt x="5224" y="426"/>
                    </a:moveTo>
                    <a:lnTo>
                      <a:pt x="4913" y="425"/>
                    </a:lnTo>
                    <a:lnTo>
                      <a:pt x="4914" y="444"/>
                    </a:lnTo>
                    <a:lnTo>
                      <a:pt x="4915" y="462"/>
                    </a:lnTo>
                    <a:lnTo>
                      <a:pt x="4920" y="478"/>
                    </a:lnTo>
                    <a:lnTo>
                      <a:pt x="4924" y="494"/>
                    </a:lnTo>
                    <a:lnTo>
                      <a:pt x="4930" y="508"/>
                    </a:lnTo>
                    <a:lnTo>
                      <a:pt x="4938" y="522"/>
                    </a:lnTo>
                    <a:lnTo>
                      <a:pt x="4949" y="534"/>
                    </a:lnTo>
                    <a:lnTo>
                      <a:pt x="4958" y="544"/>
                    </a:lnTo>
                    <a:lnTo>
                      <a:pt x="4968" y="552"/>
                    </a:lnTo>
                    <a:lnTo>
                      <a:pt x="4979" y="561"/>
                    </a:lnTo>
                    <a:lnTo>
                      <a:pt x="4993" y="566"/>
                    </a:lnTo>
                    <a:lnTo>
                      <a:pt x="5005" y="571"/>
                    </a:lnTo>
                    <a:lnTo>
                      <a:pt x="5018" y="575"/>
                    </a:lnTo>
                    <a:lnTo>
                      <a:pt x="5034" y="578"/>
                    </a:lnTo>
                    <a:lnTo>
                      <a:pt x="5048" y="580"/>
                    </a:lnTo>
                    <a:lnTo>
                      <a:pt x="5066" y="580"/>
                    </a:lnTo>
                    <a:lnTo>
                      <a:pt x="5081" y="580"/>
                    </a:lnTo>
                    <a:lnTo>
                      <a:pt x="5099" y="579"/>
                    </a:lnTo>
                    <a:lnTo>
                      <a:pt x="5114" y="578"/>
                    </a:lnTo>
                    <a:lnTo>
                      <a:pt x="5129" y="575"/>
                    </a:lnTo>
                    <a:lnTo>
                      <a:pt x="5146" y="571"/>
                    </a:lnTo>
                    <a:lnTo>
                      <a:pt x="5160" y="568"/>
                    </a:lnTo>
                    <a:lnTo>
                      <a:pt x="5175" y="563"/>
                    </a:lnTo>
                    <a:lnTo>
                      <a:pt x="5188" y="558"/>
                    </a:lnTo>
                    <a:lnTo>
                      <a:pt x="5202" y="616"/>
                    </a:lnTo>
                    <a:lnTo>
                      <a:pt x="5187" y="622"/>
                    </a:lnTo>
                    <a:lnTo>
                      <a:pt x="5171" y="628"/>
                    </a:lnTo>
                    <a:lnTo>
                      <a:pt x="5153" y="634"/>
                    </a:lnTo>
                    <a:lnTo>
                      <a:pt x="5134" y="638"/>
                    </a:lnTo>
                    <a:lnTo>
                      <a:pt x="5115" y="641"/>
                    </a:lnTo>
                    <a:lnTo>
                      <a:pt x="5096" y="642"/>
                    </a:lnTo>
                    <a:lnTo>
                      <a:pt x="5075" y="644"/>
                    </a:lnTo>
                    <a:lnTo>
                      <a:pt x="5053" y="646"/>
                    </a:lnTo>
                    <a:lnTo>
                      <a:pt x="5029" y="644"/>
                    </a:lnTo>
                    <a:lnTo>
                      <a:pt x="5005" y="641"/>
                    </a:lnTo>
                    <a:lnTo>
                      <a:pt x="4995" y="639"/>
                    </a:lnTo>
                    <a:lnTo>
                      <a:pt x="4984" y="636"/>
                    </a:lnTo>
                    <a:lnTo>
                      <a:pt x="4972" y="633"/>
                    </a:lnTo>
                    <a:lnTo>
                      <a:pt x="4963" y="629"/>
                    </a:lnTo>
                    <a:lnTo>
                      <a:pt x="4953" y="625"/>
                    </a:lnTo>
                    <a:lnTo>
                      <a:pt x="4942" y="620"/>
                    </a:lnTo>
                    <a:lnTo>
                      <a:pt x="4933" y="615"/>
                    </a:lnTo>
                    <a:lnTo>
                      <a:pt x="4924" y="610"/>
                    </a:lnTo>
                    <a:lnTo>
                      <a:pt x="4917" y="603"/>
                    </a:lnTo>
                    <a:lnTo>
                      <a:pt x="4909" y="597"/>
                    </a:lnTo>
                    <a:lnTo>
                      <a:pt x="4899" y="590"/>
                    </a:lnTo>
                    <a:lnTo>
                      <a:pt x="4892" y="582"/>
                    </a:lnTo>
                    <a:lnTo>
                      <a:pt x="4885" y="574"/>
                    </a:lnTo>
                    <a:lnTo>
                      <a:pt x="4878" y="566"/>
                    </a:lnTo>
                    <a:lnTo>
                      <a:pt x="4873" y="558"/>
                    </a:lnTo>
                    <a:lnTo>
                      <a:pt x="4865" y="549"/>
                    </a:lnTo>
                    <a:lnTo>
                      <a:pt x="4860" y="540"/>
                    </a:lnTo>
                    <a:lnTo>
                      <a:pt x="4856" y="530"/>
                    </a:lnTo>
                    <a:lnTo>
                      <a:pt x="4851" y="521"/>
                    </a:lnTo>
                    <a:lnTo>
                      <a:pt x="4847" y="510"/>
                    </a:lnTo>
                    <a:lnTo>
                      <a:pt x="4844" y="500"/>
                    </a:lnTo>
                    <a:lnTo>
                      <a:pt x="4842" y="489"/>
                    </a:lnTo>
                    <a:lnTo>
                      <a:pt x="4840" y="478"/>
                    </a:lnTo>
                    <a:lnTo>
                      <a:pt x="4837" y="467"/>
                    </a:lnTo>
                    <a:lnTo>
                      <a:pt x="4835" y="444"/>
                    </a:lnTo>
                    <a:lnTo>
                      <a:pt x="4834" y="418"/>
                    </a:lnTo>
                    <a:lnTo>
                      <a:pt x="4835" y="393"/>
                    </a:lnTo>
                    <a:lnTo>
                      <a:pt x="4837" y="369"/>
                    </a:lnTo>
                    <a:lnTo>
                      <a:pt x="4842" y="345"/>
                    </a:lnTo>
                    <a:lnTo>
                      <a:pt x="4847" y="323"/>
                    </a:lnTo>
                    <a:lnTo>
                      <a:pt x="4851" y="312"/>
                    </a:lnTo>
                    <a:lnTo>
                      <a:pt x="4856" y="302"/>
                    </a:lnTo>
                    <a:lnTo>
                      <a:pt x="4859" y="293"/>
                    </a:lnTo>
                    <a:lnTo>
                      <a:pt x="4864" y="281"/>
                    </a:lnTo>
                    <a:lnTo>
                      <a:pt x="4872" y="272"/>
                    </a:lnTo>
                    <a:lnTo>
                      <a:pt x="4878" y="264"/>
                    </a:lnTo>
                    <a:lnTo>
                      <a:pt x="4883" y="254"/>
                    </a:lnTo>
                    <a:lnTo>
                      <a:pt x="4890" y="245"/>
                    </a:lnTo>
                    <a:lnTo>
                      <a:pt x="4897" y="237"/>
                    </a:lnTo>
                    <a:lnTo>
                      <a:pt x="4904" y="230"/>
                    </a:lnTo>
                    <a:lnTo>
                      <a:pt x="4914" y="223"/>
                    </a:lnTo>
                    <a:lnTo>
                      <a:pt x="4922" y="217"/>
                    </a:lnTo>
                    <a:lnTo>
                      <a:pt x="4929" y="209"/>
                    </a:lnTo>
                    <a:lnTo>
                      <a:pt x="4938" y="203"/>
                    </a:lnTo>
                    <a:lnTo>
                      <a:pt x="4949" y="198"/>
                    </a:lnTo>
                    <a:lnTo>
                      <a:pt x="4958" y="194"/>
                    </a:lnTo>
                    <a:lnTo>
                      <a:pt x="4966" y="191"/>
                    </a:lnTo>
                    <a:lnTo>
                      <a:pt x="4976" y="186"/>
                    </a:lnTo>
                    <a:lnTo>
                      <a:pt x="4988" y="184"/>
                    </a:lnTo>
                    <a:lnTo>
                      <a:pt x="4998" y="182"/>
                    </a:lnTo>
                    <a:lnTo>
                      <a:pt x="5008" y="179"/>
                    </a:lnTo>
                    <a:lnTo>
                      <a:pt x="5021" y="178"/>
                    </a:lnTo>
                    <a:lnTo>
                      <a:pt x="5032" y="177"/>
                    </a:lnTo>
                    <a:lnTo>
                      <a:pt x="5043" y="177"/>
                    </a:lnTo>
                    <a:lnTo>
                      <a:pt x="5054" y="177"/>
                    </a:lnTo>
                    <a:lnTo>
                      <a:pt x="5068" y="178"/>
                    </a:lnTo>
                    <a:lnTo>
                      <a:pt x="5078" y="181"/>
                    </a:lnTo>
                    <a:lnTo>
                      <a:pt x="5089" y="183"/>
                    </a:lnTo>
                    <a:lnTo>
                      <a:pt x="5100" y="184"/>
                    </a:lnTo>
                    <a:lnTo>
                      <a:pt x="5110" y="188"/>
                    </a:lnTo>
                    <a:lnTo>
                      <a:pt x="5119" y="191"/>
                    </a:lnTo>
                    <a:lnTo>
                      <a:pt x="5128" y="196"/>
                    </a:lnTo>
                    <a:lnTo>
                      <a:pt x="5139" y="200"/>
                    </a:lnTo>
                    <a:lnTo>
                      <a:pt x="5148" y="205"/>
                    </a:lnTo>
                    <a:lnTo>
                      <a:pt x="5155" y="211"/>
                    </a:lnTo>
                    <a:lnTo>
                      <a:pt x="5162" y="220"/>
                    </a:lnTo>
                    <a:lnTo>
                      <a:pt x="5172" y="227"/>
                    </a:lnTo>
                    <a:lnTo>
                      <a:pt x="5178" y="233"/>
                    </a:lnTo>
                    <a:lnTo>
                      <a:pt x="5185" y="241"/>
                    </a:lnTo>
                    <a:lnTo>
                      <a:pt x="5190" y="250"/>
                    </a:lnTo>
                    <a:lnTo>
                      <a:pt x="5199" y="266"/>
                    </a:lnTo>
                    <a:lnTo>
                      <a:pt x="5207" y="280"/>
                    </a:lnTo>
                    <a:lnTo>
                      <a:pt x="5214" y="298"/>
                    </a:lnTo>
                    <a:lnTo>
                      <a:pt x="5219" y="313"/>
                    </a:lnTo>
                    <a:lnTo>
                      <a:pt x="5223" y="332"/>
                    </a:lnTo>
                    <a:lnTo>
                      <a:pt x="5226" y="348"/>
                    </a:lnTo>
                    <a:lnTo>
                      <a:pt x="5228" y="368"/>
                    </a:lnTo>
                    <a:lnTo>
                      <a:pt x="5228" y="387"/>
                    </a:lnTo>
                    <a:lnTo>
                      <a:pt x="5228" y="399"/>
                    </a:lnTo>
                    <a:lnTo>
                      <a:pt x="5227" y="409"/>
                    </a:lnTo>
                    <a:lnTo>
                      <a:pt x="5226" y="418"/>
                    </a:lnTo>
                    <a:lnTo>
                      <a:pt x="5224" y="426"/>
                    </a:lnTo>
                    <a:close/>
                    <a:moveTo>
                      <a:pt x="4913" y="368"/>
                    </a:moveTo>
                    <a:lnTo>
                      <a:pt x="5149" y="368"/>
                    </a:lnTo>
                    <a:lnTo>
                      <a:pt x="5149" y="353"/>
                    </a:lnTo>
                    <a:lnTo>
                      <a:pt x="5148" y="343"/>
                    </a:lnTo>
                    <a:lnTo>
                      <a:pt x="5148" y="332"/>
                    </a:lnTo>
                    <a:lnTo>
                      <a:pt x="5144" y="319"/>
                    </a:lnTo>
                    <a:lnTo>
                      <a:pt x="5141" y="310"/>
                    </a:lnTo>
                    <a:lnTo>
                      <a:pt x="5139" y="300"/>
                    </a:lnTo>
                    <a:lnTo>
                      <a:pt x="5134" y="291"/>
                    </a:lnTo>
                    <a:lnTo>
                      <a:pt x="5127" y="281"/>
                    </a:lnTo>
                    <a:lnTo>
                      <a:pt x="5119" y="270"/>
                    </a:lnTo>
                    <a:lnTo>
                      <a:pt x="5111" y="261"/>
                    </a:lnTo>
                    <a:lnTo>
                      <a:pt x="5102" y="254"/>
                    </a:lnTo>
                    <a:lnTo>
                      <a:pt x="5090" y="246"/>
                    </a:lnTo>
                    <a:lnTo>
                      <a:pt x="5078" y="241"/>
                    </a:lnTo>
                    <a:lnTo>
                      <a:pt x="5066" y="238"/>
                    </a:lnTo>
                    <a:lnTo>
                      <a:pt x="5051" y="236"/>
                    </a:lnTo>
                    <a:lnTo>
                      <a:pt x="5036" y="235"/>
                    </a:lnTo>
                    <a:lnTo>
                      <a:pt x="5024" y="236"/>
                    </a:lnTo>
                    <a:lnTo>
                      <a:pt x="5009" y="238"/>
                    </a:lnTo>
                    <a:lnTo>
                      <a:pt x="4997" y="241"/>
                    </a:lnTo>
                    <a:lnTo>
                      <a:pt x="4987" y="246"/>
                    </a:lnTo>
                    <a:lnTo>
                      <a:pt x="4974" y="254"/>
                    </a:lnTo>
                    <a:lnTo>
                      <a:pt x="4964" y="261"/>
                    </a:lnTo>
                    <a:lnTo>
                      <a:pt x="4956" y="269"/>
                    </a:lnTo>
                    <a:lnTo>
                      <a:pt x="4947" y="279"/>
                    </a:lnTo>
                    <a:lnTo>
                      <a:pt x="4939" y="289"/>
                    </a:lnTo>
                    <a:lnTo>
                      <a:pt x="4933" y="300"/>
                    </a:lnTo>
                    <a:lnTo>
                      <a:pt x="4929" y="309"/>
                    </a:lnTo>
                    <a:lnTo>
                      <a:pt x="4924" y="319"/>
                    </a:lnTo>
                    <a:lnTo>
                      <a:pt x="4920" y="332"/>
                    </a:lnTo>
                    <a:lnTo>
                      <a:pt x="4917" y="342"/>
                    </a:lnTo>
                    <a:lnTo>
                      <a:pt x="4914" y="353"/>
                    </a:lnTo>
                    <a:lnTo>
                      <a:pt x="4913" y="368"/>
                    </a:lnTo>
                    <a:close/>
                    <a:moveTo>
                      <a:pt x="5329" y="636"/>
                    </a:moveTo>
                    <a:lnTo>
                      <a:pt x="5329" y="326"/>
                    </a:lnTo>
                    <a:lnTo>
                      <a:pt x="5329" y="291"/>
                    </a:lnTo>
                    <a:lnTo>
                      <a:pt x="5329" y="256"/>
                    </a:lnTo>
                    <a:lnTo>
                      <a:pt x="5329" y="220"/>
                    </a:lnTo>
                    <a:lnTo>
                      <a:pt x="5328" y="188"/>
                    </a:lnTo>
                    <a:lnTo>
                      <a:pt x="5399" y="188"/>
                    </a:lnTo>
                    <a:lnTo>
                      <a:pt x="5402" y="275"/>
                    </a:lnTo>
                    <a:lnTo>
                      <a:pt x="5406" y="275"/>
                    </a:lnTo>
                    <a:lnTo>
                      <a:pt x="5408" y="264"/>
                    </a:lnTo>
                    <a:lnTo>
                      <a:pt x="5413" y="254"/>
                    </a:lnTo>
                    <a:lnTo>
                      <a:pt x="5418" y="244"/>
                    </a:lnTo>
                    <a:lnTo>
                      <a:pt x="5424" y="235"/>
                    </a:lnTo>
                    <a:lnTo>
                      <a:pt x="5431" y="227"/>
                    </a:lnTo>
                    <a:lnTo>
                      <a:pt x="5438" y="218"/>
                    </a:lnTo>
                    <a:lnTo>
                      <a:pt x="5445" y="210"/>
                    </a:lnTo>
                    <a:lnTo>
                      <a:pt x="5453" y="203"/>
                    </a:lnTo>
                    <a:lnTo>
                      <a:pt x="5462" y="197"/>
                    </a:lnTo>
                    <a:lnTo>
                      <a:pt x="5472" y="192"/>
                    </a:lnTo>
                    <a:lnTo>
                      <a:pt x="5480" y="188"/>
                    </a:lnTo>
                    <a:lnTo>
                      <a:pt x="5489" y="184"/>
                    </a:lnTo>
                    <a:lnTo>
                      <a:pt x="5499" y="182"/>
                    </a:lnTo>
                    <a:lnTo>
                      <a:pt x="5509" y="179"/>
                    </a:lnTo>
                    <a:lnTo>
                      <a:pt x="5519" y="177"/>
                    </a:lnTo>
                    <a:lnTo>
                      <a:pt x="5528" y="177"/>
                    </a:lnTo>
                    <a:lnTo>
                      <a:pt x="5540" y="178"/>
                    </a:lnTo>
                    <a:lnTo>
                      <a:pt x="5552" y="181"/>
                    </a:lnTo>
                    <a:lnTo>
                      <a:pt x="5552" y="257"/>
                    </a:lnTo>
                    <a:lnTo>
                      <a:pt x="5538" y="256"/>
                    </a:lnTo>
                    <a:lnTo>
                      <a:pt x="5523" y="254"/>
                    </a:lnTo>
                    <a:lnTo>
                      <a:pt x="5511" y="256"/>
                    </a:lnTo>
                    <a:lnTo>
                      <a:pt x="5497" y="257"/>
                    </a:lnTo>
                    <a:lnTo>
                      <a:pt x="5485" y="261"/>
                    </a:lnTo>
                    <a:lnTo>
                      <a:pt x="5475" y="266"/>
                    </a:lnTo>
                    <a:lnTo>
                      <a:pt x="5463" y="271"/>
                    </a:lnTo>
                    <a:lnTo>
                      <a:pt x="5454" y="279"/>
                    </a:lnTo>
                    <a:lnTo>
                      <a:pt x="5445" y="289"/>
                    </a:lnTo>
                    <a:lnTo>
                      <a:pt x="5438" y="300"/>
                    </a:lnTo>
                    <a:lnTo>
                      <a:pt x="5431" y="309"/>
                    </a:lnTo>
                    <a:lnTo>
                      <a:pt x="5425" y="319"/>
                    </a:lnTo>
                    <a:lnTo>
                      <a:pt x="5420" y="332"/>
                    </a:lnTo>
                    <a:lnTo>
                      <a:pt x="5417" y="343"/>
                    </a:lnTo>
                    <a:lnTo>
                      <a:pt x="5414" y="355"/>
                    </a:lnTo>
                    <a:lnTo>
                      <a:pt x="5412" y="369"/>
                    </a:lnTo>
                    <a:lnTo>
                      <a:pt x="5411" y="382"/>
                    </a:lnTo>
                    <a:lnTo>
                      <a:pt x="5411" y="396"/>
                    </a:lnTo>
                    <a:lnTo>
                      <a:pt x="5411" y="636"/>
                    </a:lnTo>
                    <a:lnTo>
                      <a:pt x="5329" y="636"/>
                    </a:lnTo>
                    <a:close/>
                    <a:moveTo>
                      <a:pt x="5651" y="105"/>
                    </a:moveTo>
                    <a:lnTo>
                      <a:pt x="5732" y="80"/>
                    </a:lnTo>
                    <a:lnTo>
                      <a:pt x="5732" y="188"/>
                    </a:lnTo>
                    <a:lnTo>
                      <a:pt x="5849" y="188"/>
                    </a:lnTo>
                    <a:lnTo>
                      <a:pt x="5849" y="248"/>
                    </a:lnTo>
                    <a:lnTo>
                      <a:pt x="5732" y="248"/>
                    </a:lnTo>
                    <a:lnTo>
                      <a:pt x="5732" y="491"/>
                    </a:lnTo>
                    <a:lnTo>
                      <a:pt x="5733" y="501"/>
                    </a:lnTo>
                    <a:lnTo>
                      <a:pt x="5733" y="511"/>
                    </a:lnTo>
                    <a:lnTo>
                      <a:pt x="5733" y="521"/>
                    </a:lnTo>
                    <a:lnTo>
                      <a:pt x="5735" y="529"/>
                    </a:lnTo>
                    <a:lnTo>
                      <a:pt x="5737" y="537"/>
                    </a:lnTo>
                    <a:lnTo>
                      <a:pt x="5740" y="544"/>
                    </a:lnTo>
                    <a:lnTo>
                      <a:pt x="5743" y="550"/>
                    </a:lnTo>
                    <a:lnTo>
                      <a:pt x="5747" y="555"/>
                    </a:lnTo>
                    <a:lnTo>
                      <a:pt x="5750" y="561"/>
                    </a:lnTo>
                    <a:lnTo>
                      <a:pt x="5755" y="566"/>
                    </a:lnTo>
                    <a:lnTo>
                      <a:pt x="5759" y="569"/>
                    </a:lnTo>
                    <a:lnTo>
                      <a:pt x="5765" y="571"/>
                    </a:lnTo>
                    <a:lnTo>
                      <a:pt x="5772" y="575"/>
                    </a:lnTo>
                    <a:lnTo>
                      <a:pt x="5779" y="576"/>
                    </a:lnTo>
                    <a:lnTo>
                      <a:pt x="5785" y="578"/>
                    </a:lnTo>
                    <a:lnTo>
                      <a:pt x="5792" y="578"/>
                    </a:lnTo>
                    <a:lnTo>
                      <a:pt x="5807" y="578"/>
                    </a:lnTo>
                    <a:lnTo>
                      <a:pt x="5818" y="576"/>
                    </a:lnTo>
                    <a:lnTo>
                      <a:pt x="5829" y="575"/>
                    </a:lnTo>
                    <a:lnTo>
                      <a:pt x="5839" y="571"/>
                    </a:lnTo>
                    <a:lnTo>
                      <a:pt x="5844" y="634"/>
                    </a:lnTo>
                    <a:lnTo>
                      <a:pt x="5828" y="639"/>
                    </a:lnTo>
                    <a:lnTo>
                      <a:pt x="5811" y="642"/>
                    </a:lnTo>
                    <a:lnTo>
                      <a:pt x="5791" y="646"/>
                    </a:lnTo>
                    <a:lnTo>
                      <a:pt x="5772" y="646"/>
                    </a:lnTo>
                    <a:lnTo>
                      <a:pt x="5757" y="646"/>
                    </a:lnTo>
                    <a:lnTo>
                      <a:pt x="5744" y="642"/>
                    </a:lnTo>
                    <a:lnTo>
                      <a:pt x="5733" y="641"/>
                    </a:lnTo>
                    <a:lnTo>
                      <a:pt x="5720" y="637"/>
                    </a:lnTo>
                    <a:lnTo>
                      <a:pt x="5709" y="632"/>
                    </a:lnTo>
                    <a:lnTo>
                      <a:pt x="5701" y="625"/>
                    </a:lnTo>
                    <a:lnTo>
                      <a:pt x="5690" y="618"/>
                    </a:lnTo>
                    <a:lnTo>
                      <a:pt x="5682" y="610"/>
                    </a:lnTo>
                    <a:lnTo>
                      <a:pt x="5675" y="600"/>
                    </a:lnTo>
                    <a:lnTo>
                      <a:pt x="5669" y="589"/>
                    </a:lnTo>
                    <a:lnTo>
                      <a:pt x="5664" y="578"/>
                    </a:lnTo>
                    <a:lnTo>
                      <a:pt x="5660" y="564"/>
                    </a:lnTo>
                    <a:lnTo>
                      <a:pt x="5657" y="548"/>
                    </a:lnTo>
                    <a:lnTo>
                      <a:pt x="5653" y="530"/>
                    </a:lnTo>
                    <a:lnTo>
                      <a:pt x="5651" y="513"/>
                    </a:lnTo>
                    <a:lnTo>
                      <a:pt x="5651" y="494"/>
                    </a:lnTo>
                    <a:lnTo>
                      <a:pt x="5651" y="248"/>
                    </a:lnTo>
                    <a:lnTo>
                      <a:pt x="5583" y="248"/>
                    </a:lnTo>
                    <a:lnTo>
                      <a:pt x="5583" y="188"/>
                    </a:lnTo>
                    <a:lnTo>
                      <a:pt x="5651" y="188"/>
                    </a:lnTo>
                    <a:lnTo>
                      <a:pt x="5651" y="105"/>
                    </a:lnTo>
                    <a:close/>
                    <a:moveTo>
                      <a:pt x="6256" y="360"/>
                    </a:moveTo>
                    <a:lnTo>
                      <a:pt x="6256" y="528"/>
                    </a:lnTo>
                    <a:lnTo>
                      <a:pt x="6256" y="559"/>
                    </a:lnTo>
                    <a:lnTo>
                      <a:pt x="6258" y="587"/>
                    </a:lnTo>
                    <a:lnTo>
                      <a:pt x="6260" y="613"/>
                    </a:lnTo>
                    <a:lnTo>
                      <a:pt x="6263" y="636"/>
                    </a:lnTo>
                    <a:lnTo>
                      <a:pt x="6188" y="636"/>
                    </a:lnTo>
                    <a:lnTo>
                      <a:pt x="6183" y="579"/>
                    </a:lnTo>
                    <a:lnTo>
                      <a:pt x="6180" y="579"/>
                    </a:lnTo>
                    <a:lnTo>
                      <a:pt x="6172" y="586"/>
                    </a:lnTo>
                    <a:lnTo>
                      <a:pt x="6166" y="595"/>
                    </a:lnTo>
                    <a:lnTo>
                      <a:pt x="6159" y="602"/>
                    </a:lnTo>
                    <a:lnTo>
                      <a:pt x="6153" y="608"/>
                    </a:lnTo>
                    <a:lnTo>
                      <a:pt x="6146" y="614"/>
                    </a:lnTo>
                    <a:lnTo>
                      <a:pt x="6137" y="619"/>
                    </a:lnTo>
                    <a:lnTo>
                      <a:pt x="6129" y="624"/>
                    </a:lnTo>
                    <a:lnTo>
                      <a:pt x="6121" y="628"/>
                    </a:lnTo>
                    <a:lnTo>
                      <a:pt x="6112" y="633"/>
                    </a:lnTo>
                    <a:lnTo>
                      <a:pt x="6104" y="636"/>
                    </a:lnTo>
                    <a:lnTo>
                      <a:pt x="6093" y="639"/>
                    </a:lnTo>
                    <a:lnTo>
                      <a:pt x="6084" y="641"/>
                    </a:lnTo>
                    <a:lnTo>
                      <a:pt x="6074" y="642"/>
                    </a:lnTo>
                    <a:lnTo>
                      <a:pt x="6063" y="646"/>
                    </a:lnTo>
                    <a:lnTo>
                      <a:pt x="6052" y="646"/>
                    </a:lnTo>
                    <a:lnTo>
                      <a:pt x="6042" y="646"/>
                    </a:lnTo>
                    <a:lnTo>
                      <a:pt x="6025" y="646"/>
                    </a:lnTo>
                    <a:lnTo>
                      <a:pt x="6011" y="642"/>
                    </a:lnTo>
                    <a:lnTo>
                      <a:pt x="5998" y="639"/>
                    </a:lnTo>
                    <a:lnTo>
                      <a:pt x="5983" y="636"/>
                    </a:lnTo>
                    <a:lnTo>
                      <a:pt x="5971" y="629"/>
                    </a:lnTo>
                    <a:lnTo>
                      <a:pt x="5961" y="623"/>
                    </a:lnTo>
                    <a:lnTo>
                      <a:pt x="5948" y="615"/>
                    </a:lnTo>
                    <a:lnTo>
                      <a:pt x="5938" y="605"/>
                    </a:lnTo>
                    <a:lnTo>
                      <a:pt x="5932" y="597"/>
                    </a:lnTo>
                    <a:lnTo>
                      <a:pt x="5925" y="586"/>
                    </a:lnTo>
                    <a:lnTo>
                      <a:pt x="5919" y="576"/>
                    </a:lnTo>
                    <a:lnTo>
                      <a:pt x="5912" y="564"/>
                    </a:lnTo>
                    <a:lnTo>
                      <a:pt x="5909" y="553"/>
                    </a:lnTo>
                    <a:lnTo>
                      <a:pt x="5906" y="541"/>
                    </a:lnTo>
                    <a:lnTo>
                      <a:pt x="5905" y="530"/>
                    </a:lnTo>
                    <a:lnTo>
                      <a:pt x="5904" y="516"/>
                    </a:lnTo>
                    <a:lnTo>
                      <a:pt x="5904" y="506"/>
                    </a:lnTo>
                    <a:lnTo>
                      <a:pt x="5905" y="496"/>
                    </a:lnTo>
                    <a:lnTo>
                      <a:pt x="5906" y="488"/>
                    </a:lnTo>
                    <a:lnTo>
                      <a:pt x="5908" y="478"/>
                    </a:lnTo>
                    <a:lnTo>
                      <a:pt x="5911" y="469"/>
                    </a:lnTo>
                    <a:lnTo>
                      <a:pt x="5914" y="461"/>
                    </a:lnTo>
                    <a:lnTo>
                      <a:pt x="5919" y="453"/>
                    </a:lnTo>
                    <a:lnTo>
                      <a:pt x="5923" y="445"/>
                    </a:lnTo>
                    <a:lnTo>
                      <a:pt x="5927" y="437"/>
                    </a:lnTo>
                    <a:lnTo>
                      <a:pt x="5932" y="430"/>
                    </a:lnTo>
                    <a:lnTo>
                      <a:pt x="5937" y="423"/>
                    </a:lnTo>
                    <a:lnTo>
                      <a:pt x="5943" y="416"/>
                    </a:lnTo>
                    <a:lnTo>
                      <a:pt x="5950" y="410"/>
                    </a:lnTo>
                    <a:lnTo>
                      <a:pt x="5959" y="403"/>
                    </a:lnTo>
                    <a:lnTo>
                      <a:pt x="5966" y="397"/>
                    </a:lnTo>
                    <a:lnTo>
                      <a:pt x="5974" y="392"/>
                    </a:lnTo>
                    <a:lnTo>
                      <a:pt x="5993" y="382"/>
                    </a:lnTo>
                    <a:lnTo>
                      <a:pt x="6013" y="373"/>
                    </a:lnTo>
                    <a:lnTo>
                      <a:pt x="6036" y="365"/>
                    </a:lnTo>
                    <a:lnTo>
                      <a:pt x="6059" y="360"/>
                    </a:lnTo>
                    <a:lnTo>
                      <a:pt x="6085" y="355"/>
                    </a:lnTo>
                    <a:lnTo>
                      <a:pt x="6113" y="352"/>
                    </a:lnTo>
                    <a:lnTo>
                      <a:pt x="6144" y="350"/>
                    </a:lnTo>
                    <a:lnTo>
                      <a:pt x="6174" y="350"/>
                    </a:lnTo>
                    <a:lnTo>
                      <a:pt x="6174" y="341"/>
                    </a:lnTo>
                    <a:lnTo>
                      <a:pt x="6173" y="329"/>
                    </a:lnTo>
                    <a:lnTo>
                      <a:pt x="6172" y="316"/>
                    </a:lnTo>
                    <a:lnTo>
                      <a:pt x="6170" y="305"/>
                    </a:lnTo>
                    <a:lnTo>
                      <a:pt x="6167" y="295"/>
                    </a:lnTo>
                    <a:lnTo>
                      <a:pt x="6164" y="285"/>
                    </a:lnTo>
                    <a:lnTo>
                      <a:pt x="6160" y="277"/>
                    </a:lnTo>
                    <a:lnTo>
                      <a:pt x="6156" y="270"/>
                    </a:lnTo>
                    <a:lnTo>
                      <a:pt x="6149" y="264"/>
                    </a:lnTo>
                    <a:lnTo>
                      <a:pt x="6143" y="257"/>
                    </a:lnTo>
                    <a:lnTo>
                      <a:pt x="6134" y="251"/>
                    </a:lnTo>
                    <a:lnTo>
                      <a:pt x="6126" y="247"/>
                    </a:lnTo>
                    <a:lnTo>
                      <a:pt x="6117" y="243"/>
                    </a:lnTo>
                    <a:lnTo>
                      <a:pt x="6108" y="240"/>
                    </a:lnTo>
                    <a:lnTo>
                      <a:pt x="6096" y="238"/>
                    </a:lnTo>
                    <a:lnTo>
                      <a:pt x="6084" y="237"/>
                    </a:lnTo>
                    <a:lnTo>
                      <a:pt x="6073" y="237"/>
                    </a:lnTo>
                    <a:lnTo>
                      <a:pt x="6055" y="237"/>
                    </a:lnTo>
                    <a:lnTo>
                      <a:pt x="6040" y="239"/>
                    </a:lnTo>
                    <a:lnTo>
                      <a:pt x="6024" y="241"/>
                    </a:lnTo>
                    <a:lnTo>
                      <a:pt x="6009" y="245"/>
                    </a:lnTo>
                    <a:lnTo>
                      <a:pt x="5996" y="249"/>
                    </a:lnTo>
                    <a:lnTo>
                      <a:pt x="5981" y="257"/>
                    </a:lnTo>
                    <a:lnTo>
                      <a:pt x="5968" y="264"/>
                    </a:lnTo>
                    <a:lnTo>
                      <a:pt x="5957" y="270"/>
                    </a:lnTo>
                    <a:lnTo>
                      <a:pt x="5937" y="218"/>
                    </a:lnTo>
                    <a:lnTo>
                      <a:pt x="5952" y="207"/>
                    </a:lnTo>
                    <a:lnTo>
                      <a:pt x="5969" y="199"/>
                    </a:lnTo>
                    <a:lnTo>
                      <a:pt x="5986" y="192"/>
                    </a:lnTo>
                    <a:lnTo>
                      <a:pt x="6005" y="188"/>
                    </a:lnTo>
                    <a:lnTo>
                      <a:pt x="6023" y="183"/>
                    </a:lnTo>
                    <a:lnTo>
                      <a:pt x="6044" y="179"/>
                    </a:lnTo>
                    <a:lnTo>
                      <a:pt x="6062" y="178"/>
                    </a:lnTo>
                    <a:lnTo>
                      <a:pt x="6084" y="177"/>
                    </a:lnTo>
                    <a:lnTo>
                      <a:pt x="6105" y="178"/>
                    </a:lnTo>
                    <a:lnTo>
                      <a:pt x="6124" y="181"/>
                    </a:lnTo>
                    <a:lnTo>
                      <a:pt x="6143" y="184"/>
                    </a:lnTo>
                    <a:lnTo>
                      <a:pt x="6159" y="189"/>
                    </a:lnTo>
                    <a:lnTo>
                      <a:pt x="6174" y="194"/>
                    </a:lnTo>
                    <a:lnTo>
                      <a:pt x="6188" y="202"/>
                    </a:lnTo>
                    <a:lnTo>
                      <a:pt x="6201" y="211"/>
                    </a:lnTo>
                    <a:lnTo>
                      <a:pt x="6212" y="223"/>
                    </a:lnTo>
                    <a:lnTo>
                      <a:pt x="6222" y="235"/>
                    </a:lnTo>
                    <a:lnTo>
                      <a:pt x="6231" y="248"/>
                    </a:lnTo>
                    <a:lnTo>
                      <a:pt x="6238" y="264"/>
                    </a:lnTo>
                    <a:lnTo>
                      <a:pt x="6244" y="279"/>
                    </a:lnTo>
                    <a:lnTo>
                      <a:pt x="6248" y="298"/>
                    </a:lnTo>
                    <a:lnTo>
                      <a:pt x="6254" y="317"/>
                    </a:lnTo>
                    <a:lnTo>
                      <a:pt x="6255" y="338"/>
                    </a:lnTo>
                    <a:lnTo>
                      <a:pt x="6256" y="360"/>
                    </a:lnTo>
                    <a:close/>
                    <a:moveTo>
                      <a:pt x="6174" y="485"/>
                    </a:moveTo>
                    <a:lnTo>
                      <a:pt x="6174" y="407"/>
                    </a:lnTo>
                    <a:lnTo>
                      <a:pt x="6151" y="407"/>
                    </a:lnTo>
                    <a:lnTo>
                      <a:pt x="6130" y="408"/>
                    </a:lnTo>
                    <a:lnTo>
                      <a:pt x="6110" y="409"/>
                    </a:lnTo>
                    <a:lnTo>
                      <a:pt x="6091" y="412"/>
                    </a:lnTo>
                    <a:lnTo>
                      <a:pt x="6076" y="415"/>
                    </a:lnTo>
                    <a:lnTo>
                      <a:pt x="6059" y="419"/>
                    </a:lnTo>
                    <a:lnTo>
                      <a:pt x="6045" y="423"/>
                    </a:lnTo>
                    <a:lnTo>
                      <a:pt x="6034" y="430"/>
                    </a:lnTo>
                    <a:lnTo>
                      <a:pt x="6021" y="437"/>
                    </a:lnTo>
                    <a:lnTo>
                      <a:pt x="6012" y="444"/>
                    </a:lnTo>
                    <a:lnTo>
                      <a:pt x="6005" y="453"/>
                    </a:lnTo>
                    <a:lnTo>
                      <a:pt x="5998" y="462"/>
                    </a:lnTo>
                    <a:lnTo>
                      <a:pt x="5993" y="472"/>
                    </a:lnTo>
                    <a:lnTo>
                      <a:pt x="5988" y="483"/>
                    </a:lnTo>
                    <a:lnTo>
                      <a:pt x="5986" y="495"/>
                    </a:lnTo>
                    <a:lnTo>
                      <a:pt x="5985" y="507"/>
                    </a:lnTo>
                    <a:lnTo>
                      <a:pt x="5986" y="516"/>
                    </a:lnTo>
                    <a:lnTo>
                      <a:pt x="5987" y="525"/>
                    </a:lnTo>
                    <a:lnTo>
                      <a:pt x="5989" y="532"/>
                    </a:lnTo>
                    <a:lnTo>
                      <a:pt x="5993" y="541"/>
                    </a:lnTo>
                    <a:lnTo>
                      <a:pt x="5996" y="548"/>
                    </a:lnTo>
                    <a:lnTo>
                      <a:pt x="6000" y="554"/>
                    </a:lnTo>
                    <a:lnTo>
                      <a:pt x="6005" y="561"/>
                    </a:lnTo>
                    <a:lnTo>
                      <a:pt x="6009" y="566"/>
                    </a:lnTo>
                    <a:lnTo>
                      <a:pt x="6014" y="569"/>
                    </a:lnTo>
                    <a:lnTo>
                      <a:pt x="6019" y="574"/>
                    </a:lnTo>
                    <a:lnTo>
                      <a:pt x="6025" y="578"/>
                    </a:lnTo>
                    <a:lnTo>
                      <a:pt x="6034" y="580"/>
                    </a:lnTo>
                    <a:lnTo>
                      <a:pt x="6039" y="582"/>
                    </a:lnTo>
                    <a:lnTo>
                      <a:pt x="6046" y="584"/>
                    </a:lnTo>
                    <a:lnTo>
                      <a:pt x="6054" y="585"/>
                    </a:lnTo>
                    <a:lnTo>
                      <a:pt x="6062" y="585"/>
                    </a:lnTo>
                    <a:lnTo>
                      <a:pt x="6073" y="585"/>
                    </a:lnTo>
                    <a:lnTo>
                      <a:pt x="6082" y="583"/>
                    </a:lnTo>
                    <a:lnTo>
                      <a:pt x="6091" y="582"/>
                    </a:lnTo>
                    <a:lnTo>
                      <a:pt x="6099" y="579"/>
                    </a:lnTo>
                    <a:lnTo>
                      <a:pt x="6110" y="576"/>
                    </a:lnTo>
                    <a:lnTo>
                      <a:pt x="6117" y="571"/>
                    </a:lnTo>
                    <a:lnTo>
                      <a:pt x="6125" y="568"/>
                    </a:lnTo>
                    <a:lnTo>
                      <a:pt x="6132" y="562"/>
                    </a:lnTo>
                    <a:lnTo>
                      <a:pt x="6139" y="557"/>
                    </a:lnTo>
                    <a:lnTo>
                      <a:pt x="6146" y="551"/>
                    </a:lnTo>
                    <a:lnTo>
                      <a:pt x="6151" y="545"/>
                    </a:lnTo>
                    <a:lnTo>
                      <a:pt x="6156" y="539"/>
                    </a:lnTo>
                    <a:lnTo>
                      <a:pt x="6160" y="532"/>
                    </a:lnTo>
                    <a:lnTo>
                      <a:pt x="6163" y="525"/>
                    </a:lnTo>
                    <a:lnTo>
                      <a:pt x="6166" y="517"/>
                    </a:lnTo>
                    <a:lnTo>
                      <a:pt x="6169" y="510"/>
                    </a:lnTo>
                    <a:lnTo>
                      <a:pt x="6171" y="505"/>
                    </a:lnTo>
                    <a:lnTo>
                      <a:pt x="6172" y="498"/>
                    </a:lnTo>
                    <a:lnTo>
                      <a:pt x="6173" y="491"/>
                    </a:lnTo>
                    <a:lnTo>
                      <a:pt x="6174" y="485"/>
                    </a:lnTo>
                    <a:close/>
                    <a:moveTo>
                      <a:pt x="6468" y="636"/>
                    </a:moveTo>
                    <a:lnTo>
                      <a:pt x="6386" y="636"/>
                    </a:lnTo>
                    <a:lnTo>
                      <a:pt x="6386" y="188"/>
                    </a:lnTo>
                    <a:lnTo>
                      <a:pt x="6468" y="188"/>
                    </a:lnTo>
                    <a:lnTo>
                      <a:pt x="6468" y="636"/>
                    </a:lnTo>
                    <a:close/>
                    <a:moveTo>
                      <a:pt x="6426" y="105"/>
                    </a:moveTo>
                    <a:lnTo>
                      <a:pt x="6425" y="105"/>
                    </a:lnTo>
                    <a:lnTo>
                      <a:pt x="6415" y="104"/>
                    </a:lnTo>
                    <a:lnTo>
                      <a:pt x="6406" y="100"/>
                    </a:lnTo>
                    <a:lnTo>
                      <a:pt x="6400" y="98"/>
                    </a:lnTo>
                    <a:lnTo>
                      <a:pt x="6396" y="95"/>
                    </a:lnTo>
                    <a:lnTo>
                      <a:pt x="6392" y="92"/>
                    </a:lnTo>
                    <a:lnTo>
                      <a:pt x="6388" y="89"/>
                    </a:lnTo>
                    <a:lnTo>
                      <a:pt x="6382" y="82"/>
                    </a:lnTo>
                    <a:lnTo>
                      <a:pt x="6378" y="72"/>
                    </a:lnTo>
                    <a:lnTo>
                      <a:pt x="6375" y="62"/>
                    </a:lnTo>
                    <a:lnTo>
                      <a:pt x="6375" y="51"/>
                    </a:lnTo>
                    <a:lnTo>
                      <a:pt x="6375" y="41"/>
                    </a:lnTo>
                    <a:lnTo>
                      <a:pt x="6378" y="32"/>
                    </a:lnTo>
                    <a:lnTo>
                      <a:pt x="6383" y="22"/>
                    </a:lnTo>
                    <a:lnTo>
                      <a:pt x="6389" y="16"/>
                    </a:lnTo>
                    <a:lnTo>
                      <a:pt x="6393" y="12"/>
                    </a:lnTo>
                    <a:lnTo>
                      <a:pt x="6397" y="9"/>
                    </a:lnTo>
                    <a:lnTo>
                      <a:pt x="6402" y="6"/>
                    </a:lnTo>
                    <a:lnTo>
                      <a:pt x="6407" y="4"/>
                    </a:lnTo>
                    <a:lnTo>
                      <a:pt x="6416" y="2"/>
                    </a:lnTo>
                    <a:lnTo>
                      <a:pt x="6427" y="0"/>
                    </a:lnTo>
                    <a:lnTo>
                      <a:pt x="6438" y="2"/>
                    </a:lnTo>
                    <a:lnTo>
                      <a:pt x="6448" y="4"/>
                    </a:lnTo>
                    <a:lnTo>
                      <a:pt x="6453" y="6"/>
                    </a:lnTo>
                    <a:lnTo>
                      <a:pt x="6457" y="9"/>
                    </a:lnTo>
                    <a:lnTo>
                      <a:pt x="6461" y="12"/>
                    </a:lnTo>
                    <a:lnTo>
                      <a:pt x="6464" y="14"/>
                    </a:lnTo>
                    <a:lnTo>
                      <a:pt x="6471" y="22"/>
                    </a:lnTo>
                    <a:lnTo>
                      <a:pt x="6474" y="31"/>
                    </a:lnTo>
                    <a:lnTo>
                      <a:pt x="6480" y="41"/>
                    </a:lnTo>
                    <a:lnTo>
                      <a:pt x="6480" y="51"/>
                    </a:lnTo>
                    <a:lnTo>
                      <a:pt x="6480" y="62"/>
                    </a:lnTo>
                    <a:lnTo>
                      <a:pt x="6474" y="72"/>
                    </a:lnTo>
                    <a:lnTo>
                      <a:pt x="6471" y="82"/>
                    </a:lnTo>
                    <a:lnTo>
                      <a:pt x="6464" y="89"/>
                    </a:lnTo>
                    <a:lnTo>
                      <a:pt x="6461" y="92"/>
                    </a:lnTo>
                    <a:lnTo>
                      <a:pt x="6457" y="95"/>
                    </a:lnTo>
                    <a:lnTo>
                      <a:pt x="6453" y="98"/>
                    </a:lnTo>
                    <a:lnTo>
                      <a:pt x="6448" y="100"/>
                    </a:lnTo>
                    <a:lnTo>
                      <a:pt x="6443" y="103"/>
                    </a:lnTo>
                    <a:lnTo>
                      <a:pt x="6437" y="104"/>
                    </a:lnTo>
                    <a:lnTo>
                      <a:pt x="6432" y="104"/>
                    </a:lnTo>
                    <a:lnTo>
                      <a:pt x="6426" y="105"/>
                    </a:lnTo>
                    <a:close/>
                    <a:moveTo>
                      <a:pt x="6603" y="636"/>
                    </a:moveTo>
                    <a:lnTo>
                      <a:pt x="6603" y="308"/>
                    </a:lnTo>
                    <a:lnTo>
                      <a:pt x="6603" y="279"/>
                    </a:lnTo>
                    <a:lnTo>
                      <a:pt x="6602" y="249"/>
                    </a:lnTo>
                    <a:lnTo>
                      <a:pt x="6601" y="220"/>
                    </a:lnTo>
                    <a:lnTo>
                      <a:pt x="6600" y="188"/>
                    </a:lnTo>
                    <a:lnTo>
                      <a:pt x="6672" y="188"/>
                    </a:lnTo>
                    <a:lnTo>
                      <a:pt x="6677" y="261"/>
                    </a:lnTo>
                    <a:lnTo>
                      <a:pt x="6678" y="261"/>
                    </a:lnTo>
                    <a:lnTo>
                      <a:pt x="6683" y="254"/>
                    </a:lnTo>
                    <a:lnTo>
                      <a:pt x="6689" y="244"/>
                    </a:lnTo>
                    <a:lnTo>
                      <a:pt x="6694" y="236"/>
                    </a:lnTo>
                    <a:lnTo>
                      <a:pt x="6703" y="230"/>
                    </a:lnTo>
                    <a:lnTo>
                      <a:pt x="6709" y="223"/>
                    </a:lnTo>
                    <a:lnTo>
                      <a:pt x="6716" y="217"/>
                    </a:lnTo>
                    <a:lnTo>
                      <a:pt x="6724" y="209"/>
                    </a:lnTo>
                    <a:lnTo>
                      <a:pt x="6733" y="203"/>
                    </a:lnTo>
                    <a:lnTo>
                      <a:pt x="6745" y="197"/>
                    </a:lnTo>
                    <a:lnTo>
                      <a:pt x="6755" y="192"/>
                    </a:lnTo>
                    <a:lnTo>
                      <a:pt x="6766" y="188"/>
                    </a:lnTo>
                    <a:lnTo>
                      <a:pt x="6779" y="184"/>
                    </a:lnTo>
                    <a:lnTo>
                      <a:pt x="6789" y="182"/>
                    </a:lnTo>
                    <a:lnTo>
                      <a:pt x="6801" y="179"/>
                    </a:lnTo>
                    <a:lnTo>
                      <a:pt x="6815" y="177"/>
                    </a:lnTo>
                    <a:lnTo>
                      <a:pt x="6827" y="177"/>
                    </a:lnTo>
                    <a:lnTo>
                      <a:pt x="6841" y="178"/>
                    </a:lnTo>
                    <a:lnTo>
                      <a:pt x="6857" y="179"/>
                    </a:lnTo>
                    <a:lnTo>
                      <a:pt x="6869" y="183"/>
                    </a:lnTo>
                    <a:lnTo>
                      <a:pt x="6882" y="186"/>
                    </a:lnTo>
                    <a:lnTo>
                      <a:pt x="6896" y="191"/>
                    </a:lnTo>
                    <a:lnTo>
                      <a:pt x="6907" y="198"/>
                    </a:lnTo>
                    <a:lnTo>
                      <a:pt x="6918" y="205"/>
                    </a:lnTo>
                    <a:lnTo>
                      <a:pt x="6930" y="215"/>
                    </a:lnTo>
                    <a:lnTo>
                      <a:pt x="6937" y="222"/>
                    </a:lnTo>
                    <a:lnTo>
                      <a:pt x="6942" y="228"/>
                    </a:lnTo>
                    <a:lnTo>
                      <a:pt x="6948" y="235"/>
                    </a:lnTo>
                    <a:lnTo>
                      <a:pt x="6953" y="243"/>
                    </a:lnTo>
                    <a:lnTo>
                      <a:pt x="6958" y="250"/>
                    </a:lnTo>
                    <a:lnTo>
                      <a:pt x="6964" y="261"/>
                    </a:lnTo>
                    <a:lnTo>
                      <a:pt x="6969" y="268"/>
                    </a:lnTo>
                    <a:lnTo>
                      <a:pt x="6971" y="278"/>
                    </a:lnTo>
                    <a:lnTo>
                      <a:pt x="6975" y="287"/>
                    </a:lnTo>
                    <a:lnTo>
                      <a:pt x="6977" y="298"/>
                    </a:lnTo>
                    <a:lnTo>
                      <a:pt x="6980" y="308"/>
                    </a:lnTo>
                    <a:lnTo>
                      <a:pt x="6982" y="319"/>
                    </a:lnTo>
                    <a:lnTo>
                      <a:pt x="6984" y="343"/>
                    </a:lnTo>
                    <a:lnTo>
                      <a:pt x="6985" y="368"/>
                    </a:lnTo>
                    <a:lnTo>
                      <a:pt x="6985" y="636"/>
                    </a:lnTo>
                    <a:lnTo>
                      <a:pt x="6904" y="636"/>
                    </a:lnTo>
                    <a:lnTo>
                      <a:pt x="6904" y="377"/>
                    </a:lnTo>
                    <a:lnTo>
                      <a:pt x="6903" y="360"/>
                    </a:lnTo>
                    <a:lnTo>
                      <a:pt x="6902" y="345"/>
                    </a:lnTo>
                    <a:lnTo>
                      <a:pt x="6900" y="332"/>
                    </a:lnTo>
                    <a:lnTo>
                      <a:pt x="6898" y="318"/>
                    </a:lnTo>
                    <a:lnTo>
                      <a:pt x="6894" y="306"/>
                    </a:lnTo>
                    <a:lnTo>
                      <a:pt x="6889" y="296"/>
                    </a:lnTo>
                    <a:lnTo>
                      <a:pt x="6883" y="285"/>
                    </a:lnTo>
                    <a:lnTo>
                      <a:pt x="6877" y="276"/>
                    </a:lnTo>
                    <a:lnTo>
                      <a:pt x="6871" y="269"/>
                    </a:lnTo>
                    <a:lnTo>
                      <a:pt x="6863" y="262"/>
                    </a:lnTo>
                    <a:lnTo>
                      <a:pt x="6855" y="257"/>
                    </a:lnTo>
                    <a:lnTo>
                      <a:pt x="6845" y="251"/>
                    </a:lnTo>
                    <a:lnTo>
                      <a:pt x="6835" y="248"/>
                    </a:lnTo>
                    <a:lnTo>
                      <a:pt x="6824" y="245"/>
                    </a:lnTo>
                    <a:lnTo>
                      <a:pt x="6814" y="243"/>
                    </a:lnTo>
                    <a:lnTo>
                      <a:pt x="6800" y="243"/>
                    </a:lnTo>
                    <a:lnTo>
                      <a:pt x="6790" y="243"/>
                    </a:lnTo>
                    <a:lnTo>
                      <a:pt x="6782" y="244"/>
                    </a:lnTo>
                    <a:lnTo>
                      <a:pt x="6771" y="246"/>
                    </a:lnTo>
                    <a:lnTo>
                      <a:pt x="6763" y="249"/>
                    </a:lnTo>
                    <a:lnTo>
                      <a:pt x="6755" y="254"/>
                    </a:lnTo>
                    <a:lnTo>
                      <a:pt x="6747" y="257"/>
                    </a:lnTo>
                    <a:lnTo>
                      <a:pt x="6740" y="262"/>
                    </a:lnTo>
                    <a:lnTo>
                      <a:pt x="6731" y="267"/>
                    </a:lnTo>
                    <a:lnTo>
                      <a:pt x="6724" y="273"/>
                    </a:lnTo>
                    <a:lnTo>
                      <a:pt x="6718" y="280"/>
                    </a:lnTo>
                    <a:lnTo>
                      <a:pt x="6712" y="287"/>
                    </a:lnTo>
                    <a:lnTo>
                      <a:pt x="6706" y="295"/>
                    </a:lnTo>
                    <a:lnTo>
                      <a:pt x="6703" y="302"/>
                    </a:lnTo>
                    <a:lnTo>
                      <a:pt x="6697" y="310"/>
                    </a:lnTo>
                    <a:lnTo>
                      <a:pt x="6693" y="318"/>
                    </a:lnTo>
                    <a:lnTo>
                      <a:pt x="6690" y="329"/>
                    </a:lnTo>
                    <a:lnTo>
                      <a:pt x="6688" y="336"/>
                    </a:lnTo>
                    <a:lnTo>
                      <a:pt x="6686" y="345"/>
                    </a:lnTo>
                    <a:lnTo>
                      <a:pt x="6685" y="355"/>
                    </a:lnTo>
                    <a:lnTo>
                      <a:pt x="6685" y="365"/>
                    </a:lnTo>
                    <a:lnTo>
                      <a:pt x="6685" y="636"/>
                    </a:lnTo>
                    <a:lnTo>
                      <a:pt x="6603" y="636"/>
                    </a:lnTo>
                    <a:close/>
                    <a:moveTo>
                      <a:pt x="7136" y="105"/>
                    </a:moveTo>
                    <a:lnTo>
                      <a:pt x="7216" y="80"/>
                    </a:lnTo>
                    <a:lnTo>
                      <a:pt x="7216" y="188"/>
                    </a:lnTo>
                    <a:lnTo>
                      <a:pt x="7331" y="188"/>
                    </a:lnTo>
                    <a:lnTo>
                      <a:pt x="7331" y="248"/>
                    </a:lnTo>
                    <a:lnTo>
                      <a:pt x="7216" y="248"/>
                    </a:lnTo>
                    <a:lnTo>
                      <a:pt x="7216" y="491"/>
                    </a:lnTo>
                    <a:lnTo>
                      <a:pt x="7216" y="501"/>
                    </a:lnTo>
                    <a:lnTo>
                      <a:pt x="7217" y="511"/>
                    </a:lnTo>
                    <a:lnTo>
                      <a:pt x="7218" y="521"/>
                    </a:lnTo>
                    <a:lnTo>
                      <a:pt x="7219" y="529"/>
                    </a:lnTo>
                    <a:lnTo>
                      <a:pt x="7222" y="537"/>
                    </a:lnTo>
                    <a:lnTo>
                      <a:pt x="7225" y="544"/>
                    </a:lnTo>
                    <a:lnTo>
                      <a:pt x="7229" y="550"/>
                    </a:lnTo>
                    <a:lnTo>
                      <a:pt x="7232" y="555"/>
                    </a:lnTo>
                    <a:lnTo>
                      <a:pt x="7236" y="561"/>
                    </a:lnTo>
                    <a:lnTo>
                      <a:pt x="7240" y="566"/>
                    </a:lnTo>
                    <a:lnTo>
                      <a:pt x="7245" y="569"/>
                    </a:lnTo>
                    <a:lnTo>
                      <a:pt x="7250" y="571"/>
                    </a:lnTo>
                    <a:lnTo>
                      <a:pt x="7256" y="575"/>
                    </a:lnTo>
                    <a:lnTo>
                      <a:pt x="7264" y="576"/>
                    </a:lnTo>
                    <a:lnTo>
                      <a:pt x="7271" y="578"/>
                    </a:lnTo>
                    <a:lnTo>
                      <a:pt x="7277" y="578"/>
                    </a:lnTo>
                    <a:lnTo>
                      <a:pt x="7290" y="578"/>
                    </a:lnTo>
                    <a:lnTo>
                      <a:pt x="7303" y="576"/>
                    </a:lnTo>
                    <a:lnTo>
                      <a:pt x="7314" y="575"/>
                    </a:lnTo>
                    <a:lnTo>
                      <a:pt x="7324" y="571"/>
                    </a:lnTo>
                    <a:lnTo>
                      <a:pt x="7328" y="634"/>
                    </a:lnTo>
                    <a:lnTo>
                      <a:pt x="7313" y="639"/>
                    </a:lnTo>
                    <a:lnTo>
                      <a:pt x="7295" y="642"/>
                    </a:lnTo>
                    <a:lnTo>
                      <a:pt x="7277" y="646"/>
                    </a:lnTo>
                    <a:lnTo>
                      <a:pt x="7256" y="646"/>
                    </a:lnTo>
                    <a:lnTo>
                      <a:pt x="7242" y="646"/>
                    </a:lnTo>
                    <a:lnTo>
                      <a:pt x="7229" y="642"/>
                    </a:lnTo>
                    <a:lnTo>
                      <a:pt x="7216" y="641"/>
                    </a:lnTo>
                    <a:lnTo>
                      <a:pt x="7205" y="637"/>
                    </a:lnTo>
                    <a:lnTo>
                      <a:pt x="7195" y="632"/>
                    </a:lnTo>
                    <a:lnTo>
                      <a:pt x="7184" y="625"/>
                    </a:lnTo>
                    <a:lnTo>
                      <a:pt x="7175" y="618"/>
                    </a:lnTo>
                    <a:lnTo>
                      <a:pt x="7167" y="610"/>
                    </a:lnTo>
                    <a:lnTo>
                      <a:pt x="7161" y="600"/>
                    </a:lnTo>
                    <a:lnTo>
                      <a:pt x="7154" y="589"/>
                    </a:lnTo>
                    <a:lnTo>
                      <a:pt x="7148" y="578"/>
                    </a:lnTo>
                    <a:lnTo>
                      <a:pt x="7144" y="564"/>
                    </a:lnTo>
                    <a:lnTo>
                      <a:pt x="7140" y="548"/>
                    </a:lnTo>
                    <a:lnTo>
                      <a:pt x="7138" y="530"/>
                    </a:lnTo>
                    <a:lnTo>
                      <a:pt x="7137" y="513"/>
                    </a:lnTo>
                    <a:lnTo>
                      <a:pt x="7136" y="494"/>
                    </a:lnTo>
                    <a:lnTo>
                      <a:pt x="7136" y="248"/>
                    </a:lnTo>
                    <a:lnTo>
                      <a:pt x="7067" y="248"/>
                    </a:lnTo>
                    <a:lnTo>
                      <a:pt x="7067" y="188"/>
                    </a:lnTo>
                    <a:lnTo>
                      <a:pt x="7136" y="188"/>
                    </a:lnTo>
                    <a:lnTo>
                      <a:pt x="7136" y="105"/>
                    </a:lnTo>
                    <a:close/>
                    <a:moveTo>
                      <a:pt x="7365" y="188"/>
                    </a:moveTo>
                    <a:lnTo>
                      <a:pt x="7454" y="188"/>
                    </a:lnTo>
                    <a:lnTo>
                      <a:pt x="7552" y="452"/>
                    </a:lnTo>
                    <a:lnTo>
                      <a:pt x="7559" y="472"/>
                    </a:lnTo>
                    <a:lnTo>
                      <a:pt x="7568" y="494"/>
                    </a:lnTo>
                    <a:lnTo>
                      <a:pt x="7574" y="517"/>
                    </a:lnTo>
                    <a:lnTo>
                      <a:pt x="7581" y="544"/>
                    </a:lnTo>
                    <a:lnTo>
                      <a:pt x="7583" y="544"/>
                    </a:lnTo>
                    <a:lnTo>
                      <a:pt x="7588" y="525"/>
                    </a:lnTo>
                    <a:lnTo>
                      <a:pt x="7594" y="505"/>
                    </a:lnTo>
                    <a:lnTo>
                      <a:pt x="7604" y="479"/>
                    </a:lnTo>
                    <a:lnTo>
                      <a:pt x="7612" y="450"/>
                    </a:lnTo>
                    <a:lnTo>
                      <a:pt x="7700" y="188"/>
                    </a:lnTo>
                    <a:lnTo>
                      <a:pt x="7787" y="188"/>
                    </a:lnTo>
                    <a:lnTo>
                      <a:pt x="7664" y="506"/>
                    </a:lnTo>
                    <a:lnTo>
                      <a:pt x="7653" y="535"/>
                    </a:lnTo>
                    <a:lnTo>
                      <a:pt x="7643" y="563"/>
                    </a:lnTo>
                    <a:lnTo>
                      <a:pt x="7630" y="588"/>
                    </a:lnTo>
                    <a:lnTo>
                      <a:pt x="7622" y="612"/>
                    </a:lnTo>
                    <a:lnTo>
                      <a:pt x="7612" y="634"/>
                    </a:lnTo>
                    <a:lnTo>
                      <a:pt x="7604" y="653"/>
                    </a:lnTo>
                    <a:lnTo>
                      <a:pt x="7594" y="671"/>
                    </a:lnTo>
                    <a:lnTo>
                      <a:pt x="7586" y="686"/>
                    </a:lnTo>
                    <a:lnTo>
                      <a:pt x="7577" y="701"/>
                    </a:lnTo>
                    <a:lnTo>
                      <a:pt x="7568" y="717"/>
                    </a:lnTo>
                    <a:lnTo>
                      <a:pt x="7557" y="731"/>
                    </a:lnTo>
                    <a:lnTo>
                      <a:pt x="7549" y="744"/>
                    </a:lnTo>
                    <a:lnTo>
                      <a:pt x="7540" y="757"/>
                    </a:lnTo>
                    <a:lnTo>
                      <a:pt x="7531" y="768"/>
                    </a:lnTo>
                    <a:lnTo>
                      <a:pt x="7520" y="778"/>
                    </a:lnTo>
                    <a:lnTo>
                      <a:pt x="7511" y="788"/>
                    </a:lnTo>
                    <a:lnTo>
                      <a:pt x="7499" y="798"/>
                    </a:lnTo>
                    <a:lnTo>
                      <a:pt x="7487" y="807"/>
                    </a:lnTo>
                    <a:lnTo>
                      <a:pt x="7473" y="815"/>
                    </a:lnTo>
                    <a:lnTo>
                      <a:pt x="7461" y="823"/>
                    </a:lnTo>
                    <a:lnTo>
                      <a:pt x="7449" y="829"/>
                    </a:lnTo>
                    <a:lnTo>
                      <a:pt x="7436" y="833"/>
                    </a:lnTo>
                    <a:lnTo>
                      <a:pt x="7423" y="837"/>
                    </a:lnTo>
                    <a:lnTo>
                      <a:pt x="7412" y="840"/>
                    </a:lnTo>
                    <a:lnTo>
                      <a:pt x="7390" y="771"/>
                    </a:lnTo>
                    <a:lnTo>
                      <a:pt x="7408" y="764"/>
                    </a:lnTo>
                    <a:lnTo>
                      <a:pt x="7427" y="756"/>
                    </a:lnTo>
                    <a:lnTo>
                      <a:pt x="7443" y="744"/>
                    </a:lnTo>
                    <a:lnTo>
                      <a:pt x="7462" y="731"/>
                    </a:lnTo>
                    <a:lnTo>
                      <a:pt x="7472" y="723"/>
                    </a:lnTo>
                    <a:lnTo>
                      <a:pt x="7481" y="712"/>
                    </a:lnTo>
                    <a:lnTo>
                      <a:pt x="7492" y="701"/>
                    </a:lnTo>
                    <a:lnTo>
                      <a:pt x="7500" y="691"/>
                    </a:lnTo>
                    <a:lnTo>
                      <a:pt x="7508" y="680"/>
                    </a:lnTo>
                    <a:lnTo>
                      <a:pt x="7516" y="667"/>
                    </a:lnTo>
                    <a:lnTo>
                      <a:pt x="7524" y="654"/>
                    </a:lnTo>
                    <a:lnTo>
                      <a:pt x="7531" y="641"/>
                    </a:lnTo>
                    <a:lnTo>
                      <a:pt x="7536" y="629"/>
                    </a:lnTo>
                    <a:lnTo>
                      <a:pt x="7537" y="621"/>
                    </a:lnTo>
                    <a:lnTo>
                      <a:pt x="7536" y="613"/>
                    </a:lnTo>
                    <a:lnTo>
                      <a:pt x="7531" y="600"/>
                    </a:lnTo>
                    <a:lnTo>
                      <a:pt x="7365" y="188"/>
                    </a:lnTo>
                    <a:close/>
                    <a:moveTo>
                      <a:pt x="7897" y="646"/>
                    </a:moveTo>
                    <a:lnTo>
                      <a:pt x="7895" y="646"/>
                    </a:lnTo>
                    <a:lnTo>
                      <a:pt x="7889" y="646"/>
                    </a:lnTo>
                    <a:lnTo>
                      <a:pt x="7884" y="646"/>
                    </a:lnTo>
                    <a:lnTo>
                      <a:pt x="7879" y="642"/>
                    </a:lnTo>
                    <a:lnTo>
                      <a:pt x="7874" y="641"/>
                    </a:lnTo>
                    <a:lnTo>
                      <a:pt x="7870" y="639"/>
                    </a:lnTo>
                    <a:lnTo>
                      <a:pt x="7865" y="636"/>
                    </a:lnTo>
                    <a:lnTo>
                      <a:pt x="7862" y="633"/>
                    </a:lnTo>
                    <a:lnTo>
                      <a:pt x="7856" y="628"/>
                    </a:lnTo>
                    <a:lnTo>
                      <a:pt x="7852" y="624"/>
                    </a:lnTo>
                    <a:lnTo>
                      <a:pt x="7850" y="620"/>
                    </a:lnTo>
                    <a:lnTo>
                      <a:pt x="7847" y="615"/>
                    </a:lnTo>
                    <a:lnTo>
                      <a:pt x="7845" y="610"/>
                    </a:lnTo>
                    <a:lnTo>
                      <a:pt x="7843" y="599"/>
                    </a:lnTo>
                    <a:lnTo>
                      <a:pt x="7842" y="587"/>
                    </a:lnTo>
                    <a:lnTo>
                      <a:pt x="7842" y="581"/>
                    </a:lnTo>
                    <a:lnTo>
                      <a:pt x="7843" y="575"/>
                    </a:lnTo>
                    <a:lnTo>
                      <a:pt x="7844" y="569"/>
                    </a:lnTo>
                    <a:lnTo>
                      <a:pt x="7845" y="564"/>
                    </a:lnTo>
                    <a:lnTo>
                      <a:pt x="7848" y="559"/>
                    </a:lnTo>
                    <a:lnTo>
                      <a:pt x="7850" y="554"/>
                    </a:lnTo>
                    <a:lnTo>
                      <a:pt x="7852" y="549"/>
                    </a:lnTo>
                    <a:lnTo>
                      <a:pt x="7857" y="545"/>
                    </a:lnTo>
                    <a:lnTo>
                      <a:pt x="7862" y="541"/>
                    </a:lnTo>
                    <a:lnTo>
                      <a:pt x="7867" y="539"/>
                    </a:lnTo>
                    <a:lnTo>
                      <a:pt x="7871" y="535"/>
                    </a:lnTo>
                    <a:lnTo>
                      <a:pt x="7875" y="532"/>
                    </a:lnTo>
                    <a:lnTo>
                      <a:pt x="7880" y="530"/>
                    </a:lnTo>
                    <a:lnTo>
                      <a:pt x="7886" y="530"/>
                    </a:lnTo>
                    <a:lnTo>
                      <a:pt x="7891" y="529"/>
                    </a:lnTo>
                    <a:lnTo>
                      <a:pt x="7899" y="529"/>
                    </a:lnTo>
                    <a:lnTo>
                      <a:pt x="7904" y="529"/>
                    </a:lnTo>
                    <a:lnTo>
                      <a:pt x="7909" y="530"/>
                    </a:lnTo>
                    <a:lnTo>
                      <a:pt x="7914" y="530"/>
                    </a:lnTo>
                    <a:lnTo>
                      <a:pt x="7919" y="532"/>
                    </a:lnTo>
                    <a:lnTo>
                      <a:pt x="7924" y="535"/>
                    </a:lnTo>
                    <a:lnTo>
                      <a:pt x="7928" y="539"/>
                    </a:lnTo>
                    <a:lnTo>
                      <a:pt x="7932" y="541"/>
                    </a:lnTo>
                    <a:lnTo>
                      <a:pt x="7938" y="545"/>
                    </a:lnTo>
                    <a:lnTo>
                      <a:pt x="7941" y="549"/>
                    </a:lnTo>
                    <a:lnTo>
                      <a:pt x="7945" y="553"/>
                    </a:lnTo>
                    <a:lnTo>
                      <a:pt x="7946" y="559"/>
                    </a:lnTo>
                    <a:lnTo>
                      <a:pt x="7948" y="564"/>
                    </a:lnTo>
                    <a:lnTo>
                      <a:pt x="7950" y="569"/>
                    </a:lnTo>
                    <a:lnTo>
                      <a:pt x="7951" y="575"/>
                    </a:lnTo>
                    <a:lnTo>
                      <a:pt x="7952" y="581"/>
                    </a:lnTo>
                    <a:lnTo>
                      <a:pt x="7952" y="587"/>
                    </a:lnTo>
                    <a:lnTo>
                      <a:pt x="7951" y="599"/>
                    </a:lnTo>
                    <a:lnTo>
                      <a:pt x="7948" y="610"/>
                    </a:lnTo>
                    <a:lnTo>
                      <a:pt x="7946" y="615"/>
                    </a:lnTo>
                    <a:lnTo>
                      <a:pt x="7945" y="620"/>
                    </a:lnTo>
                    <a:lnTo>
                      <a:pt x="7941" y="624"/>
                    </a:lnTo>
                    <a:lnTo>
                      <a:pt x="7938" y="628"/>
                    </a:lnTo>
                    <a:lnTo>
                      <a:pt x="7932" y="633"/>
                    </a:lnTo>
                    <a:lnTo>
                      <a:pt x="7928" y="636"/>
                    </a:lnTo>
                    <a:lnTo>
                      <a:pt x="7924" y="639"/>
                    </a:lnTo>
                    <a:lnTo>
                      <a:pt x="7919" y="641"/>
                    </a:lnTo>
                    <a:lnTo>
                      <a:pt x="7914" y="642"/>
                    </a:lnTo>
                    <a:lnTo>
                      <a:pt x="7908" y="646"/>
                    </a:lnTo>
                    <a:lnTo>
                      <a:pt x="7903" y="646"/>
                    </a:lnTo>
                    <a:lnTo>
                      <a:pt x="7897" y="646"/>
                    </a:lnTo>
                    <a:close/>
                  </a:path>
                </a:pathLst>
              </a:custGeom>
              <a:solidFill>
                <a:srgbClr val="B4D7F1"/>
              </a:solidFill>
              <a:ln w="9525">
                <a:noFill/>
                <a:round/>
                <a:headEnd/>
                <a:tailEnd/>
              </a:ln>
            </p:spPr>
            <p:txBody>
              <a:bodyPr/>
              <a:lstStyle/>
              <a:p>
                <a:endParaRPr lang="en-GB" dirty="0"/>
              </a:p>
            </p:txBody>
          </p:sp>
        </p:grpSp>
        <p:grpSp>
          <p:nvGrpSpPr>
            <p:cNvPr id="2057" name="Group 23"/>
            <p:cNvGrpSpPr>
              <a:grpSpLocks noChangeAspect="1"/>
            </p:cNvGrpSpPr>
            <p:nvPr userDrawn="1"/>
          </p:nvGrpSpPr>
          <p:grpSpPr bwMode="auto">
            <a:xfrm>
              <a:off x="8183563" y="430213"/>
              <a:ext cx="485775" cy="423862"/>
              <a:chOff x="5155" y="271"/>
              <a:chExt cx="306" cy="267"/>
            </a:xfrm>
          </p:grpSpPr>
          <p:sp>
            <p:nvSpPr>
              <p:cNvPr id="2062" name="AutoShape 22"/>
              <p:cNvSpPr>
                <a:spLocks noChangeAspect="1" noChangeArrowheads="1" noTextEdit="1"/>
              </p:cNvSpPr>
              <p:nvPr userDrawn="1"/>
            </p:nvSpPr>
            <p:spPr bwMode="auto">
              <a:xfrm>
                <a:off x="5155" y="271"/>
                <a:ext cx="306" cy="267"/>
              </a:xfrm>
              <a:prstGeom prst="rect">
                <a:avLst/>
              </a:prstGeom>
              <a:noFill/>
              <a:ln w="9525">
                <a:noFill/>
                <a:miter lim="800000"/>
                <a:headEnd/>
                <a:tailEnd/>
              </a:ln>
            </p:spPr>
            <p:txBody>
              <a:bodyPr/>
              <a:lstStyle/>
              <a:p>
                <a:endParaRPr lang="en-GB" dirty="0"/>
              </a:p>
            </p:txBody>
          </p:sp>
          <p:sp>
            <p:nvSpPr>
              <p:cNvPr id="2063" name="Freeform 24"/>
              <p:cNvSpPr>
                <a:spLocks noEditPoints="1"/>
              </p:cNvSpPr>
              <p:nvPr userDrawn="1"/>
            </p:nvSpPr>
            <p:spPr bwMode="auto">
              <a:xfrm>
                <a:off x="5155" y="271"/>
                <a:ext cx="306" cy="267"/>
              </a:xfrm>
              <a:custGeom>
                <a:avLst/>
                <a:gdLst>
                  <a:gd name="T0" fmla="*/ 9535 w 16218"/>
                  <a:gd name="T1" fmla="*/ 97 h 14151"/>
                  <a:gd name="T2" fmla="*/ 11283 w 16218"/>
                  <a:gd name="T3" fmla="*/ 585 h 14151"/>
                  <a:gd name="T4" fmla="*/ 12683 w 16218"/>
                  <a:gd name="T5" fmla="*/ 1381 h 14151"/>
                  <a:gd name="T6" fmla="*/ 13693 w 16218"/>
                  <a:gd name="T7" fmla="*/ 2414 h 14151"/>
                  <a:gd name="T8" fmla="*/ 11694 w 16218"/>
                  <a:gd name="T9" fmla="*/ 2279 h 14151"/>
                  <a:gd name="T10" fmla="*/ 9285 w 16218"/>
                  <a:gd name="T11" fmla="*/ 2025 h 14151"/>
                  <a:gd name="T12" fmla="*/ 8623 w 16218"/>
                  <a:gd name="T13" fmla="*/ 2063 h 14151"/>
                  <a:gd name="T14" fmla="*/ 8389 w 16218"/>
                  <a:gd name="T15" fmla="*/ 2317 h 14151"/>
                  <a:gd name="T16" fmla="*/ 7829 w 16218"/>
                  <a:gd name="T17" fmla="*/ 8077 h 14151"/>
                  <a:gd name="T18" fmla="*/ 7808 w 16218"/>
                  <a:gd name="T19" fmla="*/ 2236 h 14151"/>
                  <a:gd name="T20" fmla="*/ 7536 w 16218"/>
                  <a:gd name="T21" fmla="*/ 2042 h 14151"/>
                  <a:gd name="T22" fmla="*/ 6428 w 16218"/>
                  <a:gd name="T23" fmla="*/ 2063 h 14151"/>
                  <a:gd name="T24" fmla="*/ 3785 w 16218"/>
                  <a:gd name="T25" fmla="*/ 2414 h 14151"/>
                  <a:gd name="T26" fmla="*/ 2720 w 16218"/>
                  <a:gd name="T27" fmla="*/ 2139 h 14151"/>
                  <a:gd name="T28" fmla="*/ 3823 w 16218"/>
                  <a:gd name="T29" fmla="*/ 1147 h 14151"/>
                  <a:gd name="T30" fmla="*/ 5322 w 16218"/>
                  <a:gd name="T31" fmla="*/ 428 h 14151"/>
                  <a:gd name="T32" fmla="*/ 7129 w 16218"/>
                  <a:gd name="T33" fmla="*/ 38 h 14151"/>
                  <a:gd name="T34" fmla="*/ 3903 w 16218"/>
                  <a:gd name="T35" fmla="*/ 10102 h 14151"/>
                  <a:gd name="T36" fmla="*/ 1939 w 16218"/>
                  <a:gd name="T37" fmla="*/ 10102 h 14151"/>
                  <a:gd name="T38" fmla="*/ 0 w 16218"/>
                  <a:gd name="T39" fmla="*/ 10102 h 14151"/>
                  <a:gd name="T40" fmla="*/ 2737 w 16218"/>
                  <a:gd name="T41" fmla="*/ 14151 h 14151"/>
                  <a:gd name="T42" fmla="*/ 5066 w 16218"/>
                  <a:gd name="T43" fmla="*/ 14151 h 14151"/>
                  <a:gd name="T44" fmla="*/ 5885 w 16218"/>
                  <a:gd name="T45" fmla="*/ 10102 h 14151"/>
                  <a:gd name="T46" fmla="*/ 6721 w 16218"/>
                  <a:gd name="T47" fmla="*/ 14151 h 14151"/>
                  <a:gd name="T48" fmla="*/ 11325 w 16218"/>
                  <a:gd name="T49" fmla="*/ 10102 h 14151"/>
                  <a:gd name="T50" fmla="*/ 9382 w 16218"/>
                  <a:gd name="T51" fmla="*/ 10102 h 14151"/>
                  <a:gd name="T52" fmla="*/ 7905 w 16218"/>
                  <a:gd name="T53" fmla="*/ 11270 h 14151"/>
                  <a:gd name="T54" fmla="*/ 10642 w 16218"/>
                  <a:gd name="T55" fmla="*/ 11270 h 14151"/>
                  <a:gd name="T56" fmla="*/ 11402 w 16218"/>
                  <a:gd name="T57" fmla="*/ 14151 h 14151"/>
                  <a:gd name="T58" fmla="*/ 14236 w 16218"/>
                  <a:gd name="T59" fmla="*/ 10102 h 14151"/>
                  <a:gd name="T60" fmla="*/ 13829 w 16218"/>
                  <a:gd name="T61" fmla="*/ 11720 h 14151"/>
                  <a:gd name="T62" fmla="*/ 14198 w 16218"/>
                  <a:gd name="T63" fmla="*/ 3854 h 14151"/>
                  <a:gd name="T64" fmla="*/ 14025 w 16218"/>
                  <a:gd name="T65" fmla="*/ 5002 h 14151"/>
                  <a:gd name="T66" fmla="*/ 13303 w 16218"/>
                  <a:gd name="T67" fmla="*/ 6150 h 14151"/>
                  <a:gd name="T68" fmla="*/ 12080 w 16218"/>
                  <a:gd name="T69" fmla="*/ 7103 h 14151"/>
                  <a:gd name="T70" fmla="*/ 10506 w 16218"/>
                  <a:gd name="T71" fmla="*/ 7747 h 14151"/>
                  <a:gd name="T72" fmla="*/ 9208 w 16218"/>
                  <a:gd name="T73" fmla="*/ 3563 h 14151"/>
                  <a:gd name="T74" fmla="*/ 9264 w 16218"/>
                  <a:gd name="T75" fmla="*/ 3075 h 14151"/>
                  <a:gd name="T76" fmla="*/ 9497 w 16218"/>
                  <a:gd name="T77" fmla="*/ 2842 h 14151"/>
                  <a:gd name="T78" fmla="*/ 10799 w 16218"/>
                  <a:gd name="T79" fmla="*/ 2881 h 14151"/>
                  <a:gd name="T80" fmla="*/ 12993 w 16218"/>
                  <a:gd name="T81" fmla="*/ 3172 h 14151"/>
                  <a:gd name="T82" fmla="*/ 5728 w 16218"/>
                  <a:gd name="T83" fmla="*/ 7769 h 14151"/>
                  <a:gd name="T84" fmla="*/ 4138 w 16218"/>
                  <a:gd name="T85" fmla="*/ 7103 h 14151"/>
                  <a:gd name="T86" fmla="*/ 2911 w 16218"/>
                  <a:gd name="T87" fmla="*/ 6150 h 14151"/>
                  <a:gd name="T88" fmla="*/ 2172 w 16218"/>
                  <a:gd name="T89" fmla="*/ 5002 h 14151"/>
                  <a:gd name="T90" fmla="*/ 1999 w 16218"/>
                  <a:gd name="T91" fmla="*/ 3854 h 14151"/>
                  <a:gd name="T92" fmla="*/ 2639 w 16218"/>
                  <a:gd name="T93" fmla="*/ 3270 h 14151"/>
                  <a:gd name="T94" fmla="*/ 4854 w 16218"/>
                  <a:gd name="T95" fmla="*/ 2939 h 14151"/>
                  <a:gd name="T96" fmla="*/ 6641 w 16218"/>
                  <a:gd name="T97" fmla="*/ 2804 h 14151"/>
                  <a:gd name="T98" fmla="*/ 6933 w 16218"/>
                  <a:gd name="T99" fmla="*/ 2978 h 14151"/>
                  <a:gd name="T100" fmla="*/ 7032 w 16218"/>
                  <a:gd name="T101" fmla="*/ 3406 h 14151"/>
                  <a:gd name="T102" fmla="*/ 6157 w 16218"/>
                  <a:gd name="T103" fmla="*/ 7882 h 1415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218" h="14151">
                    <a:moveTo>
                      <a:pt x="8101" y="0"/>
                    </a:moveTo>
                    <a:lnTo>
                      <a:pt x="8606" y="0"/>
                    </a:lnTo>
                    <a:lnTo>
                      <a:pt x="9072" y="38"/>
                    </a:lnTo>
                    <a:lnTo>
                      <a:pt x="9535" y="97"/>
                    </a:lnTo>
                    <a:lnTo>
                      <a:pt x="10001" y="174"/>
                    </a:lnTo>
                    <a:lnTo>
                      <a:pt x="10451" y="310"/>
                    </a:lnTo>
                    <a:lnTo>
                      <a:pt x="10859" y="428"/>
                    </a:lnTo>
                    <a:lnTo>
                      <a:pt x="11283" y="585"/>
                    </a:lnTo>
                    <a:lnTo>
                      <a:pt x="11653" y="742"/>
                    </a:lnTo>
                    <a:lnTo>
                      <a:pt x="12043" y="932"/>
                    </a:lnTo>
                    <a:lnTo>
                      <a:pt x="12373" y="1147"/>
                    </a:lnTo>
                    <a:lnTo>
                      <a:pt x="12683" y="1381"/>
                    </a:lnTo>
                    <a:lnTo>
                      <a:pt x="12976" y="1614"/>
                    </a:lnTo>
                    <a:lnTo>
                      <a:pt x="13248" y="1868"/>
                    </a:lnTo>
                    <a:lnTo>
                      <a:pt x="13481" y="2139"/>
                    </a:lnTo>
                    <a:lnTo>
                      <a:pt x="13693" y="2414"/>
                    </a:lnTo>
                    <a:lnTo>
                      <a:pt x="13867" y="2707"/>
                    </a:lnTo>
                    <a:lnTo>
                      <a:pt x="13128" y="2550"/>
                    </a:lnTo>
                    <a:lnTo>
                      <a:pt x="12412" y="2414"/>
                    </a:lnTo>
                    <a:lnTo>
                      <a:pt x="11694" y="2279"/>
                    </a:lnTo>
                    <a:lnTo>
                      <a:pt x="11011" y="2199"/>
                    </a:lnTo>
                    <a:lnTo>
                      <a:pt x="10370" y="2122"/>
                    </a:lnTo>
                    <a:lnTo>
                      <a:pt x="9790" y="2063"/>
                    </a:lnTo>
                    <a:lnTo>
                      <a:pt x="9285" y="2025"/>
                    </a:lnTo>
                    <a:lnTo>
                      <a:pt x="8895" y="2025"/>
                    </a:lnTo>
                    <a:lnTo>
                      <a:pt x="8796" y="2025"/>
                    </a:lnTo>
                    <a:lnTo>
                      <a:pt x="8703" y="2042"/>
                    </a:lnTo>
                    <a:lnTo>
                      <a:pt x="8623" y="2063"/>
                    </a:lnTo>
                    <a:lnTo>
                      <a:pt x="8546" y="2122"/>
                    </a:lnTo>
                    <a:lnTo>
                      <a:pt x="8470" y="2181"/>
                    </a:lnTo>
                    <a:lnTo>
                      <a:pt x="8427" y="2236"/>
                    </a:lnTo>
                    <a:lnTo>
                      <a:pt x="8389" y="2317"/>
                    </a:lnTo>
                    <a:lnTo>
                      <a:pt x="8389" y="2414"/>
                    </a:lnTo>
                    <a:lnTo>
                      <a:pt x="8389" y="2588"/>
                    </a:lnTo>
                    <a:lnTo>
                      <a:pt x="8389" y="8077"/>
                    </a:lnTo>
                    <a:lnTo>
                      <a:pt x="7829" y="8077"/>
                    </a:lnTo>
                    <a:lnTo>
                      <a:pt x="7845" y="2588"/>
                    </a:lnTo>
                    <a:lnTo>
                      <a:pt x="7845" y="2414"/>
                    </a:lnTo>
                    <a:lnTo>
                      <a:pt x="7829" y="2317"/>
                    </a:lnTo>
                    <a:lnTo>
                      <a:pt x="7808" y="2236"/>
                    </a:lnTo>
                    <a:lnTo>
                      <a:pt x="7732" y="2181"/>
                    </a:lnTo>
                    <a:lnTo>
                      <a:pt x="7672" y="2122"/>
                    </a:lnTo>
                    <a:lnTo>
                      <a:pt x="7612" y="2063"/>
                    </a:lnTo>
                    <a:lnTo>
                      <a:pt x="7536" y="2042"/>
                    </a:lnTo>
                    <a:lnTo>
                      <a:pt x="7418" y="2025"/>
                    </a:lnTo>
                    <a:lnTo>
                      <a:pt x="7341" y="2025"/>
                    </a:lnTo>
                    <a:lnTo>
                      <a:pt x="6913" y="2025"/>
                    </a:lnTo>
                    <a:lnTo>
                      <a:pt x="6428" y="2063"/>
                    </a:lnTo>
                    <a:lnTo>
                      <a:pt x="5848" y="2122"/>
                    </a:lnTo>
                    <a:lnTo>
                      <a:pt x="5207" y="2199"/>
                    </a:lnTo>
                    <a:lnTo>
                      <a:pt x="4507" y="2296"/>
                    </a:lnTo>
                    <a:lnTo>
                      <a:pt x="3785" y="2414"/>
                    </a:lnTo>
                    <a:lnTo>
                      <a:pt x="3047" y="2550"/>
                    </a:lnTo>
                    <a:lnTo>
                      <a:pt x="2351" y="2707"/>
                    </a:lnTo>
                    <a:lnTo>
                      <a:pt x="2504" y="2431"/>
                    </a:lnTo>
                    <a:lnTo>
                      <a:pt x="2720" y="2139"/>
                    </a:lnTo>
                    <a:lnTo>
                      <a:pt x="2949" y="1868"/>
                    </a:lnTo>
                    <a:lnTo>
                      <a:pt x="3225" y="1614"/>
                    </a:lnTo>
                    <a:lnTo>
                      <a:pt x="3497" y="1381"/>
                    </a:lnTo>
                    <a:lnTo>
                      <a:pt x="3823" y="1147"/>
                    </a:lnTo>
                    <a:lnTo>
                      <a:pt x="4175" y="932"/>
                    </a:lnTo>
                    <a:lnTo>
                      <a:pt x="4524" y="742"/>
                    </a:lnTo>
                    <a:lnTo>
                      <a:pt x="4930" y="585"/>
                    </a:lnTo>
                    <a:lnTo>
                      <a:pt x="5322" y="428"/>
                    </a:lnTo>
                    <a:lnTo>
                      <a:pt x="5749" y="310"/>
                    </a:lnTo>
                    <a:lnTo>
                      <a:pt x="6195" y="174"/>
                    </a:lnTo>
                    <a:lnTo>
                      <a:pt x="6641" y="97"/>
                    </a:lnTo>
                    <a:lnTo>
                      <a:pt x="7129" y="38"/>
                    </a:lnTo>
                    <a:lnTo>
                      <a:pt x="7612" y="0"/>
                    </a:lnTo>
                    <a:lnTo>
                      <a:pt x="8101" y="0"/>
                    </a:lnTo>
                    <a:close/>
                    <a:moveTo>
                      <a:pt x="3903" y="11270"/>
                    </a:moveTo>
                    <a:lnTo>
                      <a:pt x="3903" y="10102"/>
                    </a:lnTo>
                    <a:lnTo>
                      <a:pt x="3399" y="10102"/>
                    </a:lnTo>
                    <a:lnTo>
                      <a:pt x="2911" y="10102"/>
                    </a:lnTo>
                    <a:lnTo>
                      <a:pt x="2428" y="10102"/>
                    </a:lnTo>
                    <a:lnTo>
                      <a:pt x="1939" y="10102"/>
                    </a:lnTo>
                    <a:lnTo>
                      <a:pt x="1456" y="10102"/>
                    </a:lnTo>
                    <a:lnTo>
                      <a:pt x="951" y="10102"/>
                    </a:lnTo>
                    <a:lnTo>
                      <a:pt x="483" y="10102"/>
                    </a:lnTo>
                    <a:lnTo>
                      <a:pt x="0" y="10102"/>
                    </a:lnTo>
                    <a:lnTo>
                      <a:pt x="0" y="11270"/>
                    </a:lnTo>
                    <a:lnTo>
                      <a:pt x="1124" y="11270"/>
                    </a:lnTo>
                    <a:lnTo>
                      <a:pt x="1124" y="14151"/>
                    </a:lnTo>
                    <a:lnTo>
                      <a:pt x="2737" y="14151"/>
                    </a:lnTo>
                    <a:lnTo>
                      <a:pt x="2737" y="11270"/>
                    </a:lnTo>
                    <a:lnTo>
                      <a:pt x="3903" y="11270"/>
                    </a:lnTo>
                    <a:close/>
                    <a:moveTo>
                      <a:pt x="5885" y="11720"/>
                    </a:moveTo>
                    <a:lnTo>
                      <a:pt x="5066" y="14151"/>
                    </a:lnTo>
                    <a:lnTo>
                      <a:pt x="3497" y="14151"/>
                    </a:lnTo>
                    <a:lnTo>
                      <a:pt x="5050" y="10102"/>
                    </a:lnTo>
                    <a:lnTo>
                      <a:pt x="5479" y="10102"/>
                    </a:lnTo>
                    <a:lnTo>
                      <a:pt x="5885" y="10102"/>
                    </a:lnTo>
                    <a:lnTo>
                      <a:pt x="6331" y="10102"/>
                    </a:lnTo>
                    <a:lnTo>
                      <a:pt x="6760" y="10102"/>
                    </a:lnTo>
                    <a:lnTo>
                      <a:pt x="8291" y="14151"/>
                    </a:lnTo>
                    <a:lnTo>
                      <a:pt x="6721" y="14151"/>
                    </a:lnTo>
                    <a:lnTo>
                      <a:pt x="5885" y="11720"/>
                    </a:lnTo>
                    <a:close/>
                    <a:moveTo>
                      <a:pt x="11809" y="11270"/>
                    </a:moveTo>
                    <a:lnTo>
                      <a:pt x="11809" y="10102"/>
                    </a:lnTo>
                    <a:lnTo>
                      <a:pt x="11325" y="10102"/>
                    </a:lnTo>
                    <a:lnTo>
                      <a:pt x="10820" y="10102"/>
                    </a:lnTo>
                    <a:lnTo>
                      <a:pt x="10333" y="10102"/>
                    </a:lnTo>
                    <a:lnTo>
                      <a:pt x="9848" y="10102"/>
                    </a:lnTo>
                    <a:lnTo>
                      <a:pt x="9382" y="10102"/>
                    </a:lnTo>
                    <a:lnTo>
                      <a:pt x="8895" y="10102"/>
                    </a:lnTo>
                    <a:lnTo>
                      <a:pt x="8389" y="10102"/>
                    </a:lnTo>
                    <a:lnTo>
                      <a:pt x="7905" y="10102"/>
                    </a:lnTo>
                    <a:lnTo>
                      <a:pt x="7905" y="11270"/>
                    </a:lnTo>
                    <a:lnTo>
                      <a:pt x="9051" y="11270"/>
                    </a:lnTo>
                    <a:lnTo>
                      <a:pt x="9051" y="14151"/>
                    </a:lnTo>
                    <a:lnTo>
                      <a:pt x="10642" y="14151"/>
                    </a:lnTo>
                    <a:lnTo>
                      <a:pt x="10642" y="11270"/>
                    </a:lnTo>
                    <a:lnTo>
                      <a:pt x="11809" y="11270"/>
                    </a:lnTo>
                    <a:close/>
                    <a:moveTo>
                      <a:pt x="13829" y="11720"/>
                    </a:moveTo>
                    <a:lnTo>
                      <a:pt x="12993" y="14151"/>
                    </a:lnTo>
                    <a:lnTo>
                      <a:pt x="11402" y="14151"/>
                    </a:lnTo>
                    <a:lnTo>
                      <a:pt x="12955" y="10102"/>
                    </a:lnTo>
                    <a:lnTo>
                      <a:pt x="13384" y="10102"/>
                    </a:lnTo>
                    <a:lnTo>
                      <a:pt x="13829" y="10102"/>
                    </a:lnTo>
                    <a:lnTo>
                      <a:pt x="14236" y="10102"/>
                    </a:lnTo>
                    <a:lnTo>
                      <a:pt x="14665" y="10102"/>
                    </a:lnTo>
                    <a:lnTo>
                      <a:pt x="16218" y="14151"/>
                    </a:lnTo>
                    <a:lnTo>
                      <a:pt x="14644" y="14151"/>
                    </a:lnTo>
                    <a:lnTo>
                      <a:pt x="13829" y="11720"/>
                    </a:lnTo>
                    <a:close/>
                    <a:moveTo>
                      <a:pt x="14122" y="3346"/>
                    </a:moveTo>
                    <a:lnTo>
                      <a:pt x="14160" y="3524"/>
                    </a:lnTo>
                    <a:lnTo>
                      <a:pt x="14177" y="3698"/>
                    </a:lnTo>
                    <a:lnTo>
                      <a:pt x="14198" y="3854"/>
                    </a:lnTo>
                    <a:lnTo>
                      <a:pt x="14198" y="4028"/>
                    </a:lnTo>
                    <a:lnTo>
                      <a:pt x="14177" y="4359"/>
                    </a:lnTo>
                    <a:lnTo>
                      <a:pt x="14122" y="4671"/>
                    </a:lnTo>
                    <a:lnTo>
                      <a:pt x="14025" y="5002"/>
                    </a:lnTo>
                    <a:lnTo>
                      <a:pt x="13889" y="5316"/>
                    </a:lnTo>
                    <a:lnTo>
                      <a:pt x="13714" y="5603"/>
                    </a:lnTo>
                    <a:lnTo>
                      <a:pt x="13519" y="5879"/>
                    </a:lnTo>
                    <a:lnTo>
                      <a:pt x="13303" y="6150"/>
                    </a:lnTo>
                    <a:lnTo>
                      <a:pt x="13014" y="6404"/>
                    </a:lnTo>
                    <a:lnTo>
                      <a:pt x="12742" y="6659"/>
                    </a:lnTo>
                    <a:lnTo>
                      <a:pt x="12429" y="6891"/>
                    </a:lnTo>
                    <a:lnTo>
                      <a:pt x="12080" y="7103"/>
                    </a:lnTo>
                    <a:lnTo>
                      <a:pt x="11733" y="7281"/>
                    </a:lnTo>
                    <a:lnTo>
                      <a:pt x="11342" y="7455"/>
                    </a:lnTo>
                    <a:lnTo>
                      <a:pt x="10914" y="7628"/>
                    </a:lnTo>
                    <a:lnTo>
                      <a:pt x="10506" y="7747"/>
                    </a:lnTo>
                    <a:lnTo>
                      <a:pt x="10061" y="7882"/>
                    </a:lnTo>
                    <a:lnTo>
                      <a:pt x="9246" y="3931"/>
                    </a:lnTo>
                    <a:lnTo>
                      <a:pt x="9225" y="3757"/>
                    </a:lnTo>
                    <a:lnTo>
                      <a:pt x="9208" y="3563"/>
                    </a:lnTo>
                    <a:lnTo>
                      <a:pt x="9208" y="3406"/>
                    </a:lnTo>
                    <a:lnTo>
                      <a:pt x="9208" y="3232"/>
                    </a:lnTo>
                    <a:lnTo>
                      <a:pt x="9225" y="3152"/>
                    </a:lnTo>
                    <a:lnTo>
                      <a:pt x="9264" y="3075"/>
                    </a:lnTo>
                    <a:lnTo>
                      <a:pt x="9301" y="3016"/>
                    </a:lnTo>
                    <a:lnTo>
                      <a:pt x="9344" y="2956"/>
                    </a:lnTo>
                    <a:lnTo>
                      <a:pt x="9421" y="2901"/>
                    </a:lnTo>
                    <a:lnTo>
                      <a:pt x="9497" y="2842"/>
                    </a:lnTo>
                    <a:lnTo>
                      <a:pt x="9577" y="2821"/>
                    </a:lnTo>
                    <a:lnTo>
                      <a:pt x="9692" y="2804"/>
                    </a:lnTo>
                    <a:lnTo>
                      <a:pt x="10256" y="2821"/>
                    </a:lnTo>
                    <a:lnTo>
                      <a:pt x="10799" y="2881"/>
                    </a:lnTo>
                    <a:lnTo>
                      <a:pt x="11342" y="2939"/>
                    </a:lnTo>
                    <a:lnTo>
                      <a:pt x="11907" y="2999"/>
                    </a:lnTo>
                    <a:lnTo>
                      <a:pt x="12450" y="3075"/>
                    </a:lnTo>
                    <a:lnTo>
                      <a:pt x="12993" y="3172"/>
                    </a:lnTo>
                    <a:lnTo>
                      <a:pt x="13579" y="3249"/>
                    </a:lnTo>
                    <a:lnTo>
                      <a:pt x="14122" y="3346"/>
                    </a:lnTo>
                    <a:close/>
                    <a:moveTo>
                      <a:pt x="6157" y="7882"/>
                    </a:moveTo>
                    <a:lnTo>
                      <a:pt x="5728" y="7769"/>
                    </a:lnTo>
                    <a:lnTo>
                      <a:pt x="5283" y="7628"/>
                    </a:lnTo>
                    <a:lnTo>
                      <a:pt x="4876" y="7476"/>
                    </a:lnTo>
                    <a:lnTo>
                      <a:pt x="4485" y="7281"/>
                    </a:lnTo>
                    <a:lnTo>
                      <a:pt x="4138" y="7103"/>
                    </a:lnTo>
                    <a:lnTo>
                      <a:pt x="3785" y="6891"/>
                    </a:lnTo>
                    <a:lnTo>
                      <a:pt x="3476" y="6659"/>
                    </a:lnTo>
                    <a:lnTo>
                      <a:pt x="3183" y="6425"/>
                    </a:lnTo>
                    <a:lnTo>
                      <a:pt x="2911" y="6150"/>
                    </a:lnTo>
                    <a:lnTo>
                      <a:pt x="2678" y="5896"/>
                    </a:lnTo>
                    <a:lnTo>
                      <a:pt x="2486" y="5603"/>
                    </a:lnTo>
                    <a:lnTo>
                      <a:pt x="2329" y="5316"/>
                    </a:lnTo>
                    <a:lnTo>
                      <a:pt x="2172" y="5002"/>
                    </a:lnTo>
                    <a:lnTo>
                      <a:pt x="2096" y="4671"/>
                    </a:lnTo>
                    <a:lnTo>
                      <a:pt x="2036" y="4359"/>
                    </a:lnTo>
                    <a:lnTo>
                      <a:pt x="1999" y="4028"/>
                    </a:lnTo>
                    <a:lnTo>
                      <a:pt x="1999" y="3854"/>
                    </a:lnTo>
                    <a:lnTo>
                      <a:pt x="2036" y="3698"/>
                    </a:lnTo>
                    <a:lnTo>
                      <a:pt x="2058" y="3524"/>
                    </a:lnTo>
                    <a:lnTo>
                      <a:pt x="2096" y="3346"/>
                    </a:lnTo>
                    <a:lnTo>
                      <a:pt x="2639" y="3270"/>
                    </a:lnTo>
                    <a:lnTo>
                      <a:pt x="3204" y="3172"/>
                    </a:lnTo>
                    <a:lnTo>
                      <a:pt x="3747" y="3075"/>
                    </a:lnTo>
                    <a:lnTo>
                      <a:pt x="4311" y="2999"/>
                    </a:lnTo>
                    <a:lnTo>
                      <a:pt x="4854" y="2939"/>
                    </a:lnTo>
                    <a:lnTo>
                      <a:pt x="5436" y="2881"/>
                    </a:lnTo>
                    <a:lnTo>
                      <a:pt x="5983" y="2821"/>
                    </a:lnTo>
                    <a:lnTo>
                      <a:pt x="6543" y="2804"/>
                    </a:lnTo>
                    <a:lnTo>
                      <a:pt x="6641" y="2804"/>
                    </a:lnTo>
                    <a:lnTo>
                      <a:pt x="6760" y="2821"/>
                    </a:lnTo>
                    <a:lnTo>
                      <a:pt x="6815" y="2842"/>
                    </a:lnTo>
                    <a:lnTo>
                      <a:pt x="6874" y="2918"/>
                    </a:lnTo>
                    <a:lnTo>
                      <a:pt x="6933" y="2978"/>
                    </a:lnTo>
                    <a:lnTo>
                      <a:pt x="6954" y="3036"/>
                    </a:lnTo>
                    <a:lnTo>
                      <a:pt x="7010" y="3135"/>
                    </a:lnTo>
                    <a:lnTo>
                      <a:pt x="7032" y="3210"/>
                    </a:lnTo>
                    <a:lnTo>
                      <a:pt x="7032" y="3406"/>
                    </a:lnTo>
                    <a:lnTo>
                      <a:pt x="7032" y="3584"/>
                    </a:lnTo>
                    <a:lnTo>
                      <a:pt x="7010" y="3774"/>
                    </a:lnTo>
                    <a:lnTo>
                      <a:pt x="6972" y="3931"/>
                    </a:lnTo>
                    <a:lnTo>
                      <a:pt x="6157" y="7882"/>
                    </a:lnTo>
                    <a:close/>
                  </a:path>
                </a:pathLst>
              </a:custGeom>
              <a:solidFill>
                <a:srgbClr val="FEFEFE"/>
              </a:solidFill>
              <a:ln w="9525">
                <a:noFill/>
                <a:round/>
                <a:headEnd/>
                <a:tailEnd/>
              </a:ln>
            </p:spPr>
            <p:txBody>
              <a:bodyPr/>
              <a:lstStyle/>
              <a:p>
                <a:endParaRPr lang="en-GB" dirty="0"/>
              </a:p>
            </p:txBody>
          </p:sp>
        </p:grpSp>
        <p:grpSp>
          <p:nvGrpSpPr>
            <p:cNvPr id="2058" name="Group 4"/>
            <p:cNvGrpSpPr>
              <a:grpSpLocks noChangeAspect="1"/>
            </p:cNvGrpSpPr>
            <p:nvPr userDrawn="1"/>
          </p:nvGrpSpPr>
          <p:grpSpPr bwMode="auto">
            <a:xfrm>
              <a:off x="0" y="1344613"/>
              <a:ext cx="2462213" cy="1260475"/>
              <a:chOff x="0" y="847"/>
              <a:chExt cx="1551" cy="794"/>
            </a:xfrm>
          </p:grpSpPr>
          <p:sp>
            <p:nvSpPr>
              <p:cNvPr id="2059" name="AutoShape 3"/>
              <p:cNvSpPr>
                <a:spLocks noChangeAspect="1" noChangeArrowheads="1" noTextEdit="1"/>
              </p:cNvSpPr>
              <p:nvPr userDrawn="1"/>
            </p:nvSpPr>
            <p:spPr bwMode="auto">
              <a:xfrm>
                <a:off x="0" y="847"/>
                <a:ext cx="1551" cy="794"/>
              </a:xfrm>
              <a:prstGeom prst="rect">
                <a:avLst/>
              </a:prstGeom>
              <a:noFill/>
              <a:ln w="9525">
                <a:noFill/>
                <a:miter lim="800000"/>
                <a:headEnd/>
                <a:tailEnd/>
              </a:ln>
            </p:spPr>
            <p:txBody>
              <a:bodyPr/>
              <a:lstStyle/>
              <a:p>
                <a:endParaRPr lang="en-GB" dirty="0"/>
              </a:p>
            </p:txBody>
          </p:sp>
          <p:sp>
            <p:nvSpPr>
              <p:cNvPr id="2060" name="Freeform 5"/>
              <p:cNvSpPr>
                <a:spLocks noEditPoints="1"/>
              </p:cNvSpPr>
              <p:nvPr userDrawn="1"/>
            </p:nvSpPr>
            <p:spPr bwMode="auto">
              <a:xfrm>
                <a:off x="0" y="1254"/>
                <a:ext cx="1551" cy="387"/>
              </a:xfrm>
              <a:custGeom>
                <a:avLst/>
                <a:gdLst>
                  <a:gd name="T0" fmla="*/ 5678 w 17061"/>
                  <a:gd name="T1" fmla="*/ 0 h 4259"/>
                  <a:gd name="T2" fmla="*/ 6051 w 17061"/>
                  <a:gd name="T3" fmla="*/ 0 h 4259"/>
                  <a:gd name="T4" fmla="*/ 7145 w 17061"/>
                  <a:gd name="T5" fmla="*/ 2021 h 4259"/>
                  <a:gd name="T6" fmla="*/ 10521 w 17061"/>
                  <a:gd name="T7" fmla="*/ 2238 h 4259"/>
                  <a:gd name="T8" fmla="*/ 9667 w 17061"/>
                  <a:gd name="T9" fmla="*/ 2238 h 4259"/>
                  <a:gd name="T10" fmla="*/ 8935 w 17061"/>
                  <a:gd name="T11" fmla="*/ 2819 h 4259"/>
                  <a:gd name="T12" fmla="*/ 11482 w 17061"/>
                  <a:gd name="T13" fmla="*/ 4259 h 4259"/>
                  <a:gd name="T14" fmla="*/ 11734 w 17061"/>
                  <a:gd name="T15" fmla="*/ 2238 h 4259"/>
                  <a:gd name="T16" fmla="*/ 12107 w 17061"/>
                  <a:gd name="T17" fmla="*/ 2238 h 4259"/>
                  <a:gd name="T18" fmla="*/ 11894 w 17061"/>
                  <a:gd name="T19" fmla="*/ 3050 h 4259"/>
                  <a:gd name="T20" fmla="*/ 14244 w 17061"/>
                  <a:gd name="T21" fmla="*/ 2238 h 4259"/>
                  <a:gd name="T22" fmla="*/ 13389 w 17061"/>
                  <a:gd name="T23" fmla="*/ 2238 h 4259"/>
                  <a:gd name="T24" fmla="*/ 13474 w 17061"/>
                  <a:gd name="T25" fmla="*/ 4259 h 4259"/>
                  <a:gd name="T26" fmla="*/ 15433 w 17061"/>
                  <a:gd name="T27" fmla="*/ 2238 h 4259"/>
                  <a:gd name="T28" fmla="*/ 15807 w 17061"/>
                  <a:gd name="T29" fmla="*/ 2238 h 4259"/>
                  <a:gd name="T30" fmla="*/ 16180 w 17061"/>
                  <a:gd name="T31" fmla="*/ 2238 h 4259"/>
                  <a:gd name="T32" fmla="*/ 2955 w 17061"/>
                  <a:gd name="T33" fmla="*/ 2238 h 4259"/>
                  <a:gd name="T34" fmla="*/ 2101 w 17061"/>
                  <a:gd name="T35" fmla="*/ 2238 h 4259"/>
                  <a:gd name="T36" fmla="*/ 1245 w 17061"/>
                  <a:gd name="T37" fmla="*/ 2238 h 4259"/>
                  <a:gd name="T38" fmla="*/ 2382 w 17061"/>
                  <a:gd name="T39" fmla="*/ 2819 h 4259"/>
                  <a:gd name="T40" fmla="*/ 3641 w 17061"/>
                  <a:gd name="T41" fmla="*/ 2238 h 4259"/>
                  <a:gd name="T42" fmla="*/ 4015 w 17061"/>
                  <a:gd name="T43" fmla="*/ 2238 h 4259"/>
                  <a:gd name="T44" fmla="*/ 4388 w 17061"/>
                  <a:gd name="T45" fmla="*/ 2238 h 4259"/>
                  <a:gd name="T46" fmla="*/ 6677 w 17061"/>
                  <a:gd name="T47" fmla="*/ 2238 h 4259"/>
                  <a:gd name="T48" fmla="*/ 5823 w 17061"/>
                  <a:gd name="T49" fmla="*/ 2238 h 4259"/>
                  <a:gd name="T50" fmla="*/ 4968 w 17061"/>
                  <a:gd name="T51" fmla="*/ 2238 h 4259"/>
                  <a:gd name="T52" fmla="*/ 7928 w 17061"/>
                  <a:gd name="T53" fmla="*/ 3050 h 4259"/>
                  <a:gd name="T54" fmla="*/ 7715 w 17061"/>
                  <a:gd name="T55" fmla="*/ 2238 h 4259"/>
                  <a:gd name="T56" fmla="*/ 8088 w 17061"/>
                  <a:gd name="T57" fmla="*/ 2238 h 4259"/>
                  <a:gd name="T58" fmla="*/ 8340 w 17061"/>
                  <a:gd name="T59" fmla="*/ 4259 h 4259"/>
                  <a:gd name="T60" fmla="*/ 0 w 17061"/>
                  <a:gd name="T61" fmla="*/ 2238 h 4259"/>
                  <a:gd name="T62" fmla="*/ 16226 w 17061"/>
                  <a:gd name="T63" fmla="*/ 0 h 4259"/>
                  <a:gd name="T64" fmla="*/ 15372 w 17061"/>
                  <a:gd name="T65" fmla="*/ 0 h 4259"/>
                  <a:gd name="T66" fmla="*/ 15456 w 17061"/>
                  <a:gd name="T67" fmla="*/ 2021 h 4259"/>
                  <a:gd name="T68" fmla="*/ 8661 w 17061"/>
                  <a:gd name="T69" fmla="*/ 0 h 4259"/>
                  <a:gd name="T70" fmla="*/ 7805 w 17061"/>
                  <a:gd name="T71" fmla="*/ 0 h 4259"/>
                  <a:gd name="T72" fmla="*/ 6951 w 17061"/>
                  <a:gd name="T73" fmla="*/ 0 h 4259"/>
                  <a:gd name="T74" fmla="*/ 9910 w 17061"/>
                  <a:gd name="T75" fmla="*/ 813 h 4259"/>
                  <a:gd name="T76" fmla="*/ 9697 w 17061"/>
                  <a:gd name="T77" fmla="*/ 0 h 4259"/>
                  <a:gd name="T78" fmla="*/ 10071 w 17061"/>
                  <a:gd name="T79" fmla="*/ 0 h 4259"/>
                  <a:gd name="T80" fmla="*/ 10322 w 17061"/>
                  <a:gd name="T81" fmla="*/ 2021 h 4259"/>
                  <a:gd name="T82" fmla="*/ 12382 w 17061"/>
                  <a:gd name="T83" fmla="*/ 0 h 4259"/>
                  <a:gd name="T84" fmla="*/ 11528 w 17061"/>
                  <a:gd name="T85" fmla="*/ 0 h 4259"/>
                  <a:gd name="T86" fmla="*/ 11491 w 17061"/>
                  <a:gd name="T87" fmla="*/ 582 h 4259"/>
                  <a:gd name="T88" fmla="*/ 12676 w 17061"/>
                  <a:gd name="T89" fmla="*/ 2021 h 4259"/>
                  <a:gd name="T90" fmla="*/ 13770 w 17061"/>
                  <a:gd name="T91" fmla="*/ 0 h 4259"/>
                  <a:gd name="T92" fmla="*/ 14145 w 17061"/>
                  <a:gd name="T93" fmla="*/ 0 h 4259"/>
                  <a:gd name="T94" fmla="*/ 971 w 17061"/>
                  <a:gd name="T95" fmla="*/ 582 h 4259"/>
                  <a:gd name="T96" fmla="*/ 1978 w 17061"/>
                  <a:gd name="T97" fmla="*/ 813 h 4259"/>
                  <a:gd name="T98" fmla="*/ 1765 w 17061"/>
                  <a:gd name="T99" fmla="*/ 0 h 4259"/>
                  <a:gd name="T100" fmla="*/ 2138 w 17061"/>
                  <a:gd name="T101" fmla="*/ 0 h 4259"/>
                  <a:gd name="T102" fmla="*/ 2390 w 17061"/>
                  <a:gd name="T103" fmla="*/ 2021 h 4259"/>
                  <a:gd name="T104" fmla="*/ 4450 w 17061"/>
                  <a:gd name="T105" fmla="*/ 0 h 4259"/>
                  <a:gd name="T106" fmla="*/ 3596 w 17061"/>
                  <a:gd name="T107" fmla="*/ 0 h 4259"/>
                  <a:gd name="T108" fmla="*/ 3558 w 17061"/>
                  <a:gd name="T109" fmla="*/ 582 h 4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061" h="4259">
                    <a:moveTo>
                      <a:pt x="5945" y="813"/>
                    </a:moveTo>
                    <a:lnTo>
                      <a:pt x="5533" y="2021"/>
                    </a:lnTo>
                    <a:lnTo>
                      <a:pt x="4744" y="2021"/>
                    </a:lnTo>
                    <a:lnTo>
                      <a:pt x="5518" y="0"/>
                    </a:lnTo>
                    <a:lnTo>
                      <a:pt x="5571" y="0"/>
                    </a:lnTo>
                    <a:lnTo>
                      <a:pt x="5625" y="0"/>
                    </a:lnTo>
                    <a:lnTo>
                      <a:pt x="5678" y="0"/>
                    </a:lnTo>
                    <a:lnTo>
                      <a:pt x="5731" y="0"/>
                    </a:lnTo>
                    <a:lnTo>
                      <a:pt x="5785" y="0"/>
                    </a:lnTo>
                    <a:lnTo>
                      <a:pt x="5838" y="0"/>
                    </a:lnTo>
                    <a:lnTo>
                      <a:pt x="5891" y="0"/>
                    </a:lnTo>
                    <a:lnTo>
                      <a:pt x="5945" y="0"/>
                    </a:lnTo>
                    <a:lnTo>
                      <a:pt x="5998" y="0"/>
                    </a:lnTo>
                    <a:lnTo>
                      <a:pt x="6051" y="0"/>
                    </a:lnTo>
                    <a:lnTo>
                      <a:pt x="6105" y="0"/>
                    </a:lnTo>
                    <a:lnTo>
                      <a:pt x="6158" y="0"/>
                    </a:lnTo>
                    <a:lnTo>
                      <a:pt x="6211" y="0"/>
                    </a:lnTo>
                    <a:lnTo>
                      <a:pt x="6266" y="0"/>
                    </a:lnTo>
                    <a:lnTo>
                      <a:pt x="6319" y="0"/>
                    </a:lnTo>
                    <a:lnTo>
                      <a:pt x="6372" y="0"/>
                    </a:lnTo>
                    <a:lnTo>
                      <a:pt x="7145" y="2021"/>
                    </a:lnTo>
                    <a:lnTo>
                      <a:pt x="6356" y="2021"/>
                    </a:lnTo>
                    <a:lnTo>
                      <a:pt x="5945" y="813"/>
                    </a:lnTo>
                    <a:close/>
                    <a:moveTo>
                      <a:pt x="10887" y="2819"/>
                    </a:moveTo>
                    <a:lnTo>
                      <a:pt x="10887" y="2238"/>
                    </a:lnTo>
                    <a:lnTo>
                      <a:pt x="10765" y="2238"/>
                    </a:lnTo>
                    <a:lnTo>
                      <a:pt x="10643" y="2238"/>
                    </a:lnTo>
                    <a:lnTo>
                      <a:pt x="10521" y="2238"/>
                    </a:lnTo>
                    <a:lnTo>
                      <a:pt x="10399" y="2238"/>
                    </a:lnTo>
                    <a:lnTo>
                      <a:pt x="10277" y="2238"/>
                    </a:lnTo>
                    <a:lnTo>
                      <a:pt x="10154" y="2238"/>
                    </a:lnTo>
                    <a:lnTo>
                      <a:pt x="10033" y="2238"/>
                    </a:lnTo>
                    <a:lnTo>
                      <a:pt x="9910" y="2238"/>
                    </a:lnTo>
                    <a:lnTo>
                      <a:pt x="9789" y="2238"/>
                    </a:lnTo>
                    <a:lnTo>
                      <a:pt x="9667" y="2238"/>
                    </a:lnTo>
                    <a:lnTo>
                      <a:pt x="9545" y="2238"/>
                    </a:lnTo>
                    <a:lnTo>
                      <a:pt x="9423" y="2238"/>
                    </a:lnTo>
                    <a:lnTo>
                      <a:pt x="9300" y="2238"/>
                    </a:lnTo>
                    <a:lnTo>
                      <a:pt x="9179" y="2238"/>
                    </a:lnTo>
                    <a:lnTo>
                      <a:pt x="9056" y="2238"/>
                    </a:lnTo>
                    <a:lnTo>
                      <a:pt x="8935" y="2238"/>
                    </a:lnTo>
                    <a:lnTo>
                      <a:pt x="8935" y="2819"/>
                    </a:lnTo>
                    <a:lnTo>
                      <a:pt x="9507" y="2819"/>
                    </a:lnTo>
                    <a:lnTo>
                      <a:pt x="9507" y="4259"/>
                    </a:lnTo>
                    <a:lnTo>
                      <a:pt x="10314" y="4259"/>
                    </a:lnTo>
                    <a:lnTo>
                      <a:pt x="10314" y="2819"/>
                    </a:lnTo>
                    <a:lnTo>
                      <a:pt x="10887" y="2819"/>
                    </a:lnTo>
                    <a:close/>
                    <a:moveTo>
                      <a:pt x="11894" y="3050"/>
                    </a:moveTo>
                    <a:lnTo>
                      <a:pt x="11482" y="4259"/>
                    </a:lnTo>
                    <a:lnTo>
                      <a:pt x="10693" y="4259"/>
                    </a:lnTo>
                    <a:lnTo>
                      <a:pt x="11467" y="2238"/>
                    </a:lnTo>
                    <a:lnTo>
                      <a:pt x="11520" y="2238"/>
                    </a:lnTo>
                    <a:lnTo>
                      <a:pt x="11574" y="2238"/>
                    </a:lnTo>
                    <a:lnTo>
                      <a:pt x="11627" y="2238"/>
                    </a:lnTo>
                    <a:lnTo>
                      <a:pt x="11680" y="2238"/>
                    </a:lnTo>
                    <a:lnTo>
                      <a:pt x="11734" y="2238"/>
                    </a:lnTo>
                    <a:lnTo>
                      <a:pt x="11787" y="2238"/>
                    </a:lnTo>
                    <a:lnTo>
                      <a:pt x="11840" y="2238"/>
                    </a:lnTo>
                    <a:lnTo>
                      <a:pt x="11894" y="2238"/>
                    </a:lnTo>
                    <a:lnTo>
                      <a:pt x="11947" y="2238"/>
                    </a:lnTo>
                    <a:lnTo>
                      <a:pt x="12000" y="2238"/>
                    </a:lnTo>
                    <a:lnTo>
                      <a:pt x="12054" y="2238"/>
                    </a:lnTo>
                    <a:lnTo>
                      <a:pt x="12107" y="2238"/>
                    </a:lnTo>
                    <a:lnTo>
                      <a:pt x="12160" y="2238"/>
                    </a:lnTo>
                    <a:lnTo>
                      <a:pt x="12214" y="2238"/>
                    </a:lnTo>
                    <a:lnTo>
                      <a:pt x="12268" y="2238"/>
                    </a:lnTo>
                    <a:lnTo>
                      <a:pt x="12321" y="2238"/>
                    </a:lnTo>
                    <a:lnTo>
                      <a:pt x="13094" y="4259"/>
                    </a:lnTo>
                    <a:lnTo>
                      <a:pt x="12305" y="4259"/>
                    </a:lnTo>
                    <a:lnTo>
                      <a:pt x="11894" y="3050"/>
                    </a:lnTo>
                    <a:close/>
                    <a:moveTo>
                      <a:pt x="14854" y="2819"/>
                    </a:moveTo>
                    <a:lnTo>
                      <a:pt x="14854" y="2238"/>
                    </a:lnTo>
                    <a:lnTo>
                      <a:pt x="14732" y="2238"/>
                    </a:lnTo>
                    <a:lnTo>
                      <a:pt x="14610" y="2238"/>
                    </a:lnTo>
                    <a:lnTo>
                      <a:pt x="14488" y="2238"/>
                    </a:lnTo>
                    <a:lnTo>
                      <a:pt x="14365" y="2238"/>
                    </a:lnTo>
                    <a:lnTo>
                      <a:pt x="14244" y="2238"/>
                    </a:lnTo>
                    <a:lnTo>
                      <a:pt x="14121" y="2238"/>
                    </a:lnTo>
                    <a:lnTo>
                      <a:pt x="14000" y="2238"/>
                    </a:lnTo>
                    <a:lnTo>
                      <a:pt x="13877" y="2238"/>
                    </a:lnTo>
                    <a:lnTo>
                      <a:pt x="13755" y="2238"/>
                    </a:lnTo>
                    <a:lnTo>
                      <a:pt x="13633" y="2238"/>
                    </a:lnTo>
                    <a:lnTo>
                      <a:pt x="13511" y="2238"/>
                    </a:lnTo>
                    <a:lnTo>
                      <a:pt x="13389" y="2238"/>
                    </a:lnTo>
                    <a:lnTo>
                      <a:pt x="13267" y="2238"/>
                    </a:lnTo>
                    <a:lnTo>
                      <a:pt x="13144" y="2238"/>
                    </a:lnTo>
                    <a:lnTo>
                      <a:pt x="13023" y="2238"/>
                    </a:lnTo>
                    <a:lnTo>
                      <a:pt x="12901" y="2238"/>
                    </a:lnTo>
                    <a:lnTo>
                      <a:pt x="12901" y="2819"/>
                    </a:lnTo>
                    <a:lnTo>
                      <a:pt x="13474" y="2819"/>
                    </a:lnTo>
                    <a:lnTo>
                      <a:pt x="13474" y="4259"/>
                    </a:lnTo>
                    <a:lnTo>
                      <a:pt x="14281" y="4259"/>
                    </a:lnTo>
                    <a:lnTo>
                      <a:pt x="14281" y="2819"/>
                    </a:lnTo>
                    <a:lnTo>
                      <a:pt x="14854" y="2819"/>
                    </a:lnTo>
                    <a:close/>
                    <a:moveTo>
                      <a:pt x="15860" y="3050"/>
                    </a:moveTo>
                    <a:lnTo>
                      <a:pt x="15449" y="4259"/>
                    </a:lnTo>
                    <a:lnTo>
                      <a:pt x="14660" y="4259"/>
                    </a:lnTo>
                    <a:lnTo>
                      <a:pt x="15433" y="2238"/>
                    </a:lnTo>
                    <a:lnTo>
                      <a:pt x="15486" y="2238"/>
                    </a:lnTo>
                    <a:lnTo>
                      <a:pt x="15540" y="2238"/>
                    </a:lnTo>
                    <a:lnTo>
                      <a:pt x="15594" y="2238"/>
                    </a:lnTo>
                    <a:lnTo>
                      <a:pt x="15647" y="2238"/>
                    </a:lnTo>
                    <a:lnTo>
                      <a:pt x="15700" y="2238"/>
                    </a:lnTo>
                    <a:lnTo>
                      <a:pt x="15754" y="2238"/>
                    </a:lnTo>
                    <a:lnTo>
                      <a:pt x="15807" y="2238"/>
                    </a:lnTo>
                    <a:lnTo>
                      <a:pt x="15860" y="2238"/>
                    </a:lnTo>
                    <a:lnTo>
                      <a:pt x="15914" y="2238"/>
                    </a:lnTo>
                    <a:lnTo>
                      <a:pt x="15967" y="2238"/>
                    </a:lnTo>
                    <a:lnTo>
                      <a:pt x="16020" y="2238"/>
                    </a:lnTo>
                    <a:lnTo>
                      <a:pt x="16074" y="2238"/>
                    </a:lnTo>
                    <a:lnTo>
                      <a:pt x="16127" y="2238"/>
                    </a:lnTo>
                    <a:lnTo>
                      <a:pt x="16180" y="2238"/>
                    </a:lnTo>
                    <a:lnTo>
                      <a:pt x="16234" y="2238"/>
                    </a:lnTo>
                    <a:lnTo>
                      <a:pt x="16287" y="2238"/>
                    </a:lnTo>
                    <a:lnTo>
                      <a:pt x="17061" y="4259"/>
                    </a:lnTo>
                    <a:lnTo>
                      <a:pt x="16272" y="4259"/>
                    </a:lnTo>
                    <a:lnTo>
                      <a:pt x="15860" y="3050"/>
                    </a:lnTo>
                    <a:close/>
                    <a:moveTo>
                      <a:pt x="2955" y="2819"/>
                    </a:moveTo>
                    <a:lnTo>
                      <a:pt x="2955" y="2238"/>
                    </a:lnTo>
                    <a:lnTo>
                      <a:pt x="2833" y="2238"/>
                    </a:lnTo>
                    <a:lnTo>
                      <a:pt x="2711" y="2238"/>
                    </a:lnTo>
                    <a:lnTo>
                      <a:pt x="2589" y="2238"/>
                    </a:lnTo>
                    <a:lnTo>
                      <a:pt x="2466" y="2238"/>
                    </a:lnTo>
                    <a:lnTo>
                      <a:pt x="2345" y="2238"/>
                    </a:lnTo>
                    <a:lnTo>
                      <a:pt x="2222" y="2238"/>
                    </a:lnTo>
                    <a:lnTo>
                      <a:pt x="2101" y="2238"/>
                    </a:lnTo>
                    <a:lnTo>
                      <a:pt x="1978" y="2238"/>
                    </a:lnTo>
                    <a:lnTo>
                      <a:pt x="1856" y="2238"/>
                    </a:lnTo>
                    <a:lnTo>
                      <a:pt x="1734" y="2238"/>
                    </a:lnTo>
                    <a:lnTo>
                      <a:pt x="1612" y="2238"/>
                    </a:lnTo>
                    <a:lnTo>
                      <a:pt x="1490" y="2238"/>
                    </a:lnTo>
                    <a:lnTo>
                      <a:pt x="1368" y="2238"/>
                    </a:lnTo>
                    <a:lnTo>
                      <a:pt x="1245" y="2238"/>
                    </a:lnTo>
                    <a:lnTo>
                      <a:pt x="1124" y="2238"/>
                    </a:lnTo>
                    <a:lnTo>
                      <a:pt x="1001" y="2238"/>
                    </a:lnTo>
                    <a:lnTo>
                      <a:pt x="1001" y="2819"/>
                    </a:lnTo>
                    <a:lnTo>
                      <a:pt x="1575" y="2819"/>
                    </a:lnTo>
                    <a:lnTo>
                      <a:pt x="1575" y="4259"/>
                    </a:lnTo>
                    <a:lnTo>
                      <a:pt x="2382" y="4259"/>
                    </a:lnTo>
                    <a:lnTo>
                      <a:pt x="2382" y="2819"/>
                    </a:lnTo>
                    <a:lnTo>
                      <a:pt x="2955" y="2819"/>
                    </a:lnTo>
                    <a:close/>
                    <a:moveTo>
                      <a:pt x="3961" y="3050"/>
                    </a:moveTo>
                    <a:lnTo>
                      <a:pt x="3550" y="4259"/>
                    </a:lnTo>
                    <a:lnTo>
                      <a:pt x="2761" y="4259"/>
                    </a:lnTo>
                    <a:lnTo>
                      <a:pt x="3534" y="2238"/>
                    </a:lnTo>
                    <a:lnTo>
                      <a:pt x="3588" y="2238"/>
                    </a:lnTo>
                    <a:lnTo>
                      <a:pt x="3641" y="2238"/>
                    </a:lnTo>
                    <a:lnTo>
                      <a:pt x="3695" y="2238"/>
                    </a:lnTo>
                    <a:lnTo>
                      <a:pt x="3748" y="2238"/>
                    </a:lnTo>
                    <a:lnTo>
                      <a:pt x="3801" y="2238"/>
                    </a:lnTo>
                    <a:lnTo>
                      <a:pt x="3855" y="2238"/>
                    </a:lnTo>
                    <a:lnTo>
                      <a:pt x="3908" y="2238"/>
                    </a:lnTo>
                    <a:lnTo>
                      <a:pt x="3961" y="2238"/>
                    </a:lnTo>
                    <a:lnTo>
                      <a:pt x="4015" y="2238"/>
                    </a:lnTo>
                    <a:lnTo>
                      <a:pt x="4068" y="2238"/>
                    </a:lnTo>
                    <a:lnTo>
                      <a:pt x="4121" y="2238"/>
                    </a:lnTo>
                    <a:lnTo>
                      <a:pt x="4175" y="2238"/>
                    </a:lnTo>
                    <a:lnTo>
                      <a:pt x="4228" y="2238"/>
                    </a:lnTo>
                    <a:lnTo>
                      <a:pt x="4281" y="2238"/>
                    </a:lnTo>
                    <a:lnTo>
                      <a:pt x="4335" y="2238"/>
                    </a:lnTo>
                    <a:lnTo>
                      <a:pt x="4388" y="2238"/>
                    </a:lnTo>
                    <a:lnTo>
                      <a:pt x="5162" y="4259"/>
                    </a:lnTo>
                    <a:lnTo>
                      <a:pt x="4373" y="4259"/>
                    </a:lnTo>
                    <a:lnTo>
                      <a:pt x="3961" y="3050"/>
                    </a:lnTo>
                    <a:close/>
                    <a:moveTo>
                      <a:pt x="6921" y="2819"/>
                    </a:moveTo>
                    <a:lnTo>
                      <a:pt x="6921" y="2238"/>
                    </a:lnTo>
                    <a:lnTo>
                      <a:pt x="6799" y="2238"/>
                    </a:lnTo>
                    <a:lnTo>
                      <a:pt x="6677" y="2238"/>
                    </a:lnTo>
                    <a:lnTo>
                      <a:pt x="6555" y="2238"/>
                    </a:lnTo>
                    <a:lnTo>
                      <a:pt x="6433" y="2238"/>
                    </a:lnTo>
                    <a:lnTo>
                      <a:pt x="6312" y="2238"/>
                    </a:lnTo>
                    <a:lnTo>
                      <a:pt x="6189" y="2238"/>
                    </a:lnTo>
                    <a:lnTo>
                      <a:pt x="6067" y="2238"/>
                    </a:lnTo>
                    <a:lnTo>
                      <a:pt x="5945" y="2238"/>
                    </a:lnTo>
                    <a:lnTo>
                      <a:pt x="5823" y="2238"/>
                    </a:lnTo>
                    <a:lnTo>
                      <a:pt x="5701" y="2238"/>
                    </a:lnTo>
                    <a:lnTo>
                      <a:pt x="5579" y="2238"/>
                    </a:lnTo>
                    <a:lnTo>
                      <a:pt x="5456" y="2238"/>
                    </a:lnTo>
                    <a:lnTo>
                      <a:pt x="5335" y="2238"/>
                    </a:lnTo>
                    <a:lnTo>
                      <a:pt x="5212" y="2238"/>
                    </a:lnTo>
                    <a:lnTo>
                      <a:pt x="5091" y="2238"/>
                    </a:lnTo>
                    <a:lnTo>
                      <a:pt x="4968" y="2238"/>
                    </a:lnTo>
                    <a:lnTo>
                      <a:pt x="4968" y="2819"/>
                    </a:lnTo>
                    <a:lnTo>
                      <a:pt x="5541" y="2819"/>
                    </a:lnTo>
                    <a:lnTo>
                      <a:pt x="5541" y="4259"/>
                    </a:lnTo>
                    <a:lnTo>
                      <a:pt x="6349" y="4259"/>
                    </a:lnTo>
                    <a:lnTo>
                      <a:pt x="6349" y="2819"/>
                    </a:lnTo>
                    <a:lnTo>
                      <a:pt x="6921" y="2819"/>
                    </a:lnTo>
                    <a:close/>
                    <a:moveTo>
                      <a:pt x="7928" y="3050"/>
                    </a:moveTo>
                    <a:lnTo>
                      <a:pt x="7516" y="4259"/>
                    </a:lnTo>
                    <a:lnTo>
                      <a:pt x="6727" y="4259"/>
                    </a:lnTo>
                    <a:lnTo>
                      <a:pt x="7500" y="2238"/>
                    </a:lnTo>
                    <a:lnTo>
                      <a:pt x="7554" y="2238"/>
                    </a:lnTo>
                    <a:lnTo>
                      <a:pt x="7607" y="2238"/>
                    </a:lnTo>
                    <a:lnTo>
                      <a:pt x="7660" y="2238"/>
                    </a:lnTo>
                    <a:lnTo>
                      <a:pt x="7715" y="2238"/>
                    </a:lnTo>
                    <a:lnTo>
                      <a:pt x="7768" y="2238"/>
                    </a:lnTo>
                    <a:lnTo>
                      <a:pt x="7821" y="2238"/>
                    </a:lnTo>
                    <a:lnTo>
                      <a:pt x="7875" y="2238"/>
                    </a:lnTo>
                    <a:lnTo>
                      <a:pt x="7928" y="2238"/>
                    </a:lnTo>
                    <a:lnTo>
                      <a:pt x="7981" y="2238"/>
                    </a:lnTo>
                    <a:lnTo>
                      <a:pt x="8035" y="2238"/>
                    </a:lnTo>
                    <a:lnTo>
                      <a:pt x="8088" y="2238"/>
                    </a:lnTo>
                    <a:lnTo>
                      <a:pt x="8141" y="2238"/>
                    </a:lnTo>
                    <a:lnTo>
                      <a:pt x="8195" y="2238"/>
                    </a:lnTo>
                    <a:lnTo>
                      <a:pt x="8248" y="2238"/>
                    </a:lnTo>
                    <a:lnTo>
                      <a:pt x="8301" y="2238"/>
                    </a:lnTo>
                    <a:lnTo>
                      <a:pt x="8355" y="2238"/>
                    </a:lnTo>
                    <a:lnTo>
                      <a:pt x="9129" y="4259"/>
                    </a:lnTo>
                    <a:lnTo>
                      <a:pt x="8340" y="4259"/>
                    </a:lnTo>
                    <a:lnTo>
                      <a:pt x="7928" y="3050"/>
                    </a:lnTo>
                    <a:close/>
                    <a:moveTo>
                      <a:pt x="0" y="2238"/>
                    </a:moveTo>
                    <a:lnTo>
                      <a:pt x="422" y="2238"/>
                    </a:lnTo>
                    <a:lnTo>
                      <a:pt x="1196" y="4259"/>
                    </a:lnTo>
                    <a:lnTo>
                      <a:pt x="406" y="4259"/>
                    </a:lnTo>
                    <a:lnTo>
                      <a:pt x="0" y="3064"/>
                    </a:lnTo>
                    <a:lnTo>
                      <a:pt x="0" y="2238"/>
                    </a:lnTo>
                    <a:close/>
                    <a:moveTo>
                      <a:pt x="16837" y="582"/>
                    </a:moveTo>
                    <a:lnTo>
                      <a:pt x="16837" y="0"/>
                    </a:lnTo>
                    <a:lnTo>
                      <a:pt x="16714" y="0"/>
                    </a:lnTo>
                    <a:lnTo>
                      <a:pt x="16593" y="0"/>
                    </a:lnTo>
                    <a:lnTo>
                      <a:pt x="16470" y="0"/>
                    </a:lnTo>
                    <a:lnTo>
                      <a:pt x="16349" y="0"/>
                    </a:lnTo>
                    <a:lnTo>
                      <a:pt x="16226" y="0"/>
                    </a:lnTo>
                    <a:lnTo>
                      <a:pt x="16105" y="0"/>
                    </a:lnTo>
                    <a:lnTo>
                      <a:pt x="15982" y="0"/>
                    </a:lnTo>
                    <a:lnTo>
                      <a:pt x="15860" y="0"/>
                    </a:lnTo>
                    <a:lnTo>
                      <a:pt x="15739" y="0"/>
                    </a:lnTo>
                    <a:lnTo>
                      <a:pt x="15616" y="0"/>
                    </a:lnTo>
                    <a:lnTo>
                      <a:pt x="15495" y="0"/>
                    </a:lnTo>
                    <a:lnTo>
                      <a:pt x="15372" y="0"/>
                    </a:lnTo>
                    <a:lnTo>
                      <a:pt x="15250" y="0"/>
                    </a:lnTo>
                    <a:lnTo>
                      <a:pt x="15128" y="0"/>
                    </a:lnTo>
                    <a:lnTo>
                      <a:pt x="15006" y="0"/>
                    </a:lnTo>
                    <a:lnTo>
                      <a:pt x="14884" y="0"/>
                    </a:lnTo>
                    <a:lnTo>
                      <a:pt x="14884" y="582"/>
                    </a:lnTo>
                    <a:lnTo>
                      <a:pt x="15456" y="582"/>
                    </a:lnTo>
                    <a:lnTo>
                      <a:pt x="15456" y="2021"/>
                    </a:lnTo>
                    <a:lnTo>
                      <a:pt x="16264" y="2021"/>
                    </a:lnTo>
                    <a:lnTo>
                      <a:pt x="16264" y="582"/>
                    </a:lnTo>
                    <a:lnTo>
                      <a:pt x="16837" y="582"/>
                    </a:lnTo>
                    <a:close/>
                    <a:moveTo>
                      <a:pt x="8905" y="582"/>
                    </a:moveTo>
                    <a:lnTo>
                      <a:pt x="8905" y="0"/>
                    </a:lnTo>
                    <a:lnTo>
                      <a:pt x="8782" y="0"/>
                    </a:lnTo>
                    <a:lnTo>
                      <a:pt x="8661" y="0"/>
                    </a:lnTo>
                    <a:lnTo>
                      <a:pt x="8538" y="0"/>
                    </a:lnTo>
                    <a:lnTo>
                      <a:pt x="8416" y="0"/>
                    </a:lnTo>
                    <a:lnTo>
                      <a:pt x="8294" y="0"/>
                    </a:lnTo>
                    <a:lnTo>
                      <a:pt x="8172" y="0"/>
                    </a:lnTo>
                    <a:lnTo>
                      <a:pt x="8050" y="0"/>
                    </a:lnTo>
                    <a:lnTo>
                      <a:pt x="7928" y="0"/>
                    </a:lnTo>
                    <a:lnTo>
                      <a:pt x="7805" y="0"/>
                    </a:lnTo>
                    <a:lnTo>
                      <a:pt x="7684" y="0"/>
                    </a:lnTo>
                    <a:lnTo>
                      <a:pt x="7561" y="0"/>
                    </a:lnTo>
                    <a:lnTo>
                      <a:pt x="7440" y="0"/>
                    </a:lnTo>
                    <a:lnTo>
                      <a:pt x="7317" y="0"/>
                    </a:lnTo>
                    <a:lnTo>
                      <a:pt x="7195" y="0"/>
                    </a:lnTo>
                    <a:lnTo>
                      <a:pt x="7073" y="0"/>
                    </a:lnTo>
                    <a:lnTo>
                      <a:pt x="6951" y="0"/>
                    </a:lnTo>
                    <a:lnTo>
                      <a:pt x="6951" y="582"/>
                    </a:lnTo>
                    <a:lnTo>
                      <a:pt x="7524" y="582"/>
                    </a:lnTo>
                    <a:lnTo>
                      <a:pt x="7524" y="2021"/>
                    </a:lnTo>
                    <a:lnTo>
                      <a:pt x="8331" y="2021"/>
                    </a:lnTo>
                    <a:lnTo>
                      <a:pt x="8331" y="582"/>
                    </a:lnTo>
                    <a:lnTo>
                      <a:pt x="8905" y="582"/>
                    </a:lnTo>
                    <a:close/>
                    <a:moveTo>
                      <a:pt x="9910" y="813"/>
                    </a:moveTo>
                    <a:lnTo>
                      <a:pt x="9500" y="2021"/>
                    </a:lnTo>
                    <a:lnTo>
                      <a:pt x="8710" y="2021"/>
                    </a:lnTo>
                    <a:lnTo>
                      <a:pt x="9484" y="0"/>
                    </a:lnTo>
                    <a:lnTo>
                      <a:pt x="9537" y="0"/>
                    </a:lnTo>
                    <a:lnTo>
                      <a:pt x="9590" y="0"/>
                    </a:lnTo>
                    <a:lnTo>
                      <a:pt x="9644" y="0"/>
                    </a:lnTo>
                    <a:lnTo>
                      <a:pt x="9697" y="0"/>
                    </a:lnTo>
                    <a:lnTo>
                      <a:pt x="9750" y="0"/>
                    </a:lnTo>
                    <a:lnTo>
                      <a:pt x="9804" y="0"/>
                    </a:lnTo>
                    <a:lnTo>
                      <a:pt x="9857" y="0"/>
                    </a:lnTo>
                    <a:lnTo>
                      <a:pt x="9910" y="0"/>
                    </a:lnTo>
                    <a:lnTo>
                      <a:pt x="9965" y="0"/>
                    </a:lnTo>
                    <a:lnTo>
                      <a:pt x="10018" y="0"/>
                    </a:lnTo>
                    <a:lnTo>
                      <a:pt x="10071" y="0"/>
                    </a:lnTo>
                    <a:lnTo>
                      <a:pt x="10125" y="0"/>
                    </a:lnTo>
                    <a:lnTo>
                      <a:pt x="10178" y="0"/>
                    </a:lnTo>
                    <a:lnTo>
                      <a:pt x="10231" y="0"/>
                    </a:lnTo>
                    <a:lnTo>
                      <a:pt x="10285" y="0"/>
                    </a:lnTo>
                    <a:lnTo>
                      <a:pt x="10338" y="0"/>
                    </a:lnTo>
                    <a:lnTo>
                      <a:pt x="11111" y="2021"/>
                    </a:lnTo>
                    <a:lnTo>
                      <a:pt x="10322" y="2021"/>
                    </a:lnTo>
                    <a:lnTo>
                      <a:pt x="9910" y="813"/>
                    </a:lnTo>
                    <a:close/>
                    <a:moveTo>
                      <a:pt x="12870" y="582"/>
                    </a:moveTo>
                    <a:lnTo>
                      <a:pt x="12870" y="0"/>
                    </a:lnTo>
                    <a:lnTo>
                      <a:pt x="12749" y="0"/>
                    </a:lnTo>
                    <a:lnTo>
                      <a:pt x="12626" y="0"/>
                    </a:lnTo>
                    <a:lnTo>
                      <a:pt x="12505" y="0"/>
                    </a:lnTo>
                    <a:lnTo>
                      <a:pt x="12382" y="0"/>
                    </a:lnTo>
                    <a:lnTo>
                      <a:pt x="12260" y="0"/>
                    </a:lnTo>
                    <a:lnTo>
                      <a:pt x="12139" y="0"/>
                    </a:lnTo>
                    <a:lnTo>
                      <a:pt x="12016" y="0"/>
                    </a:lnTo>
                    <a:lnTo>
                      <a:pt x="11895" y="0"/>
                    </a:lnTo>
                    <a:lnTo>
                      <a:pt x="11772" y="0"/>
                    </a:lnTo>
                    <a:lnTo>
                      <a:pt x="11651" y="0"/>
                    </a:lnTo>
                    <a:lnTo>
                      <a:pt x="11528" y="0"/>
                    </a:lnTo>
                    <a:lnTo>
                      <a:pt x="11406" y="0"/>
                    </a:lnTo>
                    <a:lnTo>
                      <a:pt x="11284" y="0"/>
                    </a:lnTo>
                    <a:lnTo>
                      <a:pt x="11162" y="0"/>
                    </a:lnTo>
                    <a:lnTo>
                      <a:pt x="11040" y="0"/>
                    </a:lnTo>
                    <a:lnTo>
                      <a:pt x="10918" y="0"/>
                    </a:lnTo>
                    <a:lnTo>
                      <a:pt x="10918" y="582"/>
                    </a:lnTo>
                    <a:lnTo>
                      <a:pt x="11491" y="582"/>
                    </a:lnTo>
                    <a:lnTo>
                      <a:pt x="11491" y="2021"/>
                    </a:lnTo>
                    <a:lnTo>
                      <a:pt x="12298" y="2021"/>
                    </a:lnTo>
                    <a:lnTo>
                      <a:pt x="12298" y="582"/>
                    </a:lnTo>
                    <a:lnTo>
                      <a:pt x="12870" y="582"/>
                    </a:lnTo>
                    <a:close/>
                    <a:moveTo>
                      <a:pt x="13877" y="813"/>
                    </a:moveTo>
                    <a:lnTo>
                      <a:pt x="13465" y="2021"/>
                    </a:lnTo>
                    <a:lnTo>
                      <a:pt x="12676" y="2021"/>
                    </a:lnTo>
                    <a:lnTo>
                      <a:pt x="13450" y="0"/>
                    </a:lnTo>
                    <a:lnTo>
                      <a:pt x="13504" y="0"/>
                    </a:lnTo>
                    <a:lnTo>
                      <a:pt x="13557" y="0"/>
                    </a:lnTo>
                    <a:lnTo>
                      <a:pt x="13610" y="0"/>
                    </a:lnTo>
                    <a:lnTo>
                      <a:pt x="13664" y="0"/>
                    </a:lnTo>
                    <a:lnTo>
                      <a:pt x="13717" y="0"/>
                    </a:lnTo>
                    <a:lnTo>
                      <a:pt x="13770" y="0"/>
                    </a:lnTo>
                    <a:lnTo>
                      <a:pt x="13824" y="0"/>
                    </a:lnTo>
                    <a:lnTo>
                      <a:pt x="13877" y="0"/>
                    </a:lnTo>
                    <a:lnTo>
                      <a:pt x="13930" y="0"/>
                    </a:lnTo>
                    <a:lnTo>
                      <a:pt x="13984" y="0"/>
                    </a:lnTo>
                    <a:lnTo>
                      <a:pt x="14037" y="0"/>
                    </a:lnTo>
                    <a:lnTo>
                      <a:pt x="14091" y="0"/>
                    </a:lnTo>
                    <a:lnTo>
                      <a:pt x="14145" y="0"/>
                    </a:lnTo>
                    <a:lnTo>
                      <a:pt x="14198" y="0"/>
                    </a:lnTo>
                    <a:lnTo>
                      <a:pt x="14251" y="0"/>
                    </a:lnTo>
                    <a:lnTo>
                      <a:pt x="14305" y="0"/>
                    </a:lnTo>
                    <a:lnTo>
                      <a:pt x="15078" y="2021"/>
                    </a:lnTo>
                    <a:lnTo>
                      <a:pt x="14289" y="2021"/>
                    </a:lnTo>
                    <a:lnTo>
                      <a:pt x="13877" y="813"/>
                    </a:lnTo>
                    <a:close/>
                    <a:moveTo>
                      <a:pt x="971" y="582"/>
                    </a:moveTo>
                    <a:lnTo>
                      <a:pt x="971" y="0"/>
                    </a:lnTo>
                    <a:lnTo>
                      <a:pt x="0" y="0"/>
                    </a:lnTo>
                    <a:lnTo>
                      <a:pt x="0" y="2021"/>
                    </a:lnTo>
                    <a:lnTo>
                      <a:pt x="399" y="2021"/>
                    </a:lnTo>
                    <a:lnTo>
                      <a:pt x="399" y="582"/>
                    </a:lnTo>
                    <a:lnTo>
                      <a:pt x="971" y="582"/>
                    </a:lnTo>
                    <a:close/>
                    <a:moveTo>
                      <a:pt x="1978" y="813"/>
                    </a:moveTo>
                    <a:lnTo>
                      <a:pt x="1566" y="2021"/>
                    </a:lnTo>
                    <a:lnTo>
                      <a:pt x="777" y="2021"/>
                    </a:lnTo>
                    <a:lnTo>
                      <a:pt x="1551" y="0"/>
                    </a:lnTo>
                    <a:lnTo>
                      <a:pt x="1605" y="0"/>
                    </a:lnTo>
                    <a:lnTo>
                      <a:pt x="1658" y="0"/>
                    </a:lnTo>
                    <a:lnTo>
                      <a:pt x="1711" y="0"/>
                    </a:lnTo>
                    <a:lnTo>
                      <a:pt x="1765" y="0"/>
                    </a:lnTo>
                    <a:lnTo>
                      <a:pt x="1818" y="0"/>
                    </a:lnTo>
                    <a:lnTo>
                      <a:pt x="1871" y="0"/>
                    </a:lnTo>
                    <a:lnTo>
                      <a:pt x="1925" y="0"/>
                    </a:lnTo>
                    <a:lnTo>
                      <a:pt x="1978" y="0"/>
                    </a:lnTo>
                    <a:lnTo>
                      <a:pt x="2031" y="0"/>
                    </a:lnTo>
                    <a:lnTo>
                      <a:pt x="2085" y="0"/>
                    </a:lnTo>
                    <a:lnTo>
                      <a:pt x="2138" y="0"/>
                    </a:lnTo>
                    <a:lnTo>
                      <a:pt x="2192" y="0"/>
                    </a:lnTo>
                    <a:lnTo>
                      <a:pt x="2246" y="0"/>
                    </a:lnTo>
                    <a:lnTo>
                      <a:pt x="2299" y="0"/>
                    </a:lnTo>
                    <a:lnTo>
                      <a:pt x="2352" y="0"/>
                    </a:lnTo>
                    <a:lnTo>
                      <a:pt x="2406" y="0"/>
                    </a:lnTo>
                    <a:lnTo>
                      <a:pt x="3179" y="2021"/>
                    </a:lnTo>
                    <a:lnTo>
                      <a:pt x="2390" y="2021"/>
                    </a:lnTo>
                    <a:lnTo>
                      <a:pt x="1978" y="813"/>
                    </a:lnTo>
                    <a:close/>
                    <a:moveTo>
                      <a:pt x="4938" y="582"/>
                    </a:moveTo>
                    <a:lnTo>
                      <a:pt x="4938" y="0"/>
                    </a:lnTo>
                    <a:lnTo>
                      <a:pt x="4817" y="0"/>
                    </a:lnTo>
                    <a:lnTo>
                      <a:pt x="4694" y="0"/>
                    </a:lnTo>
                    <a:lnTo>
                      <a:pt x="4572" y="0"/>
                    </a:lnTo>
                    <a:lnTo>
                      <a:pt x="4450" y="0"/>
                    </a:lnTo>
                    <a:lnTo>
                      <a:pt x="4328" y="0"/>
                    </a:lnTo>
                    <a:lnTo>
                      <a:pt x="4206" y="0"/>
                    </a:lnTo>
                    <a:lnTo>
                      <a:pt x="4084" y="0"/>
                    </a:lnTo>
                    <a:lnTo>
                      <a:pt x="3961" y="0"/>
                    </a:lnTo>
                    <a:lnTo>
                      <a:pt x="3840" y="0"/>
                    </a:lnTo>
                    <a:lnTo>
                      <a:pt x="3717" y="0"/>
                    </a:lnTo>
                    <a:lnTo>
                      <a:pt x="3596" y="0"/>
                    </a:lnTo>
                    <a:lnTo>
                      <a:pt x="3474" y="0"/>
                    </a:lnTo>
                    <a:lnTo>
                      <a:pt x="3351" y="0"/>
                    </a:lnTo>
                    <a:lnTo>
                      <a:pt x="3230" y="0"/>
                    </a:lnTo>
                    <a:lnTo>
                      <a:pt x="3107" y="0"/>
                    </a:lnTo>
                    <a:lnTo>
                      <a:pt x="2986" y="0"/>
                    </a:lnTo>
                    <a:lnTo>
                      <a:pt x="2986" y="582"/>
                    </a:lnTo>
                    <a:lnTo>
                      <a:pt x="3558" y="582"/>
                    </a:lnTo>
                    <a:lnTo>
                      <a:pt x="3558" y="2021"/>
                    </a:lnTo>
                    <a:lnTo>
                      <a:pt x="4365" y="2021"/>
                    </a:lnTo>
                    <a:lnTo>
                      <a:pt x="4365" y="582"/>
                    </a:lnTo>
                    <a:lnTo>
                      <a:pt x="4938" y="582"/>
                    </a:lnTo>
                    <a:close/>
                  </a:path>
                </a:pathLst>
              </a:custGeom>
              <a:solidFill>
                <a:srgbClr val="358EC4"/>
              </a:solidFill>
              <a:ln w="9525">
                <a:noFill/>
                <a:round/>
                <a:headEnd/>
                <a:tailEnd/>
              </a:ln>
            </p:spPr>
            <p:txBody>
              <a:bodyPr/>
              <a:lstStyle/>
              <a:p>
                <a:endParaRPr lang="en-GB" dirty="0"/>
              </a:p>
            </p:txBody>
          </p:sp>
          <p:sp>
            <p:nvSpPr>
              <p:cNvPr id="2061" name="Freeform 6"/>
              <p:cNvSpPr>
                <a:spLocks noEditPoints="1"/>
              </p:cNvSpPr>
              <p:nvPr userDrawn="1"/>
            </p:nvSpPr>
            <p:spPr bwMode="auto">
              <a:xfrm>
                <a:off x="0" y="847"/>
                <a:ext cx="1551" cy="387"/>
              </a:xfrm>
              <a:custGeom>
                <a:avLst/>
                <a:gdLst>
                  <a:gd name="T0" fmla="*/ 15594 w 17061"/>
                  <a:gd name="T1" fmla="*/ 2238 h 4259"/>
                  <a:gd name="T2" fmla="*/ 15967 w 17061"/>
                  <a:gd name="T3" fmla="*/ 2238 h 4259"/>
                  <a:gd name="T4" fmla="*/ 17061 w 17061"/>
                  <a:gd name="T5" fmla="*/ 4259 h 4259"/>
                  <a:gd name="T6" fmla="*/ 0 w 17061"/>
                  <a:gd name="T7" fmla="*/ 3064 h 4259"/>
                  <a:gd name="T8" fmla="*/ 399 w 17061"/>
                  <a:gd name="T9" fmla="*/ 582 h 4259"/>
                  <a:gd name="T10" fmla="*/ 1658 w 17061"/>
                  <a:gd name="T11" fmla="*/ 0 h 4259"/>
                  <a:gd name="T12" fmla="*/ 2031 w 17061"/>
                  <a:gd name="T13" fmla="*/ 0 h 4259"/>
                  <a:gd name="T14" fmla="*/ 2406 w 17061"/>
                  <a:gd name="T15" fmla="*/ 0 h 4259"/>
                  <a:gd name="T16" fmla="*/ 2711 w 17061"/>
                  <a:gd name="T17" fmla="*/ 2238 h 4259"/>
                  <a:gd name="T18" fmla="*/ 1856 w 17061"/>
                  <a:gd name="T19" fmla="*/ 2238 h 4259"/>
                  <a:gd name="T20" fmla="*/ 1001 w 17061"/>
                  <a:gd name="T21" fmla="*/ 2238 h 4259"/>
                  <a:gd name="T22" fmla="*/ 4938 w 17061"/>
                  <a:gd name="T23" fmla="*/ 582 h 4259"/>
                  <a:gd name="T24" fmla="*/ 4206 w 17061"/>
                  <a:gd name="T25" fmla="*/ 0 h 4259"/>
                  <a:gd name="T26" fmla="*/ 3351 w 17061"/>
                  <a:gd name="T27" fmla="*/ 0 h 4259"/>
                  <a:gd name="T28" fmla="*/ 4365 w 17061"/>
                  <a:gd name="T29" fmla="*/ 2021 h 4259"/>
                  <a:gd name="T30" fmla="*/ 3588 w 17061"/>
                  <a:gd name="T31" fmla="*/ 2238 h 4259"/>
                  <a:gd name="T32" fmla="*/ 3961 w 17061"/>
                  <a:gd name="T33" fmla="*/ 2238 h 4259"/>
                  <a:gd name="T34" fmla="*/ 4335 w 17061"/>
                  <a:gd name="T35" fmla="*/ 2238 h 4259"/>
                  <a:gd name="T36" fmla="*/ 4744 w 17061"/>
                  <a:gd name="T37" fmla="*/ 2021 h 4259"/>
                  <a:gd name="T38" fmla="*/ 5838 w 17061"/>
                  <a:gd name="T39" fmla="*/ 0 h 4259"/>
                  <a:gd name="T40" fmla="*/ 6211 w 17061"/>
                  <a:gd name="T41" fmla="*/ 0 h 4259"/>
                  <a:gd name="T42" fmla="*/ 6921 w 17061"/>
                  <a:gd name="T43" fmla="*/ 2820 h 4259"/>
                  <a:gd name="T44" fmla="*/ 6189 w 17061"/>
                  <a:gd name="T45" fmla="*/ 2238 h 4259"/>
                  <a:gd name="T46" fmla="*/ 5335 w 17061"/>
                  <a:gd name="T47" fmla="*/ 2238 h 4259"/>
                  <a:gd name="T48" fmla="*/ 6349 w 17061"/>
                  <a:gd name="T49" fmla="*/ 4259 h 4259"/>
                  <a:gd name="T50" fmla="*/ 8538 w 17061"/>
                  <a:gd name="T51" fmla="*/ 0 h 4259"/>
                  <a:gd name="T52" fmla="*/ 7684 w 17061"/>
                  <a:gd name="T53" fmla="*/ 0 h 4259"/>
                  <a:gd name="T54" fmla="*/ 6951 w 17061"/>
                  <a:gd name="T55" fmla="*/ 582 h 4259"/>
                  <a:gd name="T56" fmla="*/ 7516 w 17061"/>
                  <a:gd name="T57" fmla="*/ 4259 h 4259"/>
                  <a:gd name="T58" fmla="*/ 7768 w 17061"/>
                  <a:gd name="T59" fmla="*/ 2238 h 4259"/>
                  <a:gd name="T60" fmla="*/ 8141 w 17061"/>
                  <a:gd name="T61" fmla="*/ 2238 h 4259"/>
                  <a:gd name="T62" fmla="*/ 7928 w 17061"/>
                  <a:gd name="T63" fmla="*/ 3050 h 4259"/>
                  <a:gd name="T64" fmla="*/ 9644 w 17061"/>
                  <a:gd name="T65" fmla="*/ 0 h 4259"/>
                  <a:gd name="T66" fmla="*/ 10018 w 17061"/>
                  <a:gd name="T67" fmla="*/ 0 h 4259"/>
                  <a:gd name="T68" fmla="*/ 11111 w 17061"/>
                  <a:gd name="T69" fmla="*/ 2021 h 4259"/>
                  <a:gd name="T70" fmla="*/ 10521 w 17061"/>
                  <a:gd name="T71" fmla="*/ 2238 h 4259"/>
                  <a:gd name="T72" fmla="*/ 9667 w 17061"/>
                  <a:gd name="T73" fmla="*/ 2238 h 4259"/>
                  <a:gd name="T74" fmla="*/ 8935 w 17061"/>
                  <a:gd name="T75" fmla="*/ 2820 h 4259"/>
                  <a:gd name="T76" fmla="*/ 11482 w 17061"/>
                  <a:gd name="T77" fmla="*/ 4259 h 4259"/>
                  <a:gd name="T78" fmla="*/ 11734 w 17061"/>
                  <a:gd name="T79" fmla="*/ 2238 h 4259"/>
                  <a:gd name="T80" fmla="*/ 12107 w 17061"/>
                  <a:gd name="T81" fmla="*/ 2238 h 4259"/>
                  <a:gd name="T82" fmla="*/ 11894 w 17061"/>
                  <a:gd name="T83" fmla="*/ 3050 h 4259"/>
                  <a:gd name="T84" fmla="*/ 12260 w 17061"/>
                  <a:gd name="T85" fmla="*/ 0 h 4259"/>
                  <a:gd name="T86" fmla="*/ 11406 w 17061"/>
                  <a:gd name="T87" fmla="*/ 0 h 4259"/>
                  <a:gd name="T88" fmla="*/ 11491 w 17061"/>
                  <a:gd name="T89" fmla="*/ 2021 h 4259"/>
                  <a:gd name="T90" fmla="*/ 13450 w 17061"/>
                  <a:gd name="T91" fmla="*/ 0 h 4259"/>
                  <a:gd name="T92" fmla="*/ 13824 w 17061"/>
                  <a:gd name="T93" fmla="*/ 0 h 4259"/>
                  <a:gd name="T94" fmla="*/ 14198 w 17061"/>
                  <a:gd name="T95" fmla="*/ 0 h 4259"/>
                  <a:gd name="T96" fmla="*/ 14854 w 17061"/>
                  <a:gd name="T97" fmla="*/ 2238 h 4259"/>
                  <a:gd name="T98" fmla="*/ 14000 w 17061"/>
                  <a:gd name="T99" fmla="*/ 2238 h 4259"/>
                  <a:gd name="T100" fmla="*/ 13144 w 17061"/>
                  <a:gd name="T101" fmla="*/ 2238 h 4259"/>
                  <a:gd name="T102" fmla="*/ 14281 w 17061"/>
                  <a:gd name="T103" fmla="*/ 2820 h 4259"/>
                  <a:gd name="T104" fmla="*/ 16349 w 17061"/>
                  <a:gd name="T105" fmla="*/ 0 h 4259"/>
                  <a:gd name="T106" fmla="*/ 15495 w 17061"/>
                  <a:gd name="T107" fmla="*/ 0 h 4259"/>
                  <a:gd name="T108" fmla="*/ 15456 w 17061"/>
                  <a:gd name="T109" fmla="*/ 582 h 42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7061" h="4259">
                    <a:moveTo>
                      <a:pt x="15860" y="3050"/>
                    </a:moveTo>
                    <a:lnTo>
                      <a:pt x="15449" y="4259"/>
                    </a:lnTo>
                    <a:lnTo>
                      <a:pt x="14660" y="4259"/>
                    </a:lnTo>
                    <a:lnTo>
                      <a:pt x="15433" y="2238"/>
                    </a:lnTo>
                    <a:lnTo>
                      <a:pt x="15486" y="2238"/>
                    </a:lnTo>
                    <a:lnTo>
                      <a:pt x="15540" y="2238"/>
                    </a:lnTo>
                    <a:lnTo>
                      <a:pt x="15594" y="2238"/>
                    </a:lnTo>
                    <a:lnTo>
                      <a:pt x="15647" y="2238"/>
                    </a:lnTo>
                    <a:lnTo>
                      <a:pt x="15700" y="2238"/>
                    </a:lnTo>
                    <a:lnTo>
                      <a:pt x="15754" y="2238"/>
                    </a:lnTo>
                    <a:lnTo>
                      <a:pt x="15807" y="2238"/>
                    </a:lnTo>
                    <a:lnTo>
                      <a:pt x="15860" y="2238"/>
                    </a:lnTo>
                    <a:lnTo>
                      <a:pt x="15914" y="2238"/>
                    </a:lnTo>
                    <a:lnTo>
                      <a:pt x="15967" y="2238"/>
                    </a:lnTo>
                    <a:lnTo>
                      <a:pt x="16020" y="2238"/>
                    </a:lnTo>
                    <a:lnTo>
                      <a:pt x="16074" y="2238"/>
                    </a:lnTo>
                    <a:lnTo>
                      <a:pt x="16127" y="2238"/>
                    </a:lnTo>
                    <a:lnTo>
                      <a:pt x="16180" y="2238"/>
                    </a:lnTo>
                    <a:lnTo>
                      <a:pt x="16234" y="2238"/>
                    </a:lnTo>
                    <a:lnTo>
                      <a:pt x="16287" y="2238"/>
                    </a:lnTo>
                    <a:lnTo>
                      <a:pt x="17061" y="4259"/>
                    </a:lnTo>
                    <a:lnTo>
                      <a:pt x="16272" y="4259"/>
                    </a:lnTo>
                    <a:lnTo>
                      <a:pt x="15860" y="3050"/>
                    </a:lnTo>
                    <a:close/>
                    <a:moveTo>
                      <a:pt x="0" y="2238"/>
                    </a:moveTo>
                    <a:lnTo>
                      <a:pt x="422" y="2238"/>
                    </a:lnTo>
                    <a:lnTo>
                      <a:pt x="1196" y="4259"/>
                    </a:lnTo>
                    <a:lnTo>
                      <a:pt x="406" y="4259"/>
                    </a:lnTo>
                    <a:lnTo>
                      <a:pt x="0" y="3064"/>
                    </a:lnTo>
                    <a:lnTo>
                      <a:pt x="0" y="2238"/>
                    </a:lnTo>
                    <a:close/>
                    <a:moveTo>
                      <a:pt x="971" y="582"/>
                    </a:moveTo>
                    <a:lnTo>
                      <a:pt x="971" y="0"/>
                    </a:lnTo>
                    <a:lnTo>
                      <a:pt x="0" y="0"/>
                    </a:lnTo>
                    <a:lnTo>
                      <a:pt x="0" y="2021"/>
                    </a:lnTo>
                    <a:lnTo>
                      <a:pt x="399" y="2021"/>
                    </a:lnTo>
                    <a:lnTo>
                      <a:pt x="399" y="582"/>
                    </a:lnTo>
                    <a:lnTo>
                      <a:pt x="971" y="582"/>
                    </a:lnTo>
                    <a:close/>
                    <a:moveTo>
                      <a:pt x="1978" y="812"/>
                    </a:moveTo>
                    <a:lnTo>
                      <a:pt x="1566" y="2021"/>
                    </a:lnTo>
                    <a:lnTo>
                      <a:pt x="777" y="2021"/>
                    </a:lnTo>
                    <a:lnTo>
                      <a:pt x="1551" y="0"/>
                    </a:lnTo>
                    <a:lnTo>
                      <a:pt x="1605" y="0"/>
                    </a:lnTo>
                    <a:lnTo>
                      <a:pt x="1658" y="0"/>
                    </a:lnTo>
                    <a:lnTo>
                      <a:pt x="1711" y="0"/>
                    </a:lnTo>
                    <a:lnTo>
                      <a:pt x="1765" y="0"/>
                    </a:lnTo>
                    <a:lnTo>
                      <a:pt x="1818" y="0"/>
                    </a:lnTo>
                    <a:lnTo>
                      <a:pt x="1871" y="0"/>
                    </a:lnTo>
                    <a:lnTo>
                      <a:pt x="1925" y="0"/>
                    </a:lnTo>
                    <a:lnTo>
                      <a:pt x="1978" y="0"/>
                    </a:lnTo>
                    <a:lnTo>
                      <a:pt x="2031" y="0"/>
                    </a:lnTo>
                    <a:lnTo>
                      <a:pt x="2085" y="0"/>
                    </a:lnTo>
                    <a:lnTo>
                      <a:pt x="2138" y="0"/>
                    </a:lnTo>
                    <a:lnTo>
                      <a:pt x="2192" y="0"/>
                    </a:lnTo>
                    <a:lnTo>
                      <a:pt x="2246" y="0"/>
                    </a:lnTo>
                    <a:lnTo>
                      <a:pt x="2299" y="0"/>
                    </a:lnTo>
                    <a:lnTo>
                      <a:pt x="2352" y="0"/>
                    </a:lnTo>
                    <a:lnTo>
                      <a:pt x="2406" y="0"/>
                    </a:lnTo>
                    <a:lnTo>
                      <a:pt x="3179" y="2021"/>
                    </a:lnTo>
                    <a:lnTo>
                      <a:pt x="2390" y="2021"/>
                    </a:lnTo>
                    <a:lnTo>
                      <a:pt x="1978" y="812"/>
                    </a:lnTo>
                    <a:close/>
                    <a:moveTo>
                      <a:pt x="2955" y="2820"/>
                    </a:moveTo>
                    <a:lnTo>
                      <a:pt x="2955" y="2238"/>
                    </a:lnTo>
                    <a:lnTo>
                      <a:pt x="2833" y="2238"/>
                    </a:lnTo>
                    <a:lnTo>
                      <a:pt x="2711" y="2238"/>
                    </a:lnTo>
                    <a:lnTo>
                      <a:pt x="2589" y="2238"/>
                    </a:lnTo>
                    <a:lnTo>
                      <a:pt x="2466" y="2238"/>
                    </a:lnTo>
                    <a:lnTo>
                      <a:pt x="2345" y="2238"/>
                    </a:lnTo>
                    <a:lnTo>
                      <a:pt x="2222" y="2238"/>
                    </a:lnTo>
                    <a:lnTo>
                      <a:pt x="2101" y="2238"/>
                    </a:lnTo>
                    <a:lnTo>
                      <a:pt x="1978" y="2238"/>
                    </a:lnTo>
                    <a:lnTo>
                      <a:pt x="1856" y="2238"/>
                    </a:lnTo>
                    <a:lnTo>
                      <a:pt x="1734" y="2238"/>
                    </a:lnTo>
                    <a:lnTo>
                      <a:pt x="1612" y="2238"/>
                    </a:lnTo>
                    <a:lnTo>
                      <a:pt x="1490" y="2238"/>
                    </a:lnTo>
                    <a:lnTo>
                      <a:pt x="1368" y="2238"/>
                    </a:lnTo>
                    <a:lnTo>
                      <a:pt x="1245" y="2238"/>
                    </a:lnTo>
                    <a:lnTo>
                      <a:pt x="1124" y="2238"/>
                    </a:lnTo>
                    <a:lnTo>
                      <a:pt x="1001" y="2238"/>
                    </a:lnTo>
                    <a:lnTo>
                      <a:pt x="1001" y="2820"/>
                    </a:lnTo>
                    <a:lnTo>
                      <a:pt x="1575" y="2820"/>
                    </a:lnTo>
                    <a:lnTo>
                      <a:pt x="1575" y="4259"/>
                    </a:lnTo>
                    <a:lnTo>
                      <a:pt x="2382" y="4259"/>
                    </a:lnTo>
                    <a:lnTo>
                      <a:pt x="2382" y="2820"/>
                    </a:lnTo>
                    <a:lnTo>
                      <a:pt x="2955" y="2820"/>
                    </a:lnTo>
                    <a:close/>
                    <a:moveTo>
                      <a:pt x="4938" y="582"/>
                    </a:moveTo>
                    <a:lnTo>
                      <a:pt x="4938" y="0"/>
                    </a:lnTo>
                    <a:lnTo>
                      <a:pt x="4817" y="0"/>
                    </a:lnTo>
                    <a:lnTo>
                      <a:pt x="4694" y="0"/>
                    </a:lnTo>
                    <a:lnTo>
                      <a:pt x="4572" y="0"/>
                    </a:lnTo>
                    <a:lnTo>
                      <a:pt x="4450" y="0"/>
                    </a:lnTo>
                    <a:lnTo>
                      <a:pt x="4328" y="0"/>
                    </a:lnTo>
                    <a:lnTo>
                      <a:pt x="4206" y="0"/>
                    </a:lnTo>
                    <a:lnTo>
                      <a:pt x="4084" y="0"/>
                    </a:lnTo>
                    <a:lnTo>
                      <a:pt x="3961" y="0"/>
                    </a:lnTo>
                    <a:lnTo>
                      <a:pt x="3840" y="0"/>
                    </a:lnTo>
                    <a:lnTo>
                      <a:pt x="3717" y="0"/>
                    </a:lnTo>
                    <a:lnTo>
                      <a:pt x="3596" y="0"/>
                    </a:lnTo>
                    <a:lnTo>
                      <a:pt x="3474" y="0"/>
                    </a:lnTo>
                    <a:lnTo>
                      <a:pt x="3351" y="0"/>
                    </a:lnTo>
                    <a:lnTo>
                      <a:pt x="3230" y="0"/>
                    </a:lnTo>
                    <a:lnTo>
                      <a:pt x="3107" y="0"/>
                    </a:lnTo>
                    <a:lnTo>
                      <a:pt x="2986" y="0"/>
                    </a:lnTo>
                    <a:lnTo>
                      <a:pt x="2986" y="582"/>
                    </a:lnTo>
                    <a:lnTo>
                      <a:pt x="3558" y="582"/>
                    </a:lnTo>
                    <a:lnTo>
                      <a:pt x="3558" y="2021"/>
                    </a:lnTo>
                    <a:lnTo>
                      <a:pt x="4365" y="2021"/>
                    </a:lnTo>
                    <a:lnTo>
                      <a:pt x="4365" y="582"/>
                    </a:lnTo>
                    <a:lnTo>
                      <a:pt x="4938" y="582"/>
                    </a:lnTo>
                    <a:close/>
                    <a:moveTo>
                      <a:pt x="3961" y="3050"/>
                    </a:moveTo>
                    <a:lnTo>
                      <a:pt x="3550" y="4259"/>
                    </a:lnTo>
                    <a:lnTo>
                      <a:pt x="2761" y="4259"/>
                    </a:lnTo>
                    <a:lnTo>
                      <a:pt x="3534" y="2238"/>
                    </a:lnTo>
                    <a:lnTo>
                      <a:pt x="3588" y="2238"/>
                    </a:lnTo>
                    <a:lnTo>
                      <a:pt x="3641" y="2238"/>
                    </a:lnTo>
                    <a:lnTo>
                      <a:pt x="3695" y="2238"/>
                    </a:lnTo>
                    <a:lnTo>
                      <a:pt x="3748" y="2238"/>
                    </a:lnTo>
                    <a:lnTo>
                      <a:pt x="3801" y="2238"/>
                    </a:lnTo>
                    <a:lnTo>
                      <a:pt x="3855" y="2238"/>
                    </a:lnTo>
                    <a:lnTo>
                      <a:pt x="3908" y="2238"/>
                    </a:lnTo>
                    <a:lnTo>
                      <a:pt x="3961" y="2238"/>
                    </a:lnTo>
                    <a:lnTo>
                      <a:pt x="4015" y="2238"/>
                    </a:lnTo>
                    <a:lnTo>
                      <a:pt x="4068" y="2238"/>
                    </a:lnTo>
                    <a:lnTo>
                      <a:pt x="4121" y="2238"/>
                    </a:lnTo>
                    <a:lnTo>
                      <a:pt x="4175" y="2238"/>
                    </a:lnTo>
                    <a:lnTo>
                      <a:pt x="4228" y="2238"/>
                    </a:lnTo>
                    <a:lnTo>
                      <a:pt x="4281" y="2238"/>
                    </a:lnTo>
                    <a:lnTo>
                      <a:pt x="4335" y="2238"/>
                    </a:lnTo>
                    <a:lnTo>
                      <a:pt x="4388" y="2238"/>
                    </a:lnTo>
                    <a:lnTo>
                      <a:pt x="5162" y="4259"/>
                    </a:lnTo>
                    <a:lnTo>
                      <a:pt x="4373" y="4259"/>
                    </a:lnTo>
                    <a:lnTo>
                      <a:pt x="3961" y="3050"/>
                    </a:lnTo>
                    <a:close/>
                    <a:moveTo>
                      <a:pt x="5945" y="812"/>
                    </a:moveTo>
                    <a:lnTo>
                      <a:pt x="5533" y="2021"/>
                    </a:lnTo>
                    <a:lnTo>
                      <a:pt x="4744" y="2021"/>
                    </a:lnTo>
                    <a:lnTo>
                      <a:pt x="5518" y="0"/>
                    </a:lnTo>
                    <a:lnTo>
                      <a:pt x="5571" y="0"/>
                    </a:lnTo>
                    <a:lnTo>
                      <a:pt x="5625" y="0"/>
                    </a:lnTo>
                    <a:lnTo>
                      <a:pt x="5678" y="0"/>
                    </a:lnTo>
                    <a:lnTo>
                      <a:pt x="5731" y="0"/>
                    </a:lnTo>
                    <a:lnTo>
                      <a:pt x="5785" y="0"/>
                    </a:lnTo>
                    <a:lnTo>
                      <a:pt x="5838" y="0"/>
                    </a:lnTo>
                    <a:lnTo>
                      <a:pt x="5891" y="0"/>
                    </a:lnTo>
                    <a:lnTo>
                      <a:pt x="5945" y="0"/>
                    </a:lnTo>
                    <a:lnTo>
                      <a:pt x="5998" y="0"/>
                    </a:lnTo>
                    <a:lnTo>
                      <a:pt x="6051" y="0"/>
                    </a:lnTo>
                    <a:lnTo>
                      <a:pt x="6105" y="0"/>
                    </a:lnTo>
                    <a:lnTo>
                      <a:pt x="6158" y="0"/>
                    </a:lnTo>
                    <a:lnTo>
                      <a:pt x="6211" y="0"/>
                    </a:lnTo>
                    <a:lnTo>
                      <a:pt x="6266" y="0"/>
                    </a:lnTo>
                    <a:lnTo>
                      <a:pt x="6319" y="0"/>
                    </a:lnTo>
                    <a:lnTo>
                      <a:pt x="6372" y="0"/>
                    </a:lnTo>
                    <a:lnTo>
                      <a:pt x="7145" y="2021"/>
                    </a:lnTo>
                    <a:lnTo>
                      <a:pt x="6356" y="2021"/>
                    </a:lnTo>
                    <a:lnTo>
                      <a:pt x="5945" y="812"/>
                    </a:lnTo>
                    <a:close/>
                    <a:moveTo>
                      <a:pt x="6921" y="2820"/>
                    </a:moveTo>
                    <a:lnTo>
                      <a:pt x="6921" y="2238"/>
                    </a:lnTo>
                    <a:lnTo>
                      <a:pt x="6799" y="2238"/>
                    </a:lnTo>
                    <a:lnTo>
                      <a:pt x="6677" y="2238"/>
                    </a:lnTo>
                    <a:lnTo>
                      <a:pt x="6555" y="2238"/>
                    </a:lnTo>
                    <a:lnTo>
                      <a:pt x="6433" y="2238"/>
                    </a:lnTo>
                    <a:lnTo>
                      <a:pt x="6312" y="2238"/>
                    </a:lnTo>
                    <a:lnTo>
                      <a:pt x="6189" y="2238"/>
                    </a:lnTo>
                    <a:lnTo>
                      <a:pt x="6067" y="2238"/>
                    </a:lnTo>
                    <a:lnTo>
                      <a:pt x="5945" y="2238"/>
                    </a:lnTo>
                    <a:lnTo>
                      <a:pt x="5823" y="2238"/>
                    </a:lnTo>
                    <a:lnTo>
                      <a:pt x="5701" y="2238"/>
                    </a:lnTo>
                    <a:lnTo>
                      <a:pt x="5579" y="2238"/>
                    </a:lnTo>
                    <a:lnTo>
                      <a:pt x="5456" y="2238"/>
                    </a:lnTo>
                    <a:lnTo>
                      <a:pt x="5335" y="2238"/>
                    </a:lnTo>
                    <a:lnTo>
                      <a:pt x="5212" y="2238"/>
                    </a:lnTo>
                    <a:lnTo>
                      <a:pt x="5091" y="2238"/>
                    </a:lnTo>
                    <a:lnTo>
                      <a:pt x="4968" y="2238"/>
                    </a:lnTo>
                    <a:lnTo>
                      <a:pt x="4968" y="2820"/>
                    </a:lnTo>
                    <a:lnTo>
                      <a:pt x="5541" y="2820"/>
                    </a:lnTo>
                    <a:lnTo>
                      <a:pt x="5541" y="4259"/>
                    </a:lnTo>
                    <a:lnTo>
                      <a:pt x="6349" y="4259"/>
                    </a:lnTo>
                    <a:lnTo>
                      <a:pt x="6349" y="2820"/>
                    </a:lnTo>
                    <a:lnTo>
                      <a:pt x="6921" y="2820"/>
                    </a:lnTo>
                    <a:close/>
                    <a:moveTo>
                      <a:pt x="8905" y="582"/>
                    </a:moveTo>
                    <a:lnTo>
                      <a:pt x="8905" y="0"/>
                    </a:lnTo>
                    <a:lnTo>
                      <a:pt x="8782" y="0"/>
                    </a:lnTo>
                    <a:lnTo>
                      <a:pt x="8661" y="0"/>
                    </a:lnTo>
                    <a:lnTo>
                      <a:pt x="8538" y="0"/>
                    </a:lnTo>
                    <a:lnTo>
                      <a:pt x="8416" y="0"/>
                    </a:lnTo>
                    <a:lnTo>
                      <a:pt x="8294" y="0"/>
                    </a:lnTo>
                    <a:lnTo>
                      <a:pt x="8172" y="0"/>
                    </a:lnTo>
                    <a:lnTo>
                      <a:pt x="8050" y="0"/>
                    </a:lnTo>
                    <a:lnTo>
                      <a:pt x="7928" y="0"/>
                    </a:lnTo>
                    <a:lnTo>
                      <a:pt x="7805" y="0"/>
                    </a:lnTo>
                    <a:lnTo>
                      <a:pt x="7684" y="0"/>
                    </a:lnTo>
                    <a:lnTo>
                      <a:pt x="7561" y="0"/>
                    </a:lnTo>
                    <a:lnTo>
                      <a:pt x="7440" y="0"/>
                    </a:lnTo>
                    <a:lnTo>
                      <a:pt x="7317" y="0"/>
                    </a:lnTo>
                    <a:lnTo>
                      <a:pt x="7195" y="0"/>
                    </a:lnTo>
                    <a:lnTo>
                      <a:pt x="7073" y="0"/>
                    </a:lnTo>
                    <a:lnTo>
                      <a:pt x="6951" y="0"/>
                    </a:lnTo>
                    <a:lnTo>
                      <a:pt x="6951" y="582"/>
                    </a:lnTo>
                    <a:lnTo>
                      <a:pt x="7524" y="582"/>
                    </a:lnTo>
                    <a:lnTo>
                      <a:pt x="7524" y="2021"/>
                    </a:lnTo>
                    <a:lnTo>
                      <a:pt x="8331" y="2021"/>
                    </a:lnTo>
                    <a:lnTo>
                      <a:pt x="8331" y="582"/>
                    </a:lnTo>
                    <a:lnTo>
                      <a:pt x="8905" y="582"/>
                    </a:lnTo>
                    <a:close/>
                    <a:moveTo>
                      <a:pt x="7928" y="3050"/>
                    </a:moveTo>
                    <a:lnTo>
                      <a:pt x="7516" y="4259"/>
                    </a:lnTo>
                    <a:lnTo>
                      <a:pt x="6727" y="4259"/>
                    </a:lnTo>
                    <a:lnTo>
                      <a:pt x="7500" y="2238"/>
                    </a:lnTo>
                    <a:lnTo>
                      <a:pt x="7554" y="2238"/>
                    </a:lnTo>
                    <a:lnTo>
                      <a:pt x="7607" y="2238"/>
                    </a:lnTo>
                    <a:lnTo>
                      <a:pt x="7660" y="2238"/>
                    </a:lnTo>
                    <a:lnTo>
                      <a:pt x="7715" y="2238"/>
                    </a:lnTo>
                    <a:lnTo>
                      <a:pt x="7768" y="2238"/>
                    </a:lnTo>
                    <a:lnTo>
                      <a:pt x="7821" y="2238"/>
                    </a:lnTo>
                    <a:lnTo>
                      <a:pt x="7875" y="2238"/>
                    </a:lnTo>
                    <a:lnTo>
                      <a:pt x="7928" y="2238"/>
                    </a:lnTo>
                    <a:lnTo>
                      <a:pt x="7981" y="2238"/>
                    </a:lnTo>
                    <a:lnTo>
                      <a:pt x="8035" y="2238"/>
                    </a:lnTo>
                    <a:lnTo>
                      <a:pt x="8088" y="2238"/>
                    </a:lnTo>
                    <a:lnTo>
                      <a:pt x="8141" y="2238"/>
                    </a:lnTo>
                    <a:lnTo>
                      <a:pt x="8195" y="2238"/>
                    </a:lnTo>
                    <a:lnTo>
                      <a:pt x="8248" y="2238"/>
                    </a:lnTo>
                    <a:lnTo>
                      <a:pt x="8301" y="2238"/>
                    </a:lnTo>
                    <a:lnTo>
                      <a:pt x="8355" y="2238"/>
                    </a:lnTo>
                    <a:lnTo>
                      <a:pt x="9129" y="4259"/>
                    </a:lnTo>
                    <a:lnTo>
                      <a:pt x="8340" y="4259"/>
                    </a:lnTo>
                    <a:lnTo>
                      <a:pt x="7928" y="3050"/>
                    </a:lnTo>
                    <a:close/>
                    <a:moveTo>
                      <a:pt x="9910" y="812"/>
                    </a:moveTo>
                    <a:lnTo>
                      <a:pt x="9500" y="2021"/>
                    </a:lnTo>
                    <a:lnTo>
                      <a:pt x="8710" y="2021"/>
                    </a:lnTo>
                    <a:lnTo>
                      <a:pt x="9484" y="0"/>
                    </a:lnTo>
                    <a:lnTo>
                      <a:pt x="9537" y="0"/>
                    </a:lnTo>
                    <a:lnTo>
                      <a:pt x="9590" y="0"/>
                    </a:lnTo>
                    <a:lnTo>
                      <a:pt x="9644" y="0"/>
                    </a:lnTo>
                    <a:lnTo>
                      <a:pt x="9697" y="0"/>
                    </a:lnTo>
                    <a:lnTo>
                      <a:pt x="9750" y="0"/>
                    </a:lnTo>
                    <a:lnTo>
                      <a:pt x="9804" y="0"/>
                    </a:lnTo>
                    <a:lnTo>
                      <a:pt x="9857" y="0"/>
                    </a:lnTo>
                    <a:lnTo>
                      <a:pt x="9910" y="0"/>
                    </a:lnTo>
                    <a:lnTo>
                      <a:pt x="9965" y="0"/>
                    </a:lnTo>
                    <a:lnTo>
                      <a:pt x="10018" y="0"/>
                    </a:lnTo>
                    <a:lnTo>
                      <a:pt x="10071" y="0"/>
                    </a:lnTo>
                    <a:lnTo>
                      <a:pt x="10125" y="0"/>
                    </a:lnTo>
                    <a:lnTo>
                      <a:pt x="10178" y="0"/>
                    </a:lnTo>
                    <a:lnTo>
                      <a:pt x="10231" y="0"/>
                    </a:lnTo>
                    <a:lnTo>
                      <a:pt x="10285" y="0"/>
                    </a:lnTo>
                    <a:lnTo>
                      <a:pt x="10338" y="0"/>
                    </a:lnTo>
                    <a:lnTo>
                      <a:pt x="11111" y="2021"/>
                    </a:lnTo>
                    <a:lnTo>
                      <a:pt x="10322" y="2021"/>
                    </a:lnTo>
                    <a:lnTo>
                      <a:pt x="9910" y="812"/>
                    </a:lnTo>
                    <a:close/>
                    <a:moveTo>
                      <a:pt x="10887" y="2820"/>
                    </a:moveTo>
                    <a:lnTo>
                      <a:pt x="10887" y="2238"/>
                    </a:lnTo>
                    <a:lnTo>
                      <a:pt x="10765" y="2238"/>
                    </a:lnTo>
                    <a:lnTo>
                      <a:pt x="10643" y="2238"/>
                    </a:lnTo>
                    <a:lnTo>
                      <a:pt x="10521" y="2238"/>
                    </a:lnTo>
                    <a:lnTo>
                      <a:pt x="10399" y="2238"/>
                    </a:lnTo>
                    <a:lnTo>
                      <a:pt x="10277" y="2238"/>
                    </a:lnTo>
                    <a:lnTo>
                      <a:pt x="10154" y="2238"/>
                    </a:lnTo>
                    <a:lnTo>
                      <a:pt x="10033" y="2238"/>
                    </a:lnTo>
                    <a:lnTo>
                      <a:pt x="9910" y="2238"/>
                    </a:lnTo>
                    <a:lnTo>
                      <a:pt x="9789" y="2238"/>
                    </a:lnTo>
                    <a:lnTo>
                      <a:pt x="9667" y="2238"/>
                    </a:lnTo>
                    <a:lnTo>
                      <a:pt x="9545" y="2238"/>
                    </a:lnTo>
                    <a:lnTo>
                      <a:pt x="9423" y="2238"/>
                    </a:lnTo>
                    <a:lnTo>
                      <a:pt x="9300" y="2238"/>
                    </a:lnTo>
                    <a:lnTo>
                      <a:pt x="9179" y="2238"/>
                    </a:lnTo>
                    <a:lnTo>
                      <a:pt x="9056" y="2238"/>
                    </a:lnTo>
                    <a:lnTo>
                      <a:pt x="8935" y="2238"/>
                    </a:lnTo>
                    <a:lnTo>
                      <a:pt x="8935" y="2820"/>
                    </a:lnTo>
                    <a:lnTo>
                      <a:pt x="9507" y="2820"/>
                    </a:lnTo>
                    <a:lnTo>
                      <a:pt x="9507" y="4259"/>
                    </a:lnTo>
                    <a:lnTo>
                      <a:pt x="10314" y="4259"/>
                    </a:lnTo>
                    <a:lnTo>
                      <a:pt x="10314" y="2820"/>
                    </a:lnTo>
                    <a:lnTo>
                      <a:pt x="10887" y="2820"/>
                    </a:lnTo>
                    <a:close/>
                    <a:moveTo>
                      <a:pt x="11894" y="3050"/>
                    </a:moveTo>
                    <a:lnTo>
                      <a:pt x="11482" y="4259"/>
                    </a:lnTo>
                    <a:lnTo>
                      <a:pt x="10693" y="4259"/>
                    </a:lnTo>
                    <a:lnTo>
                      <a:pt x="11467" y="2238"/>
                    </a:lnTo>
                    <a:lnTo>
                      <a:pt x="11520" y="2238"/>
                    </a:lnTo>
                    <a:lnTo>
                      <a:pt x="11574" y="2238"/>
                    </a:lnTo>
                    <a:lnTo>
                      <a:pt x="11627" y="2238"/>
                    </a:lnTo>
                    <a:lnTo>
                      <a:pt x="11680" y="2238"/>
                    </a:lnTo>
                    <a:lnTo>
                      <a:pt x="11734" y="2238"/>
                    </a:lnTo>
                    <a:lnTo>
                      <a:pt x="11787" y="2238"/>
                    </a:lnTo>
                    <a:lnTo>
                      <a:pt x="11840" y="2238"/>
                    </a:lnTo>
                    <a:lnTo>
                      <a:pt x="11894" y="2238"/>
                    </a:lnTo>
                    <a:lnTo>
                      <a:pt x="11947" y="2238"/>
                    </a:lnTo>
                    <a:lnTo>
                      <a:pt x="12000" y="2238"/>
                    </a:lnTo>
                    <a:lnTo>
                      <a:pt x="12054" y="2238"/>
                    </a:lnTo>
                    <a:lnTo>
                      <a:pt x="12107" y="2238"/>
                    </a:lnTo>
                    <a:lnTo>
                      <a:pt x="12160" y="2238"/>
                    </a:lnTo>
                    <a:lnTo>
                      <a:pt x="12214" y="2238"/>
                    </a:lnTo>
                    <a:lnTo>
                      <a:pt x="12268" y="2238"/>
                    </a:lnTo>
                    <a:lnTo>
                      <a:pt x="12321" y="2238"/>
                    </a:lnTo>
                    <a:lnTo>
                      <a:pt x="13094" y="4259"/>
                    </a:lnTo>
                    <a:lnTo>
                      <a:pt x="12305" y="4259"/>
                    </a:lnTo>
                    <a:lnTo>
                      <a:pt x="11894" y="3050"/>
                    </a:lnTo>
                    <a:close/>
                    <a:moveTo>
                      <a:pt x="12870" y="582"/>
                    </a:moveTo>
                    <a:lnTo>
                      <a:pt x="12870" y="0"/>
                    </a:lnTo>
                    <a:lnTo>
                      <a:pt x="12749" y="0"/>
                    </a:lnTo>
                    <a:lnTo>
                      <a:pt x="12626" y="0"/>
                    </a:lnTo>
                    <a:lnTo>
                      <a:pt x="12505" y="0"/>
                    </a:lnTo>
                    <a:lnTo>
                      <a:pt x="12382" y="0"/>
                    </a:lnTo>
                    <a:lnTo>
                      <a:pt x="12260" y="0"/>
                    </a:lnTo>
                    <a:lnTo>
                      <a:pt x="12139" y="0"/>
                    </a:lnTo>
                    <a:lnTo>
                      <a:pt x="12016" y="0"/>
                    </a:lnTo>
                    <a:lnTo>
                      <a:pt x="11895" y="0"/>
                    </a:lnTo>
                    <a:lnTo>
                      <a:pt x="11772" y="0"/>
                    </a:lnTo>
                    <a:lnTo>
                      <a:pt x="11651" y="0"/>
                    </a:lnTo>
                    <a:lnTo>
                      <a:pt x="11528" y="0"/>
                    </a:lnTo>
                    <a:lnTo>
                      <a:pt x="11406" y="0"/>
                    </a:lnTo>
                    <a:lnTo>
                      <a:pt x="11284" y="0"/>
                    </a:lnTo>
                    <a:lnTo>
                      <a:pt x="11162" y="0"/>
                    </a:lnTo>
                    <a:lnTo>
                      <a:pt x="11040" y="0"/>
                    </a:lnTo>
                    <a:lnTo>
                      <a:pt x="10918" y="0"/>
                    </a:lnTo>
                    <a:lnTo>
                      <a:pt x="10918" y="582"/>
                    </a:lnTo>
                    <a:lnTo>
                      <a:pt x="11491" y="582"/>
                    </a:lnTo>
                    <a:lnTo>
                      <a:pt x="11491" y="2021"/>
                    </a:lnTo>
                    <a:lnTo>
                      <a:pt x="12298" y="2021"/>
                    </a:lnTo>
                    <a:lnTo>
                      <a:pt x="12298" y="582"/>
                    </a:lnTo>
                    <a:lnTo>
                      <a:pt x="12870" y="582"/>
                    </a:lnTo>
                    <a:close/>
                    <a:moveTo>
                      <a:pt x="13877" y="812"/>
                    </a:moveTo>
                    <a:lnTo>
                      <a:pt x="13465" y="2021"/>
                    </a:lnTo>
                    <a:lnTo>
                      <a:pt x="12676" y="2021"/>
                    </a:lnTo>
                    <a:lnTo>
                      <a:pt x="13450" y="0"/>
                    </a:lnTo>
                    <a:lnTo>
                      <a:pt x="13504" y="0"/>
                    </a:lnTo>
                    <a:lnTo>
                      <a:pt x="13557" y="0"/>
                    </a:lnTo>
                    <a:lnTo>
                      <a:pt x="13610" y="0"/>
                    </a:lnTo>
                    <a:lnTo>
                      <a:pt x="13664" y="0"/>
                    </a:lnTo>
                    <a:lnTo>
                      <a:pt x="13717" y="0"/>
                    </a:lnTo>
                    <a:lnTo>
                      <a:pt x="13770" y="0"/>
                    </a:lnTo>
                    <a:lnTo>
                      <a:pt x="13824" y="0"/>
                    </a:lnTo>
                    <a:lnTo>
                      <a:pt x="13877" y="0"/>
                    </a:lnTo>
                    <a:lnTo>
                      <a:pt x="13930" y="0"/>
                    </a:lnTo>
                    <a:lnTo>
                      <a:pt x="13984" y="0"/>
                    </a:lnTo>
                    <a:lnTo>
                      <a:pt x="14037" y="0"/>
                    </a:lnTo>
                    <a:lnTo>
                      <a:pt x="14091" y="0"/>
                    </a:lnTo>
                    <a:lnTo>
                      <a:pt x="14145" y="0"/>
                    </a:lnTo>
                    <a:lnTo>
                      <a:pt x="14198" y="0"/>
                    </a:lnTo>
                    <a:lnTo>
                      <a:pt x="14251" y="0"/>
                    </a:lnTo>
                    <a:lnTo>
                      <a:pt x="14305" y="0"/>
                    </a:lnTo>
                    <a:lnTo>
                      <a:pt x="15078" y="2021"/>
                    </a:lnTo>
                    <a:lnTo>
                      <a:pt x="14289" y="2021"/>
                    </a:lnTo>
                    <a:lnTo>
                      <a:pt x="13877" y="812"/>
                    </a:lnTo>
                    <a:close/>
                    <a:moveTo>
                      <a:pt x="14854" y="2820"/>
                    </a:moveTo>
                    <a:lnTo>
                      <a:pt x="14854" y="2238"/>
                    </a:lnTo>
                    <a:lnTo>
                      <a:pt x="14732" y="2238"/>
                    </a:lnTo>
                    <a:lnTo>
                      <a:pt x="14610" y="2238"/>
                    </a:lnTo>
                    <a:lnTo>
                      <a:pt x="14488" y="2238"/>
                    </a:lnTo>
                    <a:lnTo>
                      <a:pt x="14365" y="2238"/>
                    </a:lnTo>
                    <a:lnTo>
                      <a:pt x="14244" y="2238"/>
                    </a:lnTo>
                    <a:lnTo>
                      <a:pt x="14121" y="2238"/>
                    </a:lnTo>
                    <a:lnTo>
                      <a:pt x="14000" y="2238"/>
                    </a:lnTo>
                    <a:lnTo>
                      <a:pt x="13877" y="2238"/>
                    </a:lnTo>
                    <a:lnTo>
                      <a:pt x="13755" y="2238"/>
                    </a:lnTo>
                    <a:lnTo>
                      <a:pt x="13633" y="2238"/>
                    </a:lnTo>
                    <a:lnTo>
                      <a:pt x="13511" y="2238"/>
                    </a:lnTo>
                    <a:lnTo>
                      <a:pt x="13389" y="2238"/>
                    </a:lnTo>
                    <a:lnTo>
                      <a:pt x="13267" y="2238"/>
                    </a:lnTo>
                    <a:lnTo>
                      <a:pt x="13144" y="2238"/>
                    </a:lnTo>
                    <a:lnTo>
                      <a:pt x="13023" y="2238"/>
                    </a:lnTo>
                    <a:lnTo>
                      <a:pt x="12901" y="2238"/>
                    </a:lnTo>
                    <a:lnTo>
                      <a:pt x="12901" y="2820"/>
                    </a:lnTo>
                    <a:lnTo>
                      <a:pt x="13474" y="2820"/>
                    </a:lnTo>
                    <a:lnTo>
                      <a:pt x="13474" y="4259"/>
                    </a:lnTo>
                    <a:lnTo>
                      <a:pt x="14281" y="4259"/>
                    </a:lnTo>
                    <a:lnTo>
                      <a:pt x="14281" y="2820"/>
                    </a:lnTo>
                    <a:lnTo>
                      <a:pt x="14854" y="2820"/>
                    </a:lnTo>
                    <a:close/>
                    <a:moveTo>
                      <a:pt x="16837" y="582"/>
                    </a:moveTo>
                    <a:lnTo>
                      <a:pt x="16837" y="0"/>
                    </a:lnTo>
                    <a:lnTo>
                      <a:pt x="16714" y="0"/>
                    </a:lnTo>
                    <a:lnTo>
                      <a:pt x="16593" y="0"/>
                    </a:lnTo>
                    <a:lnTo>
                      <a:pt x="16470" y="0"/>
                    </a:lnTo>
                    <a:lnTo>
                      <a:pt x="16349" y="0"/>
                    </a:lnTo>
                    <a:lnTo>
                      <a:pt x="16226" y="0"/>
                    </a:lnTo>
                    <a:lnTo>
                      <a:pt x="16105" y="0"/>
                    </a:lnTo>
                    <a:lnTo>
                      <a:pt x="15982" y="0"/>
                    </a:lnTo>
                    <a:lnTo>
                      <a:pt x="15860" y="0"/>
                    </a:lnTo>
                    <a:lnTo>
                      <a:pt x="15739" y="0"/>
                    </a:lnTo>
                    <a:lnTo>
                      <a:pt x="15616" y="0"/>
                    </a:lnTo>
                    <a:lnTo>
                      <a:pt x="15495" y="0"/>
                    </a:lnTo>
                    <a:lnTo>
                      <a:pt x="15372" y="0"/>
                    </a:lnTo>
                    <a:lnTo>
                      <a:pt x="15250" y="0"/>
                    </a:lnTo>
                    <a:lnTo>
                      <a:pt x="15128" y="0"/>
                    </a:lnTo>
                    <a:lnTo>
                      <a:pt x="15006" y="0"/>
                    </a:lnTo>
                    <a:lnTo>
                      <a:pt x="14884" y="0"/>
                    </a:lnTo>
                    <a:lnTo>
                      <a:pt x="14884" y="582"/>
                    </a:lnTo>
                    <a:lnTo>
                      <a:pt x="15456" y="582"/>
                    </a:lnTo>
                    <a:lnTo>
                      <a:pt x="15456" y="2021"/>
                    </a:lnTo>
                    <a:lnTo>
                      <a:pt x="16264" y="2021"/>
                    </a:lnTo>
                    <a:lnTo>
                      <a:pt x="16264" y="582"/>
                    </a:lnTo>
                    <a:lnTo>
                      <a:pt x="16837" y="582"/>
                    </a:lnTo>
                    <a:close/>
                  </a:path>
                </a:pathLst>
              </a:custGeom>
              <a:solidFill>
                <a:srgbClr val="6DB7E7"/>
              </a:solidFill>
              <a:ln w="9525">
                <a:noFill/>
                <a:round/>
                <a:headEnd/>
                <a:tailEnd/>
              </a:ln>
            </p:spPr>
            <p:txBody>
              <a:bodyPr/>
              <a:lstStyle/>
              <a:p>
                <a:endParaRPr lang="en-GB" dirty="0"/>
              </a:p>
            </p:txBody>
          </p:sp>
        </p:grpSp>
      </p:grpSp>
      <p:sp>
        <p:nvSpPr>
          <p:cNvPr id="2051" name="Title Placeholder 1"/>
          <p:cNvSpPr>
            <a:spLocks noGrp="1"/>
          </p:cNvSpPr>
          <p:nvPr>
            <p:ph type="title"/>
          </p:nvPr>
        </p:nvSpPr>
        <p:spPr bwMode="auto">
          <a:xfrm>
            <a:off x="328613" y="3538538"/>
            <a:ext cx="5880100" cy="517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GB" smtClean="0"/>
          </a:p>
        </p:txBody>
      </p:sp>
      <p:sp>
        <p:nvSpPr>
          <p:cNvPr id="2052" name="Text Placeholder 21"/>
          <p:cNvSpPr>
            <a:spLocks noGrp="1"/>
          </p:cNvSpPr>
          <p:nvPr>
            <p:ph type="body" idx="1"/>
          </p:nvPr>
        </p:nvSpPr>
        <p:spPr bwMode="auto">
          <a:xfrm>
            <a:off x="328613" y="4105275"/>
            <a:ext cx="5889625" cy="369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3939" r:id="rId1"/>
  </p:sldLayoutIdLst>
  <p:txStyles>
    <p:titleStyle>
      <a:lvl1pPr algn="l" rtl="0" eaLnBrk="0" fontAlgn="base" hangingPunct="0">
        <a:lnSpc>
          <a:spcPct val="115000"/>
        </a:lnSpc>
        <a:spcBef>
          <a:spcPct val="0"/>
        </a:spcBef>
        <a:spcAft>
          <a:spcPct val="0"/>
        </a:spcAft>
        <a:defRPr lang="en-GB" sz="2400" b="1" kern="1200" dirty="0">
          <a:solidFill>
            <a:schemeClr val="bg1"/>
          </a:solidFill>
          <a:latin typeface="Myriad Pro" pitchFamily="34" charset="0"/>
          <a:ea typeface="+mj-ea"/>
          <a:cs typeface="+mj-cs"/>
        </a:defRPr>
      </a:lvl1pPr>
      <a:lvl2pPr algn="l" rtl="0" eaLnBrk="0" fontAlgn="base" hangingPunct="0">
        <a:lnSpc>
          <a:spcPct val="115000"/>
        </a:lnSpc>
        <a:spcBef>
          <a:spcPct val="0"/>
        </a:spcBef>
        <a:spcAft>
          <a:spcPct val="0"/>
        </a:spcAft>
        <a:defRPr sz="2400" b="1">
          <a:solidFill>
            <a:schemeClr val="bg1"/>
          </a:solidFill>
          <a:latin typeface="Myriad Pro"/>
        </a:defRPr>
      </a:lvl2pPr>
      <a:lvl3pPr algn="l" rtl="0" eaLnBrk="0" fontAlgn="base" hangingPunct="0">
        <a:lnSpc>
          <a:spcPct val="115000"/>
        </a:lnSpc>
        <a:spcBef>
          <a:spcPct val="0"/>
        </a:spcBef>
        <a:spcAft>
          <a:spcPct val="0"/>
        </a:spcAft>
        <a:defRPr sz="2400" b="1">
          <a:solidFill>
            <a:schemeClr val="bg1"/>
          </a:solidFill>
          <a:latin typeface="Myriad Pro"/>
        </a:defRPr>
      </a:lvl3pPr>
      <a:lvl4pPr algn="l" rtl="0" eaLnBrk="0" fontAlgn="base" hangingPunct="0">
        <a:lnSpc>
          <a:spcPct val="115000"/>
        </a:lnSpc>
        <a:spcBef>
          <a:spcPct val="0"/>
        </a:spcBef>
        <a:spcAft>
          <a:spcPct val="0"/>
        </a:spcAft>
        <a:defRPr sz="2400" b="1">
          <a:solidFill>
            <a:schemeClr val="bg1"/>
          </a:solidFill>
          <a:latin typeface="Myriad Pro"/>
        </a:defRPr>
      </a:lvl4pPr>
      <a:lvl5pPr algn="l" rtl="0" eaLnBrk="0" fontAlgn="base" hangingPunct="0">
        <a:lnSpc>
          <a:spcPct val="115000"/>
        </a:lnSpc>
        <a:spcBef>
          <a:spcPct val="0"/>
        </a:spcBef>
        <a:spcAft>
          <a:spcPct val="0"/>
        </a:spcAft>
        <a:defRPr sz="2400" b="1">
          <a:solidFill>
            <a:schemeClr val="bg1"/>
          </a:solidFill>
          <a:latin typeface="Myriad Pro"/>
        </a:defRPr>
      </a:lvl5pPr>
      <a:lvl6pPr marL="457200" algn="l" rtl="0" eaLnBrk="0" fontAlgn="base" hangingPunct="0">
        <a:lnSpc>
          <a:spcPct val="115000"/>
        </a:lnSpc>
        <a:spcBef>
          <a:spcPct val="0"/>
        </a:spcBef>
        <a:spcAft>
          <a:spcPct val="0"/>
        </a:spcAft>
        <a:defRPr sz="2400" b="1">
          <a:solidFill>
            <a:schemeClr val="bg1"/>
          </a:solidFill>
          <a:latin typeface="Myriad Pro"/>
        </a:defRPr>
      </a:lvl6pPr>
      <a:lvl7pPr marL="914400" algn="l" rtl="0" eaLnBrk="0" fontAlgn="base" hangingPunct="0">
        <a:lnSpc>
          <a:spcPct val="115000"/>
        </a:lnSpc>
        <a:spcBef>
          <a:spcPct val="0"/>
        </a:spcBef>
        <a:spcAft>
          <a:spcPct val="0"/>
        </a:spcAft>
        <a:defRPr sz="2400" b="1">
          <a:solidFill>
            <a:schemeClr val="bg1"/>
          </a:solidFill>
          <a:latin typeface="Myriad Pro"/>
        </a:defRPr>
      </a:lvl7pPr>
      <a:lvl8pPr marL="1371600" algn="l" rtl="0" eaLnBrk="0" fontAlgn="base" hangingPunct="0">
        <a:lnSpc>
          <a:spcPct val="115000"/>
        </a:lnSpc>
        <a:spcBef>
          <a:spcPct val="0"/>
        </a:spcBef>
        <a:spcAft>
          <a:spcPct val="0"/>
        </a:spcAft>
        <a:defRPr sz="2400" b="1">
          <a:solidFill>
            <a:schemeClr val="bg1"/>
          </a:solidFill>
          <a:latin typeface="Myriad Pro"/>
        </a:defRPr>
      </a:lvl8pPr>
      <a:lvl9pPr marL="1828800" algn="l" rtl="0" eaLnBrk="0" fontAlgn="base" hangingPunct="0">
        <a:lnSpc>
          <a:spcPct val="115000"/>
        </a:lnSpc>
        <a:spcBef>
          <a:spcPct val="0"/>
        </a:spcBef>
        <a:spcAft>
          <a:spcPct val="0"/>
        </a:spcAft>
        <a:defRPr sz="2400" b="1">
          <a:solidFill>
            <a:schemeClr val="bg1"/>
          </a:solidFill>
          <a:latin typeface="Myriad Pro"/>
        </a:defRPr>
      </a:lvl9pPr>
    </p:titleStyle>
    <p:bodyStyle>
      <a:lvl1pPr marL="342900" indent="-342900" algn="l" rtl="0" eaLnBrk="0" fontAlgn="base" hangingPunct="0">
        <a:spcBef>
          <a:spcPct val="20000"/>
        </a:spcBef>
        <a:spcAft>
          <a:spcPct val="0"/>
        </a:spcAft>
        <a:buFont typeface="Arial" charset="0"/>
        <a:defRPr kern="1200">
          <a:solidFill>
            <a:schemeClr val="bg1"/>
          </a:solidFill>
          <a:latin typeface="Myriad Pro"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yriad Pro"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yriad Pro"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yriad Pro"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9"/>
          <p:cNvGrpSpPr>
            <a:grpSpLocks/>
          </p:cNvGrpSpPr>
          <p:nvPr/>
        </p:nvGrpSpPr>
        <p:grpSpPr bwMode="auto">
          <a:xfrm>
            <a:off x="-1588" y="0"/>
            <a:ext cx="9145588" cy="6708775"/>
            <a:chOff x="-2381" y="0"/>
            <a:chExt cx="9146381" cy="6708775"/>
          </a:xfrm>
        </p:grpSpPr>
        <p:grpSp>
          <p:nvGrpSpPr>
            <p:cNvPr id="4103" name="Group 18"/>
            <p:cNvGrpSpPr>
              <a:grpSpLocks noChangeAspect="1"/>
            </p:cNvGrpSpPr>
            <p:nvPr userDrawn="1"/>
          </p:nvGrpSpPr>
          <p:grpSpPr bwMode="auto">
            <a:xfrm>
              <a:off x="430213" y="6427788"/>
              <a:ext cx="2422525" cy="280987"/>
              <a:chOff x="271" y="4049"/>
              <a:chExt cx="1526" cy="177"/>
            </a:xfrm>
          </p:grpSpPr>
          <p:sp>
            <p:nvSpPr>
              <p:cNvPr id="4113" name="AutoShape 17"/>
              <p:cNvSpPr>
                <a:spLocks noChangeAspect="1" noChangeArrowheads="1" noTextEdit="1"/>
              </p:cNvSpPr>
              <p:nvPr userDrawn="1"/>
            </p:nvSpPr>
            <p:spPr bwMode="auto">
              <a:xfrm>
                <a:off x="271" y="4049"/>
                <a:ext cx="1526" cy="177"/>
              </a:xfrm>
              <a:prstGeom prst="rect">
                <a:avLst/>
              </a:prstGeom>
              <a:noFill/>
              <a:ln w="9525">
                <a:noFill/>
                <a:miter lim="800000"/>
                <a:headEnd/>
                <a:tailEnd/>
              </a:ln>
            </p:spPr>
            <p:txBody>
              <a:bodyPr/>
              <a:lstStyle/>
              <a:p>
                <a:endParaRPr lang="en-GB" dirty="0"/>
              </a:p>
            </p:txBody>
          </p:sp>
          <p:sp>
            <p:nvSpPr>
              <p:cNvPr id="4114" name="Freeform 19"/>
              <p:cNvSpPr>
                <a:spLocks noEditPoints="1"/>
              </p:cNvSpPr>
              <p:nvPr userDrawn="1"/>
            </p:nvSpPr>
            <p:spPr bwMode="auto">
              <a:xfrm>
                <a:off x="1099" y="4049"/>
                <a:ext cx="343" cy="60"/>
              </a:xfrm>
              <a:custGeom>
                <a:avLst/>
                <a:gdLst>
                  <a:gd name="T0" fmla="*/ 3591 w 3774"/>
                  <a:gd name="T1" fmla="*/ 653 h 657"/>
                  <a:gd name="T2" fmla="*/ 3707 w 3774"/>
                  <a:gd name="T3" fmla="*/ 606 h 657"/>
                  <a:gd name="T4" fmla="*/ 3774 w 3774"/>
                  <a:gd name="T5" fmla="*/ 465 h 657"/>
                  <a:gd name="T6" fmla="*/ 3699 w 3774"/>
                  <a:gd name="T7" fmla="*/ 321 h 657"/>
                  <a:gd name="T8" fmla="*/ 3518 w 3774"/>
                  <a:gd name="T9" fmla="*/ 230 h 657"/>
                  <a:gd name="T10" fmla="*/ 3492 w 3774"/>
                  <a:gd name="T11" fmla="*/ 151 h 657"/>
                  <a:gd name="T12" fmla="*/ 3567 w 3774"/>
                  <a:gd name="T13" fmla="*/ 97 h 657"/>
                  <a:gd name="T14" fmla="*/ 3749 w 3774"/>
                  <a:gd name="T15" fmla="*/ 32 h 657"/>
                  <a:gd name="T16" fmla="*/ 3524 w 3774"/>
                  <a:gd name="T17" fmla="*/ 8 h 657"/>
                  <a:gd name="T18" fmla="*/ 3377 w 3774"/>
                  <a:gd name="T19" fmla="*/ 146 h 657"/>
                  <a:gd name="T20" fmla="*/ 3431 w 3774"/>
                  <a:gd name="T21" fmla="*/ 306 h 657"/>
                  <a:gd name="T22" fmla="*/ 3614 w 3774"/>
                  <a:gd name="T23" fmla="*/ 402 h 657"/>
                  <a:gd name="T24" fmla="*/ 3656 w 3774"/>
                  <a:gd name="T25" fmla="*/ 483 h 657"/>
                  <a:gd name="T26" fmla="*/ 3591 w 3774"/>
                  <a:gd name="T27" fmla="*/ 554 h 657"/>
                  <a:gd name="T28" fmla="*/ 3403 w 3774"/>
                  <a:gd name="T29" fmla="*/ 527 h 657"/>
                  <a:gd name="T30" fmla="*/ 3288 w 3774"/>
                  <a:gd name="T31" fmla="*/ 551 h 657"/>
                  <a:gd name="T32" fmla="*/ 2697 w 3774"/>
                  <a:gd name="T33" fmla="*/ 558 h 657"/>
                  <a:gd name="T34" fmla="*/ 2558 w 3774"/>
                  <a:gd name="T35" fmla="*/ 539 h 657"/>
                  <a:gd name="T36" fmla="*/ 2475 w 3774"/>
                  <a:gd name="T37" fmla="*/ 464 h 657"/>
                  <a:gd name="T38" fmla="*/ 2444 w 3774"/>
                  <a:gd name="T39" fmla="*/ 289 h 657"/>
                  <a:gd name="T40" fmla="*/ 2490 w 3774"/>
                  <a:gd name="T41" fmla="*/ 172 h 657"/>
                  <a:gd name="T42" fmla="*/ 2596 w 3774"/>
                  <a:gd name="T43" fmla="*/ 104 h 657"/>
                  <a:gd name="T44" fmla="*/ 2788 w 3774"/>
                  <a:gd name="T45" fmla="*/ 121 h 657"/>
                  <a:gd name="T46" fmla="*/ 2624 w 3774"/>
                  <a:gd name="T47" fmla="*/ 2 h 657"/>
                  <a:gd name="T48" fmla="*/ 2454 w 3774"/>
                  <a:gd name="T49" fmla="*/ 60 h 657"/>
                  <a:gd name="T50" fmla="*/ 2345 w 3774"/>
                  <a:gd name="T51" fmla="*/ 195 h 657"/>
                  <a:gd name="T52" fmla="*/ 2323 w 3774"/>
                  <a:gd name="T53" fmla="*/ 389 h 657"/>
                  <a:gd name="T54" fmla="*/ 2386 w 3774"/>
                  <a:gd name="T55" fmla="*/ 548 h 657"/>
                  <a:gd name="T56" fmla="*/ 2524 w 3774"/>
                  <a:gd name="T57" fmla="*/ 638 h 657"/>
                  <a:gd name="T58" fmla="*/ 2745 w 3774"/>
                  <a:gd name="T59" fmla="*/ 648 h 657"/>
                  <a:gd name="T60" fmla="*/ 1816 w 3774"/>
                  <a:gd name="T61" fmla="*/ 647 h 657"/>
                  <a:gd name="T62" fmla="*/ 1756 w 3774"/>
                  <a:gd name="T63" fmla="*/ 531 h 657"/>
                  <a:gd name="T64" fmla="*/ 1480 w 3774"/>
                  <a:gd name="T65" fmla="*/ 11 h 657"/>
                  <a:gd name="T66" fmla="*/ 1237 w 3774"/>
                  <a:gd name="T67" fmla="*/ 99 h 657"/>
                  <a:gd name="T68" fmla="*/ 1311 w 3774"/>
                  <a:gd name="T69" fmla="*/ 183 h 657"/>
                  <a:gd name="T70" fmla="*/ 1259 w 3774"/>
                  <a:gd name="T71" fmla="*/ 284 h 657"/>
                  <a:gd name="T72" fmla="*/ 1116 w 3774"/>
                  <a:gd name="T73" fmla="*/ 384 h 657"/>
                  <a:gd name="T74" fmla="*/ 1262 w 3774"/>
                  <a:gd name="T75" fmla="*/ 425 h 657"/>
                  <a:gd name="T76" fmla="*/ 1327 w 3774"/>
                  <a:gd name="T77" fmla="*/ 637 h 657"/>
                  <a:gd name="T78" fmla="*/ 1394 w 3774"/>
                  <a:gd name="T79" fmla="*/ 447 h 657"/>
                  <a:gd name="T80" fmla="*/ 1312 w 3774"/>
                  <a:gd name="T81" fmla="*/ 345 h 657"/>
                  <a:gd name="T82" fmla="*/ 1406 w 3774"/>
                  <a:gd name="T83" fmla="*/ 265 h 657"/>
                  <a:gd name="T84" fmla="*/ 1404 w 3774"/>
                  <a:gd name="T85" fmla="*/ 96 h 657"/>
                  <a:gd name="T86" fmla="*/ 1292 w 3774"/>
                  <a:gd name="T87" fmla="*/ 18 h 657"/>
                  <a:gd name="T88" fmla="*/ 1018 w 3774"/>
                  <a:gd name="T89" fmla="*/ 16 h 657"/>
                  <a:gd name="T90" fmla="*/ 900 w 3774"/>
                  <a:gd name="T91" fmla="*/ 551 h 657"/>
                  <a:gd name="T92" fmla="*/ 121 w 3774"/>
                  <a:gd name="T93" fmla="*/ 653 h 657"/>
                  <a:gd name="T94" fmla="*/ 310 w 3774"/>
                  <a:gd name="T95" fmla="*/ 629 h 657"/>
                  <a:gd name="T96" fmla="*/ 397 w 3774"/>
                  <a:gd name="T97" fmla="*/ 539 h 657"/>
                  <a:gd name="T98" fmla="*/ 382 w 3774"/>
                  <a:gd name="T99" fmla="*/ 364 h 657"/>
                  <a:gd name="T100" fmla="*/ 195 w 3774"/>
                  <a:gd name="T101" fmla="*/ 253 h 657"/>
                  <a:gd name="T102" fmla="*/ 128 w 3774"/>
                  <a:gd name="T103" fmla="*/ 182 h 657"/>
                  <a:gd name="T104" fmla="*/ 167 w 3774"/>
                  <a:gd name="T105" fmla="*/ 110 h 657"/>
                  <a:gd name="T106" fmla="*/ 326 w 3774"/>
                  <a:gd name="T107" fmla="*/ 111 h 657"/>
                  <a:gd name="T108" fmla="*/ 260 w 3774"/>
                  <a:gd name="T109" fmla="*/ 1 h 657"/>
                  <a:gd name="T110" fmla="*/ 46 w 3774"/>
                  <a:gd name="T111" fmla="*/ 79 h 657"/>
                  <a:gd name="T112" fmla="*/ 31 w 3774"/>
                  <a:gd name="T113" fmla="*/ 260 h 657"/>
                  <a:gd name="T114" fmla="*/ 183 w 3774"/>
                  <a:gd name="T115" fmla="*/ 368 h 657"/>
                  <a:gd name="T116" fmla="*/ 291 w 3774"/>
                  <a:gd name="T117" fmla="*/ 448 h 657"/>
                  <a:gd name="T118" fmla="*/ 266 w 3774"/>
                  <a:gd name="T119" fmla="*/ 537 h 657"/>
                  <a:gd name="T120" fmla="*/ 115 w 3774"/>
                  <a:gd name="T121" fmla="*/ 554 h 6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74" h="657">
                    <a:moveTo>
                      <a:pt x="3363" y="616"/>
                    </a:moveTo>
                    <a:lnTo>
                      <a:pt x="3377" y="625"/>
                    </a:lnTo>
                    <a:lnTo>
                      <a:pt x="3394" y="631"/>
                    </a:lnTo>
                    <a:lnTo>
                      <a:pt x="3414" y="637"/>
                    </a:lnTo>
                    <a:lnTo>
                      <a:pt x="3436" y="645"/>
                    </a:lnTo>
                    <a:lnTo>
                      <a:pt x="3458" y="650"/>
                    </a:lnTo>
                    <a:lnTo>
                      <a:pt x="3484" y="653"/>
                    </a:lnTo>
                    <a:lnTo>
                      <a:pt x="3509" y="656"/>
                    </a:lnTo>
                    <a:lnTo>
                      <a:pt x="3534" y="657"/>
                    </a:lnTo>
                    <a:lnTo>
                      <a:pt x="3562" y="656"/>
                    </a:lnTo>
                    <a:lnTo>
                      <a:pt x="3591" y="653"/>
                    </a:lnTo>
                    <a:lnTo>
                      <a:pt x="3604" y="651"/>
                    </a:lnTo>
                    <a:lnTo>
                      <a:pt x="3616" y="648"/>
                    </a:lnTo>
                    <a:lnTo>
                      <a:pt x="3628" y="645"/>
                    </a:lnTo>
                    <a:lnTo>
                      <a:pt x="3639" y="641"/>
                    </a:lnTo>
                    <a:lnTo>
                      <a:pt x="3650" y="636"/>
                    </a:lnTo>
                    <a:lnTo>
                      <a:pt x="3662" y="632"/>
                    </a:lnTo>
                    <a:lnTo>
                      <a:pt x="3670" y="629"/>
                    </a:lnTo>
                    <a:lnTo>
                      <a:pt x="3682" y="624"/>
                    </a:lnTo>
                    <a:lnTo>
                      <a:pt x="3689" y="618"/>
                    </a:lnTo>
                    <a:lnTo>
                      <a:pt x="3700" y="612"/>
                    </a:lnTo>
                    <a:lnTo>
                      <a:pt x="3707" y="606"/>
                    </a:lnTo>
                    <a:lnTo>
                      <a:pt x="3714" y="598"/>
                    </a:lnTo>
                    <a:lnTo>
                      <a:pt x="3721" y="593"/>
                    </a:lnTo>
                    <a:lnTo>
                      <a:pt x="3729" y="586"/>
                    </a:lnTo>
                    <a:lnTo>
                      <a:pt x="3736" y="578"/>
                    </a:lnTo>
                    <a:lnTo>
                      <a:pt x="3741" y="571"/>
                    </a:lnTo>
                    <a:lnTo>
                      <a:pt x="3751" y="555"/>
                    </a:lnTo>
                    <a:lnTo>
                      <a:pt x="3758" y="539"/>
                    </a:lnTo>
                    <a:lnTo>
                      <a:pt x="3765" y="521"/>
                    </a:lnTo>
                    <a:lnTo>
                      <a:pt x="3770" y="503"/>
                    </a:lnTo>
                    <a:lnTo>
                      <a:pt x="3774" y="484"/>
                    </a:lnTo>
                    <a:lnTo>
                      <a:pt x="3774" y="465"/>
                    </a:lnTo>
                    <a:lnTo>
                      <a:pt x="3774" y="448"/>
                    </a:lnTo>
                    <a:lnTo>
                      <a:pt x="3771" y="433"/>
                    </a:lnTo>
                    <a:lnTo>
                      <a:pt x="3768" y="417"/>
                    </a:lnTo>
                    <a:lnTo>
                      <a:pt x="3764" y="403"/>
                    </a:lnTo>
                    <a:lnTo>
                      <a:pt x="3758" y="389"/>
                    </a:lnTo>
                    <a:lnTo>
                      <a:pt x="3751" y="377"/>
                    </a:lnTo>
                    <a:lnTo>
                      <a:pt x="3743" y="364"/>
                    </a:lnTo>
                    <a:lnTo>
                      <a:pt x="3733" y="352"/>
                    </a:lnTo>
                    <a:lnTo>
                      <a:pt x="3723" y="341"/>
                    </a:lnTo>
                    <a:lnTo>
                      <a:pt x="3711" y="330"/>
                    </a:lnTo>
                    <a:lnTo>
                      <a:pt x="3699" y="321"/>
                    </a:lnTo>
                    <a:lnTo>
                      <a:pt x="3682" y="310"/>
                    </a:lnTo>
                    <a:lnTo>
                      <a:pt x="3667" y="302"/>
                    </a:lnTo>
                    <a:lnTo>
                      <a:pt x="3649" y="293"/>
                    </a:lnTo>
                    <a:lnTo>
                      <a:pt x="3630" y="285"/>
                    </a:lnTo>
                    <a:lnTo>
                      <a:pt x="3610" y="276"/>
                    </a:lnTo>
                    <a:lnTo>
                      <a:pt x="3581" y="265"/>
                    </a:lnTo>
                    <a:lnTo>
                      <a:pt x="3556" y="253"/>
                    </a:lnTo>
                    <a:lnTo>
                      <a:pt x="3545" y="248"/>
                    </a:lnTo>
                    <a:lnTo>
                      <a:pt x="3535" y="242"/>
                    </a:lnTo>
                    <a:lnTo>
                      <a:pt x="3526" y="235"/>
                    </a:lnTo>
                    <a:lnTo>
                      <a:pt x="3518" y="230"/>
                    </a:lnTo>
                    <a:lnTo>
                      <a:pt x="3512" y="225"/>
                    </a:lnTo>
                    <a:lnTo>
                      <a:pt x="3506" y="218"/>
                    </a:lnTo>
                    <a:lnTo>
                      <a:pt x="3500" y="211"/>
                    </a:lnTo>
                    <a:lnTo>
                      <a:pt x="3496" y="205"/>
                    </a:lnTo>
                    <a:lnTo>
                      <a:pt x="3493" y="196"/>
                    </a:lnTo>
                    <a:lnTo>
                      <a:pt x="3491" y="189"/>
                    </a:lnTo>
                    <a:lnTo>
                      <a:pt x="3490" y="182"/>
                    </a:lnTo>
                    <a:lnTo>
                      <a:pt x="3490" y="172"/>
                    </a:lnTo>
                    <a:lnTo>
                      <a:pt x="3490" y="166"/>
                    </a:lnTo>
                    <a:lnTo>
                      <a:pt x="3491" y="158"/>
                    </a:lnTo>
                    <a:lnTo>
                      <a:pt x="3492" y="151"/>
                    </a:lnTo>
                    <a:lnTo>
                      <a:pt x="3496" y="145"/>
                    </a:lnTo>
                    <a:lnTo>
                      <a:pt x="3498" y="138"/>
                    </a:lnTo>
                    <a:lnTo>
                      <a:pt x="3503" y="132"/>
                    </a:lnTo>
                    <a:lnTo>
                      <a:pt x="3509" y="125"/>
                    </a:lnTo>
                    <a:lnTo>
                      <a:pt x="3515" y="120"/>
                    </a:lnTo>
                    <a:lnTo>
                      <a:pt x="3521" y="115"/>
                    </a:lnTo>
                    <a:lnTo>
                      <a:pt x="3529" y="110"/>
                    </a:lnTo>
                    <a:lnTo>
                      <a:pt x="3537" y="106"/>
                    </a:lnTo>
                    <a:lnTo>
                      <a:pt x="3548" y="102"/>
                    </a:lnTo>
                    <a:lnTo>
                      <a:pt x="3557" y="99"/>
                    </a:lnTo>
                    <a:lnTo>
                      <a:pt x="3567" y="97"/>
                    </a:lnTo>
                    <a:lnTo>
                      <a:pt x="3581" y="96"/>
                    </a:lnTo>
                    <a:lnTo>
                      <a:pt x="3595" y="96"/>
                    </a:lnTo>
                    <a:lnTo>
                      <a:pt x="3616" y="96"/>
                    </a:lnTo>
                    <a:lnTo>
                      <a:pt x="3636" y="98"/>
                    </a:lnTo>
                    <a:lnTo>
                      <a:pt x="3655" y="102"/>
                    </a:lnTo>
                    <a:lnTo>
                      <a:pt x="3670" y="107"/>
                    </a:lnTo>
                    <a:lnTo>
                      <a:pt x="3686" y="111"/>
                    </a:lnTo>
                    <a:lnTo>
                      <a:pt x="3700" y="116"/>
                    </a:lnTo>
                    <a:lnTo>
                      <a:pt x="3711" y="121"/>
                    </a:lnTo>
                    <a:lnTo>
                      <a:pt x="3720" y="125"/>
                    </a:lnTo>
                    <a:lnTo>
                      <a:pt x="3749" y="32"/>
                    </a:lnTo>
                    <a:lnTo>
                      <a:pt x="3736" y="25"/>
                    </a:lnTo>
                    <a:lnTo>
                      <a:pt x="3720" y="20"/>
                    </a:lnTo>
                    <a:lnTo>
                      <a:pt x="3704" y="15"/>
                    </a:lnTo>
                    <a:lnTo>
                      <a:pt x="3686" y="9"/>
                    </a:lnTo>
                    <a:lnTo>
                      <a:pt x="3666" y="6"/>
                    </a:lnTo>
                    <a:lnTo>
                      <a:pt x="3644" y="3"/>
                    </a:lnTo>
                    <a:lnTo>
                      <a:pt x="3622" y="1"/>
                    </a:lnTo>
                    <a:lnTo>
                      <a:pt x="3597" y="0"/>
                    </a:lnTo>
                    <a:lnTo>
                      <a:pt x="3572" y="1"/>
                    </a:lnTo>
                    <a:lnTo>
                      <a:pt x="3548" y="4"/>
                    </a:lnTo>
                    <a:lnTo>
                      <a:pt x="3524" y="8"/>
                    </a:lnTo>
                    <a:lnTo>
                      <a:pt x="3503" y="15"/>
                    </a:lnTo>
                    <a:lnTo>
                      <a:pt x="3484" y="22"/>
                    </a:lnTo>
                    <a:lnTo>
                      <a:pt x="3466" y="31"/>
                    </a:lnTo>
                    <a:lnTo>
                      <a:pt x="3448" y="41"/>
                    </a:lnTo>
                    <a:lnTo>
                      <a:pt x="3433" y="53"/>
                    </a:lnTo>
                    <a:lnTo>
                      <a:pt x="3419" y="65"/>
                    </a:lnTo>
                    <a:lnTo>
                      <a:pt x="3407" y="79"/>
                    </a:lnTo>
                    <a:lnTo>
                      <a:pt x="3398" y="95"/>
                    </a:lnTo>
                    <a:lnTo>
                      <a:pt x="3387" y="111"/>
                    </a:lnTo>
                    <a:lnTo>
                      <a:pt x="3381" y="128"/>
                    </a:lnTo>
                    <a:lnTo>
                      <a:pt x="3377" y="146"/>
                    </a:lnTo>
                    <a:lnTo>
                      <a:pt x="3372" y="163"/>
                    </a:lnTo>
                    <a:lnTo>
                      <a:pt x="3371" y="184"/>
                    </a:lnTo>
                    <a:lnTo>
                      <a:pt x="3372" y="198"/>
                    </a:lnTo>
                    <a:lnTo>
                      <a:pt x="3374" y="216"/>
                    </a:lnTo>
                    <a:lnTo>
                      <a:pt x="3379" y="231"/>
                    </a:lnTo>
                    <a:lnTo>
                      <a:pt x="3384" y="246"/>
                    </a:lnTo>
                    <a:lnTo>
                      <a:pt x="3391" y="260"/>
                    </a:lnTo>
                    <a:lnTo>
                      <a:pt x="3399" y="271"/>
                    </a:lnTo>
                    <a:lnTo>
                      <a:pt x="3409" y="284"/>
                    </a:lnTo>
                    <a:lnTo>
                      <a:pt x="3419" y="295"/>
                    </a:lnTo>
                    <a:lnTo>
                      <a:pt x="3431" y="306"/>
                    </a:lnTo>
                    <a:lnTo>
                      <a:pt x="3443" y="318"/>
                    </a:lnTo>
                    <a:lnTo>
                      <a:pt x="3458" y="327"/>
                    </a:lnTo>
                    <a:lnTo>
                      <a:pt x="3473" y="337"/>
                    </a:lnTo>
                    <a:lnTo>
                      <a:pt x="3490" y="344"/>
                    </a:lnTo>
                    <a:lnTo>
                      <a:pt x="3507" y="354"/>
                    </a:lnTo>
                    <a:lnTo>
                      <a:pt x="3524" y="361"/>
                    </a:lnTo>
                    <a:lnTo>
                      <a:pt x="3544" y="368"/>
                    </a:lnTo>
                    <a:lnTo>
                      <a:pt x="3572" y="379"/>
                    </a:lnTo>
                    <a:lnTo>
                      <a:pt x="3595" y="390"/>
                    </a:lnTo>
                    <a:lnTo>
                      <a:pt x="3605" y="396"/>
                    </a:lnTo>
                    <a:lnTo>
                      <a:pt x="3614" y="402"/>
                    </a:lnTo>
                    <a:lnTo>
                      <a:pt x="3623" y="407"/>
                    </a:lnTo>
                    <a:lnTo>
                      <a:pt x="3630" y="414"/>
                    </a:lnTo>
                    <a:lnTo>
                      <a:pt x="3637" y="419"/>
                    </a:lnTo>
                    <a:lnTo>
                      <a:pt x="3642" y="427"/>
                    </a:lnTo>
                    <a:lnTo>
                      <a:pt x="3645" y="434"/>
                    </a:lnTo>
                    <a:lnTo>
                      <a:pt x="3649" y="441"/>
                    </a:lnTo>
                    <a:lnTo>
                      <a:pt x="3651" y="448"/>
                    </a:lnTo>
                    <a:lnTo>
                      <a:pt x="3655" y="456"/>
                    </a:lnTo>
                    <a:lnTo>
                      <a:pt x="3656" y="465"/>
                    </a:lnTo>
                    <a:lnTo>
                      <a:pt x="3657" y="474"/>
                    </a:lnTo>
                    <a:lnTo>
                      <a:pt x="3656" y="483"/>
                    </a:lnTo>
                    <a:lnTo>
                      <a:pt x="3655" y="492"/>
                    </a:lnTo>
                    <a:lnTo>
                      <a:pt x="3651" y="501"/>
                    </a:lnTo>
                    <a:lnTo>
                      <a:pt x="3648" y="510"/>
                    </a:lnTo>
                    <a:lnTo>
                      <a:pt x="3644" y="517"/>
                    </a:lnTo>
                    <a:lnTo>
                      <a:pt x="3638" y="523"/>
                    </a:lnTo>
                    <a:lnTo>
                      <a:pt x="3633" y="530"/>
                    </a:lnTo>
                    <a:lnTo>
                      <a:pt x="3626" y="537"/>
                    </a:lnTo>
                    <a:lnTo>
                      <a:pt x="3619" y="542"/>
                    </a:lnTo>
                    <a:lnTo>
                      <a:pt x="3610" y="547"/>
                    </a:lnTo>
                    <a:lnTo>
                      <a:pt x="3600" y="551"/>
                    </a:lnTo>
                    <a:lnTo>
                      <a:pt x="3591" y="554"/>
                    </a:lnTo>
                    <a:lnTo>
                      <a:pt x="3579" y="557"/>
                    </a:lnTo>
                    <a:lnTo>
                      <a:pt x="3567" y="559"/>
                    </a:lnTo>
                    <a:lnTo>
                      <a:pt x="3555" y="560"/>
                    </a:lnTo>
                    <a:lnTo>
                      <a:pt x="3541" y="560"/>
                    </a:lnTo>
                    <a:lnTo>
                      <a:pt x="3518" y="560"/>
                    </a:lnTo>
                    <a:lnTo>
                      <a:pt x="3497" y="557"/>
                    </a:lnTo>
                    <a:lnTo>
                      <a:pt x="3477" y="554"/>
                    </a:lnTo>
                    <a:lnTo>
                      <a:pt x="3455" y="549"/>
                    </a:lnTo>
                    <a:lnTo>
                      <a:pt x="3436" y="542"/>
                    </a:lnTo>
                    <a:lnTo>
                      <a:pt x="3419" y="536"/>
                    </a:lnTo>
                    <a:lnTo>
                      <a:pt x="3403" y="527"/>
                    </a:lnTo>
                    <a:lnTo>
                      <a:pt x="3387" y="520"/>
                    </a:lnTo>
                    <a:lnTo>
                      <a:pt x="3363" y="616"/>
                    </a:lnTo>
                    <a:close/>
                    <a:moveTo>
                      <a:pt x="3260" y="270"/>
                    </a:moveTo>
                    <a:lnTo>
                      <a:pt x="3022" y="270"/>
                    </a:lnTo>
                    <a:lnTo>
                      <a:pt x="3022" y="107"/>
                    </a:lnTo>
                    <a:lnTo>
                      <a:pt x="3275" y="107"/>
                    </a:lnTo>
                    <a:lnTo>
                      <a:pt x="3275" y="11"/>
                    </a:lnTo>
                    <a:lnTo>
                      <a:pt x="2905" y="11"/>
                    </a:lnTo>
                    <a:lnTo>
                      <a:pt x="2905" y="647"/>
                    </a:lnTo>
                    <a:lnTo>
                      <a:pt x="3288" y="647"/>
                    </a:lnTo>
                    <a:lnTo>
                      <a:pt x="3288" y="551"/>
                    </a:lnTo>
                    <a:lnTo>
                      <a:pt x="3022" y="551"/>
                    </a:lnTo>
                    <a:lnTo>
                      <a:pt x="3022" y="364"/>
                    </a:lnTo>
                    <a:lnTo>
                      <a:pt x="3260" y="364"/>
                    </a:lnTo>
                    <a:lnTo>
                      <a:pt x="3260" y="270"/>
                    </a:lnTo>
                    <a:close/>
                    <a:moveTo>
                      <a:pt x="2789" y="536"/>
                    </a:moveTo>
                    <a:lnTo>
                      <a:pt x="2775" y="541"/>
                    </a:lnTo>
                    <a:lnTo>
                      <a:pt x="2763" y="546"/>
                    </a:lnTo>
                    <a:lnTo>
                      <a:pt x="2748" y="550"/>
                    </a:lnTo>
                    <a:lnTo>
                      <a:pt x="2732" y="553"/>
                    </a:lnTo>
                    <a:lnTo>
                      <a:pt x="2716" y="556"/>
                    </a:lnTo>
                    <a:lnTo>
                      <a:pt x="2697" y="558"/>
                    </a:lnTo>
                    <a:lnTo>
                      <a:pt x="2681" y="559"/>
                    </a:lnTo>
                    <a:lnTo>
                      <a:pt x="2663" y="559"/>
                    </a:lnTo>
                    <a:lnTo>
                      <a:pt x="2649" y="559"/>
                    </a:lnTo>
                    <a:lnTo>
                      <a:pt x="2638" y="558"/>
                    </a:lnTo>
                    <a:lnTo>
                      <a:pt x="2625" y="557"/>
                    </a:lnTo>
                    <a:lnTo>
                      <a:pt x="2613" y="555"/>
                    </a:lnTo>
                    <a:lnTo>
                      <a:pt x="2601" y="553"/>
                    </a:lnTo>
                    <a:lnTo>
                      <a:pt x="2591" y="551"/>
                    </a:lnTo>
                    <a:lnTo>
                      <a:pt x="2579" y="548"/>
                    </a:lnTo>
                    <a:lnTo>
                      <a:pt x="2569" y="543"/>
                    </a:lnTo>
                    <a:lnTo>
                      <a:pt x="2558" y="539"/>
                    </a:lnTo>
                    <a:lnTo>
                      <a:pt x="2550" y="535"/>
                    </a:lnTo>
                    <a:lnTo>
                      <a:pt x="2539" y="529"/>
                    </a:lnTo>
                    <a:lnTo>
                      <a:pt x="2531" y="523"/>
                    </a:lnTo>
                    <a:lnTo>
                      <a:pt x="2524" y="518"/>
                    </a:lnTo>
                    <a:lnTo>
                      <a:pt x="2514" y="512"/>
                    </a:lnTo>
                    <a:lnTo>
                      <a:pt x="2507" y="504"/>
                    </a:lnTo>
                    <a:lnTo>
                      <a:pt x="2499" y="498"/>
                    </a:lnTo>
                    <a:lnTo>
                      <a:pt x="2492" y="489"/>
                    </a:lnTo>
                    <a:lnTo>
                      <a:pt x="2487" y="482"/>
                    </a:lnTo>
                    <a:lnTo>
                      <a:pt x="2482" y="474"/>
                    </a:lnTo>
                    <a:lnTo>
                      <a:pt x="2475" y="464"/>
                    </a:lnTo>
                    <a:lnTo>
                      <a:pt x="2469" y="454"/>
                    </a:lnTo>
                    <a:lnTo>
                      <a:pt x="2465" y="445"/>
                    </a:lnTo>
                    <a:lnTo>
                      <a:pt x="2461" y="436"/>
                    </a:lnTo>
                    <a:lnTo>
                      <a:pt x="2456" y="425"/>
                    </a:lnTo>
                    <a:lnTo>
                      <a:pt x="2450" y="403"/>
                    </a:lnTo>
                    <a:lnTo>
                      <a:pt x="2445" y="380"/>
                    </a:lnTo>
                    <a:lnTo>
                      <a:pt x="2443" y="356"/>
                    </a:lnTo>
                    <a:lnTo>
                      <a:pt x="2443" y="330"/>
                    </a:lnTo>
                    <a:lnTo>
                      <a:pt x="2443" y="317"/>
                    </a:lnTo>
                    <a:lnTo>
                      <a:pt x="2443" y="303"/>
                    </a:lnTo>
                    <a:lnTo>
                      <a:pt x="2444" y="289"/>
                    </a:lnTo>
                    <a:lnTo>
                      <a:pt x="2446" y="276"/>
                    </a:lnTo>
                    <a:lnTo>
                      <a:pt x="2448" y="264"/>
                    </a:lnTo>
                    <a:lnTo>
                      <a:pt x="2451" y="252"/>
                    </a:lnTo>
                    <a:lnTo>
                      <a:pt x="2454" y="241"/>
                    </a:lnTo>
                    <a:lnTo>
                      <a:pt x="2458" y="229"/>
                    </a:lnTo>
                    <a:lnTo>
                      <a:pt x="2463" y="218"/>
                    </a:lnTo>
                    <a:lnTo>
                      <a:pt x="2467" y="208"/>
                    </a:lnTo>
                    <a:lnTo>
                      <a:pt x="2473" y="198"/>
                    </a:lnTo>
                    <a:lnTo>
                      <a:pt x="2477" y="189"/>
                    </a:lnTo>
                    <a:lnTo>
                      <a:pt x="2484" y="180"/>
                    </a:lnTo>
                    <a:lnTo>
                      <a:pt x="2490" y="172"/>
                    </a:lnTo>
                    <a:lnTo>
                      <a:pt x="2496" y="163"/>
                    </a:lnTo>
                    <a:lnTo>
                      <a:pt x="2504" y="156"/>
                    </a:lnTo>
                    <a:lnTo>
                      <a:pt x="2513" y="149"/>
                    </a:lnTo>
                    <a:lnTo>
                      <a:pt x="2519" y="142"/>
                    </a:lnTo>
                    <a:lnTo>
                      <a:pt x="2528" y="136"/>
                    </a:lnTo>
                    <a:lnTo>
                      <a:pt x="2536" y="130"/>
                    </a:lnTo>
                    <a:lnTo>
                      <a:pt x="2546" y="125"/>
                    </a:lnTo>
                    <a:lnTo>
                      <a:pt x="2556" y="120"/>
                    </a:lnTo>
                    <a:lnTo>
                      <a:pt x="2565" y="115"/>
                    </a:lnTo>
                    <a:lnTo>
                      <a:pt x="2574" y="112"/>
                    </a:lnTo>
                    <a:lnTo>
                      <a:pt x="2596" y="104"/>
                    </a:lnTo>
                    <a:lnTo>
                      <a:pt x="2618" y="100"/>
                    </a:lnTo>
                    <a:lnTo>
                      <a:pt x="2640" y="97"/>
                    </a:lnTo>
                    <a:lnTo>
                      <a:pt x="2664" y="96"/>
                    </a:lnTo>
                    <a:lnTo>
                      <a:pt x="2683" y="97"/>
                    </a:lnTo>
                    <a:lnTo>
                      <a:pt x="2701" y="98"/>
                    </a:lnTo>
                    <a:lnTo>
                      <a:pt x="2719" y="100"/>
                    </a:lnTo>
                    <a:lnTo>
                      <a:pt x="2733" y="103"/>
                    </a:lnTo>
                    <a:lnTo>
                      <a:pt x="2748" y="108"/>
                    </a:lnTo>
                    <a:lnTo>
                      <a:pt x="2763" y="112"/>
                    </a:lnTo>
                    <a:lnTo>
                      <a:pt x="2775" y="116"/>
                    </a:lnTo>
                    <a:lnTo>
                      <a:pt x="2788" y="121"/>
                    </a:lnTo>
                    <a:lnTo>
                      <a:pt x="2812" y="28"/>
                    </a:lnTo>
                    <a:lnTo>
                      <a:pt x="2803" y="24"/>
                    </a:lnTo>
                    <a:lnTo>
                      <a:pt x="2790" y="19"/>
                    </a:lnTo>
                    <a:lnTo>
                      <a:pt x="2773" y="14"/>
                    </a:lnTo>
                    <a:lnTo>
                      <a:pt x="2757" y="9"/>
                    </a:lnTo>
                    <a:lnTo>
                      <a:pt x="2734" y="6"/>
                    </a:lnTo>
                    <a:lnTo>
                      <a:pt x="2712" y="3"/>
                    </a:lnTo>
                    <a:lnTo>
                      <a:pt x="2687" y="1"/>
                    </a:lnTo>
                    <a:lnTo>
                      <a:pt x="2659" y="0"/>
                    </a:lnTo>
                    <a:lnTo>
                      <a:pt x="2641" y="1"/>
                    </a:lnTo>
                    <a:lnTo>
                      <a:pt x="2624" y="2"/>
                    </a:lnTo>
                    <a:lnTo>
                      <a:pt x="2606" y="4"/>
                    </a:lnTo>
                    <a:lnTo>
                      <a:pt x="2590" y="6"/>
                    </a:lnTo>
                    <a:lnTo>
                      <a:pt x="2572" y="9"/>
                    </a:lnTo>
                    <a:lnTo>
                      <a:pt x="2556" y="14"/>
                    </a:lnTo>
                    <a:lnTo>
                      <a:pt x="2539" y="18"/>
                    </a:lnTo>
                    <a:lnTo>
                      <a:pt x="2525" y="23"/>
                    </a:lnTo>
                    <a:lnTo>
                      <a:pt x="2510" y="30"/>
                    </a:lnTo>
                    <a:lnTo>
                      <a:pt x="2494" y="36"/>
                    </a:lnTo>
                    <a:lnTo>
                      <a:pt x="2482" y="43"/>
                    </a:lnTo>
                    <a:lnTo>
                      <a:pt x="2466" y="52"/>
                    </a:lnTo>
                    <a:lnTo>
                      <a:pt x="2454" y="60"/>
                    </a:lnTo>
                    <a:lnTo>
                      <a:pt x="2442" y="70"/>
                    </a:lnTo>
                    <a:lnTo>
                      <a:pt x="2428" y="79"/>
                    </a:lnTo>
                    <a:lnTo>
                      <a:pt x="2417" y="90"/>
                    </a:lnTo>
                    <a:lnTo>
                      <a:pt x="2405" y="101"/>
                    </a:lnTo>
                    <a:lnTo>
                      <a:pt x="2395" y="113"/>
                    </a:lnTo>
                    <a:lnTo>
                      <a:pt x="2385" y="125"/>
                    </a:lnTo>
                    <a:lnTo>
                      <a:pt x="2376" y="138"/>
                    </a:lnTo>
                    <a:lnTo>
                      <a:pt x="2367" y="152"/>
                    </a:lnTo>
                    <a:lnTo>
                      <a:pt x="2360" y="166"/>
                    </a:lnTo>
                    <a:lnTo>
                      <a:pt x="2353" y="180"/>
                    </a:lnTo>
                    <a:lnTo>
                      <a:pt x="2345" y="195"/>
                    </a:lnTo>
                    <a:lnTo>
                      <a:pt x="2340" y="211"/>
                    </a:lnTo>
                    <a:lnTo>
                      <a:pt x="2335" y="228"/>
                    </a:lnTo>
                    <a:lnTo>
                      <a:pt x="2330" y="245"/>
                    </a:lnTo>
                    <a:lnTo>
                      <a:pt x="2327" y="262"/>
                    </a:lnTo>
                    <a:lnTo>
                      <a:pt x="2323" y="280"/>
                    </a:lnTo>
                    <a:lnTo>
                      <a:pt x="2322" y="298"/>
                    </a:lnTo>
                    <a:lnTo>
                      <a:pt x="2321" y="317"/>
                    </a:lnTo>
                    <a:lnTo>
                      <a:pt x="2321" y="337"/>
                    </a:lnTo>
                    <a:lnTo>
                      <a:pt x="2321" y="355"/>
                    </a:lnTo>
                    <a:lnTo>
                      <a:pt x="2322" y="371"/>
                    </a:lnTo>
                    <a:lnTo>
                      <a:pt x="2323" y="389"/>
                    </a:lnTo>
                    <a:lnTo>
                      <a:pt x="2325" y="405"/>
                    </a:lnTo>
                    <a:lnTo>
                      <a:pt x="2328" y="422"/>
                    </a:lnTo>
                    <a:lnTo>
                      <a:pt x="2334" y="438"/>
                    </a:lnTo>
                    <a:lnTo>
                      <a:pt x="2337" y="452"/>
                    </a:lnTo>
                    <a:lnTo>
                      <a:pt x="2342" y="469"/>
                    </a:lnTo>
                    <a:lnTo>
                      <a:pt x="2347" y="482"/>
                    </a:lnTo>
                    <a:lnTo>
                      <a:pt x="2355" y="496"/>
                    </a:lnTo>
                    <a:lnTo>
                      <a:pt x="2361" y="510"/>
                    </a:lnTo>
                    <a:lnTo>
                      <a:pt x="2369" y="522"/>
                    </a:lnTo>
                    <a:lnTo>
                      <a:pt x="2378" y="535"/>
                    </a:lnTo>
                    <a:lnTo>
                      <a:pt x="2386" y="548"/>
                    </a:lnTo>
                    <a:lnTo>
                      <a:pt x="2397" y="558"/>
                    </a:lnTo>
                    <a:lnTo>
                      <a:pt x="2406" y="569"/>
                    </a:lnTo>
                    <a:lnTo>
                      <a:pt x="2417" y="579"/>
                    </a:lnTo>
                    <a:lnTo>
                      <a:pt x="2428" y="589"/>
                    </a:lnTo>
                    <a:lnTo>
                      <a:pt x="2441" y="597"/>
                    </a:lnTo>
                    <a:lnTo>
                      <a:pt x="2452" y="607"/>
                    </a:lnTo>
                    <a:lnTo>
                      <a:pt x="2466" y="614"/>
                    </a:lnTo>
                    <a:lnTo>
                      <a:pt x="2480" y="622"/>
                    </a:lnTo>
                    <a:lnTo>
                      <a:pt x="2493" y="628"/>
                    </a:lnTo>
                    <a:lnTo>
                      <a:pt x="2508" y="633"/>
                    </a:lnTo>
                    <a:lnTo>
                      <a:pt x="2524" y="638"/>
                    </a:lnTo>
                    <a:lnTo>
                      <a:pt x="2538" y="644"/>
                    </a:lnTo>
                    <a:lnTo>
                      <a:pt x="2556" y="648"/>
                    </a:lnTo>
                    <a:lnTo>
                      <a:pt x="2572" y="651"/>
                    </a:lnTo>
                    <a:lnTo>
                      <a:pt x="2590" y="653"/>
                    </a:lnTo>
                    <a:lnTo>
                      <a:pt x="2606" y="655"/>
                    </a:lnTo>
                    <a:lnTo>
                      <a:pt x="2625" y="656"/>
                    </a:lnTo>
                    <a:lnTo>
                      <a:pt x="2644" y="657"/>
                    </a:lnTo>
                    <a:lnTo>
                      <a:pt x="2672" y="656"/>
                    </a:lnTo>
                    <a:lnTo>
                      <a:pt x="2697" y="654"/>
                    </a:lnTo>
                    <a:lnTo>
                      <a:pt x="2721" y="651"/>
                    </a:lnTo>
                    <a:lnTo>
                      <a:pt x="2745" y="648"/>
                    </a:lnTo>
                    <a:lnTo>
                      <a:pt x="2764" y="644"/>
                    </a:lnTo>
                    <a:lnTo>
                      <a:pt x="2782" y="637"/>
                    </a:lnTo>
                    <a:lnTo>
                      <a:pt x="2796" y="632"/>
                    </a:lnTo>
                    <a:lnTo>
                      <a:pt x="2808" y="628"/>
                    </a:lnTo>
                    <a:lnTo>
                      <a:pt x="2789" y="536"/>
                    </a:lnTo>
                    <a:close/>
                    <a:moveTo>
                      <a:pt x="2105" y="11"/>
                    </a:moveTo>
                    <a:lnTo>
                      <a:pt x="2105" y="647"/>
                    </a:lnTo>
                    <a:lnTo>
                      <a:pt x="2220" y="647"/>
                    </a:lnTo>
                    <a:lnTo>
                      <a:pt x="2220" y="11"/>
                    </a:lnTo>
                    <a:lnTo>
                      <a:pt x="2105" y="11"/>
                    </a:lnTo>
                    <a:close/>
                    <a:moveTo>
                      <a:pt x="1816" y="647"/>
                    </a:moveTo>
                    <a:lnTo>
                      <a:pt x="2037" y="11"/>
                    </a:lnTo>
                    <a:lnTo>
                      <a:pt x="1914" y="11"/>
                    </a:lnTo>
                    <a:lnTo>
                      <a:pt x="1821" y="302"/>
                    </a:lnTo>
                    <a:lnTo>
                      <a:pt x="1811" y="330"/>
                    </a:lnTo>
                    <a:lnTo>
                      <a:pt x="1802" y="360"/>
                    </a:lnTo>
                    <a:lnTo>
                      <a:pt x="1793" y="388"/>
                    </a:lnTo>
                    <a:lnTo>
                      <a:pt x="1786" y="417"/>
                    </a:lnTo>
                    <a:lnTo>
                      <a:pt x="1778" y="446"/>
                    </a:lnTo>
                    <a:lnTo>
                      <a:pt x="1769" y="475"/>
                    </a:lnTo>
                    <a:lnTo>
                      <a:pt x="1763" y="503"/>
                    </a:lnTo>
                    <a:lnTo>
                      <a:pt x="1756" y="531"/>
                    </a:lnTo>
                    <a:lnTo>
                      <a:pt x="1755" y="531"/>
                    </a:lnTo>
                    <a:lnTo>
                      <a:pt x="1748" y="503"/>
                    </a:lnTo>
                    <a:lnTo>
                      <a:pt x="1741" y="474"/>
                    </a:lnTo>
                    <a:lnTo>
                      <a:pt x="1734" y="445"/>
                    </a:lnTo>
                    <a:lnTo>
                      <a:pt x="1726" y="416"/>
                    </a:lnTo>
                    <a:lnTo>
                      <a:pt x="1718" y="388"/>
                    </a:lnTo>
                    <a:lnTo>
                      <a:pt x="1711" y="359"/>
                    </a:lnTo>
                    <a:lnTo>
                      <a:pt x="1701" y="329"/>
                    </a:lnTo>
                    <a:lnTo>
                      <a:pt x="1692" y="300"/>
                    </a:lnTo>
                    <a:lnTo>
                      <a:pt x="1606" y="11"/>
                    </a:lnTo>
                    <a:lnTo>
                      <a:pt x="1480" y="11"/>
                    </a:lnTo>
                    <a:lnTo>
                      <a:pt x="1684" y="647"/>
                    </a:lnTo>
                    <a:lnTo>
                      <a:pt x="1816" y="647"/>
                    </a:lnTo>
                    <a:close/>
                    <a:moveTo>
                      <a:pt x="1116" y="99"/>
                    </a:moveTo>
                    <a:lnTo>
                      <a:pt x="1126" y="97"/>
                    </a:lnTo>
                    <a:lnTo>
                      <a:pt x="1143" y="95"/>
                    </a:lnTo>
                    <a:lnTo>
                      <a:pt x="1162" y="94"/>
                    </a:lnTo>
                    <a:lnTo>
                      <a:pt x="1188" y="93"/>
                    </a:lnTo>
                    <a:lnTo>
                      <a:pt x="1201" y="94"/>
                    </a:lnTo>
                    <a:lnTo>
                      <a:pt x="1214" y="95"/>
                    </a:lnTo>
                    <a:lnTo>
                      <a:pt x="1226" y="97"/>
                    </a:lnTo>
                    <a:lnTo>
                      <a:pt x="1237" y="99"/>
                    </a:lnTo>
                    <a:lnTo>
                      <a:pt x="1250" y="102"/>
                    </a:lnTo>
                    <a:lnTo>
                      <a:pt x="1259" y="108"/>
                    </a:lnTo>
                    <a:lnTo>
                      <a:pt x="1269" y="112"/>
                    </a:lnTo>
                    <a:lnTo>
                      <a:pt x="1276" y="118"/>
                    </a:lnTo>
                    <a:lnTo>
                      <a:pt x="1286" y="125"/>
                    </a:lnTo>
                    <a:lnTo>
                      <a:pt x="1292" y="133"/>
                    </a:lnTo>
                    <a:lnTo>
                      <a:pt x="1297" y="140"/>
                    </a:lnTo>
                    <a:lnTo>
                      <a:pt x="1302" y="150"/>
                    </a:lnTo>
                    <a:lnTo>
                      <a:pt x="1307" y="160"/>
                    </a:lnTo>
                    <a:lnTo>
                      <a:pt x="1308" y="171"/>
                    </a:lnTo>
                    <a:lnTo>
                      <a:pt x="1311" y="183"/>
                    </a:lnTo>
                    <a:lnTo>
                      <a:pt x="1311" y="195"/>
                    </a:lnTo>
                    <a:lnTo>
                      <a:pt x="1311" y="207"/>
                    </a:lnTo>
                    <a:lnTo>
                      <a:pt x="1308" y="217"/>
                    </a:lnTo>
                    <a:lnTo>
                      <a:pt x="1307" y="228"/>
                    </a:lnTo>
                    <a:lnTo>
                      <a:pt x="1302" y="237"/>
                    </a:lnTo>
                    <a:lnTo>
                      <a:pt x="1297" y="248"/>
                    </a:lnTo>
                    <a:lnTo>
                      <a:pt x="1292" y="256"/>
                    </a:lnTo>
                    <a:lnTo>
                      <a:pt x="1284" y="264"/>
                    </a:lnTo>
                    <a:lnTo>
                      <a:pt x="1276" y="270"/>
                    </a:lnTo>
                    <a:lnTo>
                      <a:pt x="1269" y="278"/>
                    </a:lnTo>
                    <a:lnTo>
                      <a:pt x="1259" y="284"/>
                    </a:lnTo>
                    <a:lnTo>
                      <a:pt x="1249" y="288"/>
                    </a:lnTo>
                    <a:lnTo>
                      <a:pt x="1237" y="292"/>
                    </a:lnTo>
                    <a:lnTo>
                      <a:pt x="1225" y="295"/>
                    </a:lnTo>
                    <a:lnTo>
                      <a:pt x="1212" y="299"/>
                    </a:lnTo>
                    <a:lnTo>
                      <a:pt x="1199" y="300"/>
                    </a:lnTo>
                    <a:lnTo>
                      <a:pt x="1185" y="300"/>
                    </a:lnTo>
                    <a:lnTo>
                      <a:pt x="1116" y="300"/>
                    </a:lnTo>
                    <a:lnTo>
                      <a:pt x="1116" y="99"/>
                    </a:lnTo>
                    <a:close/>
                    <a:moveTo>
                      <a:pt x="1001" y="647"/>
                    </a:moveTo>
                    <a:lnTo>
                      <a:pt x="1116" y="647"/>
                    </a:lnTo>
                    <a:lnTo>
                      <a:pt x="1116" y="384"/>
                    </a:lnTo>
                    <a:lnTo>
                      <a:pt x="1174" y="384"/>
                    </a:lnTo>
                    <a:lnTo>
                      <a:pt x="1186" y="386"/>
                    </a:lnTo>
                    <a:lnTo>
                      <a:pt x="1198" y="387"/>
                    </a:lnTo>
                    <a:lnTo>
                      <a:pt x="1207" y="389"/>
                    </a:lnTo>
                    <a:lnTo>
                      <a:pt x="1217" y="392"/>
                    </a:lnTo>
                    <a:lnTo>
                      <a:pt x="1226" y="395"/>
                    </a:lnTo>
                    <a:lnTo>
                      <a:pt x="1233" y="399"/>
                    </a:lnTo>
                    <a:lnTo>
                      <a:pt x="1242" y="404"/>
                    </a:lnTo>
                    <a:lnTo>
                      <a:pt x="1249" y="411"/>
                    </a:lnTo>
                    <a:lnTo>
                      <a:pt x="1255" y="417"/>
                    </a:lnTo>
                    <a:lnTo>
                      <a:pt x="1262" y="425"/>
                    </a:lnTo>
                    <a:lnTo>
                      <a:pt x="1267" y="435"/>
                    </a:lnTo>
                    <a:lnTo>
                      <a:pt x="1271" y="444"/>
                    </a:lnTo>
                    <a:lnTo>
                      <a:pt x="1275" y="455"/>
                    </a:lnTo>
                    <a:lnTo>
                      <a:pt x="1280" y="469"/>
                    </a:lnTo>
                    <a:lnTo>
                      <a:pt x="1284" y="482"/>
                    </a:lnTo>
                    <a:lnTo>
                      <a:pt x="1288" y="497"/>
                    </a:lnTo>
                    <a:lnTo>
                      <a:pt x="1301" y="551"/>
                    </a:lnTo>
                    <a:lnTo>
                      <a:pt x="1313" y="594"/>
                    </a:lnTo>
                    <a:lnTo>
                      <a:pt x="1318" y="612"/>
                    </a:lnTo>
                    <a:lnTo>
                      <a:pt x="1321" y="627"/>
                    </a:lnTo>
                    <a:lnTo>
                      <a:pt x="1327" y="637"/>
                    </a:lnTo>
                    <a:lnTo>
                      <a:pt x="1331" y="647"/>
                    </a:lnTo>
                    <a:lnTo>
                      <a:pt x="1449" y="647"/>
                    </a:lnTo>
                    <a:lnTo>
                      <a:pt x="1445" y="634"/>
                    </a:lnTo>
                    <a:lnTo>
                      <a:pt x="1439" y="621"/>
                    </a:lnTo>
                    <a:lnTo>
                      <a:pt x="1434" y="599"/>
                    </a:lnTo>
                    <a:lnTo>
                      <a:pt x="1427" y="579"/>
                    </a:lnTo>
                    <a:lnTo>
                      <a:pt x="1421" y="554"/>
                    </a:lnTo>
                    <a:lnTo>
                      <a:pt x="1414" y="527"/>
                    </a:lnTo>
                    <a:lnTo>
                      <a:pt x="1407" y="499"/>
                    </a:lnTo>
                    <a:lnTo>
                      <a:pt x="1400" y="470"/>
                    </a:lnTo>
                    <a:lnTo>
                      <a:pt x="1394" y="447"/>
                    </a:lnTo>
                    <a:lnTo>
                      <a:pt x="1384" y="426"/>
                    </a:lnTo>
                    <a:lnTo>
                      <a:pt x="1377" y="408"/>
                    </a:lnTo>
                    <a:lnTo>
                      <a:pt x="1367" y="392"/>
                    </a:lnTo>
                    <a:lnTo>
                      <a:pt x="1361" y="383"/>
                    </a:lnTo>
                    <a:lnTo>
                      <a:pt x="1355" y="377"/>
                    </a:lnTo>
                    <a:lnTo>
                      <a:pt x="1349" y="370"/>
                    </a:lnTo>
                    <a:lnTo>
                      <a:pt x="1342" y="364"/>
                    </a:lnTo>
                    <a:lnTo>
                      <a:pt x="1335" y="359"/>
                    </a:lnTo>
                    <a:lnTo>
                      <a:pt x="1328" y="355"/>
                    </a:lnTo>
                    <a:lnTo>
                      <a:pt x="1319" y="350"/>
                    </a:lnTo>
                    <a:lnTo>
                      <a:pt x="1312" y="345"/>
                    </a:lnTo>
                    <a:lnTo>
                      <a:pt x="1312" y="343"/>
                    </a:lnTo>
                    <a:lnTo>
                      <a:pt x="1321" y="339"/>
                    </a:lnTo>
                    <a:lnTo>
                      <a:pt x="1334" y="335"/>
                    </a:lnTo>
                    <a:lnTo>
                      <a:pt x="1344" y="328"/>
                    </a:lnTo>
                    <a:lnTo>
                      <a:pt x="1355" y="322"/>
                    </a:lnTo>
                    <a:lnTo>
                      <a:pt x="1364" y="313"/>
                    </a:lnTo>
                    <a:lnTo>
                      <a:pt x="1374" y="305"/>
                    </a:lnTo>
                    <a:lnTo>
                      <a:pt x="1383" y="297"/>
                    </a:lnTo>
                    <a:lnTo>
                      <a:pt x="1391" y="287"/>
                    </a:lnTo>
                    <a:lnTo>
                      <a:pt x="1399" y="276"/>
                    </a:lnTo>
                    <a:lnTo>
                      <a:pt x="1406" y="265"/>
                    </a:lnTo>
                    <a:lnTo>
                      <a:pt x="1412" y="253"/>
                    </a:lnTo>
                    <a:lnTo>
                      <a:pt x="1417" y="241"/>
                    </a:lnTo>
                    <a:lnTo>
                      <a:pt x="1421" y="228"/>
                    </a:lnTo>
                    <a:lnTo>
                      <a:pt x="1424" y="214"/>
                    </a:lnTo>
                    <a:lnTo>
                      <a:pt x="1426" y="198"/>
                    </a:lnTo>
                    <a:lnTo>
                      <a:pt x="1426" y="185"/>
                    </a:lnTo>
                    <a:lnTo>
                      <a:pt x="1425" y="164"/>
                    </a:lnTo>
                    <a:lnTo>
                      <a:pt x="1422" y="146"/>
                    </a:lnTo>
                    <a:lnTo>
                      <a:pt x="1418" y="128"/>
                    </a:lnTo>
                    <a:lnTo>
                      <a:pt x="1413" y="111"/>
                    </a:lnTo>
                    <a:lnTo>
                      <a:pt x="1404" y="96"/>
                    </a:lnTo>
                    <a:lnTo>
                      <a:pt x="1395" y="81"/>
                    </a:lnTo>
                    <a:lnTo>
                      <a:pt x="1384" y="69"/>
                    </a:lnTo>
                    <a:lnTo>
                      <a:pt x="1372" y="57"/>
                    </a:lnTo>
                    <a:lnTo>
                      <a:pt x="1363" y="51"/>
                    </a:lnTo>
                    <a:lnTo>
                      <a:pt x="1355" y="44"/>
                    </a:lnTo>
                    <a:lnTo>
                      <a:pt x="1345" y="39"/>
                    </a:lnTo>
                    <a:lnTo>
                      <a:pt x="1336" y="34"/>
                    </a:lnTo>
                    <a:lnTo>
                      <a:pt x="1325" y="28"/>
                    </a:lnTo>
                    <a:lnTo>
                      <a:pt x="1314" y="24"/>
                    </a:lnTo>
                    <a:lnTo>
                      <a:pt x="1305" y="21"/>
                    </a:lnTo>
                    <a:lnTo>
                      <a:pt x="1292" y="18"/>
                    </a:lnTo>
                    <a:lnTo>
                      <a:pt x="1267" y="13"/>
                    </a:lnTo>
                    <a:lnTo>
                      <a:pt x="1238" y="8"/>
                    </a:lnTo>
                    <a:lnTo>
                      <a:pt x="1208" y="6"/>
                    </a:lnTo>
                    <a:lnTo>
                      <a:pt x="1177" y="5"/>
                    </a:lnTo>
                    <a:lnTo>
                      <a:pt x="1150" y="5"/>
                    </a:lnTo>
                    <a:lnTo>
                      <a:pt x="1126" y="6"/>
                    </a:lnTo>
                    <a:lnTo>
                      <a:pt x="1103" y="7"/>
                    </a:lnTo>
                    <a:lnTo>
                      <a:pt x="1079" y="9"/>
                    </a:lnTo>
                    <a:lnTo>
                      <a:pt x="1058" y="12"/>
                    </a:lnTo>
                    <a:lnTo>
                      <a:pt x="1037" y="14"/>
                    </a:lnTo>
                    <a:lnTo>
                      <a:pt x="1018" y="16"/>
                    </a:lnTo>
                    <a:lnTo>
                      <a:pt x="1001" y="19"/>
                    </a:lnTo>
                    <a:lnTo>
                      <a:pt x="1001" y="647"/>
                    </a:lnTo>
                    <a:close/>
                    <a:moveTo>
                      <a:pt x="871" y="270"/>
                    </a:moveTo>
                    <a:lnTo>
                      <a:pt x="631" y="270"/>
                    </a:lnTo>
                    <a:lnTo>
                      <a:pt x="631" y="107"/>
                    </a:lnTo>
                    <a:lnTo>
                      <a:pt x="885" y="107"/>
                    </a:lnTo>
                    <a:lnTo>
                      <a:pt x="885" y="11"/>
                    </a:lnTo>
                    <a:lnTo>
                      <a:pt x="517" y="11"/>
                    </a:lnTo>
                    <a:lnTo>
                      <a:pt x="517" y="647"/>
                    </a:lnTo>
                    <a:lnTo>
                      <a:pt x="900" y="647"/>
                    </a:lnTo>
                    <a:lnTo>
                      <a:pt x="900" y="551"/>
                    </a:lnTo>
                    <a:lnTo>
                      <a:pt x="631" y="551"/>
                    </a:lnTo>
                    <a:lnTo>
                      <a:pt x="631" y="364"/>
                    </a:lnTo>
                    <a:lnTo>
                      <a:pt x="871" y="364"/>
                    </a:lnTo>
                    <a:lnTo>
                      <a:pt x="871" y="270"/>
                    </a:lnTo>
                    <a:close/>
                    <a:moveTo>
                      <a:pt x="0" y="616"/>
                    </a:moveTo>
                    <a:lnTo>
                      <a:pt x="14" y="625"/>
                    </a:lnTo>
                    <a:lnTo>
                      <a:pt x="33" y="631"/>
                    </a:lnTo>
                    <a:lnTo>
                      <a:pt x="52" y="637"/>
                    </a:lnTo>
                    <a:lnTo>
                      <a:pt x="75" y="645"/>
                    </a:lnTo>
                    <a:lnTo>
                      <a:pt x="96" y="650"/>
                    </a:lnTo>
                    <a:lnTo>
                      <a:pt x="121" y="653"/>
                    </a:lnTo>
                    <a:lnTo>
                      <a:pt x="146" y="656"/>
                    </a:lnTo>
                    <a:lnTo>
                      <a:pt x="171" y="657"/>
                    </a:lnTo>
                    <a:lnTo>
                      <a:pt x="201" y="656"/>
                    </a:lnTo>
                    <a:lnTo>
                      <a:pt x="229" y="653"/>
                    </a:lnTo>
                    <a:lnTo>
                      <a:pt x="242" y="651"/>
                    </a:lnTo>
                    <a:lnTo>
                      <a:pt x="254" y="648"/>
                    </a:lnTo>
                    <a:lnTo>
                      <a:pt x="267" y="645"/>
                    </a:lnTo>
                    <a:lnTo>
                      <a:pt x="278" y="641"/>
                    </a:lnTo>
                    <a:lnTo>
                      <a:pt x="289" y="636"/>
                    </a:lnTo>
                    <a:lnTo>
                      <a:pt x="301" y="632"/>
                    </a:lnTo>
                    <a:lnTo>
                      <a:pt x="310" y="629"/>
                    </a:lnTo>
                    <a:lnTo>
                      <a:pt x="320" y="624"/>
                    </a:lnTo>
                    <a:lnTo>
                      <a:pt x="329" y="618"/>
                    </a:lnTo>
                    <a:lnTo>
                      <a:pt x="338" y="612"/>
                    </a:lnTo>
                    <a:lnTo>
                      <a:pt x="347" y="606"/>
                    </a:lnTo>
                    <a:lnTo>
                      <a:pt x="353" y="598"/>
                    </a:lnTo>
                    <a:lnTo>
                      <a:pt x="360" y="593"/>
                    </a:lnTo>
                    <a:lnTo>
                      <a:pt x="367" y="586"/>
                    </a:lnTo>
                    <a:lnTo>
                      <a:pt x="374" y="578"/>
                    </a:lnTo>
                    <a:lnTo>
                      <a:pt x="380" y="571"/>
                    </a:lnTo>
                    <a:lnTo>
                      <a:pt x="390" y="555"/>
                    </a:lnTo>
                    <a:lnTo>
                      <a:pt x="397" y="539"/>
                    </a:lnTo>
                    <a:lnTo>
                      <a:pt x="403" y="521"/>
                    </a:lnTo>
                    <a:lnTo>
                      <a:pt x="410" y="503"/>
                    </a:lnTo>
                    <a:lnTo>
                      <a:pt x="412" y="484"/>
                    </a:lnTo>
                    <a:lnTo>
                      <a:pt x="413" y="465"/>
                    </a:lnTo>
                    <a:lnTo>
                      <a:pt x="412" y="448"/>
                    </a:lnTo>
                    <a:lnTo>
                      <a:pt x="411" y="433"/>
                    </a:lnTo>
                    <a:lnTo>
                      <a:pt x="406" y="417"/>
                    </a:lnTo>
                    <a:lnTo>
                      <a:pt x="402" y="403"/>
                    </a:lnTo>
                    <a:lnTo>
                      <a:pt x="397" y="389"/>
                    </a:lnTo>
                    <a:lnTo>
                      <a:pt x="391" y="377"/>
                    </a:lnTo>
                    <a:lnTo>
                      <a:pt x="382" y="364"/>
                    </a:lnTo>
                    <a:lnTo>
                      <a:pt x="373" y="352"/>
                    </a:lnTo>
                    <a:lnTo>
                      <a:pt x="361" y="341"/>
                    </a:lnTo>
                    <a:lnTo>
                      <a:pt x="349" y="330"/>
                    </a:lnTo>
                    <a:lnTo>
                      <a:pt x="336" y="321"/>
                    </a:lnTo>
                    <a:lnTo>
                      <a:pt x="320" y="310"/>
                    </a:lnTo>
                    <a:lnTo>
                      <a:pt x="305" y="302"/>
                    </a:lnTo>
                    <a:lnTo>
                      <a:pt x="288" y="293"/>
                    </a:lnTo>
                    <a:lnTo>
                      <a:pt x="270" y="285"/>
                    </a:lnTo>
                    <a:lnTo>
                      <a:pt x="249" y="276"/>
                    </a:lnTo>
                    <a:lnTo>
                      <a:pt x="221" y="265"/>
                    </a:lnTo>
                    <a:lnTo>
                      <a:pt x="195" y="253"/>
                    </a:lnTo>
                    <a:lnTo>
                      <a:pt x="184" y="248"/>
                    </a:lnTo>
                    <a:lnTo>
                      <a:pt x="174" y="242"/>
                    </a:lnTo>
                    <a:lnTo>
                      <a:pt x="165" y="235"/>
                    </a:lnTo>
                    <a:lnTo>
                      <a:pt x="157" y="230"/>
                    </a:lnTo>
                    <a:lnTo>
                      <a:pt x="150" y="225"/>
                    </a:lnTo>
                    <a:lnTo>
                      <a:pt x="145" y="218"/>
                    </a:lnTo>
                    <a:lnTo>
                      <a:pt x="139" y="211"/>
                    </a:lnTo>
                    <a:lnTo>
                      <a:pt x="135" y="205"/>
                    </a:lnTo>
                    <a:lnTo>
                      <a:pt x="132" y="196"/>
                    </a:lnTo>
                    <a:lnTo>
                      <a:pt x="129" y="189"/>
                    </a:lnTo>
                    <a:lnTo>
                      <a:pt x="128" y="182"/>
                    </a:lnTo>
                    <a:lnTo>
                      <a:pt x="128" y="172"/>
                    </a:lnTo>
                    <a:lnTo>
                      <a:pt x="128" y="166"/>
                    </a:lnTo>
                    <a:lnTo>
                      <a:pt x="129" y="158"/>
                    </a:lnTo>
                    <a:lnTo>
                      <a:pt x="132" y="151"/>
                    </a:lnTo>
                    <a:lnTo>
                      <a:pt x="134" y="145"/>
                    </a:lnTo>
                    <a:lnTo>
                      <a:pt x="138" y="138"/>
                    </a:lnTo>
                    <a:lnTo>
                      <a:pt x="143" y="132"/>
                    </a:lnTo>
                    <a:lnTo>
                      <a:pt x="146" y="125"/>
                    </a:lnTo>
                    <a:lnTo>
                      <a:pt x="153" y="120"/>
                    </a:lnTo>
                    <a:lnTo>
                      <a:pt x="160" y="115"/>
                    </a:lnTo>
                    <a:lnTo>
                      <a:pt x="167" y="110"/>
                    </a:lnTo>
                    <a:lnTo>
                      <a:pt x="176" y="106"/>
                    </a:lnTo>
                    <a:lnTo>
                      <a:pt x="186" y="102"/>
                    </a:lnTo>
                    <a:lnTo>
                      <a:pt x="196" y="99"/>
                    </a:lnTo>
                    <a:lnTo>
                      <a:pt x="207" y="97"/>
                    </a:lnTo>
                    <a:lnTo>
                      <a:pt x="221" y="96"/>
                    </a:lnTo>
                    <a:lnTo>
                      <a:pt x="232" y="96"/>
                    </a:lnTo>
                    <a:lnTo>
                      <a:pt x="254" y="96"/>
                    </a:lnTo>
                    <a:lnTo>
                      <a:pt x="275" y="98"/>
                    </a:lnTo>
                    <a:lnTo>
                      <a:pt x="292" y="102"/>
                    </a:lnTo>
                    <a:lnTo>
                      <a:pt x="309" y="107"/>
                    </a:lnTo>
                    <a:lnTo>
                      <a:pt x="326" y="111"/>
                    </a:lnTo>
                    <a:lnTo>
                      <a:pt x="339" y="116"/>
                    </a:lnTo>
                    <a:lnTo>
                      <a:pt x="351" y="121"/>
                    </a:lnTo>
                    <a:lnTo>
                      <a:pt x="359" y="125"/>
                    </a:lnTo>
                    <a:lnTo>
                      <a:pt x="387" y="32"/>
                    </a:lnTo>
                    <a:lnTo>
                      <a:pt x="375" y="25"/>
                    </a:lnTo>
                    <a:lnTo>
                      <a:pt x="358" y="20"/>
                    </a:lnTo>
                    <a:lnTo>
                      <a:pt x="342" y="15"/>
                    </a:lnTo>
                    <a:lnTo>
                      <a:pt x="324" y="9"/>
                    </a:lnTo>
                    <a:lnTo>
                      <a:pt x="305" y="6"/>
                    </a:lnTo>
                    <a:lnTo>
                      <a:pt x="283" y="3"/>
                    </a:lnTo>
                    <a:lnTo>
                      <a:pt x="260" y="1"/>
                    </a:lnTo>
                    <a:lnTo>
                      <a:pt x="234" y="0"/>
                    </a:lnTo>
                    <a:lnTo>
                      <a:pt x="209" y="1"/>
                    </a:lnTo>
                    <a:lnTo>
                      <a:pt x="187" y="4"/>
                    </a:lnTo>
                    <a:lnTo>
                      <a:pt x="163" y="8"/>
                    </a:lnTo>
                    <a:lnTo>
                      <a:pt x="143" y="15"/>
                    </a:lnTo>
                    <a:lnTo>
                      <a:pt x="122" y="22"/>
                    </a:lnTo>
                    <a:lnTo>
                      <a:pt x="104" y="31"/>
                    </a:lnTo>
                    <a:lnTo>
                      <a:pt x="86" y="41"/>
                    </a:lnTo>
                    <a:lnTo>
                      <a:pt x="73" y="53"/>
                    </a:lnTo>
                    <a:lnTo>
                      <a:pt x="58" y="65"/>
                    </a:lnTo>
                    <a:lnTo>
                      <a:pt x="46" y="79"/>
                    </a:lnTo>
                    <a:lnTo>
                      <a:pt x="36" y="95"/>
                    </a:lnTo>
                    <a:lnTo>
                      <a:pt x="27" y="111"/>
                    </a:lnTo>
                    <a:lnTo>
                      <a:pt x="19" y="128"/>
                    </a:lnTo>
                    <a:lnTo>
                      <a:pt x="14" y="146"/>
                    </a:lnTo>
                    <a:lnTo>
                      <a:pt x="12" y="163"/>
                    </a:lnTo>
                    <a:lnTo>
                      <a:pt x="11" y="184"/>
                    </a:lnTo>
                    <a:lnTo>
                      <a:pt x="12" y="198"/>
                    </a:lnTo>
                    <a:lnTo>
                      <a:pt x="14" y="216"/>
                    </a:lnTo>
                    <a:lnTo>
                      <a:pt x="17" y="231"/>
                    </a:lnTo>
                    <a:lnTo>
                      <a:pt x="22" y="246"/>
                    </a:lnTo>
                    <a:lnTo>
                      <a:pt x="31" y="260"/>
                    </a:lnTo>
                    <a:lnTo>
                      <a:pt x="37" y="271"/>
                    </a:lnTo>
                    <a:lnTo>
                      <a:pt x="47" y="284"/>
                    </a:lnTo>
                    <a:lnTo>
                      <a:pt x="57" y="295"/>
                    </a:lnTo>
                    <a:lnTo>
                      <a:pt x="69" y="306"/>
                    </a:lnTo>
                    <a:lnTo>
                      <a:pt x="82" y="318"/>
                    </a:lnTo>
                    <a:lnTo>
                      <a:pt x="96" y="327"/>
                    </a:lnTo>
                    <a:lnTo>
                      <a:pt x="113" y="337"/>
                    </a:lnTo>
                    <a:lnTo>
                      <a:pt x="127" y="344"/>
                    </a:lnTo>
                    <a:lnTo>
                      <a:pt x="145" y="354"/>
                    </a:lnTo>
                    <a:lnTo>
                      <a:pt x="163" y="361"/>
                    </a:lnTo>
                    <a:lnTo>
                      <a:pt x="183" y="368"/>
                    </a:lnTo>
                    <a:lnTo>
                      <a:pt x="210" y="379"/>
                    </a:lnTo>
                    <a:lnTo>
                      <a:pt x="233" y="390"/>
                    </a:lnTo>
                    <a:lnTo>
                      <a:pt x="244" y="396"/>
                    </a:lnTo>
                    <a:lnTo>
                      <a:pt x="253" y="402"/>
                    </a:lnTo>
                    <a:lnTo>
                      <a:pt x="261" y="407"/>
                    </a:lnTo>
                    <a:lnTo>
                      <a:pt x="269" y="414"/>
                    </a:lnTo>
                    <a:lnTo>
                      <a:pt x="275" y="419"/>
                    </a:lnTo>
                    <a:lnTo>
                      <a:pt x="280" y="427"/>
                    </a:lnTo>
                    <a:lnTo>
                      <a:pt x="285" y="434"/>
                    </a:lnTo>
                    <a:lnTo>
                      <a:pt x="288" y="441"/>
                    </a:lnTo>
                    <a:lnTo>
                      <a:pt x="291" y="448"/>
                    </a:lnTo>
                    <a:lnTo>
                      <a:pt x="294" y="456"/>
                    </a:lnTo>
                    <a:lnTo>
                      <a:pt x="295" y="465"/>
                    </a:lnTo>
                    <a:lnTo>
                      <a:pt x="295" y="474"/>
                    </a:lnTo>
                    <a:lnTo>
                      <a:pt x="295" y="483"/>
                    </a:lnTo>
                    <a:lnTo>
                      <a:pt x="292" y="492"/>
                    </a:lnTo>
                    <a:lnTo>
                      <a:pt x="290" y="501"/>
                    </a:lnTo>
                    <a:lnTo>
                      <a:pt x="287" y="510"/>
                    </a:lnTo>
                    <a:lnTo>
                      <a:pt x="283" y="517"/>
                    </a:lnTo>
                    <a:lnTo>
                      <a:pt x="277" y="523"/>
                    </a:lnTo>
                    <a:lnTo>
                      <a:pt x="271" y="530"/>
                    </a:lnTo>
                    <a:lnTo>
                      <a:pt x="266" y="537"/>
                    </a:lnTo>
                    <a:lnTo>
                      <a:pt x="257" y="542"/>
                    </a:lnTo>
                    <a:lnTo>
                      <a:pt x="248" y="547"/>
                    </a:lnTo>
                    <a:lnTo>
                      <a:pt x="239" y="551"/>
                    </a:lnTo>
                    <a:lnTo>
                      <a:pt x="228" y="554"/>
                    </a:lnTo>
                    <a:lnTo>
                      <a:pt x="219" y="557"/>
                    </a:lnTo>
                    <a:lnTo>
                      <a:pt x="205" y="559"/>
                    </a:lnTo>
                    <a:lnTo>
                      <a:pt x="193" y="560"/>
                    </a:lnTo>
                    <a:lnTo>
                      <a:pt x="180" y="560"/>
                    </a:lnTo>
                    <a:lnTo>
                      <a:pt x="158" y="560"/>
                    </a:lnTo>
                    <a:lnTo>
                      <a:pt x="136" y="557"/>
                    </a:lnTo>
                    <a:lnTo>
                      <a:pt x="115" y="554"/>
                    </a:lnTo>
                    <a:lnTo>
                      <a:pt x="95" y="549"/>
                    </a:lnTo>
                    <a:lnTo>
                      <a:pt x="76" y="542"/>
                    </a:lnTo>
                    <a:lnTo>
                      <a:pt x="58" y="536"/>
                    </a:lnTo>
                    <a:lnTo>
                      <a:pt x="41" y="527"/>
                    </a:lnTo>
                    <a:lnTo>
                      <a:pt x="27" y="520"/>
                    </a:lnTo>
                    <a:lnTo>
                      <a:pt x="0" y="616"/>
                    </a:lnTo>
                    <a:close/>
                  </a:path>
                </a:pathLst>
              </a:custGeom>
              <a:solidFill>
                <a:srgbClr val="4473B1"/>
              </a:solidFill>
              <a:ln w="9525">
                <a:noFill/>
                <a:round/>
                <a:headEnd/>
                <a:tailEnd/>
              </a:ln>
            </p:spPr>
            <p:txBody>
              <a:bodyPr/>
              <a:lstStyle/>
              <a:p>
                <a:endParaRPr lang="en-GB" dirty="0"/>
              </a:p>
            </p:txBody>
          </p:sp>
          <p:sp>
            <p:nvSpPr>
              <p:cNvPr id="4115" name="Freeform 20"/>
              <p:cNvSpPr>
                <a:spLocks noEditPoints="1"/>
              </p:cNvSpPr>
              <p:nvPr userDrawn="1"/>
            </p:nvSpPr>
            <p:spPr bwMode="auto">
              <a:xfrm>
                <a:off x="531" y="4049"/>
                <a:ext cx="547" cy="60"/>
              </a:xfrm>
              <a:custGeom>
                <a:avLst/>
                <a:gdLst>
                  <a:gd name="T0" fmla="*/ 5624 w 6020"/>
                  <a:gd name="T1" fmla="*/ 11 h 657"/>
                  <a:gd name="T2" fmla="*/ 5280 w 6020"/>
                  <a:gd name="T3" fmla="*/ 558 h 657"/>
                  <a:gd name="T4" fmla="*/ 5137 w 6020"/>
                  <a:gd name="T5" fmla="*/ 489 h 657"/>
                  <a:gd name="T6" fmla="*/ 5089 w 6020"/>
                  <a:gd name="T7" fmla="*/ 276 h 657"/>
                  <a:gd name="T8" fmla="*/ 5172 w 6020"/>
                  <a:gd name="T9" fmla="*/ 136 h 657"/>
                  <a:gd name="T10" fmla="*/ 5407 w 6020"/>
                  <a:gd name="T11" fmla="*/ 112 h 657"/>
                  <a:gd name="T12" fmla="*/ 5232 w 6020"/>
                  <a:gd name="T13" fmla="*/ 6 h 657"/>
                  <a:gd name="T14" fmla="*/ 5029 w 6020"/>
                  <a:gd name="T15" fmla="*/ 125 h 657"/>
                  <a:gd name="T16" fmla="*/ 4965 w 6020"/>
                  <a:gd name="T17" fmla="*/ 371 h 657"/>
                  <a:gd name="T18" fmla="*/ 5062 w 6020"/>
                  <a:gd name="T19" fmla="*/ 579 h 657"/>
                  <a:gd name="T20" fmla="*/ 5286 w 6020"/>
                  <a:gd name="T21" fmla="*/ 657 h 657"/>
                  <a:gd name="T22" fmla="*/ 4467 w 6020"/>
                  <a:gd name="T23" fmla="*/ 275 h 657"/>
                  <a:gd name="T24" fmla="*/ 4864 w 6020"/>
                  <a:gd name="T25" fmla="*/ 647 h 657"/>
                  <a:gd name="T26" fmla="*/ 4729 w 6020"/>
                  <a:gd name="T27" fmla="*/ 417 h 657"/>
                  <a:gd name="T28" fmla="*/ 3989 w 6020"/>
                  <a:gd name="T29" fmla="*/ 102 h 657"/>
                  <a:gd name="T30" fmla="*/ 3891 w 6020"/>
                  <a:gd name="T31" fmla="*/ 467 h 657"/>
                  <a:gd name="T32" fmla="*/ 3085 w 6020"/>
                  <a:gd name="T33" fmla="*/ 11 h 657"/>
                  <a:gd name="T34" fmla="*/ 2374 w 6020"/>
                  <a:gd name="T35" fmla="*/ 541 h 657"/>
                  <a:gd name="T36" fmla="*/ 2508 w 6020"/>
                  <a:gd name="T37" fmla="*/ 649 h 657"/>
                  <a:gd name="T38" fmla="*/ 2720 w 6020"/>
                  <a:gd name="T39" fmla="*/ 626 h 657"/>
                  <a:gd name="T40" fmla="*/ 2826 w 6020"/>
                  <a:gd name="T41" fmla="*/ 473 h 657"/>
                  <a:gd name="T42" fmla="*/ 2701 w 6020"/>
                  <a:gd name="T43" fmla="*/ 493 h 657"/>
                  <a:gd name="T44" fmla="*/ 2523 w 6020"/>
                  <a:gd name="T45" fmla="*/ 547 h 657"/>
                  <a:gd name="T46" fmla="*/ 1842 w 6020"/>
                  <a:gd name="T47" fmla="*/ 625 h 657"/>
                  <a:gd name="T48" fmla="*/ 2126 w 6020"/>
                  <a:gd name="T49" fmla="*/ 632 h 657"/>
                  <a:gd name="T50" fmla="*/ 2238 w 6020"/>
                  <a:gd name="T51" fmla="*/ 484 h 657"/>
                  <a:gd name="T52" fmla="*/ 2115 w 6020"/>
                  <a:gd name="T53" fmla="*/ 293 h 657"/>
                  <a:gd name="T54" fmla="*/ 1955 w 6020"/>
                  <a:gd name="T55" fmla="*/ 182 h 657"/>
                  <a:gd name="T56" fmla="*/ 2034 w 6020"/>
                  <a:gd name="T57" fmla="*/ 97 h 657"/>
                  <a:gd name="T58" fmla="*/ 2152 w 6020"/>
                  <a:gd name="T59" fmla="*/ 9 h 657"/>
                  <a:gd name="T60" fmla="*/ 1862 w 6020"/>
                  <a:gd name="T61" fmla="*/ 95 h 657"/>
                  <a:gd name="T62" fmla="*/ 1909 w 6020"/>
                  <a:gd name="T63" fmla="*/ 318 h 657"/>
                  <a:gd name="T64" fmla="*/ 2112 w 6020"/>
                  <a:gd name="T65" fmla="*/ 434 h 657"/>
                  <a:gd name="T66" fmla="*/ 2075 w 6020"/>
                  <a:gd name="T67" fmla="*/ 547 h 657"/>
                  <a:gd name="T68" fmla="*/ 1827 w 6020"/>
                  <a:gd name="T69" fmla="*/ 616 h 657"/>
                  <a:gd name="T70" fmla="*/ 1377 w 6020"/>
                  <a:gd name="T71" fmla="*/ 257 h 657"/>
                  <a:gd name="T72" fmla="*/ 1621 w 6020"/>
                  <a:gd name="T73" fmla="*/ 433 h 657"/>
                  <a:gd name="T74" fmla="*/ 1328 w 6020"/>
                  <a:gd name="T75" fmla="*/ 647 h 657"/>
                  <a:gd name="T76" fmla="*/ 693 w 6020"/>
                  <a:gd name="T77" fmla="*/ 494 h 657"/>
                  <a:gd name="T78" fmla="*/ 682 w 6020"/>
                  <a:gd name="T79" fmla="*/ 182 h 657"/>
                  <a:gd name="T80" fmla="*/ 824 w 6020"/>
                  <a:gd name="T81" fmla="*/ 93 h 657"/>
                  <a:gd name="T82" fmla="*/ 964 w 6020"/>
                  <a:gd name="T83" fmla="*/ 182 h 657"/>
                  <a:gd name="T84" fmla="*/ 954 w 6020"/>
                  <a:gd name="T85" fmla="*/ 494 h 657"/>
                  <a:gd name="T86" fmla="*/ 821 w 6020"/>
                  <a:gd name="T87" fmla="*/ 564 h 657"/>
                  <a:gd name="T88" fmla="*/ 1014 w 6020"/>
                  <a:gd name="T89" fmla="*/ 590 h 657"/>
                  <a:gd name="T90" fmla="*/ 1117 w 6020"/>
                  <a:gd name="T91" fmla="*/ 379 h 657"/>
                  <a:gd name="T92" fmla="*/ 1076 w 6020"/>
                  <a:gd name="T93" fmla="*/ 140 h 657"/>
                  <a:gd name="T94" fmla="*/ 909 w 6020"/>
                  <a:gd name="T95" fmla="*/ 9 h 657"/>
                  <a:gd name="T96" fmla="*/ 680 w 6020"/>
                  <a:gd name="T97" fmla="*/ 38 h 657"/>
                  <a:gd name="T98" fmla="*/ 542 w 6020"/>
                  <a:gd name="T99" fmla="*/ 214 h 657"/>
                  <a:gd name="T100" fmla="*/ 546 w 6020"/>
                  <a:gd name="T101" fmla="*/ 463 h 657"/>
                  <a:gd name="T102" fmla="*/ 684 w 6020"/>
                  <a:gd name="T103" fmla="*/ 627 h 657"/>
                  <a:gd name="T104" fmla="*/ 411 w 6020"/>
                  <a:gd name="T105" fmla="*/ 553 h 657"/>
                  <a:gd name="T106" fmla="*/ 220 w 6020"/>
                  <a:gd name="T107" fmla="*/ 529 h 657"/>
                  <a:gd name="T108" fmla="*/ 126 w 6020"/>
                  <a:gd name="T109" fmla="*/ 380 h 657"/>
                  <a:gd name="T110" fmla="*/ 164 w 6020"/>
                  <a:gd name="T111" fmla="*/ 180 h 657"/>
                  <a:gd name="T112" fmla="*/ 344 w 6020"/>
                  <a:gd name="T113" fmla="*/ 96 h 657"/>
                  <a:gd name="T114" fmla="*/ 391 w 6020"/>
                  <a:gd name="T115" fmla="*/ 3 h 657"/>
                  <a:gd name="T116" fmla="*/ 133 w 6020"/>
                  <a:gd name="T117" fmla="*/ 60 h 657"/>
                  <a:gd name="T118" fmla="*/ 6 w 6020"/>
                  <a:gd name="T119" fmla="*/ 262 h 657"/>
                  <a:gd name="T120" fmla="*/ 42 w 6020"/>
                  <a:gd name="T121" fmla="*/ 510 h 657"/>
                  <a:gd name="T122" fmla="*/ 219 w 6020"/>
                  <a:gd name="T123" fmla="*/ 644 h 657"/>
                  <a:gd name="T124" fmla="*/ 468 w 6020"/>
                  <a:gd name="T125" fmla="*/ 536 h 65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20" h="657">
                    <a:moveTo>
                      <a:pt x="5809" y="647"/>
                    </a:moveTo>
                    <a:lnTo>
                      <a:pt x="5809" y="379"/>
                    </a:lnTo>
                    <a:lnTo>
                      <a:pt x="6020" y="11"/>
                    </a:lnTo>
                    <a:lnTo>
                      <a:pt x="5889" y="11"/>
                    </a:lnTo>
                    <a:lnTo>
                      <a:pt x="5813" y="173"/>
                    </a:lnTo>
                    <a:lnTo>
                      <a:pt x="5797" y="207"/>
                    </a:lnTo>
                    <a:lnTo>
                      <a:pt x="5783" y="237"/>
                    </a:lnTo>
                    <a:lnTo>
                      <a:pt x="5770" y="269"/>
                    </a:lnTo>
                    <a:lnTo>
                      <a:pt x="5757" y="300"/>
                    </a:lnTo>
                    <a:lnTo>
                      <a:pt x="5756" y="300"/>
                    </a:lnTo>
                    <a:lnTo>
                      <a:pt x="5743" y="268"/>
                    </a:lnTo>
                    <a:lnTo>
                      <a:pt x="5730" y="237"/>
                    </a:lnTo>
                    <a:lnTo>
                      <a:pt x="5717" y="207"/>
                    </a:lnTo>
                    <a:lnTo>
                      <a:pt x="5701" y="174"/>
                    </a:lnTo>
                    <a:lnTo>
                      <a:pt x="5624" y="11"/>
                    </a:lnTo>
                    <a:lnTo>
                      <a:pt x="5493" y="11"/>
                    </a:lnTo>
                    <a:lnTo>
                      <a:pt x="5693" y="381"/>
                    </a:lnTo>
                    <a:lnTo>
                      <a:pt x="5693" y="647"/>
                    </a:lnTo>
                    <a:lnTo>
                      <a:pt x="5809" y="647"/>
                    </a:lnTo>
                    <a:close/>
                    <a:moveTo>
                      <a:pt x="5433" y="536"/>
                    </a:moveTo>
                    <a:lnTo>
                      <a:pt x="5421" y="541"/>
                    </a:lnTo>
                    <a:lnTo>
                      <a:pt x="5407" y="546"/>
                    </a:lnTo>
                    <a:lnTo>
                      <a:pt x="5390" y="550"/>
                    </a:lnTo>
                    <a:lnTo>
                      <a:pt x="5376" y="553"/>
                    </a:lnTo>
                    <a:lnTo>
                      <a:pt x="5358" y="556"/>
                    </a:lnTo>
                    <a:lnTo>
                      <a:pt x="5341" y="558"/>
                    </a:lnTo>
                    <a:lnTo>
                      <a:pt x="5324" y="559"/>
                    </a:lnTo>
                    <a:lnTo>
                      <a:pt x="5306" y="559"/>
                    </a:lnTo>
                    <a:lnTo>
                      <a:pt x="5294" y="559"/>
                    </a:lnTo>
                    <a:lnTo>
                      <a:pt x="5280" y="558"/>
                    </a:lnTo>
                    <a:lnTo>
                      <a:pt x="5269" y="557"/>
                    </a:lnTo>
                    <a:lnTo>
                      <a:pt x="5257" y="555"/>
                    </a:lnTo>
                    <a:lnTo>
                      <a:pt x="5244" y="553"/>
                    </a:lnTo>
                    <a:lnTo>
                      <a:pt x="5235" y="551"/>
                    </a:lnTo>
                    <a:lnTo>
                      <a:pt x="5223" y="548"/>
                    </a:lnTo>
                    <a:lnTo>
                      <a:pt x="5214" y="543"/>
                    </a:lnTo>
                    <a:lnTo>
                      <a:pt x="5204" y="539"/>
                    </a:lnTo>
                    <a:lnTo>
                      <a:pt x="5193" y="535"/>
                    </a:lnTo>
                    <a:lnTo>
                      <a:pt x="5185" y="529"/>
                    </a:lnTo>
                    <a:lnTo>
                      <a:pt x="5176" y="523"/>
                    </a:lnTo>
                    <a:lnTo>
                      <a:pt x="5166" y="518"/>
                    </a:lnTo>
                    <a:lnTo>
                      <a:pt x="5159" y="512"/>
                    </a:lnTo>
                    <a:lnTo>
                      <a:pt x="5150" y="504"/>
                    </a:lnTo>
                    <a:lnTo>
                      <a:pt x="5144" y="498"/>
                    </a:lnTo>
                    <a:lnTo>
                      <a:pt x="5137" y="489"/>
                    </a:lnTo>
                    <a:lnTo>
                      <a:pt x="5130" y="482"/>
                    </a:lnTo>
                    <a:lnTo>
                      <a:pt x="5124" y="474"/>
                    </a:lnTo>
                    <a:lnTo>
                      <a:pt x="5119" y="464"/>
                    </a:lnTo>
                    <a:lnTo>
                      <a:pt x="5114" y="454"/>
                    </a:lnTo>
                    <a:lnTo>
                      <a:pt x="5109" y="445"/>
                    </a:lnTo>
                    <a:lnTo>
                      <a:pt x="5105" y="436"/>
                    </a:lnTo>
                    <a:lnTo>
                      <a:pt x="5100" y="425"/>
                    </a:lnTo>
                    <a:lnTo>
                      <a:pt x="5093" y="403"/>
                    </a:lnTo>
                    <a:lnTo>
                      <a:pt x="5089" y="380"/>
                    </a:lnTo>
                    <a:lnTo>
                      <a:pt x="5086" y="356"/>
                    </a:lnTo>
                    <a:lnTo>
                      <a:pt x="5085" y="330"/>
                    </a:lnTo>
                    <a:lnTo>
                      <a:pt x="5086" y="317"/>
                    </a:lnTo>
                    <a:lnTo>
                      <a:pt x="5086" y="303"/>
                    </a:lnTo>
                    <a:lnTo>
                      <a:pt x="5089" y="289"/>
                    </a:lnTo>
                    <a:lnTo>
                      <a:pt x="5089" y="276"/>
                    </a:lnTo>
                    <a:lnTo>
                      <a:pt x="5092" y="264"/>
                    </a:lnTo>
                    <a:lnTo>
                      <a:pt x="5094" y="252"/>
                    </a:lnTo>
                    <a:lnTo>
                      <a:pt x="5099" y="241"/>
                    </a:lnTo>
                    <a:lnTo>
                      <a:pt x="5103" y="229"/>
                    </a:lnTo>
                    <a:lnTo>
                      <a:pt x="5106" y="218"/>
                    </a:lnTo>
                    <a:lnTo>
                      <a:pt x="5111" y="208"/>
                    </a:lnTo>
                    <a:lnTo>
                      <a:pt x="5116" y="198"/>
                    </a:lnTo>
                    <a:lnTo>
                      <a:pt x="5122" y="189"/>
                    </a:lnTo>
                    <a:lnTo>
                      <a:pt x="5128" y="180"/>
                    </a:lnTo>
                    <a:lnTo>
                      <a:pt x="5134" y="172"/>
                    </a:lnTo>
                    <a:lnTo>
                      <a:pt x="5142" y="163"/>
                    </a:lnTo>
                    <a:lnTo>
                      <a:pt x="5149" y="156"/>
                    </a:lnTo>
                    <a:lnTo>
                      <a:pt x="5155" y="149"/>
                    </a:lnTo>
                    <a:lnTo>
                      <a:pt x="5164" y="142"/>
                    </a:lnTo>
                    <a:lnTo>
                      <a:pt x="5172" y="136"/>
                    </a:lnTo>
                    <a:lnTo>
                      <a:pt x="5181" y="130"/>
                    </a:lnTo>
                    <a:lnTo>
                      <a:pt x="5189" y="125"/>
                    </a:lnTo>
                    <a:lnTo>
                      <a:pt x="5198" y="120"/>
                    </a:lnTo>
                    <a:lnTo>
                      <a:pt x="5208" y="115"/>
                    </a:lnTo>
                    <a:lnTo>
                      <a:pt x="5219" y="112"/>
                    </a:lnTo>
                    <a:lnTo>
                      <a:pt x="5239" y="104"/>
                    </a:lnTo>
                    <a:lnTo>
                      <a:pt x="5261" y="100"/>
                    </a:lnTo>
                    <a:lnTo>
                      <a:pt x="5283" y="97"/>
                    </a:lnTo>
                    <a:lnTo>
                      <a:pt x="5307" y="96"/>
                    </a:lnTo>
                    <a:lnTo>
                      <a:pt x="5327" y="97"/>
                    </a:lnTo>
                    <a:lnTo>
                      <a:pt x="5345" y="98"/>
                    </a:lnTo>
                    <a:lnTo>
                      <a:pt x="5361" y="100"/>
                    </a:lnTo>
                    <a:lnTo>
                      <a:pt x="5378" y="103"/>
                    </a:lnTo>
                    <a:lnTo>
                      <a:pt x="5392" y="108"/>
                    </a:lnTo>
                    <a:lnTo>
                      <a:pt x="5407" y="112"/>
                    </a:lnTo>
                    <a:lnTo>
                      <a:pt x="5420" y="116"/>
                    </a:lnTo>
                    <a:lnTo>
                      <a:pt x="5430" y="121"/>
                    </a:lnTo>
                    <a:lnTo>
                      <a:pt x="5455" y="28"/>
                    </a:lnTo>
                    <a:lnTo>
                      <a:pt x="5447" y="24"/>
                    </a:lnTo>
                    <a:lnTo>
                      <a:pt x="5433" y="19"/>
                    </a:lnTo>
                    <a:lnTo>
                      <a:pt x="5416" y="14"/>
                    </a:lnTo>
                    <a:lnTo>
                      <a:pt x="5399" y="9"/>
                    </a:lnTo>
                    <a:lnTo>
                      <a:pt x="5379" y="6"/>
                    </a:lnTo>
                    <a:lnTo>
                      <a:pt x="5356" y="3"/>
                    </a:lnTo>
                    <a:lnTo>
                      <a:pt x="5330" y="1"/>
                    </a:lnTo>
                    <a:lnTo>
                      <a:pt x="5302" y="0"/>
                    </a:lnTo>
                    <a:lnTo>
                      <a:pt x="5284" y="1"/>
                    </a:lnTo>
                    <a:lnTo>
                      <a:pt x="5268" y="2"/>
                    </a:lnTo>
                    <a:lnTo>
                      <a:pt x="5250" y="4"/>
                    </a:lnTo>
                    <a:lnTo>
                      <a:pt x="5232" y="6"/>
                    </a:lnTo>
                    <a:lnTo>
                      <a:pt x="5216" y="9"/>
                    </a:lnTo>
                    <a:lnTo>
                      <a:pt x="5199" y="14"/>
                    </a:lnTo>
                    <a:lnTo>
                      <a:pt x="5185" y="18"/>
                    </a:lnTo>
                    <a:lnTo>
                      <a:pt x="5168" y="23"/>
                    </a:lnTo>
                    <a:lnTo>
                      <a:pt x="5154" y="30"/>
                    </a:lnTo>
                    <a:lnTo>
                      <a:pt x="5140" y="36"/>
                    </a:lnTo>
                    <a:lnTo>
                      <a:pt x="5124" y="43"/>
                    </a:lnTo>
                    <a:lnTo>
                      <a:pt x="5111" y="52"/>
                    </a:lnTo>
                    <a:lnTo>
                      <a:pt x="5097" y="60"/>
                    </a:lnTo>
                    <a:lnTo>
                      <a:pt x="5084" y="70"/>
                    </a:lnTo>
                    <a:lnTo>
                      <a:pt x="5072" y="79"/>
                    </a:lnTo>
                    <a:lnTo>
                      <a:pt x="5062" y="90"/>
                    </a:lnTo>
                    <a:lnTo>
                      <a:pt x="5049" y="101"/>
                    </a:lnTo>
                    <a:lnTo>
                      <a:pt x="5040" y="113"/>
                    </a:lnTo>
                    <a:lnTo>
                      <a:pt x="5029" y="125"/>
                    </a:lnTo>
                    <a:lnTo>
                      <a:pt x="5020" y="138"/>
                    </a:lnTo>
                    <a:lnTo>
                      <a:pt x="5012" y="152"/>
                    </a:lnTo>
                    <a:lnTo>
                      <a:pt x="5003" y="166"/>
                    </a:lnTo>
                    <a:lnTo>
                      <a:pt x="4997" y="180"/>
                    </a:lnTo>
                    <a:lnTo>
                      <a:pt x="4991" y="195"/>
                    </a:lnTo>
                    <a:lnTo>
                      <a:pt x="4984" y="211"/>
                    </a:lnTo>
                    <a:lnTo>
                      <a:pt x="4978" y="228"/>
                    </a:lnTo>
                    <a:lnTo>
                      <a:pt x="4974" y="245"/>
                    </a:lnTo>
                    <a:lnTo>
                      <a:pt x="4971" y="262"/>
                    </a:lnTo>
                    <a:lnTo>
                      <a:pt x="4969" y="280"/>
                    </a:lnTo>
                    <a:lnTo>
                      <a:pt x="4965" y="298"/>
                    </a:lnTo>
                    <a:lnTo>
                      <a:pt x="4964" y="317"/>
                    </a:lnTo>
                    <a:lnTo>
                      <a:pt x="4963" y="337"/>
                    </a:lnTo>
                    <a:lnTo>
                      <a:pt x="4964" y="355"/>
                    </a:lnTo>
                    <a:lnTo>
                      <a:pt x="4965" y="371"/>
                    </a:lnTo>
                    <a:lnTo>
                      <a:pt x="4966" y="389"/>
                    </a:lnTo>
                    <a:lnTo>
                      <a:pt x="4970" y="405"/>
                    </a:lnTo>
                    <a:lnTo>
                      <a:pt x="4973" y="422"/>
                    </a:lnTo>
                    <a:lnTo>
                      <a:pt x="4976" y="438"/>
                    </a:lnTo>
                    <a:lnTo>
                      <a:pt x="4981" y="452"/>
                    </a:lnTo>
                    <a:lnTo>
                      <a:pt x="4985" y="469"/>
                    </a:lnTo>
                    <a:lnTo>
                      <a:pt x="4992" y="482"/>
                    </a:lnTo>
                    <a:lnTo>
                      <a:pt x="4998" y="496"/>
                    </a:lnTo>
                    <a:lnTo>
                      <a:pt x="5005" y="510"/>
                    </a:lnTo>
                    <a:lnTo>
                      <a:pt x="5013" y="522"/>
                    </a:lnTo>
                    <a:lnTo>
                      <a:pt x="5021" y="535"/>
                    </a:lnTo>
                    <a:lnTo>
                      <a:pt x="5030" y="548"/>
                    </a:lnTo>
                    <a:lnTo>
                      <a:pt x="5040" y="558"/>
                    </a:lnTo>
                    <a:lnTo>
                      <a:pt x="5049" y="569"/>
                    </a:lnTo>
                    <a:lnTo>
                      <a:pt x="5062" y="579"/>
                    </a:lnTo>
                    <a:lnTo>
                      <a:pt x="5072" y="589"/>
                    </a:lnTo>
                    <a:lnTo>
                      <a:pt x="5084" y="597"/>
                    </a:lnTo>
                    <a:lnTo>
                      <a:pt x="5097" y="607"/>
                    </a:lnTo>
                    <a:lnTo>
                      <a:pt x="5110" y="614"/>
                    </a:lnTo>
                    <a:lnTo>
                      <a:pt x="5123" y="622"/>
                    </a:lnTo>
                    <a:lnTo>
                      <a:pt x="5137" y="628"/>
                    </a:lnTo>
                    <a:lnTo>
                      <a:pt x="5151" y="633"/>
                    </a:lnTo>
                    <a:lnTo>
                      <a:pt x="5167" y="638"/>
                    </a:lnTo>
                    <a:lnTo>
                      <a:pt x="5183" y="644"/>
                    </a:lnTo>
                    <a:lnTo>
                      <a:pt x="5198" y="648"/>
                    </a:lnTo>
                    <a:lnTo>
                      <a:pt x="5216" y="651"/>
                    </a:lnTo>
                    <a:lnTo>
                      <a:pt x="5232" y="653"/>
                    </a:lnTo>
                    <a:lnTo>
                      <a:pt x="5250" y="655"/>
                    </a:lnTo>
                    <a:lnTo>
                      <a:pt x="5270" y="656"/>
                    </a:lnTo>
                    <a:lnTo>
                      <a:pt x="5286" y="657"/>
                    </a:lnTo>
                    <a:lnTo>
                      <a:pt x="5315" y="656"/>
                    </a:lnTo>
                    <a:lnTo>
                      <a:pt x="5341" y="654"/>
                    </a:lnTo>
                    <a:lnTo>
                      <a:pt x="5366" y="651"/>
                    </a:lnTo>
                    <a:lnTo>
                      <a:pt x="5388" y="648"/>
                    </a:lnTo>
                    <a:lnTo>
                      <a:pt x="5408" y="644"/>
                    </a:lnTo>
                    <a:lnTo>
                      <a:pt x="5424" y="637"/>
                    </a:lnTo>
                    <a:lnTo>
                      <a:pt x="5439" y="632"/>
                    </a:lnTo>
                    <a:lnTo>
                      <a:pt x="5452" y="628"/>
                    </a:lnTo>
                    <a:lnTo>
                      <a:pt x="5433" y="536"/>
                    </a:lnTo>
                    <a:close/>
                    <a:moveTo>
                      <a:pt x="4468" y="647"/>
                    </a:moveTo>
                    <a:lnTo>
                      <a:pt x="4468" y="418"/>
                    </a:lnTo>
                    <a:lnTo>
                      <a:pt x="4468" y="380"/>
                    </a:lnTo>
                    <a:lnTo>
                      <a:pt x="4468" y="343"/>
                    </a:lnTo>
                    <a:lnTo>
                      <a:pt x="4468" y="308"/>
                    </a:lnTo>
                    <a:lnTo>
                      <a:pt x="4467" y="275"/>
                    </a:lnTo>
                    <a:lnTo>
                      <a:pt x="4467" y="243"/>
                    </a:lnTo>
                    <a:lnTo>
                      <a:pt x="4465" y="210"/>
                    </a:lnTo>
                    <a:lnTo>
                      <a:pt x="4464" y="179"/>
                    </a:lnTo>
                    <a:lnTo>
                      <a:pt x="4463" y="148"/>
                    </a:lnTo>
                    <a:lnTo>
                      <a:pt x="4465" y="148"/>
                    </a:lnTo>
                    <a:lnTo>
                      <a:pt x="4478" y="174"/>
                    </a:lnTo>
                    <a:lnTo>
                      <a:pt x="4490" y="203"/>
                    </a:lnTo>
                    <a:lnTo>
                      <a:pt x="4505" y="230"/>
                    </a:lnTo>
                    <a:lnTo>
                      <a:pt x="4518" y="257"/>
                    </a:lnTo>
                    <a:lnTo>
                      <a:pt x="4533" y="286"/>
                    </a:lnTo>
                    <a:lnTo>
                      <a:pt x="4549" y="313"/>
                    </a:lnTo>
                    <a:lnTo>
                      <a:pt x="4565" y="341"/>
                    </a:lnTo>
                    <a:lnTo>
                      <a:pt x="4579" y="367"/>
                    </a:lnTo>
                    <a:lnTo>
                      <a:pt x="4744" y="647"/>
                    </a:lnTo>
                    <a:lnTo>
                      <a:pt x="4864" y="647"/>
                    </a:lnTo>
                    <a:lnTo>
                      <a:pt x="4864" y="11"/>
                    </a:lnTo>
                    <a:lnTo>
                      <a:pt x="4757" y="11"/>
                    </a:lnTo>
                    <a:lnTo>
                      <a:pt x="4757" y="232"/>
                    </a:lnTo>
                    <a:lnTo>
                      <a:pt x="4757" y="268"/>
                    </a:lnTo>
                    <a:lnTo>
                      <a:pt x="4759" y="303"/>
                    </a:lnTo>
                    <a:lnTo>
                      <a:pt x="4759" y="337"/>
                    </a:lnTo>
                    <a:lnTo>
                      <a:pt x="4760" y="369"/>
                    </a:lnTo>
                    <a:lnTo>
                      <a:pt x="4762" y="401"/>
                    </a:lnTo>
                    <a:lnTo>
                      <a:pt x="4762" y="433"/>
                    </a:lnTo>
                    <a:lnTo>
                      <a:pt x="4766" y="464"/>
                    </a:lnTo>
                    <a:lnTo>
                      <a:pt x="4767" y="496"/>
                    </a:lnTo>
                    <a:lnTo>
                      <a:pt x="4766" y="497"/>
                    </a:lnTo>
                    <a:lnTo>
                      <a:pt x="4753" y="471"/>
                    </a:lnTo>
                    <a:lnTo>
                      <a:pt x="4742" y="444"/>
                    </a:lnTo>
                    <a:lnTo>
                      <a:pt x="4729" y="417"/>
                    </a:lnTo>
                    <a:lnTo>
                      <a:pt x="4716" y="390"/>
                    </a:lnTo>
                    <a:lnTo>
                      <a:pt x="4702" y="364"/>
                    </a:lnTo>
                    <a:lnTo>
                      <a:pt x="4687" y="337"/>
                    </a:lnTo>
                    <a:lnTo>
                      <a:pt x="4673" y="309"/>
                    </a:lnTo>
                    <a:lnTo>
                      <a:pt x="4658" y="284"/>
                    </a:lnTo>
                    <a:lnTo>
                      <a:pt x="4494" y="11"/>
                    </a:lnTo>
                    <a:lnTo>
                      <a:pt x="4362" y="11"/>
                    </a:lnTo>
                    <a:lnTo>
                      <a:pt x="4362" y="647"/>
                    </a:lnTo>
                    <a:lnTo>
                      <a:pt x="4468" y="647"/>
                    </a:lnTo>
                    <a:close/>
                    <a:moveTo>
                      <a:pt x="3910" y="379"/>
                    </a:moveTo>
                    <a:lnTo>
                      <a:pt x="3959" y="222"/>
                    </a:lnTo>
                    <a:lnTo>
                      <a:pt x="3968" y="192"/>
                    </a:lnTo>
                    <a:lnTo>
                      <a:pt x="3975" y="161"/>
                    </a:lnTo>
                    <a:lnTo>
                      <a:pt x="3981" y="132"/>
                    </a:lnTo>
                    <a:lnTo>
                      <a:pt x="3989" y="102"/>
                    </a:lnTo>
                    <a:lnTo>
                      <a:pt x="3992" y="102"/>
                    </a:lnTo>
                    <a:lnTo>
                      <a:pt x="3999" y="131"/>
                    </a:lnTo>
                    <a:lnTo>
                      <a:pt x="4006" y="161"/>
                    </a:lnTo>
                    <a:lnTo>
                      <a:pt x="4014" y="192"/>
                    </a:lnTo>
                    <a:lnTo>
                      <a:pt x="4023" y="223"/>
                    </a:lnTo>
                    <a:lnTo>
                      <a:pt x="4075" y="379"/>
                    </a:lnTo>
                    <a:lnTo>
                      <a:pt x="3910" y="379"/>
                    </a:lnTo>
                    <a:close/>
                    <a:moveTo>
                      <a:pt x="4093" y="467"/>
                    </a:moveTo>
                    <a:lnTo>
                      <a:pt x="4150" y="647"/>
                    </a:lnTo>
                    <a:lnTo>
                      <a:pt x="4274" y="647"/>
                    </a:lnTo>
                    <a:lnTo>
                      <a:pt x="4068" y="11"/>
                    </a:lnTo>
                    <a:lnTo>
                      <a:pt x="3921" y="11"/>
                    </a:lnTo>
                    <a:lnTo>
                      <a:pt x="3718" y="647"/>
                    </a:lnTo>
                    <a:lnTo>
                      <a:pt x="3837" y="647"/>
                    </a:lnTo>
                    <a:lnTo>
                      <a:pt x="3891" y="467"/>
                    </a:lnTo>
                    <a:lnTo>
                      <a:pt x="4093" y="467"/>
                    </a:lnTo>
                    <a:close/>
                    <a:moveTo>
                      <a:pt x="3462" y="647"/>
                    </a:moveTo>
                    <a:lnTo>
                      <a:pt x="3577" y="647"/>
                    </a:lnTo>
                    <a:lnTo>
                      <a:pt x="3577" y="108"/>
                    </a:lnTo>
                    <a:lnTo>
                      <a:pt x="3759" y="108"/>
                    </a:lnTo>
                    <a:lnTo>
                      <a:pt x="3759" y="11"/>
                    </a:lnTo>
                    <a:lnTo>
                      <a:pt x="3280" y="11"/>
                    </a:lnTo>
                    <a:lnTo>
                      <a:pt x="3280" y="108"/>
                    </a:lnTo>
                    <a:lnTo>
                      <a:pt x="3462" y="108"/>
                    </a:lnTo>
                    <a:lnTo>
                      <a:pt x="3462" y="647"/>
                    </a:lnTo>
                    <a:close/>
                    <a:moveTo>
                      <a:pt x="2969" y="647"/>
                    </a:moveTo>
                    <a:lnTo>
                      <a:pt x="3346" y="647"/>
                    </a:lnTo>
                    <a:lnTo>
                      <a:pt x="3346" y="550"/>
                    </a:lnTo>
                    <a:lnTo>
                      <a:pt x="3085" y="550"/>
                    </a:lnTo>
                    <a:lnTo>
                      <a:pt x="3085" y="11"/>
                    </a:lnTo>
                    <a:lnTo>
                      <a:pt x="2969" y="11"/>
                    </a:lnTo>
                    <a:lnTo>
                      <a:pt x="2969" y="647"/>
                    </a:lnTo>
                    <a:close/>
                    <a:moveTo>
                      <a:pt x="2343" y="11"/>
                    </a:moveTo>
                    <a:lnTo>
                      <a:pt x="2343" y="375"/>
                    </a:lnTo>
                    <a:lnTo>
                      <a:pt x="2343" y="393"/>
                    </a:lnTo>
                    <a:lnTo>
                      <a:pt x="2344" y="411"/>
                    </a:lnTo>
                    <a:lnTo>
                      <a:pt x="2345" y="427"/>
                    </a:lnTo>
                    <a:lnTo>
                      <a:pt x="2347" y="444"/>
                    </a:lnTo>
                    <a:lnTo>
                      <a:pt x="2349" y="460"/>
                    </a:lnTo>
                    <a:lnTo>
                      <a:pt x="2352" y="475"/>
                    </a:lnTo>
                    <a:lnTo>
                      <a:pt x="2355" y="489"/>
                    </a:lnTo>
                    <a:lnTo>
                      <a:pt x="2359" y="503"/>
                    </a:lnTo>
                    <a:lnTo>
                      <a:pt x="2364" y="516"/>
                    </a:lnTo>
                    <a:lnTo>
                      <a:pt x="2369" y="528"/>
                    </a:lnTo>
                    <a:lnTo>
                      <a:pt x="2374" y="541"/>
                    </a:lnTo>
                    <a:lnTo>
                      <a:pt x="2380" y="552"/>
                    </a:lnTo>
                    <a:lnTo>
                      <a:pt x="2387" y="561"/>
                    </a:lnTo>
                    <a:lnTo>
                      <a:pt x="2394" y="573"/>
                    </a:lnTo>
                    <a:lnTo>
                      <a:pt x="2400" y="583"/>
                    </a:lnTo>
                    <a:lnTo>
                      <a:pt x="2408" y="591"/>
                    </a:lnTo>
                    <a:lnTo>
                      <a:pt x="2416" y="598"/>
                    </a:lnTo>
                    <a:lnTo>
                      <a:pt x="2424" y="607"/>
                    </a:lnTo>
                    <a:lnTo>
                      <a:pt x="2434" y="614"/>
                    </a:lnTo>
                    <a:lnTo>
                      <a:pt x="2443" y="621"/>
                    </a:lnTo>
                    <a:lnTo>
                      <a:pt x="2453" y="627"/>
                    </a:lnTo>
                    <a:lnTo>
                      <a:pt x="2463" y="631"/>
                    </a:lnTo>
                    <a:lnTo>
                      <a:pt x="2474" y="636"/>
                    </a:lnTo>
                    <a:lnTo>
                      <a:pt x="2484" y="641"/>
                    </a:lnTo>
                    <a:lnTo>
                      <a:pt x="2496" y="645"/>
                    </a:lnTo>
                    <a:lnTo>
                      <a:pt x="2508" y="649"/>
                    </a:lnTo>
                    <a:lnTo>
                      <a:pt x="2519" y="651"/>
                    </a:lnTo>
                    <a:lnTo>
                      <a:pt x="2531" y="653"/>
                    </a:lnTo>
                    <a:lnTo>
                      <a:pt x="2557" y="656"/>
                    </a:lnTo>
                    <a:lnTo>
                      <a:pt x="2585" y="657"/>
                    </a:lnTo>
                    <a:lnTo>
                      <a:pt x="2597" y="657"/>
                    </a:lnTo>
                    <a:lnTo>
                      <a:pt x="2611" y="656"/>
                    </a:lnTo>
                    <a:lnTo>
                      <a:pt x="2626" y="655"/>
                    </a:lnTo>
                    <a:lnTo>
                      <a:pt x="2638" y="653"/>
                    </a:lnTo>
                    <a:lnTo>
                      <a:pt x="2651" y="651"/>
                    </a:lnTo>
                    <a:lnTo>
                      <a:pt x="2664" y="648"/>
                    </a:lnTo>
                    <a:lnTo>
                      <a:pt x="2675" y="645"/>
                    </a:lnTo>
                    <a:lnTo>
                      <a:pt x="2688" y="640"/>
                    </a:lnTo>
                    <a:lnTo>
                      <a:pt x="2700" y="635"/>
                    </a:lnTo>
                    <a:lnTo>
                      <a:pt x="2710" y="631"/>
                    </a:lnTo>
                    <a:lnTo>
                      <a:pt x="2720" y="626"/>
                    </a:lnTo>
                    <a:lnTo>
                      <a:pt x="2731" y="619"/>
                    </a:lnTo>
                    <a:lnTo>
                      <a:pt x="2741" y="613"/>
                    </a:lnTo>
                    <a:lnTo>
                      <a:pt x="2750" y="606"/>
                    </a:lnTo>
                    <a:lnTo>
                      <a:pt x="2759" y="596"/>
                    </a:lnTo>
                    <a:lnTo>
                      <a:pt x="2767" y="589"/>
                    </a:lnTo>
                    <a:lnTo>
                      <a:pt x="2777" y="580"/>
                    </a:lnTo>
                    <a:lnTo>
                      <a:pt x="2783" y="571"/>
                    </a:lnTo>
                    <a:lnTo>
                      <a:pt x="2791" y="560"/>
                    </a:lnTo>
                    <a:lnTo>
                      <a:pt x="2797" y="550"/>
                    </a:lnTo>
                    <a:lnTo>
                      <a:pt x="2803" y="538"/>
                    </a:lnTo>
                    <a:lnTo>
                      <a:pt x="2809" y="526"/>
                    </a:lnTo>
                    <a:lnTo>
                      <a:pt x="2815" y="514"/>
                    </a:lnTo>
                    <a:lnTo>
                      <a:pt x="2820" y="501"/>
                    </a:lnTo>
                    <a:lnTo>
                      <a:pt x="2823" y="486"/>
                    </a:lnTo>
                    <a:lnTo>
                      <a:pt x="2826" y="473"/>
                    </a:lnTo>
                    <a:lnTo>
                      <a:pt x="2829" y="457"/>
                    </a:lnTo>
                    <a:lnTo>
                      <a:pt x="2831" y="442"/>
                    </a:lnTo>
                    <a:lnTo>
                      <a:pt x="2834" y="426"/>
                    </a:lnTo>
                    <a:lnTo>
                      <a:pt x="2836" y="409"/>
                    </a:lnTo>
                    <a:lnTo>
                      <a:pt x="2837" y="393"/>
                    </a:lnTo>
                    <a:lnTo>
                      <a:pt x="2837" y="374"/>
                    </a:lnTo>
                    <a:lnTo>
                      <a:pt x="2837" y="11"/>
                    </a:lnTo>
                    <a:lnTo>
                      <a:pt x="2721" y="11"/>
                    </a:lnTo>
                    <a:lnTo>
                      <a:pt x="2721" y="381"/>
                    </a:lnTo>
                    <a:lnTo>
                      <a:pt x="2720" y="404"/>
                    </a:lnTo>
                    <a:lnTo>
                      <a:pt x="2718" y="425"/>
                    </a:lnTo>
                    <a:lnTo>
                      <a:pt x="2716" y="444"/>
                    </a:lnTo>
                    <a:lnTo>
                      <a:pt x="2712" y="462"/>
                    </a:lnTo>
                    <a:lnTo>
                      <a:pt x="2707" y="479"/>
                    </a:lnTo>
                    <a:lnTo>
                      <a:pt x="2701" y="493"/>
                    </a:lnTo>
                    <a:lnTo>
                      <a:pt x="2695" y="508"/>
                    </a:lnTo>
                    <a:lnTo>
                      <a:pt x="2686" y="519"/>
                    </a:lnTo>
                    <a:lnTo>
                      <a:pt x="2676" y="529"/>
                    </a:lnTo>
                    <a:lnTo>
                      <a:pt x="2667" y="539"/>
                    </a:lnTo>
                    <a:lnTo>
                      <a:pt x="2656" y="547"/>
                    </a:lnTo>
                    <a:lnTo>
                      <a:pt x="2644" y="553"/>
                    </a:lnTo>
                    <a:lnTo>
                      <a:pt x="2631" y="558"/>
                    </a:lnTo>
                    <a:lnTo>
                      <a:pt x="2618" y="560"/>
                    </a:lnTo>
                    <a:lnTo>
                      <a:pt x="2603" y="562"/>
                    </a:lnTo>
                    <a:lnTo>
                      <a:pt x="2588" y="562"/>
                    </a:lnTo>
                    <a:lnTo>
                      <a:pt x="2573" y="562"/>
                    </a:lnTo>
                    <a:lnTo>
                      <a:pt x="2560" y="560"/>
                    </a:lnTo>
                    <a:lnTo>
                      <a:pt x="2547" y="557"/>
                    </a:lnTo>
                    <a:lnTo>
                      <a:pt x="2535" y="553"/>
                    </a:lnTo>
                    <a:lnTo>
                      <a:pt x="2523" y="547"/>
                    </a:lnTo>
                    <a:lnTo>
                      <a:pt x="2513" y="539"/>
                    </a:lnTo>
                    <a:lnTo>
                      <a:pt x="2502" y="529"/>
                    </a:lnTo>
                    <a:lnTo>
                      <a:pt x="2494" y="519"/>
                    </a:lnTo>
                    <a:lnTo>
                      <a:pt x="2485" y="508"/>
                    </a:lnTo>
                    <a:lnTo>
                      <a:pt x="2478" y="493"/>
                    </a:lnTo>
                    <a:lnTo>
                      <a:pt x="2473" y="479"/>
                    </a:lnTo>
                    <a:lnTo>
                      <a:pt x="2468" y="462"/>
                    </a:lnTo>
                    <a:lnTo>
                      <a:pt x="2463" y="444"/>
                    </a:lnTo>
                    <a:lnTo>
                      <a:pt x="2460" y="425"/>
                    </a:lnTo>
                    <a:lnTo>
                      <a:pt x="2458" y="404"/>
                    </a:lnTo>
                    <a:lnTo>
                      <a:pt x="2458" y="381"/>
                    </a:lnTo>
                    <a:lnTo>
                      <a:pt x="2458" y="11"/>
                    </a:lnTo>
                    <a:lnTo>
                      <a:pt x="2343" y="11"/>
                    </a:lnTo>
                    <a:close/>
                    <a:moveTo>
                      <a:pt x="1827" y="616"/>
                    </a:moveTo>
                    <a:lnTo>
                      <a:pt x="1842" y="625"/>
                    </a:lnTo>
                    <a:lnTo>
                      <a:pt x="1860" y="631"/>
                    </a:lnTo>
                    <a:lnTo>
                      <a:pt x="1880" y="637"/>
                    </a:lnTo>
                    <a:lnTo>
                      <a:pt x="1901" y="645"/>
                    </a:lnTo>
                    <a:lnTo>
                      <a:pt x="1924" y="650"/>
                    </a:lnTo>
                    <a:lnTo>
                      <a:pt x="1949" y="653"/>
                    </a:lnTo>
                    <a:lnTo>
                      <a:pt x="1973" y="656"/>
                    </a:lnTo>
                    <a:lnTo>
                      <a:pt x="1998" y="657"/>
                    </a:lnTo>
                    <a:lnTo>
                      <a:pt x="2029" y="656"/>
                    </a:lnTo>
                    <a:lnTo>
                      <a:pt x="2056" y="653"/>
                    </a:lnTo>
                    <a:lnTo>
                      <a:pt x="2069" y="651"/>
                    </a:lnTo>
                    <a:lnTo>
                      <a:pt x="2080" y="648"/>
                    </a:lnTo>
                    <a:lnTo>
                      <a:pt x="2094" y="645"/>
                    </a:lnTo>
                    <a:lnTo>
                      <a:pt x="2105" y="641"/>
                    </a:lnTo>
                    <a:lnTo>
                      <a:pt x="2116" y="636"/>
                    </a:lnTo>
                    <a:lnTo>
                      <a:pt x="2126" y="632"/>
                    </a:lnTo>
                    <a:lnTo>
                      <a:pt x="2137" y="629"/>
                    </a:lnTo>
                    <a:lnTo>
                      <a:pt x="2146" y="624"/>
                    </a:lnTo>
                    <a:lnTo>
                      <a:pt x="2156" y="618"/>
                    </a:lnTo>
                    <a:lnTo>
                      <a:pt x="2164" y="612"/>
                    </a:lnTo>
                    <a:lnTo>
                      <a:pt x="2173" y="606"/>
                    </a:lnTo>
                    <a:lnTo>
                      <a:pt x="2180" y="598"/>
                    </a:lnTo>
                    <a:lnTo>
                      <a:pt x="2187" y="593"/>
                    </a:lnTo>
                    <a:lnTo>
                      <a:pt x="2194" y="586"/>
                    </a:lnTo>
                    <a:lnTo>
                      <a:pt x="2200" y="578"/>
                    </a:lnTo>
                    <a:lnTo>
                      <a:pt x="2206" y="571"/>
                    </a:lnTo>
                    <a:lnTo>
                      <a:pt x="2217" y="555"/>
                    </a:lnTo>
                    <a:lnTo>
                      <a:pt x="2224" y="539"/>
                    </a:lnTo>
                    <a:lnTo>
                      <a:pt x="2230" y="521"/>
                    </a:lnTo>
                    <a:lnTo>
                      <a:pt x="2237" y="503"/>
                    </a:lnTo>
                    <a:lnTo>
                      <a:pt x="2238" y="484"/>
                    </a:lnTo>
                    <a:lnTo>
                      <a:pt x="2239" y="465"/>
                    </a:lnTo>
                    <a:lnTo>
                      <a:pt x="2239" y="448"/>
                    </a:lnTo>
                    <a:lnTo>
                      <a:pt x="2238" y="433"/>
                    </a:lnTo>
                    <a:lnTo>
                      <a:pt x="2233" y="417"/>
                    </a:lnTo>
                    <a:lnTo>
                      <a:pt x="2229" y="403"/>
                    </a:lnTo>
                    <a:lnTo>
                      <a:pt x="2223" y="389"/>
                    </a:lnTo>
                    <a:lnTo>
                      <a:pt x="2217" y="377"/>
                    </a:lnTo>
                    <a:lnTo>
                      <a:pt x="2208" y="364"/>
                    </a:lnTo>
                    <a:lnTo>
                      <a:pt x="2199" y="352"/>
                    </a:lnTo>
                    <a:lnTo>
                      <a:pt x="2188" y="341"/>
                    </a:lnTo>
                    <a:lnTo>
                      <a:pt x="2176" y="330"/>
                    </a:lnTo>
                    <a:lnTo>
                      <a:pt x="2162" y="321"/>
                    </a:lnTo>
                    <a:lnTo>
                      <a:pt x="2147" y="310"/>
                    </a:lnTo>
                    <a:lnTo>
                      <a:pt x="2132" y="302"/>
                    </a:lnTo>
                    <a:lnTo>
                      <a:pt x="2115" y="293"/>
                    </a:lnTo>
                    <a:lnTo>
                      <a:pt x="2096" y="285"/>
                    </a:lnTo>
                    <a:lnTo>
                      <a:pt x="2076" y="276"/>
                    </a:lnTo>
                    <a:lnTo>
                      <a:pt x="2047" y="265"/>
                    </a:lnTo>
                    <a:lnTo>
                      <a:pt x="2022" y="253"/>
                    </a:lnTo>
                    <a:lnTo>
                      <a:pt x="2011" y="248"/>
                    </a:lnTo>
                    <a:lnTo>
                      <a:pt x="2001" y="242"/>
                    </a:lnTo>
                    <a:lnTo>
                      <a:pt x="1992" y="235"/>
                    </a:lnTo>
                    <a:lnTo>
                      <a:pt x="1984" y="230"/>
                    </a:lnTo>
                    <a:lnTo>
                      <a:pt x="1977" y="225"/>
                    </a:lnTo>
                    <a:lnTo>
                      <a:pt x="1971" y="218"/>
                    </a:lnTo>
                    <a:lnTo>
                      <a:pt x="1966" y="211"/>
                    </a:lnTo>
                    <a:lnTo>
                      <a:pt x="1962" y="205"/>
                    </a:lnTo>
                    <a:lnTo>
                      <a:pt x="1959" y="196"/>
                    </a:lnTo>
                    <a:lnTo>
                      <a:pt x="1956" y="189"/>
                    </a:lnTo>
                    <a:lnTo>
                      <a:pt x="1955" y="182"/>
                    </a:lnTo>
                    <a:lnTo>
                      <a:pt x="1955" y="172"/>
                    </a:lnTo>
                    <a:lnTo>
                      <a:pt x="1955" y="166"/>
                    </a:lnTo>
                    <a:lnTo>
                      <a:pt x="1956" y="158"/>
                    </a:lnTo>
                    <a:lnTo>
                      <a:pt x="1959" y="151"/>
                    </a:lnTo>
                    <a:lnTo>
                      <a:pt x="1961" y="145"/>
                    </a:lnTo>
                    <a:lnTo>
                      <a:pt x="1965" y="138"/>
                    </a:lnTo>
                    <a:lnTo>
                      <a:pt x="1969" y="132"/>
                    </a:lnTo>
                    <a:lnTo>
                      <a:pt x="1974" y="125"/>
                    </a:lnTo>
                    <a:lnTo>
                      <a:pt x="1980" y="120"/>
                    </a:lnTo>
                    <a:lnTo>
                      <a:pt x="1987" y="115"/>
                    </a:lnTo>
                    <a:lnTo>
                      <a:pt x="1994" y="110"/>
                    </a:lnTo>
                    <a:lnTo>
                      <a:pt x="2003" y="106"/>
                    </a:lnTo>
                    <a:lnTo>
                      <a:pt x="2012" y="102"/>
                    </a:lnTo>
                    <a:lnTo>
                      <a:pt x="2023" y="99"/>
                    </a:lnTo>
                    <a:lnTo>
                      <a:pt x="2034" y="97"/>
                    </a:lnTo>
                    <a:lnTo>
                      <a:pt x="2047" y="96"/>
                    </a:lnTo>
                    <a:lnTo>
                      <a:pt x="2059" y="96"/>
                    </a:lnTo>
                    <a:lnTo>
                      <a:pt x="2080" y="96"/>
                    </a:lnTo>
                    <a:lnTo>
                      <a:pt x="2101" y="98"/>
                    </a:lnTo>
                    <a:lnTo>
                      <a:pt x="2120" y="102"/>
                    </a:lnTo>
                    <a:lnTo>
                      <a:pt x="2137" y="107"/>
                    </a:lnTo>
                    <a:lnTo>
                      <a:pt x="2152" y="111"/>
                    </a:lnTo>
                    <a:lnTo>
                      <a:pt x="2165" y="116"/>
                    </a:lnTo>
                    <a:lnTo>
                      <a:pt x="2177" y="121"/>
                    </a:lnTo>
                    <a:lnTo>
                      <a:pt x="2186" y="125"/>
                    </a:lnTo>
                    <a:lnTo>
                      <a:pt x="2214" y="32"/>
                    </a:lnTo>
                    <a:lnTo>
                      <a:pt x="2201" y="25"/>
                    </a:lnTo>
                    <a:lnTo>
                      <a:pt x="2185" y="20"/>
                    </a:lnTo>
                    <a:lnTo>
                      <a:pt x="2169" y="15"/>
                    </a:lnTo>
                    <a:lnTo>
                      <a:pt x="2152" y="9"/>
                    </a:lnTo>
                    <a:lnTo>
                      <a:pt x="2132" y="6"/>
                    </a:lnTo>
                    <a:lnTo>
                      <a:pt x="2110" y="3"/>
                    </a:lnTo>
                    <a:lnTo>
                      <a:pt x="2087" y="1"/>
                    </a:lnTo>
                    <a:lnTo>
                      <a:pt x="2062" y="0"/>
                    </a:lnTo>
                    <a:lnTo>
                      <a:pt x="2037" y="1"/>
                    </a:lnTo>
                    <a:lnTo>
                      <a:pt x="2013" y="4"/>
                    </a:lnTo>
                    <a:lnTo>
                      <a:pt x="1990" y="8"/>
                    </a:lnTo>
                    <a:lnTo>
                      <a:pt x="1969" y="15"/>
                    </a:lnTo>
                    <a:lnTo>
                      <a:pt x="1949" y="22"/>
                    </a:lnTo>
                    <a:lnTo>
                      <a:pt x="1930" y="31"/>
                    </a:lnTo>
                    <a:lnTo>
                      <a:pt x="1913" y="41"/>
                    </a:lnTo>
                    <a:lnTo>
                      <a:pt x="1899" y="53"/>
                    </a:lnTo>
                    <a:lnTo>
                      <a:pt x="1885" y="65"/>
                    </a:lnTo>
                    <a:lnTo>
                      <a:pt x="1873" y="79"/>
                    </a:lnTo>
                    <a:lnTo>
                      <a:pt x="1862" y="95"/>
                    </a:lnTo>
                    <a:lnTo>
                      <a:pt x="1854" y="111"/>
                    </a:lnTo>
                    <a:lnTo>
                      <a:pt x="1847" y="128"/>
                    </a:lnTo>
                    <a:lnTo>
                      <a:pt x="1842" y="146"/>
                    </a:lnTo>
                    <a:lnTo>
                      <a:pt x="1839" y="163"/>
                    </a:lnTo>
                    <a:lnTo>
                      <a:pt x="1838" y="184"/>
                    </a:lnTo>
                    <a:lnTo>
                      <a:pt x="1839" y="198"/>
                    </a:lnTo>
                    <a:lnTo>
                      <a:pt x="1841" y="216"/>
                    </a:lnTo>
                    <a:lnTo>
                      <a:pt x="1845" y="231"/>
                    </a:lnTo>
                    <a:lnTo>
                      <a:pt x="1849" y="246"/>
                    </a:lnTo>
                    <a:lnTo>
                      <a:pt x="1857" y="260"/>
                    </a:lnTo>
                    <a:lnTo>
                      <a:pt x="1864" y="271"/>
                    </a:lnTo>
                    <a:lnTo>
                      <a:pt x="1874" y="284"/>
                    </a:lnTo>
                    <a:lnTo>
                      <a:pt x="1884" y="295"/>
                    </a:lnTo>
                    <a:lnTo>
                      <a:pt x="1897" y="306"/>
                    </a:lnTo>
                    <a:lnTo>
                      <a:pt x="1909" y="318"/>
                    </a:lnTo>
                    <a:lnTo>
                      <a:pt x="1923" y="327"/>
                    </a:lnTo>
                    <a:lnTo>
                      <a:pt x="1939" y="337"/>
                    </a:lnTo>
                    <a:lnTo>
                      <a:pt x="1954" y="344"/>
                    </a:lnTo>
                    <a:lnTo>
                      <a:pt x="1972" y="354"/>
                    </a:lnTo>
                    <a:lnTo>
                      <a:pt x="1990" y="361"/>
                    </a:lnTo>
                    <a:lnTo>
                      <a:pt x="2009" y="368"/>
                    </a:lnTo>
                    <a:lnTo>
                      <a:pt x="2037" y="379"/>
                    </a:lnTo>
                    <a:lnTo>
                      <a:pt x="2060" y="390"/>
                    </a:lnTo>
                    <a:lnTo>
                      <a:pt x="2071" y="396"/>
                    </a:lnTo>
                    <a:lnTo>
                      <a:pt x="2080" y="402"/>
                    </a:lnTo>
                    <a:lnTo>
                      <a:pt x="2088" y="407"/>
                    </a:lnTo>
                    <a:lnTo>
                      <a:pt x="2095" y="414"/>
                    </a:lnTo>
                    <a:lnTo>
                      <a:pt x="2101" y="419"/>
                    </a:lnTo>
                    <a:lnTo>
                      <a:pt x="2107" y="427"/>
                    </a:lnTo>
                    <a:lnTo>
                      <a:pt x="2112" y="434"/>
                    </a:lnTo>
                    <a:lnTo>
                      <a:pt x="2115" y="441"/>
                    </a:lnTo>
                    <a:lnTo>
                      <a:pt x="2118" y="448"/>
                    </a:lnTo>
                    <a:lnTo>
                      <a:pt x="2120" y="456"/>
                    </a:lnTo>
                    <a:lnTo>
                      <a:pt x="2121" y="465"/>
                    </a:lnTo>
                    <a:lnTo>
                      <a:pt x="2121" y="474"/>
                    </a:lnTo>
                    <a:lnTo>
                      <a:pt x="2121" y="483"/>
                    </a:lnTo>
                    <a:lnTo>
                      <a:pt x="2119" y="492"/>
                    </a:lnTo>
                    <a:lnTo>
                      <a:pt x="2117" y="501"/>
                    </a:lnTo>
                    <a:lnTo>
                      <a:pt x="2114" y="510"/>
                    </a:lnTo>
                    <a:lnTo>
                      <a:pt x="2110" y="517"/>
                    </a:lnTo>
                    <a:lnTo>
                      <a:pt x="2104" y="523"/>
                    </a:lnTo>
                    <a:lnTo>
                      <a:pt x="2098" y="530"/>
                    </a:lnTo>
                    <a:lnTo>
                      <a:pt x="2092" y="537"/>
                    </a:lnTo>
                    <a:lnTo>
                      <a:pt x="2083" y="542"/>
                    </a:lnTo>
                    <a:lnTo>
                      <a:pt x="2075" y="547"/>
                    </a:lnTo>
                    <a:lnTo>
                      <a:pt x="2066" y="551"/>
                    </a:lnTo>
                    <a:lnTo>
                      <a:pt x="2055" y="554"/>
                    </a:lnTo>
                    <a:lnTo>
                      <a:pt x="2045" y="557"/>
                    </a:lnTo>
                    <a:lnTo>
                      <a:pt x="2032" y="559"/>
                    </a:lnTo>
                    <a:lnTo>
                      <a:pt x="2019" y="560"/>
                    </a:lnTo>
                    <a:lnTo>
                      <a:pt x="2007" y="560"/>
                    </a:lnTo>
                    <a:lnTo>
                      <a:pt x="1985" y="560"/>
                    </a:lnTo>
                    <a:lnTo>
                      <a:pt x="1963" y="557"/>
                    </a:lnTo>
                    <a:lnTo>
                      <a:pt x="1942" y="554"/>
                    </a:lnTo>
                    <a:lnTo>
                      <a:pt x="1922" y="549"/>
                    </a:lnTo>
                    <a:lnTo>
                      <a:pt x="1903" y="542"/>
                    </a:lnTo>
                    <a:lnTo>
                      <a:pt x="1885" y="536"/>
                    </a:lnTo>
                    <a:lnTo>
                      <a:pt x="1868" y="527"/>
                    </a:lnTo>
                    <a:lnTo>
                      <a:pt x="1854" y="520"/>
                    </a:lnTo>
                    <a:lnTo>
                      <a:pt x="1827" y="616"/>
                    </a:lnTo>
                    <a:close/>
                    <a:moveTo>
                      <a:pt x="1328" y="647"/>
                    </a:moveTo>
                    <a:lnTo>
                      <a:pt x="1328" y="418"/>
                    </a:lnTo>
                    <a:lnTo>
                      <a:pt x="1328" y="380"/>
                    </a:lnTo>
                    <a:lnTo>
                      <a:pt x="1327" y="343"/>
                    </a:lnTo>
                    <a:lnTo>
                      <a:pt x="1327" y="308"/>
                    </a:lnTo>
                    <a:lnTo>
                      <a:pt x="1326" y="275"/>
                    </a:lnTo>
                    <a:lnTo>
                      <a:pt x="1326" y="243"/>
                    </a:lnTo>
                    <a:lnTo>
                      <a:pt x="1325" y="210"/>
                    </a:lnTo>
                    <a:lnTo>
                      <a:pt x="1323" y="179"/>
                    </a:lnTo>
                    <a:lnTo>
                      <a:pt x="1322" y="148"/>
                    </a:lnTo>
                    <a:lnTo>
                      <a:pt x="1325" y="148"/>
                    </a:lnTo>
                    <a:lnTo>
                      <a:pt x="1336" y="174"/>
                    </a:lnTo>
                    <a:lnTo>
                      <a:pt x="1349" y="203"/>
                    </a:lnTo>
                    <a:lnTo>
                      <a:pt x="1364" y="230"/>
                    </a:lnTo>
                    <a:lnTo>
                      <a:pt x="1377" y="257"/>
                    </a:lnTo>
                    <a:lnTo>
                      <a:pt x="1391" y="286"/>
                    </a:lnTo>
                    <a:lnTo>
                      <a:pt x="1408" y="313"/>
                    </a:lnTo>
                    <a:lnTo>
                      <a:pt x="1421" y="341"/>
                    </a:lnTo>
                    <a:lnTo>
                      <a:pt x="1438" y="367"/>
                    </a:lnTo>
                    <a:lnTo>
                      <a:pt x="1603" y="647"/>
                    </a:lnTo>
                    <a:lnTo>
                      <a:pt x="1723" y="647"/>
                    </a:lnTo>
                    <a:lnTo>
                      <a:pt x="1723" y="11"/>
                    </a:lnTo>
                    <a:lnTo>
                      <a:pt x="1616" y="11"/>
                    </a:lnTo>
                    <a:lnTo>
                      <a:pt x="1616" y="232"/>
                    </a:lnTo>
                    <a:lnTo>
                      <a:pt x="1616" y="268"/>
                    </a:lnTo>
                    <a:lnTo>
                      <a:pt x="1616" y="303"/>
                    </a:lnTo>
                    <a:lnTo>
                      <a:pt x="1617" y="337"/>
                    </a:lnTo>
                    <a:lnTo>
                      <a:pt x="1618" y="369"/>
                    </a:lnTo>
                    <a:lnTo>
                      <a:pt x="1619" y="401"/>
                    </a:lnTo>
                    <a:lnTo>
                      <a:pt x="1621" y="433"/>
                    </a:lnTo>
                    <a:lnTo>
                      <a:pt x="1623" y="464"/>
                    </a:lnTo>
                    <a:lnTo>
                      <a:pt x="1626" y="496"/>
                    </a:lnTo>
                    <a:lnTo>
                      <a:pt x="1623" y="497"/>
                    </a:lnTo>
                    <a:lnTo>
                      <a:pt x="1612" y="471"/>
                    </a:lnTo>
                    <a:lnTo>
                      <a:pt x="1601" y="444"/>
                    </a:lnTo>
                    <a:lnTo>
                      <a:pt x="1588" y="417"/>
                    </a:lnTo>
                    <a:lnTo>
                      <a:pt x="1575" y="390"/>
                    </a:lnTo>
                    <a:lnTo>
                      <a:pt x="1561" y="364"/>
                    </a:lnTo>
                    <a:lnTo>
                      <a:pt x="1545" y="337"/>
                    </a:lnTo>
                    <a:lnTo>
                      <a:pt x="1532" y="309"/>
                    </a:lnTo>
                    <a:lnTo>
                      <a:pt x="1516" y="284"/>
                    </a:lnTo>
                    <a:lnTo>
                      <a:pt x="1352" y="11"/>
                    </a:lnTo>
                    <a:lnTo>
                      <a:pt x="1221" y="11"/>
                    </a:lnTo>
                    <a:lnTo>
                      <a:pt x="1221" y="647"/>
                    </a:lnTo>
                    <a:lnTo>
                      <a:pt x="1328" y="647"/>
                    </a:lnTo>
                    <a:close/>
                    <a:moveTo>
                      <a:pt x="821" y="564"/>
                    </a:moveTo>
                    <a:lnTo>
                      <a:pt x="812" y="562"/>
                    </a:lnTo>
                    <a:lnTo>
                      <a:pt x="801" y="562"/>
                    </a:lnTo>
                    <a:lnTo>
                      <a:pt x="793" y="560"/>
                    </a:lnTo>
                    <a:lnTo>
                      <a:pt x="783" y="559"/>
                    </a:lnTo>
                    <a:lnTo>
                      <a:pt x="773" y="557"/>
                    </a:lnTo>
                    <a:lnTo>
                      <a:pt x="765" y="554"/>
                    </a:lnTo>
                    <a:lnTo>
                      <a:pt x="757" y="550"/>
                    </a:lnTo>
                    <a:lnTo>
                      <a:pt x="749" y="546"/>
                    </a:lnTo>
                    <a:lnTo>
                      <a:pt x="739" y="540"/>
                    </a:lnTo>
                    <a:lnTo>
                      <a:pt x="732" y="536"/>
                    </a:lnTo>
                    <a:lnTo>
                      <a:pt x="725" y="529"/>
                    </a:lnTo>
                    <a:lnTo>
                      <a:pt x="719" y="522"/>
                    </a:lnTo>
                    <a:lnTo>
                      <a:pt x="705" y="510"/>
                    </a:lnTo>
                    <a:lnTo>
                      <a:pt x="693" y="494"/>
                    </a:lnTo>
                    <a:lnTo>
                      <a:pt x="682" y="478"/>
                    </a:lnTo>
                    <a:lnTo>
                      <a:pt x="674" y="460"/>
                    </a:lnTo>
                    <a:lnTo>
                      <a:pt x="665" y="441"/>
                    </a:lnTo>
                    <a:lnTo>
                      <a:pt x="659" y="420"/>
                    </a:lnTo>
                    <a:lnTo>
                      <a:pt x="653" y="399"/>
                    </a:lnTo>
                    <a:lnTo>
                      <a:pt x="650" y="377"/>
                    </a:lnTo>
                    <a:lnTo>
                      <a:pt x="647" y="355"/>
                    </a:lnTo>
                    <a:lnTo>
                      <a:pt x="647" y="330"/>
                    </a:lnTo>
                    <a:lnTo>
                      <a:pt x="647" y="306"/>
                    </a:lnTo>
                    <a:lnTo>
                      <a:pt x="649" y="284"/>
                    </a:lnTo>
                    <a:lnTo>
                      <a:pt x="653" y="262"/>
                    </a:lnTo>
                    <a:lnTo>
                      <a:pt x="659" y="241"/>
                    </a:lnTo>
                    <a:lnTo>
                      <a:pt x="665" y="219"/>
                    </a:lnTo>
                    <a:lnTo>
                      <a:pt x="673" y="198"/>
                    </a:lnTo>
                    <a:lnTo>
                      <a:pt x="682" y="182"/>
                    </a:lnTo>
                    <a:lnTo>
                      <a:pt x="691" y="164"/>
                    </a:lnTo>
                    <a:lnTo>
                      <a:pt x="704" y="149"/>
                    </a:lnTo>
                    <a:lnTo>
                      <a:pt x="717" y="135"/>
                    </a:lnTo>
                    <a:lnTo>
                      <a:pt x="724" y="129"/>
                    </a:lnTo>
                    <a:lnTo>
                      <a:pt x="731" y="122"/>
                    </a:lnTo>
                    <a:lnTo>
                      <a:pt x="738" y="117"/>
                    </a:lnTo>
                    <a:lnTo>
                      <a:pt x="748" y="112"/>
                    </a:lnTo>
                    <a:lnTo>
                      <a:pt x="756" y="108"/>
                    </a:lnTo>
                    <a:lnTo>
                      <a:pt x="764" y="104"/>
                    </a:lnTo>
                    <a:lnTo>
                      <a:pt x="773" y="101"/>
                    </a:lnTo>
                    <a:lnTo>
                      <a:pt x="783" y="98"/>
                    </a:lnTo>
                    <a:lnTo>
                      <a:pt x="793" y="96"/>
                    </a:lnTo>
                    <a:lnTo>
                      <a:pt x="802" y="94"/>
                    </a:lnTo>
                    <a:lnTo>
                      <a:pt x="812" y="93"/>
                    </a:lnTo>
                    <a:lnTo>
                      <a:pt x="824" y="93"/>
                    </a:lnTo>
                    <a:lnTo>
                      <a:pt x="835" y="93"/>
                    </a:lnTo>
                    <a:lnTo>
                      <a:pt x="844" y="94"/>
                    </a:lnTo>
                    <a:lnTo>
                      <a:pt x="854" y="96"/>
                    </a:lnTo>
                    <a:lnTo>
                      <a:pt x="864" y="98"/>
                    </a:lnTo>
                    <a:lnTo>
                      <a:pt x="874" y="101"/>
                    </a:lnTo>
                    <a:lnTo>
                      <a:pt x="882" y="104"/>
                    </a:lnTo>
                    <a:lnTo>
                      <a:pt x="891" y="109"/>
                    </a:lnTo>
                    <a:lnTo>
                      <a:pt x="900" y="113"/>
                    </a:lnTo>
                    <a:lnTo>
                      <a:pt x="908" y="117"/>
                    </a:lnTo>
                    <a:lnTo>
                      <a:pt x="915" y="123"/>
                    </a:lnTo>
                    <a:lnTo>
                      <a:pt x="922" y="129"/>
                    </a:lnTo>
                    <a:lnTo>
                      <a:pt x="929" y="135"/>
                    </a:lnTo>
                    <a:lnTo>
                      <a:pt x="943" y="149"/>
                    </a:lnTo>
                    <a:lnTo>
                      <a:pt x="954" y="164"/>
                    </a:lnTo>
                    <a:lnTo>
                      <a:pt x="964" y="182"/>
                    </a:lnTo>
                    <a:lnTo>
                      <a:pt x="972" y="198"/>
                    </a:lnTo>
                    <a:lnTo>
                      <a:pt x="982" y="219"/>
                    </a:lnTo>
                    <a:lnTo>
                      <a:pt x="988" y="240"/>
                    </a:lnTo>
                    <a:lnTo>
                      <a:pt x="992" y="261"/>
                    </a:lnTo>
                    <a:lnTo>
                      <a:pt x="994" y="282"/>
                    </a:lnTo>
                    <a:lnTo>
                      <a:pt x="997" y="304"/>
                    </a:lnTo>
                    <a:lnTo>
                      <a:pt x="998" y="326"/>
                    </a:lnTo>
                    <a:lnTo>
                      <a:pt x="997" y="351"/>
                    </a:lnTo>
                    <a:lnTo>
                      <a:pt x="994" y="375"/>
                    </a:lnTo>
                    <a:lnTo>
                      <a:pt x="992" y="398"/>
                    </a:lnTo>
                    <a:lnTo>
                      <a:pt x="987" y="419"/>
                    </a:lnTo>
                    <a:lnTo>
                      <a:pt x="981" y="441"/>
                    </a:lnTo>
                    <a:lnTo>
                      <a:pt x="971" y="460"/>
                    </a:lnTo>
                    <a:lnTo>
                      <a:pt x="963" y="479"/>
                    </a:lnTo>
                    <a:lnTo>
                      <a:pt x="954" y="494"/>
                    </a:lnTo>
                    <a:lnTo>
                      <a:pt x="941" y="511"/>
                    </a:lnTo>
                    <a:lnTo>
                      <a:pt x="927" y="523"/>
                    </a:lnTo>
                    <a:lnTo>
                      <a:pt x="920" y="530"/>
                    </a:lnTo>
                    <a:lnTo>
                      <a:pt x="914" y="536"/>
                    </a:lnTo>
                    <a:lnTo>
                      <a:pt x="906" y="541"/>
                    </a:lnTo>
                    <a:lnTo>
                      <a:pt x="897" y="546"/>
                    </a:lnTo>
                    <a:lnTo>
                      <a:pt x="888" y="550"/>
                    </a:lnTo>
                    <a:lnTo>
                      <a:pt x="880" y="554"/>
                    </a:lnTo>
                    <a:lnTo>
                      <a:pt x="873" y="557"/>
                    </a:lnTo>
                    <a:lnTo>
                      <a:pt x="863" y="559"/>
                    </a:lnTo>
                    <a:lnTo>
                      <a:pt x="853" y="560"/>
                    </a:lnTo>
                    <a:lnTo>
                      <a:pt x="843" y="562"/>
                    </a:lnTo>
                    <a:lnTo>
                      <a:pt x="834" y="562"/>
                    </a:lnTo>
                    <a:lnTo>
                      <a:pt x="822" y="564"/>
                    </a:lnTo>
                    <a:lnTo>
                      <a:pt x="821" y="564"/>
                    </a:lnTo>
                    <a:close/>
                    <a:moveTo>
                      <a:pt x="819" y="657"/>
                    </a:moveTo>
                    <a:lnTo>
                      <a:pt x="836" y="657"/>
                    </a:lnTo>
                    <a:lnTo>
                      <a:pt x="851" y="656"/>
                    </a:lnTo>
                    <a:lnTo>
                      <a:pt x="867" y="654"/>
                    </a:lnTo>
                    <a:lnTo>
                      <a:pt x="881" y="652"/>
                    </a:lnTo>
                    <a:lnTo>
                      <a:pt x="897" y="649"/>
                    </a:lnTo>
                    <a:lnTo>
                      <a:pt x="913" y="645"/>
                    </a:lnTo>
                    <a:lnTo>
                      <a:pt x="925" y="640"/>
                    </a:lnTo>
                    <a:lnTo>
                      <a:pt x="940" y="634"/>
                    </a:lnTo>
                    <a:lnTo>
                      <a:pt x="954" y="629"/>
                    </a:lnTo>
                    <a:lnTo>
                      <a:pt x="966" y="623"/>
                    </a:lnTo>
                    <a:lnTo>
                      <a:pt x="980" y="615"/>
                    </a:lnTo>
                    <a:lnTo>
                      <a:pt x="991" y="608"/>
                    </a:lnTo>
                    <a:lnTo>
                      <a:pt x="1003" y="598"/>
                    </a:lnTo>
                    <a:lnTo>
                      <a:pt x="1014" y="590"/>
                    </a:lnTo>
                    <a:lnTo>
                      <a:pt x="1026" y="580"/>
                    </a:lnTo>
                    <a:lnTo>
                      <a:pt x="1034" y="570"/>
                    </a:lnTo>
                    <a:lnTo>
                      <a:pt x="1045" y="559"/>
                    </a:lnTo>
                    <a:lnTo>
                      <a:pt x="1055" y="547"/>
                    </a:lnTo>
                    <a:lnTo>
                      <a:pt x="1064" y="535"/>
                    </a:lnTo>
                    <a:lnTo>
                      <a:pt x="1071" y="522"/>
                    </a:lnTo>
                    <a:lnTo>
                      <a:pt x="1078" y="509"/>
                    </a:lnTo>
                    <a:lnTo>
                      <a:pt x="1086" y="494"/>
                    </a:lnTo>
                    <a:lnTo>
                      <a:pt x="1093" y="480"/>
                    </a:lnTo>
                    <a:lnTo>
                      <a:pt x="1099" y="464"/>
                    </a:lnTo>
                    <a:lnTo>
                      <a:pt x="1105" y="448"/>
                    </a:lnTo>
                    <a:lnTo>
                      <a:pt x="1108" y="433"/>
                    </a:lnTo>
                    <a:lnTo>
                      <a:pt x="1112" y="415"/>
                    </a:lnTo>
                    <a:lnTo>
                      <a:pt x="1115" y="398"/>
                    </a:lnTo>
                    <a:lnTo>
                      <a:pt x="1117" y="379"/>
                    </a:lnTo>
                    <a:lnTo>
                      <a:pt x="1119" y="361"/>
                    </a:lnTo>
                    <a:lnTo>
                      <a:pt x="1120" y="342"/>
                    </a:lnTo>
                    <a:lnTo>
                      <a:pt x="1120" y="322"/>
                    </a:lnTo>
                    <a:lnTo>
                      <a:pt x="1120" y="305"/>
                    </a:lnTo>
                    <a:lnTo>
                      <a:pt x="1119" y="288"/>
                    </a:lnTo>
                    <a:lnTo>
                      <a:pt x="1118" y="271"/>
                    </a:lnTo>
                    <a:lnTo>
                      <a:pt x="1116" y="256"/>
                    </a:lnTo>
                    <a:lnTo>
                      <a:pt x="1113" y="241"/>
                    </a:lnTo>
                    <a:lnTo>
                      <a:pt x="1111" y="225"/>
                    </a:lnTo>
                    <a:lnTo>
                      <a:pt x="1107" y="210"/>
                    </a:lnTo>
                    <a:lnTo>
                      <a:pt x="1101" y="195"/>
                    </a:lnTo>
                    <a:lnTo>
                      <a:pt x="1096" y="180"/>
                    </a:lnTo>
                    <a:lnTo>
                      <a:pt x="1091" y="167"/>
                    </a:lnTo>
                    <a:lnTo>
                      <a:pt x="1084" y="153"/>
                    </a:lnTo>
                    <a:lnTo>
                      <a:pt x="1076" y="140"/>
                    </a:lnTo>
                    <a:lnTo>
                      <a:pt x="1070" y="128"/>
                    </a:lnTo>
                    <a:lnTo>
                      <a:pt x="1062" y="116"/>
                    </a:lnTo>
                    <a:lnTo>
                      <a:pt x="1053" y="104"/>
                    </a:lnTo>
                    <a:lnTo>
                      <a:pt x="1043" y="93"/>
                    </a:lnTo>
                    <a:lnTo>
                      <a:pt x="1033" y="82"/>
                    </a:lnTo>
                    <a:lnTo>
                      <a:pt x="1024" y="73"/>
                    </a:lnTo>
                    <a:lnTo>
                      <a:pt x="1012" y="63"/>
                    </a:lnTo>
                    <a:lnTo>
                      <a:pt x="1001" y="53"/>
                    </a:lnTo>
                    <a:lnTo>
                      <a:pt x="990" y="45"/>
                    </a:lnTo>
                    <a:lnTo>
                      <a:pt x="978" y="38"/>
                    </a:lnTo>
                    <a:lnTo>
                      <a:pt x="964" y="31"/>
                    </a:lnTo>
                    <a:lnTo>
                      <a:pt x="952" y="24"/>
                    </a:lnTo>
                    <a:lnTo>
                      <a:pt x="937" y="19"/>
                    </a:lnTo>
                    <a:lnTo>
                      <a:pt x="923" y="14"/>
                    </a:lnTo>
                    <a:lnTo>
                      <a:pt x="909" y="9"/>
                    </a:lnTo>
                    <a:lnTo>
                      <a:pt x="893" y="6"/>
                    </a:lnTo>
                    <a:lnTo>
                      <a:pt x="877" y="3"/>
                    </a:lnTo>
                    <a:lnTo>
                      <a:pt x="862" y="2"/>
                    </a:lnTo>
                    <a:lnTo>
                      <a:pt x="844" y="0"/>
                    </a:lnTo>
                    <a:lnTo>
                      <a:pt x="829" y="0"/>
                    </a:lnTo>
                    <a:lnTo>
                      <a:pt x="811" y="0"/>
                    </a:lnTo>
                    <a:lnTo>
                      <a:pt x="795" y="2"/>
                    </a:lnTo>
                    <a:lnTo>
                      <a:pt x="778" y="3"/>
                    </a:lnTo>
                    <a:lnTo>
                      <a:pt x="763" y="6"/>
                    </a:lnTo>
                    <a:lnTo>
                      <a:pt x="749" y="9"/>
                    </a:lnTo>
                    <a:lnTo>
                      <a:pt x="733" y="14"/>
                    </a:lnTo>
                    <a:lnTo>
                      <a:pt x="720" y="19"/>
                    </a:lnTo>
                    <a:lnTo>
                      <a:pt x="705" y="24"/>
                    </a:lnTo>
                    <a:lnTo>
                      <a:pt x="691" y="31"/>
                    </a:lnTo>
                    <a:lnTo>
                      <a:pt x="680" y="38"/>
                    </a:lnTo>
                    <a:lnTo>
                      <a:pt x="666" y="45"/>
                    </a:lnTo>
                    <a:lnTo>
                      <a:pt x="653" y="53"/>
                    </a:lnTo>
                    <a:lnTo>
                      <a:pt x="643" y="63"/>
                    </a:lnTo>
                    <a:lnTo>
                      <a:pt x="630" y="73"/>
                    </a:lnTo>
                    <a:lnTo>
                      <a:pt x="620" y="82"/>
                    </a:lnTo>
                    <a:lnTo>
                      <a:pt x="609" y="94"/>
                    </a:lnTo>
                    <a:lnTo>
                      <a:pt x="601" y="104"/>
                    </a:lnTo>
                    <a:lnTo>
                      <a:pt x="591" y="117"/>
                    </a:lnTo>
                    <a:lnTo>
                      <a:pt x="582" y="129"/>
                    </a:lnTo>
                    <a:lnTo>
                      <a:pt x="574" y="142"/>
                    </a:lnTo>
                    <a:lnTo>
                      <a:pt x="567" y="155"/>
                    </a:lnTo>
                    <a:lnTo>
                      <a:pt x="561" y="170"/>
                    </a:lnTo>
                    <a:lnTo>
                      <a:pt x="554" y="184"/>
                    </a:lnTo>
                    <a:lnTo>
                      <a:pt x="548" y="198"/>
                    </a:lnTo>
                    <a:lnTo>
                      <a:pt x="542" y="214"/>
                    </a:lnTo>
                    <a:lnTo>
                      <a:pt x="538" y="230"/>
                    </a:lnTo>
                    <a:lnTo>
                      <a:pt x="535" y="247"/>
                    </a:lnTo>
                    <a:lnTo>
                      <a:pt x="532" y="263"/>
                    </a:lnTo>
                    <a:lnTo>
                      <a:pt x="529" y="280"/>
                    </a:lnTo>
                    <a:lnTo>
                      <a:pt x="528" y="298"/>
                    </a:lnTo>
                    <a:lnTo>
                      <a:pt x="527" y="316"/>
                    </a:lnTo>
                    <a:lnTo>
                      <a:pt x="525" y="333"/>
                    </a:lnTo>
                    <a:lnTo>
                      <a:pt x="527" y="350"/>
                    </a:lnTo>
                    <a:lnTo>
                      <a:pt x="528" y="368"/>
                    </a:lnTo>
                    <a:lnTo>
                      <a:pt x="529" y="383"/>
                    </a:lnTo>
                    <a:lnTo>
                      <a:pt x="531" y="401"/>
                    </a:lnTo>
                    <a:lnTo>
                      <a:pt x="534" y="416"/>
                    </a:lnTo>
                    <a:lnTo>
                      <a:pt x="537" y="433"/>
                    </a:lnTo>
                    <a:lnTo>
                      <a:pt x="541" y="447"/>
                    </a:lnTo>
                    <a:lnTo>
                      <a:pt x="546" y="463"/>
                    </a:lnTo>
                    <a:lnTo>
                      <a:pt x="552" y="477"/>
                    </a:lnTo>
                    <a:lnTo>
                      <a:pt x="559" y="491"/>
                    </a:lnTo>
                    <a:lnTo>
                      <a:pt x="564" y="504"/>
                    </a:lnTo>
                    <a:lnTo>
                      <a:pt x="571" y="518"/>
                    </a:lnTo>
                    <a:lnTo>
                      <a:pt x="579" y="530"/>
                    </a:lnTo>
                    <a:lnTo>
                      <a:pt x="587" y="542"/>
                    </a:lnTo>
                    <a:lnTo>
                      <a:pt x="597" y="554"/>
                    </a:lnTo>
                    <a:lnTo>
                      <a:pt x="605" y="565"/>
                    </a:lnTo>
                    <a:lnTo>
                      <a:pt x="615" y="576"/>
                    </a:lnTo>
                    <a:lnTo>
                      <a:pt x="625" y="586"/>
                    </a:lnTo>
                    <a:lnTo>
                      <a:pt x="637" y="594"/>
                    </a:lnTo>
                    <a:lnTo>
                      <a:pt x="647" y="603"/>
                    </a:lnTo>
                    <a:lnTo>
                      <a:pt x="659" y="612"/>
                    </a:lnTo>
                    <a:lnTo>
                      <a:pt x="672" y="619"/>
                    </a:lnTo>
                    <a:lnTo>
                      <a:pt x="684" y="627"/>
                    </a:lnTo>
                    <a:lnTo>
                      <a:pt x="696" y="632"/>
                    </a:lnTo>
                    <a:lnTo>
                      <a:pt x="711" y="637"/>
                    </a:lnTo>
                    <a:lnTo>
                      <a:pt x="725" y="644"/>
                    </a:lnTo>
                    <a:lnTo>
                      <a:pt x="739" y="648"/>
                    </a:lnTo>
                    <a:lnTo>
                      <a:pt x="755" y="651"/>
                    </a:lnTo>
                    <a:lnTo>
                      <a:pt x="769" y="654"/>
                    </a:lnTo>
                    <a:lnTo>
                      <a:pt x="786" y="656"/>
                    </a:lnTo>
                    <a:lnTo>
                      <a:pt x="801" y="657"/>
                    </a:lnTo>
                    <a:lnTo>
                      <a:pt x="818" y="657"/>
                    </a:lnTo>
                    <a:lnTo>
                      <a:pt x="819" y="657"/>
                    </a:lnTo>
                    <a:close/>
                    <a:moveTo>
                      <a:pt x="468" y="536"/>
                    </a:moveTo>
                    <a:lnTo>
                      <a:pt x="456" y="541"/>
                    </a:lnTo>
                    <a:lnTo>
                      <a:pt x="444" y="546"/>
                    </a:lnTo>
                    <a:lnTo>
                      <a:pt x="427" y="550"/>
                    </a:lnTo>
                    <a:lnTo>
                      <a:pt x="411" y="553"/>
                    </a:lnTo>
                    <a:lnTo>
                      <a:pt x="394" y="556"/>
                    </a:lnTo>
                    <a:lnTo>
                      <a:pt x="378" y="558"/>
                    </a:lnTo>
                    <a:lnTo>
                      <a:pt x="360" y="559"/>
                    </a:lnTo>
                    <a:lnTo>
                      <a:pt x="342" y="559"/>
                    </a:lnTo>
                    <a:lnTo>
                      <a:pt x="330" y="559"/>
                    </a:lnTo>
                    <a:lnTo>
                      <a:pt x="317" y="558"/>
                    </a:lnTo>
                    <a:lnTo>
                      <a:pt x="304" y="557"/>
                    </a:lnTo>
                    <a:lnTo>
                      <a:pt x="293" y="555"/>
                    </a:lnTo>
                    <a:lnTo>
                      <a:pt x="281" y="553"/>
                    </a:lnTo>
                    <a:lnTo>
                      <a:pt x="271" y="551"/>
                    </a:lnTo>
                    <a:lnTo>
                      <a:pt x="259" y="548"/>
                    </a:lnTo>
                    <a:lnTo>
                      <a:pt x="249" y="543"/>
                    </a:lnTo>
                    <a:lnTo>
                      <a:pt x="239" y="539"/>
                    </a:lnTo>
                    <a:lnTo>
                      <a:pt x="230" y="535"/>
                    </a:lnTo>
                    <a:lnTo>
                      <a:pt x="220" y="529"/>
                    </a:lnTo>
                    <a:lnTo>
                      <a:pt x="212" y="523"/>
                    </a:lnTo>
                    <a:lnTo>
                      <a:pt x="202" y="518"/>
                    </a:lnTo>
                    <a:lnTo>
                      <a:pt x="195" y="512"/>
                    </a:lnTo>
                    <a:lnTo>
                      <a:pt x="187" y="504"/>
                    </a:lnTo>
                    <a:lnTo>
                      <a:pt x="180" y="498"/>
                    </a:lnTo>
                    <a:lnTo>
                      <a:pt x="173" y="489"/>
                    </a:lnTo>
                    <a:lnTo>
                      <a:pt x="167" y="482"/>
                    </a:lnTo>
                    <a:lnTo>
                      <a:pt x="160" y="474"/>
                    </a:lnTo>
                    <a:lnTo>
                      <a:pt x="155" y="464"/>
                    </a:lnTo>
                    <a:lnTo>
                      <a:pt x="150" y="454"/>
                    </a:lnTo>
                    <a:lnTo>
                      <a:pt x="145" y="445"/>
                    </a:lnTo>
                    <a:lnTo>
                      <a:pt x="140" y="436"/>
                    </a:lnTo>
                    <a:lnTo>
                      <a:pt x="137" y="425"/>
                    </a:lnTo>
                    <a:lnTo>
                      <a:pt x="130" y="403"/>
                    </a:lnTo>
                    <a:lnTo>
                      <a:pt x="126" y="380"/>
                    </a:lnTo>
                    <a:lnTo>
                      <a:pt x="123" y="356"/>
                    </a:lnTo>
                    <a:lnTo>
                      <a:pt x="122" y="330"/>
                    </a:lnTo>
                    <a:lnTo>
                      <a:pt x="122" y="317"/>
                    </a:lnTo>
                    <a:lnTo>
                      <a:pt x="123" y="303"/>
                    </a:lnTo>
                    <a:lnTo>
                      <a:pt x="125" y="289"/>
                    </a:lnTo>
                    <a:lnTo>
                      <a:pt x="126" y="276"/>
                    </a:lnTo>
                    <a:lnTo>
                      <a:pt x="128" y="264"/>
                    </a:lnTo>
                    <a:lnTo>
                      <a:pt x="131" y="252"/>
                    </a:lnTo>
                    <a:lnTo>
                      <a:pt x="134" y="241"/>
                    </a:lnTo>
                    <a:lnTo>
                      <a:pt x="138" y="229"/>
                    </a:lnTo>
                    <a:lnTo>
                      <a:pt x="143" y="218"/>
                    </a:lnTo>
                    <a:lnTo>
                      <a:pt x="148" y="208"/>
                    </a:lnTo>
                    <a:lnTo>
                      <a:pt x="152" y="198"/>
                    </a:lnTo>
                    <a:lnTo>
                      <a:pt x="158" y="189"/>
                    </a:lnTo>
                    <a:lnTo>
                      <a:pt x="164" y="180"/>
                    </a:lnTo>
                    <a:lnTo>
                      <a:pt x="171" y="172"/>
                    </a:lnTo>
                    <a:lnTo>
                      <a:pt x="177" y="163"/>
                    </a:lnTo>
                    <a:lnTo>
                      <a:pt x="185" y="156"/>
                    </a:lnTo>
                    <a:lnTo>
                      <a:pt x="192" y="149"/>
                    </a:lnTo>
                    <a:lnTo>
                      <a:pt x="200" y="142"/>
                    </a:lnTo>
                    <a:lnTo>
                      <a:pt x="209" y="136"/>
                    </a:lnTo>
                    <a:lnTo>
                      <a:pt x="217" y="130"/>
                    </a:lnTo>
                    <a:lnTo>
                      <a:pt x="225" y="125"/>
                    </a:lnTo>
                    <a:lnTo>
                      <a:pt x="235" y="120"/>
                    </a:lnTo>
                    <a:lnTo>
                      <a:pt x="244" y="115"/>
                    </a:lnTo>
                    <a:lnTo>
                      <a:pt x="256" y="112"/>
                    </a:lnTo>
                    <a:lnTo>
                      <a:pt x="276" y="104"/>
                    </a:lnTo>
                    <a:lnTo>
                      <a:pt x="297" y="100"/>
                    </a:lnTo>
                    <a:lnTo>
                      <a:pt x="320" y="97"/>
                    </a:lnTo>
                    <a:lnTo>
                      <a:pt x="344" y="96"/>
                    </a:lnTo>
                    <a:lnTo>
                      <a:pt x="363" y="97"/>
                    </a:lnTo>
                    <a:lnTo>
                      <a:pt x="381" y="98"/>
                    </a:lnTo>
                    <a:lnTo>
                      <a:pt x="397" y="100"/>
                    </a:lnTo>
                    <a:lnTo>
                      <a:pt x="413" y="103"/>
                    </a:lnTo>
                    <a:lnTo>
                      <a:pt x="429" y="108"/>
                    </a:lnTo>
                    <a:lnTo>
                      <a:pt x="444" y="112"/>
                    </a:lnTo>
                    <a:lnTo>
                      <a:pt x="455" y="116"/>
                    </a:lnTo>
                    <a:lnTo>
                      <a:pt x="467" y="121"/>
                    </a:lnTo>
                    <a:lnTo>
                      <a:pt x="492" y="28"/>
                    </a:lnTo>
                    <a:lnTo>
                      <a:pt x="484" y="24"/>
                    </a:lnTo>
                    <a:lnTo>
                      <a:pt x="469" y="19"/>
                    </a:lnTo>
                    <a:lnTo>
                      <a:pt x="453" y="14"/>
                    </a:lnTo>
                    <a:lnTo>
                      <a:pt x="435" y="9"/>
                    </a:lnTo>
                    <a:lnTo>
                      <a:pt x="414" y="6"/>
                    </a:lnTo>
                    <a:lnTo>
                      <a:pt x="391" y="3"/>
                    </a:lnTo>
                    <a:lnTo>
                      <a:pt x="367" y="1"/>
                    </a:lnTo>
                    <a:lnTo>
                      <a:pt x="339" y="0"/>
                    </a:lnTo>
                    <a:lnTo>
                      <a:pt x="321" y="1"/>
                    </a:lnTo>
                    <a:lnTo>
                      <a:pt x="303" y="2"/>
                    </a:lnTo>
                    <a:lnTo>
                      <a:pt x="286" y="4"/>
                    </a:lnTo>
                    <a:lnTo>
                      <a:pt x="268" y="6"/>
                    </a:lnTo>
                    <a:lnTo>
                      <a:pt x="253" y="9"/>
                    </a:lnTo>
                    <a:lnTo>
                      <a:pt x="236" y="14"/>
                    </a:lnTo>
                    <a:lnTo>
                      <a:pt x="220" y="18"/>
                    </a:lnTo>
                    <a:lnTo>
                      <a:pt x="204" y="23"/>
                    </a:lnTo>
                    <a:lnTo>
                      <a:pt x="189" y="30"/>
                    </a:lnTo>
                    <a:lnTo>
                      <a:pt x="176" y="36"/>
                    </a:lnTo>
                    <a:lnTo>
                      <a:pt x="160" y="43"/>
                    </a:lnTo>
                    <a:lnTo>
                      <a:pt x="147" y="52"/>
                    </a:lnTo>
                    <a:lnTo>
                      <a:pt x="133" y="60"/>
                    </a:lnTo>
                    <a:lnTo>
                      <a:pt x="121" y="70"/>
                    </a:lnTo>
                    <a:lnTo>
                      <a:pt x="109" y="79"/>
                    </a:lnTo>
                    <a:lnTo>
                      <a:pt x="96" y="90"/>
                    </a:lnTo>
                    <a:lnTo>
                      <a:pt x="86" y="101"/>
                    </a:lnTo>
                    <a:lnTo>
                      <a:pt x="75" y="113"/>
                    </a:lnTo>
                    <a:lnTo>
                      <a:pt x="66" y="125"/>
                    </a:lnTo>
                    <a:lnTo>
                      <a:pt x="57" y="138"/>
                    </a:lnTo>
                    <a:lnTo>
                      <a:pt x="48" y="152"/>
                    </a:lnTo>
                    <a:lnTo>
                      <a:pt x="40" y="166"/>
                    </a:lnTo>
                    <a:lnTo>
                      <a:pt x="32" y="180"/>
                    </a:lnTo>
                    <a:lnTo>
                      <a:pt x="26" y="195"/>
                    </a:lnTo>
                    <a:lnTo>
                      <a:pt x="20" y="211"/>
                    </a:lnTo>
                    <a:lnTo>
                      <a:pt x="15" y="228"/>
                    </a:lnTo>
                    <a:lnTo>
                      <a:pt x="10" y="245"/>
                    </a:lnTo>
                    <a:lnTo>
                      <a:pt x="6" y="262"/>
                    </a:lnTo>
                    <a:lnTo>
                      <a:pt x="4" y="280"/>
                    </a:lnTo>
                    <a:lnTo>
                      <a:pt x="2" y="298"/>
                    </a:lnTo>
                    <a:lnTo>
                      <a:pt x="1" y="317"/>
                    </a:lnTo>
                    <a:lnTo>
                      <a:pt x="0" y="337"/>
                    </a:lnTo>
                    <a:lnTo>
                      <a:pt x="1" y="355"/>
                    </a:lnTo>
                    <a:lnTo>
                      <a:pt x="2" y="371"/>
                    </a:lnTo>
                    <a:lnTo>
                      <a:pt x="3" y="389"/>
                    </a:lnTo>
                    <a:lnTo>
                      <a:pt x="6" y="405"/>
                    </a:lnTo>
                    <a:lnTo>
                      <a:pt x="9" y="422"/>
                    </a:lnTo>
                    <a:lnTo>
                      <a:pt x="12" y="438"/>
                    </a:lnTo>
                    <a:lnTo>
                      <a:pt x="17" y="452"/>
                    </a:lnTo>
                    <a:lnTo>
                      <a:pt x="22" y="469"/>
                    </a:lnTo>
                    <a:lnTo>
                      <a:pt x="28" y="482"/>
                    </a:lnTo>
                    <a:lnTo>
                      <a:pt x="34" y="496"/>
                    </a:lnTo>
                    <a:lnTo>
                      <a:pt x="42" y="510"/>
                    </a:lnTo>
                    <a:lnTo>
                      <a:pt x="49" y="522"/>
                    </a:lnTo>
                    <a:lnTo>
                      <a:pt x="58" y="535"/>
                    </a:lnTo>
                    <a:lnTo>
                      <a:pt x="67" y="548"/>
                    </a:lnTo>
                    <a:lnTo>
                      <a:pt x="76" y="558"/>
                    </a:lnTo>
                    <a:lnTo>
                      <a:pt x="86" y="569"/>
                    </a:lnTo>
                    <a:lnTo>
                      <a:pt x="97" y="579"/>
                    </a:lnTo>
                    <a:lnTo>
                      <a:pt x="108" y="589"/>
                    </a:lnTo>
                    <a:lnTo>
                      <a:pt x="121" y="597"/>
                    </a:lnTo>
                    <a:lnTo>
                      <a:pt x="133" y="607"/>
                    </a:lnTo>
                    <a:lnTo>
                      <a:pt x="146" y="614"/>
                    </a:lnTo>
                    <a:lnTo>
                      <a:pt x="159" y="622"/>
                    </a:lnTo>
                    <a:lnTo>
                      <a:pt x="173" y="628"/>
                    </a:lnTo>
                    <a:lnTo>
                      <a:pt x="188" y="633"/>
                    </a:lnTo>
                    <a:lnTo>
                      <a:pt x="203" y="638"/>
                    </a:lnTo>
                    <a:lnTo>
                      <a:pt x="219" y="644"/>
                    </a:lnTo>
                    <a:lnTo>
                      <a:pt x="235" y="648"/>
                    </a:lnTo>
                    <a:lnTo>
                      <a:pt x="253" y="651"/>
                    </a:lnTo>
                    <a:lnTo>
                      <a:pt x="268" y="653"/>
                    </a:lnTo>
                    <a:lnTo>
                      <a:pt x="286" y="655"/>
                    </a:lnTo>
                    <a:lnTo>
                      <a:pt x="304" y="656"/>
                    </a:lnTo>
                    <a:lnTo>
                      <a:pt x="323" y="657"/>
                    </a:lnTo>
                    <a:lnTo>
                      <a:pt x="351" y="656"/>
                    </a:lnTo>
                    <a:lnTo>
                      <a:pt x="378" y="654"/>
                    </a:lnTo>
                    <a:lnTo>
                      <a:pt x="402" y="651"/>
                    </a:lnTo>
                    <a:lnTo>
                      <a:pt x="424" y="648"/>
                    </a:lnTo>
                    <a:lnTo>
                      <a:pt x="445" y="644"/>
                    </a:lnTo>
                    <a:lnTo>
                      <a:pt x="460" y="637"/>
                    </a:lnTo>
                    <a:lnTo>
                      <a:pt x="475" y="632"/>
                    </a:lnTo>
                    <a:lnTo>
                      <a:pt x="489" y="628"/>
                    </a:lnTo>
                    <a:lnTo>
                      <a:pt x="468" y="536"/>
                    </a:lnTo>
                    <a:close/>
                  </a:path>
                </a:pathLst>
              </a:custGeom>
              <a:solidFill>
                <a:srgbClr val="4473B1"/>
              </a:solidFill>
              <a:ln w="9525">
                <a:noFill/>
                <a:round/>
                <a:headEnd/>
                <a:tailEnd/>
              </a:ln>
            </p:spPr>
            <p:txBody>
              <a:bodyPr/>
              <a:lstStyle/>
              <a:p>
                <a:endParaRPr lang="en-GB" dirty="0"/>
              </a:p>
            </p:txBody>
          </p:sp>
          <p:sp>
            <p:nvSpPr>
              <p:cNvPr id="4116" name="Freeform 21"/>
              <p:cNvSpPr>
                <a:spLocks noEditPoints="1"/>
              </p:cNvSpPr>
              <p:nvPr userDrawn="1"/>
            </p:nvSpPr>
            <p:spPr bwMode="auto">
              <a:xfrm>
                <a:off x="271" y="4050"/>
                <a:ext cx="231" cy="58"/>
              </a:xfrm>
              <a:custGeom>
                <a:avLst/>
                <a:gdLst>
                  <a:gd name="T0" fmla="*/ 610 w 2540"/>
                  <a:gd name="T1" fmla="*/ 185 h 641"/>
                  <a:gd name="T2" fmla="*/ 610 w 2540"/>
                  <a:gd name="T3" fmla="*/ 0 h 641"/>
                  <a:gd name="T4" fmla="*/ 534 w 2540"/>
                  <a:gd name="T5" fmla="*/ 0 h 641"/>
                  <a:gd name="T6" fmla="*/ 457 w 2540"/>
                  <a:gd name="T7" fmla="*/ 0 h 641"/>
                  <a:gd name="T8" fmla="*/ 382 w 2540"/>
                  <a:gd name="T9" fmla="*/ 0 h 641"/>
                  <a:gd name="T10" fmla="*/ 305 w 2540"/>
                  <a:gd name="T11" fmla="*/ 0 h 641"/>
                  <a:gd name="T12" fmla="*/ 229 w 2540"/>
                  <a:gd name="T13" fmla="*/ 0 h 641"/>
                  <a:gd name="T14" fmla="*/ 153 w 2540"/>
                  <a:gd name="T15" fmla="*/ 0 h 641"/>
                  <a:gd name="T16" fmla="*/ 77 w 2540"/>
                  <a:gd name="T17" fmla="*/ 0 h 641"/>
                  <a:gd name="T18" fmla="*/ 0 w 2540"/>
                  <a:gd name="T19" fmla="*/ 0 h 641"/>
                  <a:gd name="T20" fmla="*/ 0 w 2540"/>
                  <a:gd name="T21" fmla="*/ 185 h 641"/>
                  <a:gd name="T22" fmla="*/ 179 w 2540"/>
                  <a:gd name="T23" fmla="*/ 185 h 641"/>
                  <a:gd name="T24" fmla="*/ 179 w 2540"/>
                  <a:gd name="T25" fmla="*/ 641 h 641"/>
                  <a:gd name="T26" fmla="*/ 431 w 2540"/>
                  <a:gd name="T27" fmla="*/ 641 h 641"/>
                  <a:gd name="T28" fmla="*/ 431 w 2540"/>
                  <a:gd name="T29" fmla="*/ 185 h 641"/>
                  <a:gd name="T30" fmla="*/ 610 w 2540"/>
                  <a:gd name="T31" fmla="*/ 185 h 641"/>
                  <a:gd name="T32" fmla="*/ 925 w 2540"/>
                  <a:gd name="T33" fmla="*/ 258 h 641"/>
                  <a:gd name="T34" fmla="*/ 796 w 2540"/>
                  <a:gd name="T35" fmla="*/ 641 h 641"/>
                  <a:gd name="T36" fmla="*/ 550 w 2540"/>
                  <a:gd name="T37" fmla="*/ 641 h 641"/>
                  <a:gd name="T38" fmla="*/ 791 w 2540"/>
                  <a:gd name="T39" fmla="*/ 0 h 641"/>
                  <a:gd name="T40" fmla="*/ 825 w 2540"/>
                  <a:gd name="T41" fmla="*/ 0 h 641"/>
                  <a:gd name="T42" fmla="*/ 858 w 2540"/>
                  <a:gd name="T43" fmla="*/ 0 h 641"/>
                  <a:gd name="T44" fmla="*/ 892 w 2540"/>
                  <a:gd name="T45" fmla="*/ 0 h 641"/>
                  <a:gd name="T46" fmla="*/ 925 w 2540"/>
                  <a:gd name="T47" fmla="*/ 0 h 641"/>
                  <a:gd name="T48" fmla="*/ 958 w 2540"/>
                  <a:gd name="T49" fmla="*/ 0 h 641"/>
                  <a:gd name="T50" fmla="*/ 991 w 2540"/>
                  <a:gd name="T51" fmla="*/ 0 h 641"/>
                  <a:gd name="T52" fmla="*/ 1025 w 2540"/>
                  <a:gd name="T53" fmla="*/ 0 h 641"/>
                  <a:gd name="T54" fmla="*/ 1059 w 2540"/>
                  <a:gd name="T55" fmla="*/ 0 h 641"/>
                  <a:gd name="T56" fmla="*/ 1300 w 2540"/>
                  <a:gd name="T57" fmla="*/ 641 h 641"/>
                  <a:gd name="T58" fmla="*/ 1053 w 2540"/>
                  <a:gd name="T59" fmla="*/ 641 h 641"/>
                  <a:gd name="T60" fmla="*/ 925 w 2540"/>
                  <a:gd name="T61" fmla="*/ 258 h 641"/>
                  <a:gd name="T62" fmla="*/ 1850 w 2540"/>
                  <a:gd name="T63" fmla="*/ 185 h 641"/>
                  <a:gd name="T64" fmla="*/ 1850 w 2540"/>
                  <a:gd name="T65" fmla="*/ 0 h 641"/>
                  <a:gd name="T66" fmla="*/ 1774 w 2540"/>
                  <a:gd name="T67" fmla="*/ 0 h 641"/>
                  <a:gd name="T68" fmla="*/ 1697 w 2540"/>
                  <a:gd name="T69" fmla="*/ 0 h 641"/>
                  <a:gd name="T70" fmla="*/ 1622 w 2540"/>
                  <a:gd name="T71" fmla="*/ 0 h 641"/>
                  <a:gd name="T72" fmla="*/ 1545 w 2540"/>
                  <a:gd name="T73" fmla="*/ 0 h 641"/>
                  <a:gd name="T74" fmla="*/ 1469 w 2540"/>
                  <a:gd name="T75" fmla="*/ 0 h 641"/>
                  <a:gd name="T76" fmla="*/ 1393 w 2540"/>
                  <a:gd name="T77" fmla="*/ 0 h 641"/>
                  <a:gd name="T78" fmla="*/ 1317 w 2540"/>
                  <a:gd name="T79" fmla="*/ 0 h 641"/>
                  <a:gd name="T80" fmla="*/ 1240 w 2540"/>
                  <a:gd name="T81" fmla="*/ 0 h 641"/>
                  <a:gd name="T82" fmla="*/ 1240 w 2540"/>
                  <a:gd name="T83" fmla="*/ 185 h 641"/>
                  <a:gd name="T84" fmla="*/ 1418 w 2540"/>
                  <a:gd name="T85" fmla="*/ 185 h 641"/>
                  <a:gd name="T86" fmla="*/ 1418 w 2540"/>
                  <a:gd name="T87" fmla="*/ 641 h 641"/>
                  <a:gd name="T88" fmla="*/ 1671 w 2540"/>
                  <a:gd name="T89" fmla="*/ 641 h 641"/>
                  <a:gd name="T90" fmla="*/ 1671 w 2540"/>
                  <a:gd name="T91" fmla="*/ 185 h 641"/>
                  <a:gd name="T92" fmla="*/ 1850 w 2540"/>
                  <a:gd name="T93" fmla="*/ 185 h 641"/>
                  <a:gd name="T94" fmla="*/ 2165 w 2540"/>
                  <a:gd name="T95" fmla="*/ 258 h 641"/>
                  <a:gd name="T96" fmla="*/ 2035 w 2540"/>
                  <a:gd name="T97" fmla="*/ 641 h 641"/>
                  <a:gd name="T98" fmla="*/ 1789 w 2540"/>
                  <a:gd name="T99" fmla="*/ 641 h 641"/>
                  <a:gd name="T100" fmla="*/ 2030 w 2540"/>
                  <a:gd name="T101" fmla="*/ 0 h 641"/>
                  <a:gd name="T102" fmla="*/ 2064 w 2540"/>
                  <a:gd name="T103" fmla="*/ 0 h 641"/>
                  <a:gd name="T104" fmla="*/ 2097 w 2540"/>
                  <a:gd name="T105" fmla="*/ 0 h 641"/>
                  <a:gd name="T106" fmla="*/ 2132 w 2540"/>
                  <a:gd name="T107" fmla="*/ 0 h 641"/>
                  <a:gd name="T108" fmla="*/ 2165 w 2540"/>
                  <a:gd name="T109" fmla="*/ 0 h 641"/>
                  <a:gd name="T110" fmla="*/ 2198 w 2540"/>
                  <a:gd name="T111" fmla="*/ 0 h 641"/>
                  <a:gd name="T112" fmla="*/ 2231 w 2540"/>
                  <a:gd name="T113" fmla="*/ 0 h 641"/>
                  <a:gd name="T114" fmla="*/ 2264 w 2540"/>
                  <a:gd name="T115" fmla="*/ 0 h 641"/>
                  <a:gd name="T116" fmla="*/ 2298 w 2540"/>
                  <a:gd name="T117" fmla="*/ 0 h 641"/>
                  <a:gd name="T118" fmla="*/ 2540 w 2540"/>
                  <a:gd name="T119" fmla="*/ 641 h 641"/>
                  <a:gd name="T120" fmla="*/ 2292 w 2540"/>
                  <a:gd name="T121" fmla="*/ 641 h 641"/>
                  <a:gd name="T122" fmla="*/ 2165 w 2540"/>
                  <a:gd name="T123" fmla="*/ 258 h 6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540" h="641">
                    <a:moveTo>
                      <a:pt x="610" y="185"/>
                    </a:moveTo>
                    <a:lnTo>
                      <a:pt x="610" y="0"/>
                    </a:lnTo>
                    <a:lnTo>
                      <a:pt x="534" y="0"/>
                    </a:lnTo>
                    <a:lnTo>
                      <a:pt x="457" y="0"/>
                    </a:lnTo>
                    <a:lnTo>
                      <a:pt x="382" y="0"/>
                    </a:lnTo>
                    <a:lnTo>
                      <a:pt x="305" y="0"/>
                    </a:lnTo>
                    <a:lnTo>
                      <a:pt x="229" y="0"/>
                    </a:lnTo>
                    <a:lnTo>
                      <a:pt x="153" y="0"/>
                    </a:lnTo>
                    <a:lnTo>
                      <a:pt x="77" y="0"/>
                    </a:lnTo>
                    <a:lnTo>
                      <a:pt x="0" y="0"/>
                    </a:lnTo>
                    <a:lnTo>
                      <a:pt x="0" y="185"/>
                    </a:lnTo>
                    <a:lnTo>
                      <a:pt x="179" y="185"/>
                    </a:lnTo>
                    <a:lnTo>
                      <a:pt x="179" y="641"/>
                    </a:lnTo>
                    <a:lnTo>
                      <a:pt x="431" y="641"/>
                    </a:lnTo>
                    <a:lnTo>
                      <a:pt x="431" y="185"/>
                    </a:lnTo>
                    <a:lnTo>
                      <a:pt x="610" y="185"/>
                    </a:lnTo>
                    <a:close/>
                    <a:moveTo>
                      <a:pt x="925" y="258"/>
                    </a:moveTo>
                    <a:lnTo>
                      <a:pt x="796" y="641"/>
                    </a:lnTo>
                    <a:lnTo>
                      <a:pt x="550" y="641"/>
                    </a:lnTo>
                    <a:lnTo>
                      <a:pt x="791" y="0"/>
                    </a:lnTo>
                    <a:lnTo>
                      <a:pt x="825" y="0"/>
                    </a:lnTo>
                    <a:lnTo>
                      <a:pt x="858" y="0"/>
                    </a:lnTo>
                    <a:lnTo>
                      <a:pt x="892" y="0"/>
                    </a:lnTo>
                    <a:lnTo>
                      <a:pt x="925" y="0"/>
                    </a:lnTo>
                    <a:lnTo>
                      <a:pt x="958" y="0"/>
                    </a:lnTo>
                    <a:lnTo>
                      <a:pt x="991" y="0"/>
                    </a:lnTo>
                    <a:lnTo>
                      <a:pt x="1025" y="0"/>
                    </a:lnTo>
                    <a:lnTo>
                      <a:pt x="1059" y="0"/>
                    </a:lnTo>
                    <a:lnTo>
                      <a:pt x="1300" y="641"/>
                    </a:lnTo>
                    <a:lnTo>
                      <a:pt x="1053" y="641"/>
                    </a:lnTo>
                    <a:lnTo>
                      <a:pt x="925" y="258"/>
                    </a:lnTo>
                    <a:close/>
                    <a:moveTo>
                      <a:pt x="1850" y="185"/>
                    </a:moveTo>
                    <a:lnTo>
                      <a:pt x="1850" y="0"/>
                    </a:lnTo>
                    <a:lnTo>
                      <a:pt x="1774" y="0"/>
                    </a:lnTo>
                    <a:lnTo>
                      <a:pt x="1697" y="0"/>
                    </a:lnTo>
                    <a:lnTo>
                      <a:pt x="1622" y="0"/>
                    </a:lnTo>
                    <a:lnTo>
                      <a:pt x="1545" y="0"/>
                    </a:lnTo>
                    <a:lnTo>
                      <a:pt x="1469" y="0"/>
                    </a:lnTo>
                    <a:lnTo>
                      <a:pt x="1393" y="0"/>
                    </a:lnTo>
                    <a:lnTo>
                      <a:pt x="1317" y="0"/>
                    </a:lnTo>
                    <a:lnTo>
                      <a:pt x="1240" y="0"/>
                    </a:lnTo>
                    <a:lnTo>
                      <a:pt x="1240" y="185"/>
                    </a:lnTo>
                    <a:lnTo>
                      <a:pt x="1418" y="185"/>
                    </a:lnTo>
                    <a:lnTo>
                      <a:pt x="1418" y="641"/>
                    </a:lnTo>
                    <a:lnTo>
                      <a:pt x="1671" y="641"/>
                    </a:lnTo>
                    <a:lnTo>
                      <a:pt x="1671" y="185"/>
                    </a:lnTo>
                    <a:lnTo>
                      <a:pt x="1850" y="185"/>
                    </a:lnTo>
                    <a:close/>
                    <a:moveTo>
                      <a:pt x="2165" y="258"/>
                    </a:moveTo>
                    <a:lnTo>
                      <a:pt x="2035" y="641"/>
                    </a:lnTo>
                    <a:lnTo>
                      <a:pt x="1789" y="641"/>
                    </a:lnTo>
                    <a:lnTo>
                      <a:pt x="2030" y="0"/>
                    </a:lnTo>
                    <a:lnTo>
                      <a:pt x="2064" y="0"/>
                    </a:lnTo>
                    <a:lnTo>
                      <a:pt x="2097" y="0"/>
                    </a:lnTo>
                    <a:lnTo>
                      <a:pt x="2132" y="0"/>
                    </a:lnTo>
                    <a:lnTo>
                      <a:pt x="2165" y="0"/>
                    </a:lnTo>
                    <a:lnTo>
                      <a:pt x="2198" y="0"/>
                    </a:lnTo>
                    <a:lnTo>
                      <a:pt x="2231" y="0"/>
                    </a:lnTo>
                    <a:lnTo>
                      <a:pt x="2264" y="0"/>
                    </a:lnTo>
                    <a:lnTo>
                      <a:pt x="2298" y="0"/>
                    </a:lnTo>
                    <a:lnTo>
                      <a:pt x="2540" y="641"/>
                    </a:lnTo>
                    <a:lnTo>
                      <a:pt x="2292" y="641"/>
                    </a:lnTo>
                    <a:lnTo>
                      <a:pt x="2165" y="258"/>
                    </a:lnTo>
                    <a:close/>
                  </a:path>
                </a:pathLst>
              </a:custGeom>
              <a:solidFill>
                <a:srgbClr val="4473B1"/>
              </a:solidFill>
              <a:ln w="9525">
                <a:noFill/>
                <a:round/>
                <a:headEnd/>
                <a:tailEnd/>
              </a:ln>
            </p:spPr>
            <p:txBody>
              <a:bodyPr/>
              <a:lstStyle/>
              <a:p>
                <a:endParaRPr lang="en-GB" dirty="0"/>
              </a:p>
            </p:txBody>
          </p:sp>
          <p:sp>
            <p:nvSpPr>
              <p:cNvPr id="4117" name="Freeform 22"/>
              <p:cNvSpPr>
                <a:spLocks noEditPoints="1"/>
              </p:cNvSpPr>
              <p:nvPr userDrawn="1"/>
            </p:nvSpPr>
            <p:spPr bwMode="auto">
              <a:xfrm>
                <a:off x="1059" y="4148"/>
                <a:ext cx="738" cy="78"/>
              </a:xfrm>
              <a:custGeom>
                <a:avLst/>
                <a:gdLst>
                  <a:gd name="T0" fmla="*/ 821 w 8119"/>
                  <a:gd name="T1" fmla="*/ 652 h 862"/>
                  <a:gd name="T2" fmla="*/ 1016 w 8119"/>
                  <a:gd name="T3" fmla="*/ 224 h 862"/>
                  <a:gd name="T4" fmla="*/ 1331 w 8119"/>
                  <a:gd name="T5" fmla="*/ 365 h 862"/>
                  <a:gd name="T6" fmla="*/ 1091 w 8119"/>
                  <a:gd name="T7" fmla="*/ 659 h 862"/>
                  <a:gd name="T8" fmla="*/ 1062 w 8119"/>
                  <a:gd name="T9" fmla="*/ 587 h 862"/>
                  <a:gd name="T10" fmla="*/ 1206 w 8119"/>
                  <a:gd name="T11" fmla="*/ 286 h 862"/>
                  <a:gd name="T12" fmla="*/ 1486 w 8119"/>
                  <a:gd name="T13" fmla="*/ 436 h 862"/>
                  <a:gd name="T14" fmla="*/ 1715 w 8119"/>
                  <a:gd name="T15" fmla="*/ 654 h 862"/>
                  <a:gd name="T16" fmla="*/ 1413 w 8119"/>
                  <a:gd name="T17" fmla="*/ 492 h 862"/>
                  <a:gd name="T18" fmla="*/ 1598 w 8119"/>
                  <a:gd name="T19" fmla="*/ 181 h 862"/>
                  <a:gd name="T20" fmla="*/ 1809 w 8119"/>
                  <a:gd name="T21" fmla="*/ 428 h 862"/>
                  <a:gd name="T22" fmla="*/ 1510 w 8119"/>
                  <a:gd name="T23" fmla="*/ 307 h 862"/>
                  <a:gd name="T24" fmla="*/ 2097 w 8119"/>
                  <a:gd name="T25" fmla="*/ 182 h 862"/>
                  <a:gd name="T26" fmla="*/ 2307 w 8119"/>
                  <a:gd name="T27" fmla="*/ 192 h 862"/>
                  <a:gd name="T28" fmla="*/ 2304 w 8119"/>
                  <a:gd name="T29" fmla="*/ 15 h 862"/>
                  <a:gd name="T30" fmla="*/ 2575 w 8119"/>
                  <a:gd name="T31" fmla="*/ 581 h 862"/>
                  <a:gd name="T32" fmla="*/ 2535 w 8119"/>
                  <a:gd name="T33" fmla="*/ 641 h 862"/>
                  <a:gd name="T34" fmla="*/ 2445 w 8119"/>
                  <a:gd name="T35" fmla="*/ 288 h 862"/>
                  <a:gd name="T36" fmla="*/ 2724 w 8119"/>
                  <a:gd name="T37" fmla="*/ 206 h 862"/>
                  <a:gd name="T38" fmla="*/ 2713 w 8119"/>
                  <a:gd name="T39" fmla="*/ 288 h 862"/>
                  <a:gd name="T40" fmla="*/ 2917 w 8119"/>
                  <a:gd name="T41" fmla="*/ 225 h 862"/>
                  <a:gd name="T42" fmla="*/ 3258 w 8119"/>
                  <a:gd name="T43" fmla="*/ 227 h 862"/>
                  <a:gd name="T44" fmla="*/ 3156 w 8119"/>
                  <a:gd name="T45" fmla="*/ 254 h 862"/>
                  <a:gd name="T46" fmla="*/ 3742 w 8119"/>
                  <a:gd name="T47" fmla="*/ 647 h 862"/>
                  <a:gd name="T48" fmla="*/ 3423 w 8119"/>
                  <a:gd name="T49" fmla="*/ 512 h 862"/>
                  <a:gd name="T50" fmla="*/ 3556 w 8119"/>
                  <a:gd name="T51" fmla="*/ 199 h 862"/>
                  <a:gd name="T52" fmla="*/ 3589 w 8119"/>
                  <a:gd name="T53" fmla="*/ 262 h 862"/>
                  <a:gd name="T54" fmla="*/ 3667 w 8119"/>
                  <a:gd name="T55" fmla="*/ 595 h 862"/>
                  <a:gd name="T56" fmla="*/ 4139 w 8119"/>
                  <a:gd name="T57" fmla="*/ 591 h 862"/>
                  <a:gd name="T58" fmla="*/ 3882 w 8119"/>
                  <a:gd name="T59" fmla="*/ 580 h 862"/>
                  <a:gd name="T60" fmla="*/ 3934 w 8119"/>
                  <a:gd name="T61" fmla="*/ 214 h 862"/>
                  <a:gd name="T62" fmla="*/ 4218 w 8119"/>
                  <a:gd name="T63" fmla="*/ 287 h 862"/>
                  <a:gd name="T64" fmla="*/ 4028 w 8119"/>
                  <a:gd name="T65" fmla="*/ 243 h 862"/>
                  <a:gd name="T66" fmla="*/ 4666 w 8119"/>
                  <a:gd name="T67" fmla="*/ 653 h 862"/>
                  <a:gd name="T68" fmla="*/ 4517 w 8119"/>
                  <a:gd name="T69" fmla="*/ 363 h 862"/>
                  <a:gd name="T70" fmla="*/ 4790 w 8119"/>
                  <a:gd name="T71" fmla="*/ 182 h 862"/>
                  <a:gd name="T72" fmla="*/ 4596 w 8119"/>
                  <a:gd name="T73" fmla="*/ 387 h 862"/>
                  <a:gd name="T74" fmla="*/ 5017 w 8119"/>
                  <a:gd name="T75" fmla="*/ 456 h 862"/>
                  <a:gd name="T76" fmla="*/ 5222 w 8119"/>
                  <a:gd name="T77" fmla="*/ 657 h 862"/>
                  <a:gd name="T78" fmla="*/ 4938 w 8119"/>
                  <a:gd name="T79" fmla="*/ 480 h 862"/>
                  <a:gd name="T80" fmla="*/ 5136 w 8119"/>
                  <a:gd name="T81" fmla="*/ 180 h 862"/>
                  <a:gd name="T82" fmla="*/ 5334 w 8119"/>
                  <a:gd name="T83" fmla="*/ 437 h 862"/>
                  <a:gd name="T84" fmla="*/ 5032 w 8119"/>
                  <a:gd name="T85" fmla="*/ 317 h 862"/>
                  <a:gd name="T86" fmla="*/ 5635 w 8119"/>
                  <a:gd name="T87" fmla="*/ 180 h 862"/>
                  <a:gd name="T88" fmla="*/ 5971 w 8119"/>
                  <a:gd name="T89" fmla="*/ 254 h 862"/>
                  <a:gd name="T90" fmla="*/ 5864 w 8119"/>
                  <a:gd name="T91" fmla="*/ 659 h 862"/>
                  <a:gd name="T92" fmla="*/ 6302 w 8119"/>
                  <a:gd name="T93" fmla="*/ 601 h 862"/>
                  <a:gd name="T94" fmla="*/ 6030 w 8119"/>
                  <a:gd name="T95" fmla="*/ 556 h 862"/>
                  <a:gd name="T96" fmla="*/ 6302 w 8119"/>
                  <a:gd name="T97" fmla="*/ 324 h 862"/>
                  <a:gd name="T98" fmla="*/ 6170 w 8119"/>
                  <a:gd name="T99" fmla="*/ 182 h 862"/>
                  <a:gd name="T100" fmla="*/ 6148 w 8119"/>
                  <a:gd name="T101" fmla="*/ 448 h 862"/>
                  <a:gd name="T102" fmla="*/ 6245 w 8119"/>
                  <a:gd name="T103" fmla="*/ 587 h 862"/>
                  <a:gd name="T104" fmla="*/ 6512 w 8119"/>
                  <a:gd name="T105" fmla="*/ 74 h 862"/>
                  <a:gd name="T106" fmla="*/ 6588 w 8119"/>
                  <a:gd name="T107" fmla="*/ 101 h 862"/>
                  <a:gd name="T108" fmla="*/ 6958 w 8119"/>
                  <a:gd name="T109" fmla="*/ 180 h 862"/>
                  <a:gd name="T110" fmla="*/ 7045 w 8119"/>
                  <a:gd name="T111" fmla="*/ 341 h 862"/>
                  <a:gd name="T112" fmla="*/ 6831 w 8119"/>
                  <a:gd name="T113" fmla="*/ 336 h 862"/>
                  <a:gd name="T114" fmla="*/ 7430 w 8119"/>
                  <a:gd name="T115" fmla="*/ 594 h 862"/>
                  <a:gd name="T116" fmla="*/ 7286 w 8119"/>
                  <a:gd name="T117" fmla="*/ 192 h 862"/>
                  <a:gd name="T118" fmla="*/ 7698 w 8119"/>
                  <a:gd name="T119" fmla="*/ 777 h 862"/>
                  <a:gd name="T120" fmla="*/ 7520 w 8119"/>
                  <a:gd name="T121" fmla="*/ 192 h 862"/>
                  <a:gd name="T122" fmla="*/ 8046 w 8119"/>
                  <a:gd name="T123" fmla="*/ 544 h 862"/>
                  <a:gd name="T124" fmla="*/ 8085 w 8119"/>
                  <a:gd name="T125" fmla="*/ 657 h 8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19" h="862">
                    <a:moveTo>
                      <a:pt x="330" y="284"/>
                    </a:moveTo>
                    <a:lnTo>
                      <a:pt x="330" y="352"/>
                    </a:lnTo>
                    <a:lnTo>
                      <a:pt x="83" y="352"/>
                    </a:lnTo>
                    <a:lnTo>
                      <a:pt x="83" y="582"/>
                    </a:lnTo>
                    <a:lnTo>
                      <a:pt x="359" y="582"/>
                    </a:lnTo>
                    <a:lnTo>
                      <a:pt x="359" y="652"/>
                    </a:lnTo>
                    <a:lnTo>
                      <a:pt x="0" y="652"/>
                    </a:lnTo>
                    <a:lnTo>
                      <a:pt x="0" y="10"/>
                    </a:lnTo>
                    <a:lnTo>
                      <a:pt x="345" y="10"/>
                    </a:lnTo>
                    <a:lnTo>
                      <a:pt x="345" y="80"/>
                    </a:lnTo>
                    <a:lnTo>
                      <a:pt x="83" y="80"/>
                    </a:lnTo>
                    <a:lnTo>
                      <a:pt x="83" y="284"/>
                    </a:lnTo>
                    <a:lnTo>
                      <a:pt x="330" y="284"/>
                    </a:lnTo>
                    <a:close/>
                    <a:moveTo>
                      <a:pt x="409" y="192"/>
                    </a:moveTo>
                    <a:lnTo>
                      <a:pt x="502" y="192"/>
                    </a:lnTo>
                    <a:lnTo>
                      <a:pt x="567" y="290"/>
                    </a:lnTo>
                    <a:lnTo>
                      <a:pt x="578" y="307"/>
                    </a:lnTo>
                    <a:lnTo>
                      <a:pt x="590" y="324"/>
                    </a:lnTo>
                    <a:lnTo>
                      <a:pt x="601" y="345"/>
                    </a:lnTo>
                    <a:lnTo>
                      <a:pt x="613" y="365"/>
                    </a:lnTo>
                    <a:lnTo>
                      <a:pt x="617" y="365"/>
                    </a:lnTo>
                    <a:lnTo>
                      <a:pt x="626" y="348"/>
                    </a:lnTo>
                    <a:lnTo>
                      <a:pt x="638" y="328"/>
                    </a:lnTo>
                    <a:lnTo>
                      <a:pt x="649" y="310"/>
                    </a:lnTo>
                    <a:lnTo>
                      <a:pt x="662" y="289"/>
                    </a:lnTo>
                    <a:lnTo>
                      <a:pt x="727" y="192"/>
                    </a:lnTo>
                    <a:lnTo>
                      <a:pt x="816" y="192"/>
                    </a:lnTo>
                    <a:lnTo>
                      <a:pt x="659" y="415"/>
                    </a:lnTo>
                    <a:lnTo>
                      <a:pt x="821" y="652"/>
                    </a:lnTo>
                    <a:lnTo>
                      <a:pt x="727" y="652"/>
                    </a:lnTo>
                    <a:lnTo>
                      <a:pt x="659" y="548"/>
                    </a:lnTo>
                    <a:lnTo>
                      <a:pt x="648" y="532"/>
                    </a:lnTo>
                    <a:lnTo>
                      <a:pt x="637" y="513"/>
                    </a:lnTo>
                    <a:lnTo>
                      <a:pt x="624" y="493"/>
                    </a:lnTo>
                    <a:lnTo>
                      <a:pt x="610" y="467"/>
                    </a:lnTo>
                    <a:lnTo>
                      <a:pt x="607" y="467"/>
                    </a:lnTo>
                    <a:lnTo>
                      <a:pt x="600" y="483"/>
                    </a:lnTo>
                    <a:lnTo>
                      <a:pt x="590" y="501"/>
                    </a:lnTo>
                    <a:lnTo>
                      <a:pt x="575" y="523"/>
                    </a:lnTo>
                    <a:lnTo>
                      <a:pt x="560" y="548"/>
                    </a:lnTo>
                    <a:lnTo>
                      <a:pt x="493" y="652"/>
                    </a:lnTo>
                    <a:lnTo>
                      <a:pt x="402" y="652"/>
                    </a:lnTo>
                    <a:lnTo>
                      <a:pt x="564" y="418"/>
                    </a:lnTo>
                    <a:lnTo>
                      <a:pt x="409" y="192"/>
                    </a:lnTo>
                    <a:close/>
                    <a:moveTo>
                      <a:pt x="901" y="840"/>
                    </a:moveTo>
                    <a:lnTo>
                      <a:pt x="901" y="342"/>
                    </a:lnTo>
                    <a:lnTo>
                      <a:pt x="901" y="305"/>
                    </a:lnTo>
                    <a:lnTo>
                      <a:pt x="900" y="267"/>
                    </a:lnTo>
                    <a:lnTo>
                      <a:pt x="899" y="229"/>
                    </a:lnTo>
                    <a:lnTo>
                      <a:pt x="898" y="192"/>
                    </a:lnTo>
                    <a:lnTo>
                      <a:pt x="973" y="192"/>
                    </a:lnTo>
                    <a:lnTo>
                      <a:pt x="977" y="271"/>
                    </a:lnTo>
                    <a:lnTo>
                      <a:pt x="978" y="271"/>
                    </a:lnTo>
                    <a:lnTo>
                      <a:pt x="985" y="260"/>
                    </a:lnTo>
                    <a:lnTo>
                      <a:pt x="992" y="249"/>
                    </a:lnTo>
                    <a:lnTo>
                      <a:pt x="1000" y="240"/>
                    </a:lnTo>
                    <a:lnTo>
                      <a:pt x="1008" y="232"/>
                    </a:lnTo>
                    <a:lnTo>
                      <a:pt x="1016" y="224"/>
                    </a:lnTo>
                    <a:lnTo>
                      <a:pt x="1026" y="215"/>
                    </a:lnTo>
                    <a:lnTo>
                      <a:pt x="1034" y="210"/>
                    </a:lnTo>
                    <a:lnTo>
                      <a:pt x="1045" y="204"/>
                    </a:lnTo>
                    <a:lnTo>
                      <a:pt x="1055" y="198"/>
                    </a:lnTo>
                    <a:lnTo>
                      <a:pt x="1066" y="194"/>
                    </a:lnTo>
                    <a:lnTo>
                      <a:pt x="1076" y="190"/>
                    </a:lnTo>
                    <a:lnTo>
                      <a:pt x="1090" y="187"/>
                    </a:lnTo>
                    <a:lnTo>
                      <a:pt x="1101" y="185"/>
                    </a:lnTo>
                    <a:lnTo>
                      <a:pt x="1114" y="181"/>
                    </a:lnTo>
                    <a:lnTo>
                      <a:pt x="1128" y="180"/>
                    </a:lnTo>
                    <a:lnTo>
                      <a:pt x="1141" y="180"/>
                    </a:lnTo>
                    <a:lnTo>
                      <a:pt x="1161" y="181"/>
                    </a:lnTo>
                    <a:lnTo>
                      <a:pt x="1180" y="186"/>
                    </a:lnTo>
                    <a:lnTo>
                      <a:pt x="1191" y="188"/>
                    </a:lnTo>
                    <a:lnTo>
                      <a:pt x="1200" y="191"/>
                    </a:lnTo>
                    <a:lnTo>
                      <a:pt x="1209" y="194"/>
                    </a:lnTo>
                    <a:lnTo>
                      <a:pt x="1218" y="197"/>
                    </a:lnTo>
                    <a:lnTo>
                      <a:pt x="1225" y="202"/>
                    </a:lnTo>
                    <a:lnTo>
                      <a:pt x="1235" y="207"/>
                    </a:lnTo>
                    <a:lnTo>
                      <a:pt x="1243" y="212"/>
                    </a:lnTo>
                    <a:lnTo>
                      <a:pt x="1250" y="217"/>
                    </a:lnTo>
                    <a:lnTo>
                      <a:pt x="1266" y="231"/>
                    </a:lnTo>
                    <a:lnTo>
                      <a:pt x="1280" y="247"/>
                    </a:lnTo>
                    <a:lnTo>
                      <a:pt x="1292" y="264"/>
                    </a:lnTo>
                    <a:lnTo>
                      <a:pt x="1303" y="282"/>
                    </a:lnTo>
                    <a:lnTo>
                      <a:pt x="1313" y="301"/>
                    </a:lnTo>
                    <a:lnTo>
                      <a:pt x="1321" y="321"/>
                    </a:lnTo>
                    <a:lnTo>
                      <a:pt x="1327" y="343"/>
                    </a:lnTo>
                    <a:lnTo>
                      <a:pt x="1331" y="365"/>
                    </a:lnTo>
                    <a:lnTo>
                      <a:pt x="1333" y="389"/>
                    </a:lnTo>
                    <a:lnTo>
                      <a:pt x="1334" y="416"/>
                    </a:lnTo>
                    <a:lnTo>
                      <a:pt x="1333" y="444"/>
                    </a:lnTo>
                    <a:lnTo>
                      <a:pt x="1331" y="470"/>
                    </a:lnTo>
                    <a:lnTo>
                      <a:pt x="1328" y="484"/>
                    </a:lnTo>
                    <a:lnTo>
                      <a:pt x="1326" y="496"/>
                    </a:lnTo>
                    <a:lnTo>
                      <a:pt x="1323" y="508"/>
                    </a:lnTo>
                    <a:lnTo>
                      <a:pt x="1319" y="521"/>
                    </a:lnTo>
                    <a:lnTo>
                      <a:pt x="1314" y="532"/>
                    </a:lnTo>
                    <a:lnTo>
                      <a:pt x="1309" y="542"/>
                    </a:lnTo>
                    <a:lnTo>
                      <a:pt x="1305" y="554"/>
                    </a:lnTo>
                    <a:lnTo>
                      <a:pt x="1299" y="563"/>
                    </a:lnTo>
                    <a:lnTo>
                      <a:pt x="1292" y="573"/>
                    </a:lnTo>
                    <a:lnTo>
                      <a:pt x="1286" y="582"/>
                    </a:lnTo>
                    <a:lnTo>
                      <a:pt x="1279" y="593"/>
                    </a:lnTo>
                    <a:lnTo>
                      <a:pt x="1270" y="600"/>
                    </a:lnTo>
                    <a:lnTo>
                      <a:pt x="1257" y="615"/>
                    </a:lnTo>
                    <a:lnTo>
                      <a:pt x="1240" y="629"/>
                    </a:lnTo>
                    <a:lnTo>
                      <a:pt x="1231" y="634"/>
                    </a:lnTo>
                    <a:lnTo>
                      <a:pt x="1223" y="638"/>
                    </a:lnTo>
                    <a:lnTo>
                      <a:pt x="1215" y="643"/>
                    </a:lnTo>
                    <a:lnTo>
                      <a:pt x="1205" y="647"/>
                    </a:lnTo>
                    <a:lnTo>
                      <a:pt x="1186" y="653"/>
                    </a:lnTo>
                    <a:lnTo>
                      <a:pt x="1167" y="658"/>
                    </a:lnTo>
                    <a:lnTo>
                      <a:pt x="1147" y="663"/>
                    </a:lnTo>
                    <a:lnTo>
                      <a:pt x="1126" y="664"/>
                    </a:lnTo>
                    <a:lnTo>
                      <a:pt x="1114" y="663"/>
                    </a:lnTo>
                    <a:lnTo>
                      <a:pt x="1101" y="661"/>
                    </a:lnTo>
                    <a:lnTo>
                      <a:pt x="1091" y="659"/>
                    </a:lnTo>
                    <a:lnTo>
                      <a:pt x="1079" y="657"/>
                    </a:lnTo>
                    <a:lnTo>
                      <a:pt x="1070" y="655"/>
                    </a:lnTo>
                    <a:lnTo>
                      <a:pt x="1059" y="652"/>
                    </a:lnTo>
                    <a:lnTo>
                      <a:pt x="1050" y="648"/>
                    </a:lnTo>
                    <a:lnTo>
                      <a:pt x="1040" y="644"/>
                    </a:lnTo>
                    <a:lnTo>
                      <a:pt x="1032" y="639"/>
                    </a:lnTo>
                    <a:lnTo>
                      <a:pt x="1024" y="634"/>
                    </a:lnTo>
                    <a:lnTo>
                      <a:pt x="1016" y="629"/>
                    </a:lnTo>
                    <a:lnTo>
                      <a:pt x="1009" y="621"/>
                    </a:lnTo>
                    <a:lnTo>
                      <a:pt x="1001" y="614"/>
                    </a:lnTo>
                    <a:lnTo>
                      <a:pt x="994" y="607"/>
                    </a:lnTo>
                    <a:lnTo>
                      <a:pt x="989" y="599"/>
                    </a:lnTo>
                    <a:lnTo>
                      <a:pt x="984" y="591"/>
                    </a:lnTo>
                    <a:lnTo>
                      <a:pt x="984" y="840"/>
                    </a:lnTo>
                    <a:lnTo>
                      <a:pt x="901" y="840"/>
                    </a:lnTo>
                    <a:close/>
                    <a:moveTo>
                      <a:pt x="984" y="386"/>
                    </a:moveTo>
                    <a:lnTo>
                      <a:pt x="984" y="464"/>
                    </a:lnTo>
                    <a:lnTo>
                      <a:pt x="984" y="479"/>
                    </a:lnTo>
                    <a:lnTo>
                      <a:pt x="986" y="492"/>
                    </a:lnTo>
                    <a:lnTo>
                      <a:pt x="989" y="503"/>
                    </a:lnTo>
                    <a:lnTo>
                      <a:pt x="992" y="516"/>
                    </a:lnTo>
                    <a:lnTo>
                      <a:pt x="996" y="527"/>
                    </a:lnTo>
                    <a:lnTo>
                      <a:pt x="1003" y="537"/>
                    </a:lnTo>
                    <a:lnTo>
                      <a:pt x="1011" y="548"/>
                    </a:lnTo>
                    <a:lnTo>
                      <a:pt x="1021" y="559"/>
                    </a:lnTo>
                    <a:lnTo>
                      <a:pt x="1030" y="567"/>
                    </a:lnTo>
                    <a:lnTo>
                      <a:pt x="1038" y="575"/>
                    </a:lnTo>
                    <a:lnTo>
                      <a:pt x="1050" y="581"/>
                    </a:lnTo>
                    <a:lnTo>
                      <a:pt x="1062" y="587"/>
                    </a:lnTo>
                    <a:lnTo>
                      <a:pt x="1072" y="592"/>
                    </a:lnTo>
                    <a:lnTo>
                      <a:pt x="1086" y="595"/>
                    </a:lnTo>
                    <a:lnTo>
                      <a:pt x="1098" y="597"/>
                    </a:lnTo>
                    <a:lnTo>
                      <a:pt x="1113" y="597"/>
                    </a:lnTo>
                    <a:lnTo>
                      <a:pt x="1129" y="597"/>
                    </a:lnTo>
                    <a:lnTo>
                      <a:pt x="1142" y="594"/>
                    </a:lnTo>
                    <a:lnTo>
                      <a:pt x="1156" y="591"/>
                    </a:lnTo>
                    <a:lnTo>
                      <a:pt x="1171" y="584"/>
                    </a:lnTo>
                    <a:lnTo>
                      <a:pt x="1183" y="577"/>
                    </a:lnTo>
                    <a:lnTo>
                      <a:pt x="1194" y="569"/>
                    </a:lnTo>
                    <a:lnTo>
                      <a:pt x="1205" y="560"/>
                    </a:lnTo>
                    <a:lnTo>
                      <a:pt x="1215" y="548"/>
                    </a:lnTo>
                    <a:lnTo>
                      <a:pt x="1223" y="535"/>
                    </a:lnTo>
                    <a:lnTo>
                      <a:pt x="1229" y="522"/>
                    </a:lnTo>
                    <a:lnTo>
                      <a:pt x="1237" y="506"/>
                    </a:lnTo>
                    <a:lnTo>
                      <a:pt x="1242" y="492"/>
                    </a:lnTo>
                    <a:lnTo>
                      <a:pt x="1246" y="474"/>
                    </a:lnTo>
                    <a:lnTo>
                      <a:pt x="1249" y="457"/>
                    </a:lnTo>
                    <a:lnTo>
                      <a:pt x="1251" y="438"/>
                    </a:lnTo>
                    <a:lnTo>
                      <a:pt x="1251" y="420"/>
                    </a:lnTo>
                    <a:lnTo>
                      <a:pt x="1251" y="401"/>
                    </a:lnTo>
                    <a:lnTo>
                      <a:pt x="1249" y="385"/>
                    </a:lnTo>
                    <a:lnTo>
                      <a:pt x="1246" y="368"/>
                    </a:lnTo>
                    <a:lnTo>
                      <a:pt x="1243" y="353"/>
                    </a:lnTo>
                    <a:lnTo>
                      <a:pt x="1238" y="339"/>
                    </a:lnTo>
                    <a:lnTo>
                      <a:pt x="1230" y="324"/>
                    </a:lnTo>
                    <a:lnTo>
                      <a:pt x="1224" y="312"/>
                    </a:lnTo>
                    <a:lnTo>
                      <a:pt x="1217" y="300"/>
                    </a:lnTo>
                    <a:lnTo>
                      <a:pt x="1206" y="286"/>
                    </a:lnTo>
                    <a:lnTo>
                      <a:pt x="1197" y="277"/>
                    </a:lnTo>
                    <a:lnTo>
                      <a:pt x="1184" y="268"/>
                    </a:lnTo>
                    <a:lnTo>
                      <a:pt x="1173" y="260"/>
                    </a:lnTo>
                    <a:lnTo>
                      <a:pt x="1159" y="254"/>
                    </a:lnTo>
                    <a:lnTo>
                      <a:pt x="1145" y="250"/>
                    </a:lnTo>
                    <a:lnTo>
                      <a:pt x="1131" y="248"/>
                    </a:lnTo>
                    <a:lnTo>
                      <a:pt x="1115" y="247"/>
                    </a:lnTo>
                    <a:lnTo>
                      <a:pt x="1104" y="248"/>
                    </a:lnTo>
                    <a:lnTo>
                      <a:pt x="1094" y="249"/>
                    </a:lnTo>
                    <a:lnTo>
                      <a:pt x="1084" y="251"/>
                    </a:lnTo>
                    <a:lnTo>
                      <a:pt x="1073" y="254"/>
                    </a:lnTo>
                    <a:lnTo>
                      <a:pt x="1064" y="259"/>
                    </a:lnTo>
                    <a:lnTo>
                      <a:pt x="1054" y="264"/>
                    </a:lnTo>
                    <a:lnTo>
                      <a:pt x="1045" y="270"/>
                    </a:lnTo>
                    <a:lnTo>
                      <a:pt x="1036" y="276"/>
                    </a:lnTo>
                    <a:lnTo>
                      <a:pt x="1028" y="284"/>
                    </a:lnTo>
                    <a:lnTo>
                      <a:pt x="1020" y="291"/>
                    </a:lnTo>
                    <a:lnTo>
                      <a:pt x="1013" y="301"/>
                    </a:lnTo>
                    <a:lnTo>
                      <a:pt x="1007" y="310"/>
                    </a:lnTo>
                    <a:lnTo>
                      <a:pt x="1001" y="319"/>
                    </a:lnTo>
                    <a:lnTo>
                      <a:pt x="995" y="328"/>
                    </a:lnTo>
                    <a:lnTo>
                      <a:pt x="992" y="341"/>
                    </a:lnTo>
                    <a:lnTo>
                      <a:pt x="989" y="352"/>
                    </a:lnTo>
                    <a:lnTo>
                      <a:pt x="987" y="361"/>
                    </a:lnTo>
                    <a:lnTo>
                      <a:pt x="985" y="371"/>
                    </a:lnTo>
                    <a:lnTo>
                      <a:pt x="984" y="379"/>
                    </a:lnTo>
                    <a:lnTo>
                      <a:pt x="984" y="386"/>
                    </a:lnTo>
                    <a:close/>
                    <a:moveTo>
                      <a:pt x="1807" y="437"/>
                    </a:moveTo>
                    <a:lnTo>
                      <a:pt x="1486" y="436"/>
                    </a:lnTo>
                    <a:lnTo>
                      <a:pt x="1487" y="456"/>
                    </a:lnTo>
                    <a:lnTo>
                      <a:pt x="1491" y="474"/>
                    </a:lnTo>
                    <a:lnTo>
                      <a:pt x="1494" y="492"/>
                    </a:lnTo>
                    <a:lnTo>
                      <a:pt x="1499" y="506"/>
                    </a:lnTo>
                    <a:lnTo>
                      <a:pt x="1507" y="522"/>
                    </a:lnTo>
                    <a:lnTo>
                      <a:pt x="1515" y="535"/>
                    </a:lnTo>
                    <a:lnTo>
                      <a:pt x="1524" y="548"/>
                    </a:lnTo>
                    <a:lnTo>
                      <a:pt x="1535" y="559"/>
                    </a:lnTo>
                    <a:lnTo>
                      <a:pt x="1546" y="567"/>
                    </a:lnTo>
                    <a:lnTo>
                      <a:pt x="1557" y="575"/>
                    </a:lnTo>
                    <a:lnTo>
                      <a:pt x="1568" y="581"/>
                    </a:lnTo>
                    <a:lnTo>
                      <a:pt x="1583" y="587"/>
                    </a:lnTo>
                    <a:lnTo>
                      <a:pt x="1596" y="591"/>
                    </a:lnTo>
                    <a:lnTo>
                      <a:pt x="1611" y="594"/>
                    </a:lnTo>
                    <a:lnTo>
                      <a:pt x="1627" y="596"/>
                    </a:lnTo>
                    <a:lnTo>
                      <a:pt x="1644" y="596"/>
                    </a:lnTo>
                    <a:lnTo>
                      <a:pt x="1662" y="596"/>
                    </a:lnTo>
                    <a:lnTo>
                      <a:pt x="1677" y="595"/>
                    </a:lnTo>
                    <a:lnTo>
                      <a:pt x="1694" y="593"/>
                    </a:lnTo>
                    <a:lnTo>
                      <a:pt x="1710" y="591"/>
                    </a:lnTo>
                    <a:lnTo>
                      <a:pt x="1726" y="587"/>
                    </a:lnTo>
                    <a:lnTo>
                      <a:pt x="1741" y="582"/>
                    </a:lnTo>
                    <a:lnTo>
                      <a:pt x="1755" y="577"/>
                    </a:lnTo>
                    <a:lnTo>
                      <a:pt x="1771" y="572"/>
                    </a:lnTo>
                    <a:lnTo>
                      <a:pt x="1784" y="633"/>
                    </a:lnTo>
                    <a:lnTo>
                      <a:pt x="1770" y="638"/>
                    </a:lnTo>
                    <a:lnTo>
                      <a:pt x="1751" y="645"/>
                    </a:lnTo>
                    <a:lnTo>
                      <a:pt x="1733" y="650"/>
                    </a:lnTo>
                    <a:lnTo>
                      <a:pt x="1715" y="654"/>
                    </a:lnTo>
                    <a:lnTo>
                      <a:pt x="1695" y="657"/>
                    </a:lnTo>
                    <a:lnTo>
                      <a:pt x="1675" y="659"/>
                    </a:lnTo>
                    <a:lnTo>
                      <a:pt x="1655" y="661"/>
                    </a:lnTo>
                    <a:lnTo>
                      <a:pt x="1632" y="663"/>
                    </a:lnTo>
                    <a:lnTo>
                      <a:pt x="1606" y="661"/>
                    </a:lnTo>
                    <a:lnTo>
                      <a:pt x="1583" y="657"/>
                    </a:lnTo>
                    <a:lnTo>
                      <a:pt x="1570" y="655"/>
                    </a:lnTo>
                    <a:lnTo>
                      <a:pt x="1560" y="652"/>
                    </a:lnTo>
                    <a:lnTo>
                      <a:pt x="1549" y="649"/>
                    </a:lnTo>
                    <a:lnTo>
                      <a:pt x="1538" y="646"/>
                    </a:lnTo>
                    <a:lnTo>
                      <a:pt x="1528" y="641"/>
                    </a:lnTo>
                    <a:lnTo>
                      <a:pt x="1519" y="636"/>
                    </a:lnTo>
                    <a:lnTo>
                      <a:pt x="1510" y="632"/>
                    </a:lnTo>
                    <a:lnTo>
                      <a:pt x="1499" y="627"/>
                    </a:lnTo>
                    <a:lnTo>
                      <a:pt x="1492" y="619"/>
                    </a:lnTo>
                    <a:lnTo>
                      <a:pt x="1483" y="612"/>
                    </a:lnTo>
                    <a:lnTo>
                      <a:pt x="1475" y="606"/>
                    </a:lnTo>
                    <a:lnTo>
                      <a:pt x="1468" y="597"/>
                    </a:lnTo>
                    <a:lnTo>
                      <a:pt x="1459" y="590"/>
                    </a:lnTo>
                    <a:lnTo>
                      <a:pt x="1453" y="580"/>
                    </a:lnTo>
                    <a:lnTo>
                      <a:pt x="1447" y="572"/>
                    </a:lnTo>
                    <a:lnTo>
                      <a:pt x="1441" y="563"/>
                    </a:lnTo>
                    <a:lnTo>
                      <a:pt x="1435" y="555"/>
                    </a:lnTo>
                    <a:lnTo>
                      <a:pt x="1431" y="543"/>
                    </a:lnTo>
                    <a:lnTo>
                      <a:pt x="1426" y="534"/>
                    </a:lnTo>
                    <a:lnTo>
                      <a:pt x="1421" y="524"/>
                    </a:lnTo>
                    <a:lnTo>
                      <a:pt x="1417" y="513"/>
                    </a:lnTo>
                    <a:lnTo>
                      <a:pt x="1415" y="501"/>
                    </a:lnTo>
                    <a:lnTo>
                      <a:pt x="1413" y="492"/>
                    </a:lnTo>
                    <a:lnTo>
                      <a:pt x="1410" y="480"/>
                    </a:lnTo>
                    <a:lnTo>
                      <a:pt x="1408" y="456"/>
                    </a:lnTo>
                    <a:lnTo>
                      <a:pt x="1407" y="428"/>
                    </a:lnTo>
                    <a:lnTo>
                      <a:pt x="1408" y="403"/>
                    </a:lnTo>
                    <a:lnTo>
                      <a:pt x="1410" y="379"/>
                    </a:lnTo>
                    <a:lnTo>
                      <a:pt x="1415" y="353"/>
                    </a:lnTo>
                    <a:lnTo>
                      <a:pt x="1420" y="331"/>
                    </a:lnTo>
                    <a:lnTo>
                      <a:pt x="1426" y="320"/>
                    </a:lnTo>
                    <a:lnTo>
                      <a:pt x="1430" y="310"/>
                    </a:lnTo>
                    <a:lnTo>
                      <a:pt x="1435" y="300"/>
                    </a:lnTo>
                    <a:lnTo>
                      <a:pt x="1440" y="288"/>
                    </a:lnTo>
                    <a:lnTo>
                      <a:pt x="1446" y="279"/>
                    </a:lnTo>
                    <a:lnTo>
                      <a:pt x="1452" y="270"/>
                    </a:lnTo>
                    <a:lnTo>
                      <a:pt x="1458" y="260"/>
                    </a:lnTo>
                    <a:lnTo>
                      <a:pt x="1465" y="251"/>
                    </a:lnTo>
                    <a:lnTo>
                      <a:pt x="1473" y="244"/>
                    </a:lnTo>
                    <a:lnTo>
                      <a:pt x="1480" y="235"/>
                    </a:lnTo>
                    <a:lnTo>
                      <a:pt x="1487" y="228"/>
                    </a:lnTo>
                    <a:lnTo>
                      <a:pt x="1497" y="221"/>
                    </a:lnTo>
                    <a:lnTo>
                      <a:pt x="1506" y="214"/>
                    </a:lnTo>
                    <a:lnTo>
                      <a:pt x="1515" y="209"/>
                    </a:lnTo>
                    <a:lnTo>
                      <a:pt x="1524" y="204"/>
                    </a:lnTo>
                    <a:lnTo>
                      <a:pt x="1534" y="199"/>
                    </a:lnTo>
                    <a:lnTo>
                      <a:pt x="1544" y="195"/>
                    </a:lnTo>
                    <a:lnTo>
                      <a:pt x="1554" y="191"/>
                    </a:lnTo>
                    <a:lnTo>
                      <a:pt x="1563" y="189"/>
                    </a:lnTo>
                    <a:lnTo>
                      <a:pt x="1575" y="186"/>
                    </a:lnTo>
                    <a:lnTo>
                      <a:pt x="1586" y="182"/>
                    </a:lnTo>
                    <a:lnTo>
                      <a:pt x="1598" y="181"/>
                    </a:lnTo>
                    <a:lnTo>
                      <a:pt x="1608" y="180"/>
                    </a:lnTo>
                    <a:lnTo>
                      <a:pt x="1622" y="180"/>
                    </a:lnTo>
                    <a:lnTo>
                      <a:pt x="1633" y="180"/>
                    </a:lnTo>
                    <a:lnTo>
                      <a:pt x="1645" y="181"/>
                    </a:lnTo>
                    <a:lnTo>
                      <a:pt x="1657" y="185"/>
                    </a:lnTo>
                    <a:lnTo>
                      <a:pt x="1669" y="187"/>
                    </a:lnTo>
                    <a:lnTo>
                      <a:pt x="1678" y="189"/>
                    </a:lnTo>
                    <a:lnTo>
                      <a:pt x="1689" y="192"/>
                    </a:lnTo>
                    <a:lnTo>
                      <a:pt x="1699" y="196"/>
                    </a:lnTo>
                    <a:lnTo>
                      <a:pt x="1710" y="200"/>
                    </a:lnTo>
                    <a:lnTo>
                      <a:pt x="1718" y="206"/>
                    </a:lnTo>
                    <a:lnTo>
                      <a:pt x="1727" y="211"/>
                    </a:lnTo>
                    <a:lnTo>
                      <a:pt x="1736" y="216"/>
                    </a:lnTo>
                    <a:lnTo>
                      <a:pt x="1743" y="225"/>
                    </a:lnTo>
                    <a:lnTo>
                      <a:pt x="1752" y="232"/>
                    </a:lnTo>
                    <a:lnTo>
                      <a:pt x="1759" y="239"/>
                    </a:lnTo>
                    <a:lnTo>
                      <a:pt x="1764" y="247"/>
                    </a:lnTo>
                    <a:lnTo>
                      <a:pt x="1772" y="256"/>
                    </a:lnTo>
                    <a:lnTo>
                      <a:pt x="1780" y="272"/>
                    </a:lnTo>
                    <a:lnTo>
                      <a:pt x="1790" y="287"/>
                    </a:lnTo>
                    <a:lnTo>
                      <a:pt x="1796" y="305"/>
                    </a:lnTo>
                    <a:lnTo>
                      <a:pt x="1801" y="321"/>
                    </a:lnTo>
                    <a:lnTo>
                      <a:pt x="1804" y="340"/>
                    </a:lnTo>
                    <a:lnTo>
                      <a:pt x="1809" y="357"/>
                    </a:lnTo>
                    <a:lnTo>
                      <a:pt x="1811" y="378"/>
                    </a:lnTo>
                    <a:lnTo>
                      <a:pt x="1811" y="397"/>
                    </a:lnTo>
                    <a:lnTo>
                      <a:pt x="1811" y="409"/>
                    </a:lnTo>
                    <a:lnTo>
                      <a:pt x="1810" y="420"/>
                    </a:lnTo>
                    <a:lnTo>
                      <a:pt x="1809" y="428"/>
                    </a:lnTo>
                    <a:lnTo>
                      <a:pt x="1807" y="437"/>
                    </a:lnTo>
                    <a:close/>
                    <a:moveTo>
                      <a:pt x="1486" y="377"/>
                    </a:moveTo>
                    <a:lnTo>
                      <a:pt x="1732" y="377"/>
                    </a:lnTo>
                    <a:lnTo>
                      <a:pt x="1732" y="363"/>
                    </a:lnTo>
                    <a:lnTo>
                      <a:pt x="1729" y="352"/>
                    </a:lnTo>
                    <a:lnTo>
                      <a:pt x="1727" y="340"/>
                    </a:lnTo>
                    <a:lnTo>
                      <a:pt x="1726" y="328"/>
                    </a:lnTo>
                    <a:lnTo>
                      <a:pt x="1721" y="317"/>
                    </a:lnTo>
                    <a:lnTo>
                      <a:pt x="1718" y="308"/>
                    </a:lnTo>
                    <a:lnTo>
                      <a:pt x="1713" y="298"/>
                    </a:lnTo>
                    <a:lnTo>
                      <a:pt x="1708" y="288"/>
                    </a:lnTo>
                    <a:lnTo>
                      <a:pt x="1700" y="277"/>
                    </a:lnTo>
                    <a:lnTo>
                      <a:pt x="1690" y="268"/>
                    </a:lnTo>
                    <a:lnTo>
                      <a:pt x="1681" y="259"/>
                    </a:lnTo>
                    <a:lnTo>
                      <a:pt x="1670" y="252"/>
                    </a:lnTo>
                    <a:lnTo>
                      <a:pt x="1657" y="247"/>
                    </a:lnTo>
                    <a:lnTo>
                      <a:pt x="1644" y="245"/>
                    </a:lnTo>
                    <a:lnTo>
                      <a:pt x="1630" y="243"/>
                    </a:lnTo>
                    <a:lnTo>
                      <a:pt x="1617" y="241"/>
                    </a:lnTo>
                    <a:lnTo>
                      <a:pt x="1601" y="243"/>
                    </a:lnTo>
                    <a:lnTo>
                      <a:pt x="1587" y="245"/>
                    </a:lnTo>
                    <a:lnTo>
                      <a:pt x="1574" y="247"/>
                    </a:lnTo>
                    <a:lnTo>
                      <a:pt x="1562" y="252"/>
                    </a:lnTo>
                    <a:lnTo>
                      <a:pt x="1551" y="259"/>
                    </a:lnTo>
                    <a:lnTo>
                      <a:pt x="1541" y="267"/>
                    </a:lnTo>
                    <a:lnTo>
                      <a:pt x="1530" y="276"/>
                    </a:lnTo>
                    <a:lnTo>
                      <a:pt x="1522" y="286"/>
                    </a:lnTo>
                    <a:lnTo>
                      <a:pt x="1516" y="296"/>
                    </a:lnTo>
                    <a:lnTo>
                      <a:pt x="1510" y="307"/>
                    </a:lnTo>
                    <a:lnTo>
                      <a:pt x="1504" y="317"/>
                    </a:lnTo>
                    <a:lnTo>
                      <a:pt x="1498" y="327"/>
                    </a:lnTo>
                    <a:lnTo>
                      <a:pt x="1494" y="340"/>
                    </a:lnTo>
                    <a:lnTo>
                      <a:pt x="1492" y="351"/>
                    </a:lnTo>
                    <a:lnTo>
                      <a:pt x="1490" y="363"/>
                    </a:lnTo>
                    <a:lnTo>
                      <a:pt x="1486" y="377"/>
                    </a:lnTo>
                    <a:close/>
                    <a:moveTo>
                      <a:pt x="1913" y="652"/>
                    </a:moveTo>
                    <a:lnTo>
                      <a:pt x="1913" y="335"/>
                    </a:lnTo>
                    <a:lnTo>
                      <a:pt x="1913" y="297"/>
                    </a:lnTo>
                    <a:lnTo>
                      <a:pt x="1912" y="262"/>
                    </a:lnTo>
                    <a:lnTo>
                      <a:pt x="1911" y="226"/>
                    </a:lnTo>
                    <a:lnTo>
                      <a:pt x="1911" y="192"/>
                    </a:lnTo>
                    <a:lnTo>
                      <a:pt x="1984" y="192"/>
                    </a:lnTo>
                    <a:lnTo>
                      <a:pt x="1987" y="283"/>
                    </a:lnTo>
                    <a:lnTo>
                      <a:pt x="1990" y="283"/>
                    </a:lnTo>
                    <a:lnTo>
                      <a:pt x="1994" y="271"/>
                    </a:lnTo>
                    <a:lnTo>
                      <a:pt x="1999" y="260"/>
                    </a:lnTo>
                    <a:lnTo>
                      <a:pt x="2005" y="250"/>
                    </a:lnTo>
                    <a:lnTo>
                      <a:pt x="2011" y="241"/>
                    </a:lnTo>
                    <a:lnTo>
                      <a:pt x="2016" y="232"/>
                    </a:lnTo>
                    <a:lnTo>
                      <a:pt x="2025" y="224"/>
                    </a:lnTo>
                    <a:lnTo>
                      <a:pt x="2032" y="215"/>
                    </a:lnTo>
                    <a:lnTo>
                      <a:pt x="2041" y="209"/>
                    </a:lnTo>
                    <a:lnTo>
                      <a:pt x="2050" y="202"/>
                    </a:lnTo>
                    <a:lnTo>
                      <a:pt x="2059" y="197"/>
                    </a:lnTo>
                    <a:lnTo>
                      <a:pt x="2068" y="192"/>
                    </a:lnTo>
                    <a:lnTo>
                      <a:pt x="2078" y="189"/>
                    </a:lnTo>
                    <a:lnTo>
                      <a:pt x="2088" y="186"/>
                    </a:lnTo>
                    <a:lnTo>
                      <a:pt x="2097" y="182"/>
                    </a:lnTo>
                    <a:lnTo>
                      <a:pt x="2108" y="180"/>
                    </a:lnTo>
                    <a:lnTo>
                      <a:pt x="2118" y="180"/>
                    </a:lnTo>
                    <a:lnTo>
                      <a:pt x="2130" y="181"/>
                    </a:lnTo>
                    <a:lnTo>
                      <a:pt x="2141" y="185"/>
                    </a:lnTo>
                    <a:lnTo>
                      <a:pt x="2141" y="264"/>
                    </a:lnTo>
                    <a:lnTo>
                      <a:pt x="2127" y="262"/>
                    </a:lnTo>
                    <a:lnTo>
                      <a:pt x="2112" y="260"/>
                    </a:lnTo>
                    <a:lnTo>
                      <a:pt x="2097" y="262"/>
                    </a:lnTo>
                    <a:lnTo>
                      <a:pt x="2085" y="264"/>
                    </a:lnTo>
                    <a:lnTo>
                      <a:pt x="2074" y="267"/>
                    </a:lnTo>
                    <a:lnTo>
                      <a:pt x="2062" y="272"/>
                    </a:lnTo>
                    <a:lnTo>
                      <a:pt x="2052" y="278"/>
                    </a:lnTo>
                    <a:lnTo>
                      <a:pt x="2041" y="286"/>
                    </a:lnTo>
                    <a:lnTo>
                      <a:pt x="2032" y="296"/>
                    </a:lnTo>
                    <a:lnTo>
                      <a:pt x="2023" y="307"/>
                    </a:lnTo>
                    <a:lnTo>
                      <a:pt x="2016" y="317"/>
                    </a:lnTo>
                    <a:lnTo>
                      <a:pt x="2012" y="328"/>
                    </a:lnTo>
                    <a:lnTo>
                      <a:pt x="2007" y="341"/>
                    </a:lnTo>
                    <a:lnTo>
                      <a:pt x="2004" y="352"/>
                    </a:lnTo>
                    <a:lnTo>
                      <a:pt x="2001" y="364"/>
                    </a:lnTo>
                    <a:lnTo>
                      <a:pt x="1998" y="379"/>
                    </a:lnTo>
                    <a:lnTo>
                      <a:pt x="1997" y="391"/>
                    </a:lnTo>
                    <a:lnTo>
                      <a:pt x="1995" y="407"/>
                    </a:lnTo>
                    <a:lnTo>
                      <a:pt x="1995" y="652"/>
                    </a:lnTo>
                    <a:lnTo>
                      <a:pt x="1913" y="652"/>
                    </a:lnTo>
                    <a:close/>
                    <a:moveTo>
                      <a:pt x="2307" y="652"/>
                    </a:moveTo>
                    <a:lnTo>
                      <a:pt x="2223" y="652"/>
                    </a:lnTo>
                    <a:lnTo>
                      <a:pt x="2223" y="192"/>
                    </a:lnTo>
                    <a:lnTo>
                      <a:pt x="2307" y="192"/>
                    </a:lnTo>
                    <a:lnTo>
                      <a:pt x="2307" y="652"/>
                    </a:lnTo>
                    <a:close/>
                    <a:moveTo>
                      <a:pt x="2265" y="107"/>
                    </a:moveTo>
                    <a:lnTo>
                      <a:pt x="2263" y="107"/>
                    </a:lnTo>
                    <a:lnTo>
                      <a:pt x="2251" y="106"/>
                    </a:lnTo>
                    <a:lnTo>
                      <a:pt x="2243" y="103"/>
                    </a:lnTo>
                    <a:lnTo>
                      <a:pt x="2239" y="101"/>
                    </a:lnTo>
                    <a:lnTo>
                      <a:pt x="2234" y="98"/>
                    </a:lnTo>
                    <a:lnTo>
                      <a:pt x="2230" y="95"/>
                    </a:lnTo>
                    <a:lnTo>
                      <a:pt x="2226" y="92"/>
                    </a:lnTo>
                    <a:lnTo>
                      <a:pt x="2219" y="83"/>
                    </a:lnTo>
                    <a:lnTo>
                      <a:pt x="2216" y="74"/>
                    </a:lnTo>
                    <a:lnTo>
                      <a:pt x="2211" y="64"/>
                    </a:lnTo>
                    <a:lnTo>
                      <a:pt x="2211" y="53"/>
                    </a:lnTo>
                    <a:lnTo>
                      <a:pt x="2211" y="42"/>
                    </a:lnTo>
                    <a:lnTo>
                      <a:pt x="2216" y="33"/>
                    </a:lnTo>
                    <a:lnTo>
                      <a:pt x="2219" y="23"/>
                    </a:lnTo>
                    <a:lnTo>
                      <a:pt x="2227" y="16"/>
                    </a:lnTo>
                    <a:lnTo>
                      <a:pt x="2230" y="11"/>
                    </a:lnTo>
                    <a:lnTo>
                      <a:pt x="2234" y="8"/>
                    </a:lnTo>
                    <a:lnTo>
                      <a:pt x="2239" y="5"/>
                    </a:lnTo>
                    <a:lnTo>
                      <a:pt x="2244" y="3"/>
                    </a:lnTo>
                    <a:lnTo>
                      <a:pt x="2254" y="2"/>
                    </a:lnTo>
                    <a:lnTo>
                      <a:pt x="2266" y="0"/>
                    </a:lnTo>
                    <a:lnTo>
                      <a:pt x="2276" y="2"/>
                    </a:lnTo>
                    <a:lnTo>
                      <a:pt x="2287" y="3"/>
                    </a:lnTo>
                    <a:lnTo>
                      <a:pt x="2290" y="5"/>
                    </a:lnTo>
                    <a:lnTo>
                      <a:pt x="2295" y="8"/>
                    </a:lnTo>
                    <a:lnTo>
                      <a:pt x="2300" y="11"/>
                    </a:lnTo>
                    <a:lnTo>
                      <a:pt x="2304" y="15"/>
                    </a:lnTo>
                    <a:lnTo>
                      <a:pt x="2310" y="23"/>
                    </a:lnTo>
                    <a:lnTo>
                      <a:pt x="2315" y="31"/>
                    </a:lnTo>
                    <a:lnTo>
                      <a:pt x="2317" y="42"/>
                    </a:lnTo>
                    <a:lnTo>
                      <a:pt x="2318" y="53"/>
                    </a:lnTo>
                    <a:lnTo>
                      <a:pt x="2317" y="64"/>
                    </a:lnTo>
                    <a:lnTo>
                      <a:pt x="2315" y="74"/>
                    </a:lnTo>
                    <a:lnTo>
                      <a:pt x="2310" y="83"/>
                    </a:lnTo>
                    <a:lnTo>
                      <a:pt x="2304" y="92"/>
                    </a:lnTo>
                    <a:lnTo>
                      <a:pt x="2300" y="95"/>
                    </a:lnTo>
                    <a:lnTo>
                      <a:pt x="2295" y="98"/>
                    </a:lnTo>
                    <a:lnTo>
                      <a:pt x="2290" y="101"/>
                    </a:lnTo>
                    <a:lnTo>
                      <a:pt x="2287" y="103"/>
                    </a:lnTo>
                    <a:lnTo>
                      <a:pt x="2282" y="105"/>
                    </a:lnTo>
                    <a:lnTo>
                      <a:pt x="2276" y="106"/>
                    </a:lnTo>
                    <a:lnTo>
                      <a:pt x="2270" y="106"/>
                    </a:lnTo>
                    <a:lnTo>
                      <a:pt x="2265" y="107"/>
                    </a:lnTo>
                    <a:close/>
                    <a:moveTo>
                      <a:pt x="2811" y="437"/>
                    </a:moveTo>
                    <a:lnTo>
                      <a:pt x="2491" y="436"/>
                    </a:lnTo>
                    <a:lnTo>
                      <a:pt x="2494" y="456"/>
                    </a:lnTo>
                    <a:lnTo>
                      <a:pt x="2497" y="474"/>
                    </a:lnTo>
                    <a:lnTo>
                      <a:pt x="2500" y="492"/>
                    </a:lnTo>
                    <a:lnTo>
                      <a:pt x="2505" y="506"/>
                    </a:lnTo>
                    <a:lnTo>
                      <a:pt x="2511" y="522"/>
                    </a:lnTo>
                    <a:lnTo>
                      <a:pt x="2520" y="535"/>
                    </a:lnTo>
                    <a:lnTo>
                      <a:pt x="2529" y="548"/>
                    </a:lnTo>
                    <a:lnTo>
                      <a:pt x="2541" y="559"/>
                    </a:lnTo>
                    <a:lnTo>
                      <a:pt x="2550" y="567"/>
                    </a:lnTo>
                    <a:lnTo>
                      <a:pt x="2562" y="575"/>
                    </a:lnTo>
                    <a:lnTo>
                      <a:pt x="2575" y="581"/>
                    </a:lnTo>
                    <a:lnTo>
                      <a:pt x="2588" y="587"/>
                    </a:lnTo>
                    <a:lnTo>
                      <a:pt x="2601" y="591"/>
                    </a:lnTo>
                    <a:lnTo>
                      <a:pt x="2617" y="594"/>
                    </a:lnTo>
                    <a:lnTo>
                      <a:pt x="2632" y="596"/>
                    </a:lnTo>
                    <a:lnTo>
                      <a:pt x="2649" y="596"/>
                    </a:lnTo>
                    <a:lnTo>
                      <a:pt x="2666" y="596"/>
                    </a:lnTo>
                    <a:lnTo>
                      <a:pt x="2682" y="595"/>
                    </a:lnTo>
                    <a:lnTo>
                      <a:pt x="2698" y="593"/>
                    </a:lnTo>
                    <a:lnTo>
                      <a:pt x="2715" y="591"/>
                    </a:lnTo>
                    <a:lnTo>
                      <a:pt x="2732" y="587"/>
                    </a:lnTo>
                    <a:lnTo>
                      <a:pt x="2746" y="582"/>
                    </a:lnTo>
                    <a:lnTo>
                      <a:pt x="2761" y="577"/>
                    </a:lnTo>
                    <a:lnTo>
                      <a:pt x="2775" y="572"/>
                    </a:lnTo>
                    <a:lnTo>
                      <a:pt x="2789" y="633"/>
                    </a:lnTo>
                    <a:lnTo>
                      <a:pt x="2774" y="638"/>
                    </a:lnTo>
                    <a:lnTo>
                      <a:pt x="2756" y="645"/>
                    </a:lnTo>
                    <a:lnTo>
                      <a:pt x="2739" y="650"/>
                    </a:lnTo>
                    <a:lnTo>
                      <a:pt x="2719" y="654"/>
                    </a:lnTo>
                    <a:lnTo>
                      <a:pt x="2700" y="657"/>
                    </a:lnTo>
                    <a:lnTo>
                      <a:pt x="2679" y="659"/>
                    </a:lnTo>
                    <a:lnTo>
                      <a:pt x="2659" y="661"/>
                    </a:lnTo>
                    <a:lnTo>
                      <a:pt x="2637" y="663"/>
                    </a:lnTo>
                    <a:lnTo>
                      <a:pt x="2612" y="661"/>
                    </a:lnTo>
                    <a:lnTo>
                      <a:pt x="2588" y="657"/>
                    </a:lnTo>
                    <a:lnTo>
                      <a:pt x="2576" y="655"/>
                    </a:lnTo>
                    <a:lnTo>
                      <a:pt x="2564" y="652"/>
                    </a:lnTo>
                    <a:lnTo>
                      <a:pt x="2554" y="649"/>
                    </a:lnTo>
                    <a:lnTo>
                      <a:pt x="2544" y="646"/>
                    </a:lnTo>
                    <a:lnTo>
                      <a:pt x="2535" y="641"/>
                    </a:lnTo>
                    <a:lnTo>
                      <a:pt x="2523" y="636"/>
                    </a:lnTo>
                    <a:lnTo>
                      <a:pt x="2514" y="632"/>
                    </a:lnTo>
                    <a:lnTo>
                      <a:pt x="2506" y="627"/>
                    </a:lnTo>
                    <a:lnTo>
                      <a:pt x="2497" y="619"/>
                    </a:lnTo>
                    <a:lnTo>
                      <a:pt x="2487" y="612"/>
                    </a:lnTo>
                    <a:lnTo>
                      <a:pt x="2479" y="606"/>
                    </a:lnTo>
                    <a:lnTo>
                      <a:pt x="2473" y="597"/>
                    </a:lnTo>
                    <a:lnTo>
                      <a:pt x="2465" y="590"/>
                    </a:lnTo>
                    <a:lnTo>
                      <a:pt x="2459" y="580"/>
                    </a:lnTo>
                    <a:lnTo>
                      <a:pt x="2452" y="572"/>
                    </a:lnTo>
                    <a:lnTo>
                      <a:pt x="2446" y="563"/>
                    </a:lnTo>
                    <a:lnTo>
                      <a:pt x="2441" y="555"/>
                    </a:lnTo>
                    <a:lnTo>
                      <a:pt x="2436" y="543"/>
                    </a:lnTo>
                    <a:lnTo>
                      <a:pt x="2432" y="534"/>
                    </a:lnTo>
                    <a:lnTo>
                      <a:pt x="2427" y="524"/>
                    </a:lnTo>
                    <a:lnTo>
                      <a:pt x="2423" y="513"/>
                    </a:lnTo>
                    <a:lnTo>
                      <a:pt x="2420" y="501"/>
                    </a:lnTo>
                    <a:lnTo>
                      <a:pt x="2418" y="492"/>
                    </a:lnTo>
                    <a:lnTo>
                      <a:pt x="2415" y="480"/>
                    </a:lnTo>
                    <a:lnTo>
                      <a:pt x="2412" y="456"/>
                    </a:lnTo>
                    <a:lnTo>
                      <a:pt x="2411" y="428"/>
                    </a:lnTo>
                    <a:lnTo>
                      <a:pt x="2412" y="403"/>
                    </a:lnTo>
                    <a:lnTo>
                      <a:pt x="2415" y="379"/>
                    </a:lnTo>
                    <a:lnTo>
                      <a:pt x="2420" y="353"/>
                    </a:lnTo>
                    <a:lnTo>
                      <a:pt x="2426" y="331"/>
                    </a:lnTo>
                    <a:lnTo>
                      <a:pt x="2430" y="320"/>
                    </a:lnTo>
                    <a:lnTo>
                      <a:pt x="2435" y="310"/>
                    </a:lnTo>
                    <a:lnTo>
                      <a:pt x="2440" y="300"/>
                    </a:lnTo>
                    <a:lnTo>
                      <a:pt x="2445" y="288"/>
                    </a:lnTo>
                    <a:lnTo>
                      <a:pt x="2450" y="279"/>
                    </a:lnTo>
                    <a:lnTo>
                      <a:pt x="2457" y="270"/>
                    </a:lnTo>
                    <a:lnTo>
                      <a:pt x="2464" y="260"/>
                    </a:lnTo>
                    <a:lnTo>
                      <a:pt x="2471" y="251"/>
                    </a:lnTo>
                    <a:lnTo>
                      <a:pt x="2478" y="244"/>
                    </a:lnTo>
                    <a:lnTo>
                      <a:pt x="2485" y="235"/>
                    </a:lnTo>
                    <a:lnTo>
                      <a:pt x="2495" y="228"/>
                    </a:lnTo>
                    <a:lnTo>
                      <a:pt x="2503" y="221"/>
                    </a:lnTo>
                    <a:lnTo>
                      <a:pt x="2511" y="214"/>
                    </a:lnTo>
                    <a:lnTo>
                      <a:pt x="2519" y="209"/>
                    </a:lnTo>
                    <a:lnTo>
                      <a:pt x="2528" y="204"/>
                    </a:lnTo>
                    <a:lnTo>
                      <a:pt x="2539" y="199"/>
                    </a:lnTo>
                    <a:lnTo>
                      <a:pt x="2549" y="195"/>
                    </a:lnTo>
                    <a:lnTo>
                      <a:pt x="2560" y="191"/>
                    </a:lnTo>
                    <a:lnTo>
                      <a:pt x="2570" y="189"/>
                    </a:lnTo>
                    <a:lnTo>
                      <a:pt x="2581" y="186"/>
                    </a:lnTo>
                    <a:lnTo>
                      <a:pt x="2592" y="182"/>
                    </a:lnTo>
                    <a:lnTo>
                      <a:pt x="2602" y="181"/>
                    </a:lnTo>
                    <a:lnTo>
                      <a:pt x="2615" y="180"/>
                    </a:lnTo>
                    <a:lnTo>
                      <a:pt x="2627" y="180"/>
                    </a:lnTo>
                    <a:lnTo>
                      <a:pt x="2638" y="180"/>
                    </a:lnTo>
                    <a:lnTo>
                      <a:pt x="2651" y="181"/>
                    </a:lnTo>
                    <a:lnTo>
                      <a:pt x="2663" y="185"/>
                    </a:lnTo>
                    <a:lnTo>
                      <a:pt x="2673" y="187"/>
                    </a:lnTo>
                    <a:lnTo>
                      <a:pt x="2685" y="189"/>
                    </a:lnTo>
                    <a:lnTo>
                      <a:pt x="2695" y="192"/>
                    </a:lnTo>
                    <a:lnTo>
                      <a:pt x="2704" y="196"/>
                    </a:lnTo>
                    <a:lnTo>
                      <a:pt x="2714" y="200"/>
                    </a:lnTo>
                    <a:lnTo>
                      <a:pt x="2724" y="206"/>
                    </a:lnTo>
                    <a:lnTo>
                      <a:pt x="2733" y="211"/>
                    </a:lnTo>
                    <a:lnTo>
                      <a:pt x="2741" y="216"/>
                    </a:lnTo>
                    <a:lnTo>
                      <a:pt x="2749" y="225"/>
                    </a:lnTo>
                    <a:lnTo>
                      <a:pt x="2756" y="232"/>
                    </a:lnTo>
                    <a:lnTo>
                      <a:pt x="2764" y="239"/>
                    </a:lnTo>
                    <a:lnTo>
                      <a:pt x="2771" y="247"/>
                    </a:lnTo>
                    <a:lnTo>
                      <a:pt x="2778" y="256"/>
                    </a:lnTo>
                    <a:lnTo>
                      <a:pt x="2785" y="272"/>
                    </a:lnTo>
                    <a:lnTo>
                      <a:pt x="2794" y="287"/>
                    </a:lnTo>
                    <a:lnTo>
                      <a:pt x="2801" y="305"/>
                    </a:lnTo>
                    <a:lnTo>
                      <a:pt x="2806" y="321"/>
                    </a:lnTo>
                    <a:lnTo>
                      <a:pt x="2810" y="340"/>
                    </a:lnTo>
                    <a:lnTo>
                      <a:pt x="2813" y="357"/>
                    </a:lnTo>
                    <a:lnTo>
                      <a:pt x="2816" y="378"/>
                    </a:lnTo>
                    <a:lnTo>
                      <a:pt x="2817" y="397"/>
                    </a:lnTo>
                    <a:lnTo>
                      <a:pt x="2816" y="409"/>
                    </a:lnTo>
                    <a:lnTo>
                      <a:pt x="2816" y="420"/>
                    </a:lnTo>
                    <a:lnTo>
                      <a:pt x="2815" y="428"/>
                    </a:lnTo>
                    <a:lnTo>
                      <a:pt x="2811" y="437"/>
                    </a:lnTo>
                    <a:close/>
                    <a:moveTo>
                      <a:pt x="2491" y="377"/>
                    </a:moveTo>
                    <a:lnTo>
                      <a:pt x="2736" y="377"/>
                    </a:lnTo>
                    <a:lnTo>
                      <a:pt x="2736" y="363"/>
                    </a:lnTo>
                    <a:lnTo>
                      <a:pt x="2735" y="352"/>
                    </a:lnTo>
                    <a:lnTo>
                      <a:pt x="2733" y="340"/>
                    </a:lnTo>
                    <a:lnTo>
                      <a:pt x="2730" y="328"/>
                    </a:lnTo>
                    <a:lnTo>
                      <a:pt x="2728" y="317"/>
                    </a:lnTo>
                    <a:lnTo>
                      <a:pt x="2723" y="308"/>
                    </a:lnTo>
                    <a:lnTo>
                      <a:pt x="2719" y="298"/>
                    </a:lnTo>
                    <a:lnTo>
                      <a:pt x="2713" y="288"/>
                    </a:lnTo>
                    <a:lnTo>
                      <a:pt x="2704" y="277"/>
                    </a:lnTo>
                    <a:lnTo>
                      <a:pt x="2696" y="268"/>
                    </a:lnTo>
                    <a:lnTo>
                      <a:pt x="2687" y="259"/>
                    </a:lnTo>
                    <a:lnTo>
                      <a:pt x="2675" y="252"/>
                    </a:lnTo>
                    <a:lnTo>
                      <a:pt x="2664" y="247"/>
                    </a:lnTo>
                    <a:lnTo>
                      <a:pt x="2650" y="245"/>
                    </a:lnTo>
                    <a:lnTo>
                      <a:pt x="2634" y="243"/>
                    </a:lnTo>
                    <a:lnTo>
                      <a:pt x="2621" y="241"/>
                    </a:lnTo>
                    <a:lnTo>
                      <a:pt x="2605" y="243"/>
                    </a:lnTo>
                    <a:lnTo>
                      <a:pt x="2593" y="245"/>
                    </a:lnTo>
                    <a:lnTo>
                      <a:pt x="2581" y="247"/>
                    </a:lnTo>
                    <a:lnTo>
                      <a:pt x="2567" y="252"/>
                    </a:lnTo>
                    <a:lnTo>
                      <a:pt x="2555" y="259"/>
                    </a:lnTo>
                    <a:lnTo>
                      <a:pt x="2545" y="267"/>
                    </a:lnTo>
                    <a:lnTo>
                      <a:pt x="2537" y="276"/>
                    </a:lnTo>
                    <a:lnTo>
                      <a:pt x="2526" y="286"/>
                    </a:lnTo>
                    <a:lnTo>
                      <a:pt x="2520" y="296"/>
                    </a:lnTo>
                    <a:lnTo>
                      <a:pt x="2514" y="307"/>
                    </a:lnTo>
                    <a:lnTo>
                      <a:pt x="2509" y="317"/>
                    </a:lnTo>
                    <a:lnTo>
                      <a:pt x="2505" y="327"/>
                    </a:lnTo>
                    <a:lnTo>
                      <a:pt x="2501" y="340"/>
                    </a:lnTo>
                    <a:lnTo>
                      <a:pt x="2497" y="351"/>
                    </a:lnTo>
                    <a:lnTo>
                      <a:pt x="2495" y="363"/>
                    </a:lnTo>
                    <a:lnTo>
                      <a:pt x="2491" y="377"/>
                    </a:lnTo>
                    <a:close/>
                    <a:moveTo>
                      <a:pt x="2920" y="652"/>
                    </a:moveTo>
                    <a:lnTo>
                      <a:pt x="2920" y="316"/>
                    </a:lnTo>
                    <a:lnTo>
                      <a:pt x="2920" y="286"/>
                    </a:lnTo>
                    <a:lnTo>
                      <a:pt x="2918" y="255"/>
                    </a:lnTo>
                    <a:lnTo>
                      <a:pt x="2917" y="225"/>
                    </a:lnTo>
                    <a:lnTo>
                      <a:pt x="2915" y="192"/>
                    </a:lnTo>
                    <a:lnTo>
                      <a:pt x="2990" y="192"/>
                    </a:lnTo>
                    <a:lnTo>
                      <a:pt x="2994" y="268"/>
                    </a:lnTo>
                    <a:lnTo>
                      <a:pt x="2996" y="268"/>
                    </a:lnTo>
                    <a:lnTo>
                      <a:pt x="3001" y="259"/>
                    </a:lnTo>
                    <a:lnTo>
                      <a:pt x="3007" y="250"/>
                    </a:lnTo>
                    <a:lnTo>
                      <a:pt x="3013" y="243"/>
                    </a:lnTo>
                    <a:lnTo>
                      <a:pt x="3019" y="235"/>
                    </a:lnTo>
                    <a:lnTo>
                      <a:pt x="3025" y="228"/>
                    </a:lnTo>
                    <a:lnTo>
                      <a:pt x="3035" y="221"/>
                    </a:lnTo>
                    <a:lnTo>
                      <a:pt x="3042" y="214"/>
                    </a:lnTo>
                    <a:lnTo>
                      <a:pt x="3052" y="209"/>
                    </a:lnTo>
                    <a:lnTo>
                      <a:pt x="3062" y="202"/>
                    </a:lnTo>
                    <a:lnTo>
                      <a:pt x="3074" y="197"/>
                    </a:lnTo>
                    <a:lnTo>
                      <a:pt x="3085" y="192"/>
                    </a:lnTo>
                    <a:lnTo>
                      <a:pt x="3096" y="189"/>
                    </a:lnTo>
                    <a:lnTo>
                      <a:pt x="3109" y="186"/>
                    </a:lnTo>
                    <a:lnTo>
                      <a:pt x="3122" y="182"/>
                    </a:lnTo>
                    <a:lnTo>
                      <a:pt x="3134" y="180"/>
                    </a:lnTo>
                    <a:lnTo>
                      <a:pt x="3148" y="180"/>
                    </a:lnTo>
                    <a:lnTo>
                      <a:pt x="3162" y="181"/>
                    </a:lnTo>
                    <a:lnTo>
                      <a:pt x="3177" y="182"/>
                    </a:lnTo>
                    <a:lnTo>
                      <a:pt x="3191" y="187"/>
                    </a:lnTo>
                    <a:lnTo>
                      <a:pt x="3205" y="191"/>
                    </a:lnTo>
                    <a:lnTo>
                      <a:pt x="3216" y="196"/>
                    </a:lnTo>
                    <a:lnTo>
                      <a:pt x="3229" y="204"/>
                    </a:lnTo>
                    <a:lnTo>
                      <a:pt x="3240" y="211"/>
                    </a:lnTo>
                    <a:lnTo>
                      <a:pt x="3251" y="219"/>
                    </a:lnTo>
                    <a:lnTo>
                      <a:pt x="3258" y="227"/>
                    </a:lnTo>
                    <a:lnTo>
                      <a:pt x="3265" y="234"/>
                    </a:lnTo>
                    <a:lnTo>
                      <a:pt x="3271" y="241"/>
                    </a:lnTo>
                    <a:lnTo>
                      <a:pt x="3276" y="249"/>
                    </a:lnTo>
                    <a:lnTo>
                      <a:pt x="3281" y="256"/>
                    </a:lnTo>
                    <a:lnTo>
                      <a:pt x="3287" y="267"/>
                    </a:lnTo>
                    <a:lnTo>
                      <a:pt x="3290" y="275"/>
                    </a:lnTo>
                    <a:lnTo>
                      <a:pt x="3295" y="285"/>
                    </a:lnTo>
                    <a:lnTo>
                      <a:pt x="3298" y="295"/>
                    </a:lnTo>
                    <a:lnTo>
                      <a:pt x="3301" y="306"/>
                    </a:lnTo>
                    <a:lnTo>
                      <a:pt x="3304" y="316"/>
                    </a:lnTo>
                    <a:lnTo>
                      <a:pt x="3306" y="327"/>
                    </a:lnTo>
                    <a:lnTo>
                      <a:pt x="3309" y="352"/>
                    </a:lnTo>
                    <a:lnTo>
                      <a:pt x="3309" y="378"/>
                    </a:lnTo>
                    <a:lnTo>
                      <a:pt x="3309" y="652"/>
                    </a:lnTo>
                    <a:lnTo>
                      <a:pt x="3226" y="652"/>
                    </a:lnTo>
                    <a:lnTo>
                      <a:pt x="3226" y="387"/>
                    </a:lnTo>
                    <a:lnTo>
                      <a:pt x="3226" y="370"/>
                    </a:lnTo>
                    <a:lnTo>
                      <a:pt x="3225" y="353"/>
                    </a:lnTo>
                    <a:lnTo>
                      <a:pt x="3223" y="341"/>
                    </a:lnTo>
                    <a:lnTo>
                      <a:pt x="3220" y="326"/>
                    </a:lnTo>
                    <a:lnTo>
                      <a:pt x="3215" y="314"/>
                    </a:lnTo>
                    <a:lnTo>
                      <a:pt x="3210" y="304"/>
                    </a:lnTo>
                    <a:lnTo>
                      <a:pt x="3205" y="292"/>
                    </a:lnTo>
                    <a:lnTo>
                      <a:pt x="3200" y="284"/>
                    </a:lnTo>
                    <a:lnTo>
                      <a:pt x="3192" y="276"/>
                    </a:lnTo>
                    <a:lnTo>
                      <a:pt x="3185" y="269"/>
                    </a:lnTo>
                    <a:lnTo>
                      <a:pt x="3176" y="264"/>
                    </a:lnTo>
                    <a:lnTo>
                      <a:pt x="3167" y="258"/>
                    </a:lnTo>
                    <a:lnTo>
                      <a:pt x="3156" y="254"/>
                    </a:lnTo>
                    <a:lnTo>
                      <a:pt x="3145" y="251"/>
                    </a:lnTo>
                    <a:lnTo>
                      <a:pt x="3134" y="249"/>
                    </a:lnTo>
                    <a:lnTo>
                      <a:pt x="3119" y="249"/>
                    </a:lnTo>
                    <a:lnTo>
                      <a:pt x="3110" y="249"/>
                    </a:lnTo>
                    <a:lnTo>
                      <a:pt x="3100" y="250"/>
                    </a:lnTo>
                    <a:lnTo>
                      <a:pt x="3091" y="252"/>
                    </a:lnTo>
                    <a:lnTo>
                      <a:pt x="3083" y="255"/>
                    </a:lnTo>
                    <a:lnTo>
                      <a:pt x="3074" y="259"/>
                    </a:lnTo>
                    <a:lnTo>
                      <a:pt x="3066" y="264"/>
                    </a:lnTo>
                    <a:lnTo>
                      <a:pt x="3058" y="269"/>
                    </a:lnTo>
                    <a:lnTo>
                      <a:pt x="3051" y="274"/>
                    </a:lnTo>
                    <a:lnTo>
                      <a:pt x="3042" y="281"/>
                    </a:lnTo>
                    <a:lnTo>
                      <a:pt x="3036" y="287"/>
                    </a:lnTo>
                    <a:lnTo>
                      <a:pt x="3030" y="295"/>
                    </a:lnTo>
                    <a:lnTo>
                      <a:pt x="3023" y="303"/>
                    </a:lnTo>
                    <a:lnTo>
                      <a:pt x="3019" y="310"/>
                    </a:lnTo>
                    <a:lnTo>
                      <a:pt x="3014" y="317"/>
                    </a:lnTo>
                    <a:lnTo>
                      <a:pt x="3011" y="326"/>
                    </a:lnTo>
                    <a:lnTo>
                      <a:pt x="3009" y="336"/>
                    </a:lnTo>
                    <a:lnTo>
                      <a:pt x="3007" y="345"/>
                    </a:lnTo>
                    <a:lnTo>
                      <a:pt x="3003" y="353"/>
                    </a:lnTo>
                    <a:lnTo>
                      <a:pt x="3002" y="364"/>
                    </a:lnTo>
                    <a:lnTo>
                      <a:pt x="3002" y="376"/>
                    </a:lnTo>
                    <a:lnTo>
                      <a:pt x="3002" y="652"/>
                    </a:lnTo>
                    <a:lnTo>
                      <a:pt x="2920" y="652"/>
                    </a:lnTo>
                    <a:close/>
                    <a:moveTo>
                      <a:pt x="3756" y="572"/>
                    </a:moveTo>
                    <a:lnTo>
                      <a:pt x="3771" y="634"/>
                    </a:lnTo>
                    <a:lnTo>
                      <a:pt x="3758" y="641"/>
                    </a:lnTo>
                    <a:lnTo>
                      <a:pt x="3742" y="647"/>
                    </a:lnTo>
                    <a:lnTo>
                      <a:pt x="3727" y="651"/>
                    </a:lnTo>
                    <a:lnTo>
                      <a:pt x="3711" y="655"/>
                    </a:lnTo>
                    <a:lnTo>
                      <a:pt x="3695" y="658"/>
                    </a:lnTo>
                    <a:lnTo>
                      <a:pt x="3677" y="661"/>
                    </a:lnTo>
                    <a:lnTo>
                      <a:pt x="3658" y="663"/>
                    </a:lnTo>
                    <a:lnTo>
                      <a:pt x="3640" y="664"/>
                    </a:lnTo>
                    <a:lnTo>
                      <a:pt x="3614" y="663"/>
                    </a:lnTo>
                    <a:lnTo>
                      <a:pt x="3590" y="658"/>
                    </a:lnTo>
                    <a:lnTo>
                      <a:pt x="3579" y="656"/>
                    </a:lnTo>
                    <a:lnTo>
                      <a:pt x="3568" y="653"/>
                    </a:lnTo>
                    <a:lnTo>
                      <a:pt x="3556" y="650"/>
                    </a:lnTo>
                    <a:lnTo>
                      <a:pt x="3546" y="646"/>
                    </a:lnTo>
                    <a:lnTo>
                      <a:pt x="3536" y="641"/>
                    </a:lnTo>
                    <a:lnTo>
                      <a:pt x="3527" y="637"/>
                    </a:lnTo>
                    <a:lnTo>
                      <a:pt x="3516" y="633"/>
                    </a:lnTo>
                    <a:lnTo>
                      <a:pt x="3507" y="627"/>
                    </a:lnTo>
                    <a:lnTo>
                      <a:pt x="3499" y="619"/>
                    </a:lnTo>
                    <a:lnTo>
                      <a:pt x="3490" y="613"/>
                    </a:lnTo>
                    <a:lnTo>
                      <a:pt x="3481" y="606"/>
                    </a:lnTo>
                    <a:lnTo>
                      <a:pt x="3473" y="597"/>
                    </a:lnTo>
                    <a:lnTo>
                      <a:pt x="3466" y="590"/>
                    </a:lnTo>
                    <a:lnTo>
                      <a:pt x="3460" y="580"/>
                    </a:lnTo>
                    <a:lnTo>
                      <a:pt x="3452" y="572"/>
                    </a:lnTo>
                    <a:lnTo>
                      <a:pt x="3447" y="563"/>
                    </a:lnTo>
                    <a:lnTo>
                      <a:pt x="3440" y="554"/>
                    </a:lnTo>
                    <a:lnTo>
                      <a:pt x="3435" y="543"/>
                    </a:lnTo>
                    <a:lnTo>
                      <a:pt x="3430" y="533"/>
                    </a:lnTo>
                    <a:lnTo>
                      <a:pt x="3427" y="523"/>
                    </a:lnTo>
                    <a:lnTo>
                      <a:pt x="3423" y="512"/>
                    </a:lnTo>
                    <a:lnTo>
                      <a:pt x="3421" y="500"/>
                    </a:lnTo>
                    <a:lnTo>
                      <a:pt x="3418" y="489"/>
                    </a:lnTo>
                    <a:lnTo>
                      <a:pt x="3416" y="478"/>
                    </a:lnTo>
                    <a:lnTo>
                      <a:pt x="3413" y="453"/>
                    </a:lnTo>
                    <a:lnTo>
                      <a:pt x="3412" y="426"/>
                    </a:lnTo>
                    <a:lnTo>
                      <a:pt x="3412" y="414"/>
                    </a:lnTo>
                    <a:lnTo>
                      <a:pt x="3413" y="400"/>
                    </a:lnTo>
                    <a:lnTo>
                      <a:pt x="3414" y="387"/>
                    </a:lnTo>
                    <a:lnTo>
                      <a:pt x="3416" y="376"/>
                    </a:lnTo>
                    <a:lnTo>
                      <a:pt x="3418" y="363"/>
                    </a:lnTo>
                    <a:lnTo>
                      <a:pt x="3421" y="352"/>
                    </a:lnTo>
                    <a:lnTo>
                      <a:pt x="3423" y="341"/>
                    </a:lnTo>
                    <a:lnTo>
                      <a:pt x="3428" y="328"/>
                    </a:lnTo>
                    <a:lnTo>
                      <a:pt x="3434" y="317"/>
                    </a:lnTo>
                    <a:lnTo>
                      <a:pt x="3437" y="308"/>
                    </a:lnTo>
                    <a:lnTo>
                      <a:pt x="3443" y="297"/>
                    </a:lnTo>
                    <a:lnTo>
                      <a:pt x="3449" y="287"/>
                    </a:lnTo>
                    <a:lnTo>
                      <a:pt x="3456" y="278"/>
                    </a:lnTo>
                    <a:lnTo>
                      <a:pt x="3463" y="269"/>
                    </a:lnTo>
                    <a:lnTo>
                      <a:pt x="3471" y="259"/>
                    </a:lnTo>
                    <a:lnTo>
                      <a:pt x="3479" y="250"/>
                    </a:lnTo>
                    <a:lnTo>
                      <a:pt x="3488" y="243"/>
                    </a:lnTo>
                    <a:lnTo>
                      <a:pt x="3497" y="235"/>
                    </a:lnTo>
                    <a:lnTo>
                      <a:pt x="3505" y="228"/>
                    </a:lnTo>
                    <a:lnTo>
                      <a:pt x="3514" y="219"/>
                    </a:lnTo>
                    <a:lnTo>
                      <a:pt x="3526" y="214"/>
                    </a:lnTo>
                    <a:lnTo>
                      <a:pt x="3536" y="209"/>
                    </a:lnTo>
                    <a:lnTo>
                      <a:pt x="3546" y="204"/>
                    </a:lnTo>
                    <a:lnTo>
                      <a:pt x="3556" y="199"/>
                    </a:lnTo>
                    <a:lnTo>
                      <a:pt x="3569" y="195"/>
                    </a:lnTo>
                    <a:lnTo>
                      <a:pt x="3580" y="192"/>
                    </a:lnTo>
                    <a:lnTo>
                      <a:pt x="3592" y="189"/>
                    </a:lnTo>
                    <a:lnTo>
                      <a:pt x="3606" y="187"/>
                    </a:lnTo>
                    <a:lnTo>
                      <a:pt x="3618" y="185"/>
                    </a:lnTo>
                    <a:lnTo>
                      <a:pt x="3631" y="182"/>
                    </a:lnTo>
                    <a:lnTo>
                      <a:pt x="3644" y="181"/>
                    </a:lnTo>
                    <a:lnTo>
                      <a:pt x="3658" y="181"/>
                    </a:lnTo>
                    <a:lnTo>
                      <a:pt x="3674" y="181"/>
                    </a:lnTo>
                    <a:lnTo>
                      <a:pt x="3691" y="182"/>
                    </a:lnTo>
                    <a:lnTo>
                      <a:pt x="3707" y="186"/>
                    </a:lnTo>
                    <a:lnTo>
                      <a:pt x="3722" y="189"/>
                    </a:lnTo>
                    <a:lnTo>
                      <a:pt x="3735" y="192"/>
                    </a:lnTo>
                    <a:lnTo>
                      <a:pt x="3748" y="196"/>
                    </a:lnTo>
                    <a:lnTo>
                      <a:pt x="3762" y="200"/>
                    </a:lnTo>
                    <a:lnTo>
                      <a:pt x="3772" y="206"/>
                    </a:lnTo>
                    <a:lnTo>
                      <a:pt x="3755" y="271"/>
                    </a:lnTo>
                    <a:lnTo>
                      <a:pt x="3743" y="266"/>
                    </a:lnTo>
                    <a:lnTo>
                      <a:pt x="3733" y="262"/>
                    </a:lnTo>
                    <a:lnTo>
                      <a:pt x="3722" y="256"/>
                    </a:lnTo>
                    <a:lnTo>
                      <a:pt x="3708" y="253"/>
                    </a:lnTo>
                    <a:lnTo>
                      <a:pt x="3697" y="251"/>
                    </a:lnTo>
                    <a:lnTo>
                      <a:pt x="3684" y="249"/>
                    </a:lnTo>
                    <a:lnTo>
                      <a:pt x="3671" y="248"/>
                    </a:lnTo>
                    <a:lnTo>
                      <a:pt x="3658" y="248"/>
                    </a:lnTo>
                    <a:lnTo>
                      <a:pt x="3639" y="249"/>
                    </a:lnTo>
                    <a:lnTo>
                      <a:pt x="3621" y="251"/>
                    </a:lnTo>
                    <a:lnTo>
                      <a:pt x="3606" y="255"/>
                    </a:lnTo>
                    <a:lnTo>
                      <a:pt x="3589" y="262"/>
                    </a:lnTo>
                    <a:lnTo>
                      <a:pt x="3575" y="269"/>
                    </a:lnTo>
                    <a:lnTo>
                      <a:pt x="3562" y="277"/>
                    </a:lnTo>
                    <a:lnTo>
                      <a:pt x="3549" y="287"/>
                    </a:lnTo>
                    <a:lnTo>
                      <a:pt x="3537" y="301"/>
                    </a:lnTo>
                    <a:lnTo>
                      <a:pt x="3528" y="312"/>
                    </a:lnTo>
                    <a:lnTo>
                      <a:pt x="3519" y="325"/>
                    </a:lnTo>
                    <a:lnTo>
                      <a:pt x="3511" y="340"/>
                    </a:lnTo>
                    <a:lnTo>
                      <a:pt x="3505" y="353"/>
                    </a:lnTo>
                    <a:lnTo>
                      <a:pt x="3501" y="370"/>
                    </a:lnTo>
                    <a:lnTo>
                      <a:pt x="3499" y="387"/>
                    </a:lnTo>
                    <a:lnTo>
                      <a:pt x="3497" y="405"/>
                    </a:lnTo>
                    <a:lnTo>
                      <a:pt x="3494" y="423"/>
                    </a:lnTo>
                    <a:lnTo>
                      <a:pt x="3497" y="442"/>
                    </a:lnTo>
                    <a:lnTo>
                      <a:pt x="3499" y="460"/>
                    </a:lnTo>
                    <a:lnTo>
                      <a:pt x="3501" y="478"/>
                    </a:lnTo>
                    <a:lnTo>
                      <a:pt x="3506" y="494"/>
                    </a:lnTo>
                    <a:lnTo>
                      <a:pt x="3512" y="507"/>
                    </a:lnTo>
                    <a:lnTo>
                      <a:pt x="3521" y="523"/>
                    </a:lnTo>
                    <a:lnTo>
                      <a:pt x="3530" y="535"/>
                    </a:lnTo>
                    <a:lnTo>
                      <a:pt x="3540" y="548"/>
                    </a:lnTo>
                    <a:lnTo>
                      <a:pt x="3551" y="559"/>
                    </a:lnTo>
                    <a:lnTo>
                      <a:pt x="3565" y="568"/>
                    </a:lnTo>
                    <a:lnTo>
                      <a:pt x="3577" y="576"/>
                    </a:lnTo>
                    <a:lnTo>
                      <a:pt x="3591" y="582"/>
                    </a:lnTo>
                    <a:lnTo>
                      <a:pt x="3607" y="589"/>
                    </a:lnTo>
                    <a:lnTo>
                      <a:pt x="3621" y="593"/>
                    </a:lnTo>
                    <a:lnTo>
                      <a:pt x="3638" y="595"/>
                    </a:lnTo>
                    <a:lnTo>
                      <a:pt x="3654" y="595"/>
                    </a:lnTo>
                    <a:lnTo>
                      <a:pt x="3667" y="595"/>
                    </a:lnTo>
                    <a:lnTo>
                      <a:pt x="3680" y="594"/>
                    </a:lnTo>
                    <a:lnTo>
                      <a:pt x="3693" y="592"/>
                    </a:lnTo>
                    <a:lnTo>
                      <a:pt x="3705" y="590"/>
                    </a:lnTo>
                    <a:lnTo>
                      <a:pt x="3719" y="586"/>
                    </a:lnTo>
                    <a:lnTo>
                      <a:pt x="3731" y="581"/>
                    </a:lnTo>
                    <a:lnTo>
                      <a:pt x="3743" y="577"/>
                    </a:lnTo>
                    <a:lnTo>
                      <a:pt x="3756" y="572"/>
                    </a:lnTo>
                    <a:close/>
                    <a:moveTo>
                      <a:pt x="4236" y="437"/>
                    </a:moveTo>
                    <a:lnTo>
                      <a:pt x="3915" y="436"/>
                    </a:lnTo>
                    <a:lnTo>
                      <a:pt x="3917" y="456"/>
                    </a:lnTo>
                    <a:lnTo>
                      <a:pt x="3919" y="474"/>
                    </a:lnTo>
                    <a:lnTo>
                      <a:pt x="3924" y="492"/>
                    </a:lnTo>
                    <a:lnTo>
                      <a:pt x="3928" y="506"/>
                    </a:lnTo>
                    <a:lnTo>
                      <a:pt x="3935" y="522"/>
                    </a:lnTo>
                    <a:lnTo>
                      <a:pt x="3945" y="535"/>
                    </a:lnTo>
                    <a:lnTo>
                      <a:pt x="3953" y="548"/>
                    </a:lnTo>
                    <a:lnTo>
                      <a:pt x="3963" y="559"/>
                    </a:lnTo>
                    <a:lnTo>
                      <a:pt x="3974" y="567"/>
                    </a:lnTo>
                    <a:lnTo>
                      <a:pt x="3985" y="575"/>
                    </a:lnTo>
                    <a:lnTo>
                      <a:pt x="3998" y="581"/>
                    </a:lnTo>
                    <a:lnTo>
                      <a:pt x="4011" y="587"/>
                    </a:lnTo>
                    <a:lnTo>
                      <a:pt x="4025" y="591"/>
                    </a:lnTo>
                    <a:lnTo>
                      <a:pt x="4040" y="594"/>
                    </a:lnTo>
                    <a:lnTo>
                      <a:pt x="4056" y="596"/>
                    </a:lnTo>
                    <a:lnTo>
                      <a:pt x="4073" y="596"/>
                    </a:lnTo>
                    <a:lnTo>
                      <a:pt x="4089" y="596"/>
                    </a:lnTo>
                    <a:lnTo>
                      <a:pt x="4106" y="595"/>
                    </a:lnTo>
                    <a:lnTo>
                      <a:pt x="4122" y="593"/>
                    </a:lnTo>
                    <a:lnTo>
                      <a:pt x="4139" y="591"/>
                    </a:lnTo>
                    <a:lnTo>
                      <a:pt x="4154" y="587"/>
                    </a:lnTo>
                    <a:lnTo>
                      <a:pt x="4169" y="582"/>
                    </a:lnTo>
                    <a:lnTo>
                      <a:pt x="4185" y="577"/>
                    </a:lnTo>
                    <a:lnTo>
                      <a:pt x="4198" y="572"/>
                    </a:lnTo>
                    <a:lnTo>
                      <a:pt x="4213" y="633"/>
                    </a:lnTo>
                    <a:lnTo>
                      <a:pt x="4196" y="638"/>
                    </a:lnTo>
                    <a:lnTo>
                      <a:pt x="4181" y="645"/>
                    </a:lnTo>
                    <a:lnTo>
                      <a:pt x="4162" y="650"/>
                    </a:lnTo>
                    <a:lnTo>
                      <a:pt x="4144" y="654"/>
                    </a:lnTo>
                    <a:lnTo>
                      <a:pt x="4123" y="657"/>
                    </a:lnTo>
                    <a:lnTo>
                      <a:pt x="4104" y="659"/>
                    </a:lnTo>
                    <a:lnTo>
                      <a:pt x="4083" y="661"/>
                    </a:lnTo>
                    <a:lnTo>
                      <a:pt x="4061" y="663"/>
                    </a:lnTo>
                    <a:lnTo>
                      <a:pt x="4035" y="661"/>
                    </a:lnTo>
                    <a:lnTo>
                      <a:pt x="4011" y="657"/>
                    </a:lnTo>
                    <a:lnTo>
                      <a:pt x="4000" y="655"/>
                    </a:lnTo>
                    <a:lnTo>
                      <a:pt x="3989" y="652"/>
                    </a:lnTo>
                    <a:lnTo>
                      <a:pt x="3977" y="649"/>
                    </a:lnTo>
                    <a:lnTo>
                      <a:pt x="3967" y="646"/>
                    </a:lnTo>
                    <a:lnTo>
                      <a:pt x="3958" y="641"/>
                    </a:lnTo>
                    <a:lnTo>
                      <a:pt x="3948" y="636"/>
                    </a:lnTo>
                    <a:lnTo>
                      <a:pt x="3937" y="632"/>
                    </a:lnTo>
                    <a:lnTo>
                      <a:pt x="3929" y="627"/>
                    </a:lnTo>
                    <a:lnTo>
                      <a:pt x="3919" y="619"/>
                    </a:lnTo>
                    <a:lnTo>
                      <a:pt x="3912" y="612"/>
                    </a:lnTo>
                    <a:lnTo>
                      <a:pt x="3903" y="606"/>
                    </a:lnTo>
                    <a:lnTo>
                      <a:pt x="3895" y="597"/>
                    </a:lnTo>
                    <a:lnTo>
                      <a:pt x="3888" y="590"/>
                    </a:lnTo>
                    <a:lnTo>
                      <a:pt x="3882" y="580"/>
                    </a:lnTo>
                    <a:lnTo>
                      <a:pt x="3875" y="572"/>
                    </a:lnTo>
                    <a:lnTo>
                      <a:pt x="3870" y="563"/>
                    </a:lnTo>
                    <a:lnTo>
                      <a:pt x="3864" y="555"/>
                    </a:lnTo>
                    <a:lnTo>
                      <a:pt x="3859" y="543"/>
                    </a:lnTo>
                    <a:lnTo>
                      <a:pt x="3854" y="534"/>
                    </a:lnTo>
                    <a:lnTo>
                      <a:pt x="3850" y="524"/>
                    </a:lnTo>
                    <a:lnTo>
                      <a:pt x="3847" y="513"/>
                    </a:lnTo>
                    <a:lnTo>
                      <a:pt x="3844" y="501"/>
                    </a:lnTo>
                    <a:lnTo>
                      <a:pt x="3842" y="492"/>
                    </a:lnTo>
                    <a:lnTo>
                      <a:pt x="3839" y="480"/>
                    </a:lnTo>
                    <a:lnTo>
                      <a:pt x="3836" y="456"/>
                    </a:lnTo>
                    <a:lnTo>
                      <a:pt x="3835" y="428"/>
                    </a:lnTo>
                    <a:lnTo>
                      <a:pt x="3836" y="403"/>
                    </a:lnTo>
                    <a:lnTo>
                      <a:pt x="3839" y="379"/>
                    </a:lnTo>
                    <a:lnTo>
                      <a:pt x="3844" y="353"/>
                    </a:lnTo>
                    <a:lnTo>
                      <a:pt x="3849" y="331"/>
                    </a:lnTo>
                    <a:lnTo>
                      <a:pt x="3854" y="320"/>
                    </a:lnTo>
                    <a:lnTo>
                      <a:pt x="3857" y="310"/>
                    </a:lnTo>
                    <a:lnTo>
                      <a:pt x="3863" y="300"/>
                    </a:lnTo>
                    <a:lnTo>
                      <a:pt x="3869" y="288"/>
                    </a:lnTo>
                    <a:lnTo>
                      <a:pt x="3874" y="279"/>
                    </a:lnTo>
                    <a:lnTo>
                      <a:pt x="3881" y="270"/>
                    </a:lnTo>
                    <a:lnTo>
                      <a:pt x="3887" y="260"/>
                    </a:lnTo>
                    <a:lnTo>
                      <a:pt x="3893" y="251"/>
                    </a:lnTo>
                    <a:lnTo>
                      <a:pt x="3900" y="244"/>
                    </a:lnTo>
                    <a:lnTo>
                      <a:pt x="3909" y="235"/>
                    </a:lnTo>
                    <a:lnTo>
                      <a:pt x="3918" y="228"/>
                    </a:lnTo>
                    <a:lnTo>
                      <a:pt x="3926" y="221"/>
                    </a:lnTo>
                    <a:lnTo>
                      <a:pt x="3934" y="214"/>
                    </a:lnTo>
                    <a:lnTo>
                      <a:pt x="3943" y="209"/>
                    </a:lnTo>
                    <a:lnTo>
                      <a:pt x="3953" y="204"/>
                    </a:lnTo>
                    <a:lnTo>
                      <a:pt x="3962" y="199"/>
                    </a:lnTo>
                    <a:lnTo>
                      <a:pt x="3972" y="195"/>
                    </a:lnTo>
                    <a:lnTo>
                      <a:pt x="3983" y="191"/>
                    </a:lnTo>
                    <a:lnTo>
                      <a:pt x="3994" y="189"/>
                    </a:lnTo>
                    <a:lnTo>
                      <a:pt x="4003" y="186"/>
                    </a:lnTo>
                    <a:lnTo>
                      <a:pt x="4015" y="182"/>
                    </a:lnTo>
                    <a:lnTo>
                      <a:pt x="4026" y="181"/>
                    </a:lnTo>
                    <a:lnTo>
                      <a:pt x="4039" y="180"/>
                    </a:lnTo>
                    <a:lnTo>
                      <a:pt x="4049" y="180"/>
                    </a:lnTo>
                    <a:lnTo>
                      <a:pt x="4062" y="180"/>
                    </a:lnTo>
                    <a:lnTo>
                      <a:pt x="4074" y="181"/>
                    </a:lnTo>
                    <a:lnTo>
                      <a:pt x="4085" y="185"/>
                    </a:lnTo>
                    <a:lnTo>
                      <a:pt x="4098" y="187"/>
                    </a:lnTo>
                    <a:lnTo>
                      <a:pt x="4108" y="189"/>
                    </a:lnTo>
                    <a:lnTo>
                      <a:pt x="4118" y="192"/>
                    </a:lnTo>
                    <a:lnTo>
                      <a:pt x="4128" y="196"/>
                    </a:lnTo>
                    <a:lnTo>
                      <a:pt x="4139" y="200"/>
                    </a:lnTo>
                    <a:lnTo>
                      <a:pt x="4148" y="206"/>
                    </a:lnTo>
                    <a:lnTo>
                      <a:pt x="4155" y="211"/>
                    </a:lnTo>
                    <a:lnTo>
                      <a:pt x="4164" y="216"/>
                    </a:lnTo>
                    <a:lnTo>
                      <a:pt x="4173" y="225"/>
                    </a:lnTo>
                    <a:lnTo>
                      <a:pt x="4181" y="232"/>
                    </a:lnTo>
                    <a:lnTo>
                      <a:pt x="4187" y="239"/>
                    </a:lnTo>
                    <a:lnTo>
                      <a:pt x="4193" y="247"/>
                    </a:lnTo>
                    <a:lnTo>
                      <a:pt x="4201" y="256"/>
                    </a:lnTo>
                    <a:lnTo>
                      <a:pt x="4210" y="272"/>
                    </a:lnTo>
                    <a:lnTo>
                      <a:pt x="4218" y="287"/>
                    </a:lnTo>
                    <a:lnTo>
                      <a:pt x="4225" y="305"/>
                    </a:lnTo>
                    <a:lnTo>
                      <a:pt x="4230" y="321"/>
                    </a:lnTo>
                    <a:lnTo>
                      <a:pt x="4233" y="340"/>
                    </a:lnTo>
                    <a:lnTo>
                      <a:pt x="4236" y="357"/>
                    </a:lnTo>
                    <a:lnTo>
                      <a:pt x="4238" y="378"/>
                    </a:lnTo>
                    <a:lnTo>
                      <a:pt x="4239" y="397"/>
                    </a:lnTo>
                    <a:lnTo>
                      <a:pt x="4238" y="409"/>
                    </a:lnTo>
                    <a:lnTo>
                      <a:pt x="4238" y="420"/>
                    </a:lnTo>
                    <a:lnTo>
                      <a:pt x="4237" y="428"/>
                    </a:lnTo>
                    <a:lnTo>
                      <a:pt x="4236" y="437"/>
                    </a:lnTo>
                    <a:close/>
                    <a:moveTo>
                      <a:pt x="3915" y="377"/>
                    </a:moveTo>
                    <a:lnTo>
                      <a:pt x="4160" y="377"/>
                    </a:lnTo>
                    <a:lnTo>
                      <a:pt x="4160" y="363"/>
                    </a:lnTo>
                    <a:lnTo>
                      <a:pt x="4158" y="352"/>
                    </a:lnTo>
                    <a:lnTo>
                      <a:pt x="4155" y="340"/>
                    </a:lnTo>
                    <a:lnTo>
                      <a:pt x="4154" y="328"/>
                    </a:lnTo>
                    <a:lnTo>
                      <a:pt x="4150" y="317"/>
                    </a:lnTo>
                    <a:lnTo>
                      <a:pt x="4147" y="308"/>
                    </a:lnTo>
                    <a:lnTo>
                      <a:pt x="4143" y="298"/>
                    </a:lnTo>
                    <a:lnTo>
                      <a:pt x="4137" y="288"/>
                    </a:lnTo>
                    <a:lnTo>
                      <a:pt x="4128" y="277"/>
                    </a:lnTo>
                    <a:lnTo>
                      <a:pt x="4119" y="268"/>
                    </a:lnTo>
                    <a:lnTo>
                      <a:pt x="4110" y="259"/>
                    </a:lnTo>
                    <a:lnTo>
                      <a:pt x="4099" y="252"/>
                    </a:lnTo>
                    <a:lnTo>
                      <a:pt x="4086" y="247"/>
                    </a:lnTo>
                    <a:lnTo>
                      <a:pt x="4073" y="245"/>
                    </a:lnTo>
                    <a:lnTo>
                      <a:pt x="4059" y="243"/>
                    </a:lnTo>
                    <a:lnTo>
                      <a:pt x="4043" y="241"/>
                    </a:lnTo>
                    <a:lnTo>
                      <a:pt x="4028" y="243"/>
                    </a:lnTo>
                    <a:lnTo>
                      <a:pt x="4016" y="245"/>
                    </a:lnTo>
                    <a:lnTo>
                      <a:pt x="4003" y="247"/>
                    </a:lnTo>
                    <a:lnTo>
                      <a:pt x="3991" y="252"/>
                    </a:lnTo>
                    <a:lnTo>
                      <a:pt x="3981" y="259"/>
                    </a:lnTo>
                    <a:lnTo>
                      <a:pt x="3969" y="267"/>
                    </a:lnTo>
                    <a:lnTo>
                      <a:pt x="3959" y="276"/>
                    </a:lnTo>
                    <a:lnTo>
                      <a:pt x="3951" y="286"/>
                    </a:lnTo>
                    <a:lnTo>
                      <a:pt x="3945" y="296"/>
                    </a:lnTo>
                    <a:lnTo>
                      <a:pt x="3937" y="307"/>
                    </a:lnTo>
                    <a:lnTo>
                      <a:pt x="3932" y="317"/>
                    </a:lnTo>
                    <a:lnTo>
                      <a:pt x="3928" y="327"/>
                    </a:lnTo>
                    <a:lnTo>
                      <a:pt x="3925" y="340"/>
                    </a:lnTo>
                    <a:lnTo>
                      <a:pt x="3919" y="351"/>
                    </a:lnTo>
                    <a:lnTo>
                      <a:pt x="3918" y="363"/>
                    </a:lnTo>
                    <a:lnTo>
                      <a:pt x="3915" y="377"/>
                    </a:lnTo>
                    <a:close/>
                    <a:moveTo>
                      <a:pt x="4855" y="572"/>
                    </a:moveTo>
                    <a:lnTo>
                      <a:pt x="4870" y="634"/>
                    </a:lnTo>
                    <a:lnTo>
                      <a:pt x="4855" y="641"/>
                    </a:lnTo>
                    <a:lnTo>
                      <a:pt x="4842" y="647"/>
                    </a:lnTo>
                    <a:lnTo>
                      <a:pt x="4826" y="651"/>
                    </a:lnTo>
                    <a:lnTo>
                      <a:pt x="4809" y="655"/>
                    </a:lnTo>
                    <a:lnTo>
                      <a:pt x="4793" y="658"/>
                    </a:lnTo>
                    <a:lnTo>
                      <a:pt x="4775" y="661"/>
                    </a:lnTo>
                    <a:lnTo>
                      <a:pt x="4757" y="663"/>
                    </a:lnTo>
                    <a:lnTo>
                      <a:pt x="4738" y="664"/>
                    </a:lnTo>
                    <a:lnTo>
                      <a:pt x="4714" y="663"/>
                    </a:lnTo>
                    <a:lnTo>
                      <a:pt x="4689" y="658"/>
                    </a:lnTo>
                    <a:lnTo>
                      <a:pt x="4678" y="656"/>
                    </a:lnTo>
                    <a:lnTo>
                      <a:pt x="4666" y="653"/>
                    </a:lnTo>
                    <a:lnTo>
                      <a:pt x="4655" y="650"/>
                    </a:lnTo>
                    <a:lnTo>
                      <a:pt x="4645" y="646"/>
                    </a:lnTo>
                    <a:lnTo>
                      <a:pt x="4635" y="641"/>
                    </a:lnTo>
                    <a:lnTo>
                      <a:pt x="4624" y="637"/>
                    </a:lnTo>
                    <a:lnTo>
                      <a:pt x="4615" y="633"/>
                    </a:lnTo>
                    <a:lnTo>
                      <a:pt x="4607" y="627"/>
                    </a:lnTo>
                    <a:lnTo>
                      <a:pt x="4597" y="619"/>
                    </a:lnTo>
                    <a:lnTo>
                      <a:pt x="4589" y="613"/>
                    </a:lnTo>
                    <a:lnTo>
                      <a:pt x="4580" y="606"/>
                    </a:lnTo>
                    <a:lnTo>
                      <a:pt x="4572" y="597"/>
                    </a:lnTo>
                    <a:lnTo>
                      <a:pt x="4565" y="590"/>
                    </a:lnTo>
                    <a:lnTo>
                      <a:pt x="4558" y="580"/>
                    </a:lnTo>
                    <a:lnTo>
                      <a:pt x="4551" y="572"/>
                    </a:lnTo>
                    <a:lnTo>
                      <a:pt x="4545" y="563"/>
                    </a:lnTo>
                    <a:lnTo>
                      <a:pt x="4539" y="554"/>
                    </a:lnTo>
                    <a:lnTo>
                      <a:pt x="4534" y="543"/>
                    </a:lnTo>
                    <a:lnTo>
                      <a:pt x="4530" y="533"/>
                    </a:lnTo>
                    <a:lnTo>
                      <a:pt x="4526" y="523"/>
                    </a:lnTo>
                    <a:lnTo>
                      <a:pt x="4523" y="512"/>
                    </a:lnTo>
                    <a:lnTo>
                      <a:pt x="4519" y="500"/>
                    </a:lnTo>
                    <a:lnTo>
                      <a:pt x="4516" y="489"/>
                    </a:lnTo>
                    <a:lnTo>
                      <a:pt x="4513" y="478"/>
                    </a:lnTo>
                    <a:lnTo>
                      <a:pt x="4511" y="453"/>
                    </a:lnTo>
                    <a:lnTo>
                      <a:pt x="4510" y="426"/>
                    </a:lnTo>
                    <a:lnTo>
                      <a:pt x="4510" y="414"/>
                    </a:lnTo>
                    <a:lnTo>
                      <a:pt x="4511" y="400"/>
                    </a:lnTo>
                    <a:lnTo>
                      <a:pt x="4512" y="387"/>
                    </a:lnTo>
                    <a:lnTo>
                      <a:pt x="4514" y="376"/>
                    </a:lnTo>
                    <a:lnTo>
                      <a:pt x="4517" y="363"/>
                    </a:lnTo>
                    <a:lnTo>
                      <a:pt x="4521" y="352"/>
                    </a:lnTo>
                    <a:lnTo>
                      <a:pt x="4524" y="341"/>
                    </a:lnTo>
                    <a:lnTo>
                      <a:pt x="4527" y="328"/>
                    </a:lnTo>
                    <a:lnTo>
                      <a:pt x="4531" y="317"/>
                    </a:lnTo>
                    <a:lnTo>
                      <a:pt x="4536" y="308"/>
                    </a:lnTo>
                    <a:lnTo>
                      <a:pt x="4541" y="297"/>
                    </a:lnTo>
                    <a:lnTo>
                      <a:pt x="4548" y="287"/>
                    </a:lnTo>
                    <a:lnTo>
                      <a:pt x="4555" y="278"/>
                    </a:lnTo>
                    <a:lnTo>
                      <a:pt x="4562" y="269"/>
                    </a:lnTo>
                    <a:lnTo>
                      <a:pt x="4569" y="259"/>
                    </a:lnTo>
                    <a:lnTo>
                      <a:pt x="4577" y="250"/>
                    </a:lnTo>
                    <a:lnTo>
                      <a:pt x="4586" y="243"/>
                    </a:lnTo>
                    <a:lnTo>
                      <a:pt x="4596" y="235"/>
                    </a:lnTo>
                    <a:lnTo>
                      <a:pt x="4605" y="228"/>
                    </a:lnTo>
                    <a:lnTo>
                      <a:pt x="4614" y="219"/>
                    </a:lnTo>
                    <a:lnTo>
                      <a:pt x="4623" y="214"/>
                    </a:lnTo>
                    <a:lnTo>
                      <a:pt x="4635" y="209"/>
                    </a:lnTo>
                    <a:lnTo>
                      <a:pt x="4645" y="204"/>
                    </a:lnTo>
                    <a:lnTo>
                      <a:pt x="4657" y="199"/>
                    </a:lnTo>
                    <a:lnTo>
                      <a:pt x="4667" y="195"/>
                    </a:lnTo>
                    <a:lnTo>
                      <a:pt x="4679" y="192"/>
                    </a:lnTo>
                    <a:lnTo>
                      <a:pt x="4690" y="189"/>
                    </a:lnTo>
                    <a:lnTo>
                      <a:pt x="4703" y="187"/>
                    </a:lnTo>
                    <a:lnTo>
                      <a:pt x="4717" y="185"/>
                    </a:lnTo>
                    <a:lnTo>
                      <a:pt x="4728" y="182"/>
                    </a:lnTo>
                    <a:lnTo>
                      <a:pt x="4742" y="181"/>
                    </a:lnTo>
                    <a:lnTo>
                      <a:pt x="4756" y="181"/>
                    </a:lnTo>
                    <a:lnTo>
                      <a:pt x="4773" y="181"/>
                    </a:lnTo>
                    <a:lnTo>
                      <a:pt x="4790" y="182"/>
                    </a:lnTo>
                    <a:lnTo>
                      <a:pt x="4805" y="186"/>
                    </a:lnTo>
                    <a:lnTo>
                      <a:pt x="4821" y="189"/>
                    </a:lnTo>
                    <a:lnTo>
                      <a:pt x="4835" y="192"/>
                    </a:lnTo>
                    <a:lnTo>
                      <a:pt x="4848" y="196"/>
                    </a:lnTo>
                    <a:lnTo>
                      <a:pt x="4860" y="200"/>
                    </a:lnTo>
                    <a:lnTo>
                      <a:pt x="4871" y="206"/>
                    </a:lnTo>
                    <a:lnTo>
                      <a:pt x="4852" y="271"/>
                    </a:lnTo>
                    <a:lnTo>
                      <a:pt x="4843" y="266"/>
                    </a:lnTo>
                    <a:lnTo>
                      <a:pt x="4831" y="262"/>
                    </a:lnTo>
                    <a:lnTo>
                      <a:pt x="4821" y="256"/>
                    </a:lnTo>
                    <a:lnTo>
                      <a:pt x="4808" y="253"/>
                    </a:lnTo>
                    <a:lnTo>
                      <a:pt x="4796" y="251"/>
                    </a:lnTo>
                    <a:lnTo>
                      <a:pt x="4784" y="249"/>
                    </a:lnTo>
                    <a:lnTo>
                      <a:pt x="4769" y="248"/>
                    </a:lnTo>
                    <a:lnTo>
                      <a:pt x="4756" y="248"/>
                    </a:lnTo>
                    <a:lnTo>
                      <a:pt x="4738" y="249"/>
                    </a:lnTo>
                    <a:lnTo>
                      <a:pt x="4721" y="251"/>
                    </a:lnTo>
                    <a:lnTo>
                      <a:pt x="4703" y="255"/>
                    </a:lnTo>
                    <a:lnTo>
                      <a:pt x="4689" y="262"/>
                    </a:lnTo>
                    <a:lnTo>
                      <a:pt x="4674" y="269"/>
                    </a:lnTo>
                    <a:lnTo>
                      <a:pt x="4660" y="277"/>
                    </a:lnTo>
                    <a:lnTo>
                      <a:pt x="4647" y="287"/>
                    </a:lnTo>
                    <a:lnTo>
                      <a:pt x="4637" y="301"/>
                    </a:lnTo>
                    <a:lnTo>
                      <a:pt x="4625" y="312"/>
                    </a:lnTo>
                    <a:lnTo>
                      <a:pt x="4617" y="325"/>
                    </a:lnTo>
                    <a:lnTo>
                      <a:pt x="4610" y="340"/>
                    </a:lnTo>
                    <a:lnTo>
                      <a:pt x="4605" y="353"/>
                    </a:lnTo>
                    <a:lnTo>
                      <a:pt x="4601" y="370"/>
                    </a:lnTo>
                    <a:lnTo>
                      <a:pt x="4596" y="387"/>
                    </a:lnTo>
                    <a:lnTo>
                      <a:pt x="4596" y="405"/>
                    </a:lnTo>
                    <a:lnTo>
                      <a:pt x="4595" y="423"/>
                    </a:lnTo>
                    <a:lnTo>
                      <a:pt x="4596" y="442"/>
                    </a:lnTo>
                    <a:lnTo>
                      <a:pt x="4597" y="460"/>
                    </a:lnTo>
                    <a:lnTo>
                      <a:pt x="4601" y="478"/>
                    </a:lnTo>
                    <a:lnTo>
                      <a:pt x="4607" y="494"/>
                    </a:lnTo>
                    <a:lnTo>
                      <a:pt x="4613" y="507"/>
                    </a:lnTo>
                    <a:lnTo>
                      <a:pt x="4619" y="523"/>
                    </a:lnTo>
                    <a:lnTo>
                      <a:pt x="4630" y="535"/>
                    </a:lnTo>
                    <a:lnTo>
                      <a:pt x="4640" y="548"/>
                    </a:lnTo>
                    <a:lnTo>
                      <a:pt x="4651" y="559"/>
                    </a:lnTo>
                    <a:lnTo>
                      <a:pt x="4663" y="568"/>
                    </a:lnTo>
                    <a:lnTo>
                      <a:pt x="4677" y="576"/>
                    </a:lnTo>
                    <a:lnTo>
                      <a:pt x="4689" y="582"/>
                    </a:lnTo>
                    <a:lnTo>
                      <a:pt x="4704" y="589"/>
                    </a:lnTo>
                    <a:lnTo>
                      <a:pt x="4721" y="593"/>
                    </a:lnTo>
                    <a:lnTo>
                      <a:pt x="4736" y="595"/>
                    </a:lnTo>
                    <a:lnTo>
                      <a:pt x="4754" y="595"/>
                    </a:lnTo>
                    <a:lnTo>
                      <a:pt x="4766" y="595"/>
                    </a:lnTo>
                    <a:lnTo>
                      <a:pt x="4779" y="594"/>
                    </a:lnTo>
                    <a:lnTo>
                      <a:pt x="4792" y="592"/>
                    </a:lnTo>
                    <a:lnTo>
                      <a:pt x="4804" y="590"/>
                    </a:lnTo>
                    <a:lnTo>
                      <a:pt x="4816" y="586"/>
                    </a:lnTo>
                    <a:lnTo>
                      <a:pt x="4831" y="581"/>
                    </a:lnTo>
                    <a:lnTo>
                      <a:pt x="4843" y="577"/>
                    </a:lnTo>
                    <a:lnTo>
                      <a:pt x="4855" y="572"/>
                    </a:lnTo>
                    <a:close/>
                    <a:moveTo>
                      <a:pt x="5334" y="437"/>
                    </a:moveTo>
                    <a:lnTo>
                      <a:pt x="5016" y="436"/>
                    </a:lnTo>
                    <a:lnTo>
                      <a:pt x="5017" y="456"/>
                    </a:lnTo>
                    <a:lnTo>
                      <a:pt x="5018" y="474"/>
                    </a:lnTo>
                    <a:lnTo>
                      <a:pt x="5022" y="492"/>
                    </a:lnTo>
                    <a:lnTo>
                      <a:pt x="5027" y="506"/>
                    </a:lnTo>
                    <a:lnTo>
                      <a:pt x="5034" y="522"/>
                    </a:lnTo>
                    <a:lnTo>
                      <a:pt x="5042" y="535"/>
                    </a:lnTo>
                    <a:lnTo>
                      <a:pt x="5052" y="548"/>
                    </a:lnTo>
                    <a:lnTo>
                      <a:pt x="5062" y="559"/>
                    </a:lnTo>
                    <a:lnTo>
                      <a:pt x="5072" y="567"/>
                    </a:lnTo>
                    <a:lnTo>
                      <a:pt x="5084" y="575"/>
                    </a:lnTo>
                    <a:lnTo>
                      <a:pt x="5098" y="581"/>
                    </a:lnTo>
                    <a:lnTo>
                      <a:pt x="5110" y="587"/>
                    </a:lnTo>
                    <a:lnTo>
                      <a:pt x="5124" y="591"/>
                    </a:lnTo>
                    <a:lnTo>
                      <a:pt x="5138" y="594"/>
                    </a:lnTo>
                    <a:lnTo>
                      <a:pt x="5154" y="596"/>
                    </a:lnTo>
                    <a:lnTo>
                      <a:pt x="5171" y="596"/>
                    </a:lnTo>
                    <a:lnTo>
                      <a:pt x="5188" y="596"/>
                    </a:lnTo>
                    <a:lnTo>
                      <a:pt x="5206" y="595"/>
                    </a:lnTo>
                    <a:lnTo>
                      <a:pt x="5221" y="593"/>
                    </a:lnTo>
                    <a:lnTo>
                      <a:pt x="5237" y="591"/>
                    </a:lnTo>
                    <a:lnTo>
                      <a:pt x="5253" y="587"/>
                    </a:lnTo>
                    <a:lnTo>
                      <a:pt x="5269" y="582"/>
                    </a:lnTo>
                    <a:lnTo>
                      <a:pt x="5284" y="577"/>
                    </a:lnTo>
                    <a:lnTo>
                      <a:pt x="5297" y="572"/>
                    </a:lnTo>
                    <a:lnTo>
                      <a:pt x="5312" y="633"/>
                    </a:lnTo>
                    <a:lnTo>
                      <a:pt x="5295" y="638"/>
                    </a:lnTo>
                    <a:lnTo>
                      <a:pt x="5279" y="645"/>
                    </a:lnTo>
                    <a:lnTo>
                      <a:pt x="5260" y="650"/>
                    </a:lnTo>
                    <a:lnTo>
                      <a:pt x="5242" y="654"/>
                    </a:lnTo>
                    <a:lnTo>
                      <a:pt x="5222" y="657"/>
                    </a:lnTo>
                    <a:lnTo>
                      <a:pt x="5202" y="659"/>
                    </a:lnTo>
                    <a:lnTo>
                      <a:pt x="5180" y="661"/>
                    </a:lnTo>
                    <a:lnTo>
                      <a:pt x="5159" y="663"/>
                    </a:lnTo>
                    <a:lnTo>
                      <a:pt x="5134" y="661"/>
                    </a:lnTo>
                    <a:lnTo>
                      <a:pt x="5110" y="657"/>
                    </a:lnTo>
                    <a:lnTo>
                      <a:pt x="5099" y="655"/>
                    </a:lnTo>
                    <a:lnTo>
                      <a:pt x="5088" y="652"/>
                    </a:lnTo>
                    <a:lnTo>
                      <a:pt x="5077" y="649"/>
                    </a:lnTo>
                    <a:lnTo>
                      <a:pt x="5066" y="646"/>
                    </a:lnTo>
                    <a:lnTo>
                      <a:pt x="5056" y="641"/>
                    </a:lnTo>
                    <a:lnTo>
                      <a:pt x="5046" y="636"/>
                    </a:lnTo>
                    <a:lnTo>
                      <a:pt x="5037" y="632"/>
                    </a:lnTo>
                    <a:lnTo>
                      <a:pt x="5027" y="627"/>
                    </a:lnTo>
                    <a:lnTo>
                      <a:pt x="5020" y="619"/>
                    </a:lnTo>
                    <a:lnTo>
                      <a:pt x="5011" y="612"/>
                    </a:lnTo>
                    <a:lnTo>
                      <a:pt x="5002" y="606"/>
                    </a:lnTo>
                    <a:lnTo>
                      <a:pt x="4995" y="597"/>
                    </a:lnTo>
                    <a:lnTo>
                      <a:pt x="4988" y="590"/>
                    </a:lnTo>
                    <a:lnTo>
                      <a:pt x="4980" y="580"/>
                    </a:lnTo>
                    <a:lnTo>
                      <a:pt x="4975" y="572"/>
                    </a:lnTo>
                    <a:lnTo>
                      <a:pt x="4967" y="563"/>
                    </a:lnTo>
                    <a:lnTo>
                      <a:pt x="4962" y="555"/>
                    </a:lnTo>
                    <a:lnTo>
                      <a:pt x="4957" y="543"/>
                    </a:lnTo>
                    <a:lnTo>
                      <a:pt x="4953" y="534"/>
                    </a:lnTo>
                    <a:lnTo>
                      <a:pt x="4950" y="524"/>
                    </a:lnTo>
                    <a:lnTo>
                      <a:pt x="4945" y="513"/>
                    </a:lnTo>
                    <a:lnTo>
                      <a:pt x="4943" y="501"/>
                    </a:lnTo>
                    <a:lnTo>
                      <a:pt x="4940" y="492"/>
                    </a:lnTo>
                    <a:lnTo>
                      <a:pt x="4938" y="480"/>
                    </a:lnTo>
                    <a:lnTo>
                      <a:pt x="4935" y="456"/>
                    </a:lnTo>
                    <a:lnTo>
                      <a:pt x="4935" y="428"/>
                    </a:lnTo>
                    <a:lnTo>
                      <a:pt x="4935" y="403"/>
                    </a:lnTo>
                    <a:lnTo>
                      <a:pt x="4938" y="379"/>
                    </a:lnTo>
                    <a:lnTo>
                      <a:pt x="4943" y="353"/>
                    </a:lnTo>
                    <a:lnTo>
                      <a:pt x="4950" y="331"/>
                    </a:lnTo>
                    <a:lnTo>
                      <a:pt x="4953" y="320"/>
                    </a:lnTo>
                    <a:lnTo>
                      <a:pt x="4957" y="310"/>
                    </a:lnTo>
                    <a:lnTo>
                      <a:pt x="4961" y="300"/>
                    </a:lnTo>
                    <a:lnTo>
                      <a:pt x="4966" y="288"/>
                    </a:lnTo>
                    <a:lnTo>
                      <a:pt x="4973" y="279"/>
                    </a:lnTo>
                    <a:lnTo>
                      <a:pt x="4979" y="270"/>
                    </a:lnTo>
                    <a:lnTo>
                      <a:pt x="4985" y="260"/>
                    </a:lnTo>
                    <a:lnTo>
                      <a:pt x="4993" y="251"/>
                    </a:lnTo>
                    <a:lnTo>
                      <a:pt x="5000" y="244"/>
                    </a:lnTo>
                    <a:lnTo>
                      <a:pt x="5007" y="235"/>
                    </a:lnTo>
                    <a:lnTo>
                      <a:pt x="5017" y="228"/>
                    </a:lnTo>
                    <a:lnTo>
                      <a:pt x="5024" y="221"/>
                    </a:lnTo>
                    <a:lnTo>
                      <a:pt x="5034" y="214"/>
                    </a:lnTo>
                    <a:lnTo>
                      <a:pt x="5042" y="209"/>
                    </a:lnTo>
                    <a:lnTo>
                      <a:pt x="5052" y="204"/>
                    </a:lnTo>
                    <a:lnTo>
                      <a:pt x="5061" y="199"/>
                    </a:lnTo>
                    <a:lnTo>
                      <a:pt x="5071" y="195"/>
                    </a:lnTo>
                    <a:lnTo>
                      <a:pt x="5081" y="191"/>
                    </a:lnTo>
                    <a:lnTo>
                      <a:pt x="5092" y="189"/>
                    </a:lnTo>
                    <a:lnTo>
                      <a:pt x="5104" y="186"/>
                    </a:lnTo>
                    <a:lnTo>
                      <a:pt x="5113" y="182"/>
                    </a:lnTo>
                    <a:lnTo>
                      <a:pt x="5126" y="181"/>
                    </a:lnTo>
                    <a:lnTo>
                      <a:pt x="5136" y="180"/>
                    </a:lnTo>
                    <a:lnTo>
                      <a:pt x="5149" y="180"/>
                    </a:lnTo>
                    <a:lnTo>
                      <a:pt x="5160" y="180"/>
                    </a:lnTo>
                    <a:lnTo>
                      <a:pt x="5174" y="181"/>
                    </a:lnTo>
                    <a:lnTo>
                      <a:pt x="5186" y="185"/>
                    </a:lnTo>
                    <a:lnTo>
                      <a:pt x="5196" y="187"/>
                    </a:lnTo>
                    <a:lnTo>
                      <a:pt x="5208" y="189"/>
                    </a:lnTo>
                    <a:lnTo>
                      <a:pt x="5218" y="192"/>
                    </a:lnTo>
                    <a:lnTo>
                      <a:pt x="5227" y="196"/>
                    </a:lnTo>
                    <a:lnTo>
                      <a:pt x="5236" y="200"/>
                    </a:lnTo>
                    <a:lnTo>
                      <a:pt x="5245" y="206"/>
                    </a:lnTo>
                    <a:lnTo>
                      <a:pt x="5256" y="211"/>
                    </a:lnTo>
                    <a:lnTo>
                      <a:pt x="5263" y="216"/>
                    </a:lnTo>
                    <a:lnTo>
                      <a:pt x="5271" y="225"/>
                    </a:lnTo>
                    <a:lnTo>
                      <a:pt x="5279" y="232"/>
                    </a:lnTo>
                    <a:lnTo>
                      <a:pt x="5285" y="239"/>
                    </a:lnTo>
                    <a:lnTo>
                      <a:pt x="5294" y="247"/>
                    </a:lnTo>
                    <a:lnTo>
                      <a:pt x="5299" y="256"/>
                    </a:lnTo>
                    <a:lnTo>
                      <a:pt x="5308" y="272"/>
                    </a:lnTo>
                    <a:lnTo>
                      <a:pt x="5317" y="287"/>
                    </a:lnTo>
                    <a:lnTo>
                      <a:pt x="5323" y="305"/>
                    </a:lnTo>
                    <a:lnTo>
                      <a:pt x="5328" y="321"/>
                    </a:lnTo>
                    <a:lnTo>
                      <a:pt x="5334" y="340"/>
                    </a:lnTo>
                    <a:lnTo>
                      <a:pt x="5336" y="357"/>
                    </a:lnTo>
                    <a:lnTo>
                      <a:pt x="5339" y="378"/>
                    </a:lnTo>
                    <a:lnTo>
                      <a:pt x="5339" y="397"/>
                    </a:lnTo>
                    <a:lnTo>
                      <a:pt x="5339" y="409"/>
                    </a:lnTo>
                    <a:lnTo>
                      <a:pt x="5337" y="420"/>
                    </a:lnTo>
                    <a:lnTo>
                      <a:pt x="5336" y="428"/>
                    </a:lnTo>
                    <a:lnTo>
                      <a:pt x="5334" y="437"/>
                    </a:lnTo>
                    <a:close/>
                    <a:moveTo>
                      <a:pt x="5016" y="377"/>
                    </a:moveTo>
                    <a:lnTo>
                      <a:pt x="5257" y="377"/>
                    </a:lnTo>
                    <a:lnTo>
                      <a:pt x="5257" y="363"/>
                    </a:lnTo>
                    <a:lnTo>
                      <a:pt x="5257" y="352"/>
                    </a:lnTo>
                    <a:lnTo>
                      <a:pt x="5256" y="340"/>
                    </a:lnTo>
                    <a:lnTo>
                      <a:pt x="5252" y="328"/>
                    </a:lnTo>
                    <a:lnTo>
                      <a:pt x="5250" y="317"/>
                    </a:lnTo>
                    <a:lnTo>
                      <a:pt x="5245" y="308"/>
                    </a:lnTo>
                    <a:lnTo>
                      <a:pt x="5240" y="298"/>
                    </a:lnTo>
                    <a:lnTo>
                      <a:pt x="5235" y="288"/>
                    </a:lnTo>
                    <a:lnTo>
                      <a:pt x="5227" y="277"/>
                    </a:lnTo>
                    <a:lnTo>
                      <a:pt x="5218" y="268"/>
                    </a:lnTo>
                    <a:lnTo>
                      <a:pt x="5208" y="259"/>
                    </a:lnTo>
                    <a:lnTo>
                      <a:pt x="5197" y="252"/>
                    </a:lnTo>
                    <a:lnTo>
                      <a:pt x="5186" y="247"/>
                    </a:lnTo>
                    <a:lnTo>
                      <a:pt x="5173" y="245"/>
                    </a:lnTo>
                    <a:lnTo>
                      <a:pt x="5157" y="243"/>
                    </a:lnTo>
                    <a:lnTo>
                      <a:pt x="5143" y="241"/>
                    </a:lnTo>
                    <a:lnTo>
                      <a:pt x="5129" y="243"/>
                    </a:lnTo>
                    <a:lnTo>
                      <a:pt x="5114" y="245"/>
                    </a:lnTo>
                    <a:lnTo>
                      <a:pt x="5103" y="247"/>
                    </a:lnTo>
                    <a:lnTo>
                      <a:pt x="5091" y="252"/>
                    </a:lnTo>
                    <a:lnTo>
                      <a:pt x="5079" y="259"/>
                    </a:lnTo>
                    <a:lnTo>
                      <a:pt x="5068" y="267"/>
                    </a:lnTo>
                    <a:lnTo>
                      <a:pt x="5060" y="276"/>
                    </a:lnTo>
                    <a:lnTo>
                      <a:pt x="5049" y="286"/>
                    </a:lnTo>
                    <a:lnTo>
                      <a:pt x="5043" y="296"/>
                    </a:lnTo>
                    <a:lnTo>
                      <a:pt x="5037" y="307"/>
                    </a:lnTo>
                    <a:lnTo>
                      <a:pt x="5032" y="317"/>
                    </a:lnTo>
                    <a:lnTo>
                      <a:pt x="5027" y="327"/>
                    </a:lnTo>
                    <a:lnTo>
                      <a:pt x="5022" y="340"/>
                    </a:lnTo>
                    <a:lnTo>
                      <a:pt x="5020" y="351"/>
                    </a:lnTo>
                    <a:lnTo>
                      <a:pt x="5017" y="363"/>
                    </a:lnTo>
                    <a:lnTo>
                      <a:pt x="5016" y="377"/>
                    </a:lnTo>
                    <a:close/>
                    <a:moveTo>
                      <a:pt x="5442" y="652"/>
                    </a:moveTo>
                    <a:lnTo>
                      <a:pt x="5442" y="335"/>
                    </a:lnTo>
                    <a:lnTo>
                      <a:pt x="5442" y="297"/>
                    </a:lnTo>
                    <a:lnTo>
                      <a:pt x="5442" y="262"/>
                    </a:lnTo>
                    <a:lnTo>
                      <a:pt x="5441" y="226"/>
                    </a:lnTo>
                    <a:lnTo>
                      <a:pt x="5438" y="192"/>
                    </a:lnTo>
                    <a:lnTo>
                      <a:pt x="5512" y="192"/>
                    </a:lnTo>
                    <a:lnTo>
                      <a:pt x="5514" y="283"/>
                    </a:lnTo>
                    <a:lnTo>
                      <a:pt x="5519" y="283"/>
                    </a:lnTo>
                    <a:lnTo>
                      <a:pt x="5521" y="271"/>
                    </a:lnTo>
                    <a:lnTo>
                      <a:pt x="5527" y="260"/>
                    </a:lnTo>
                    <a:lnTo>
                      <a:pt x="5532" y="250"/>
                    </a:lnTo>
                    <a:lnTo>
                      <a:pt x="5538" y="241"/>
                    </a:lnTo>
                    <a:lnTo>
                      <a:pt x="5545" y="232"/>
                    </a:lnTo>
                    <a:lnTo>
                      <a:pt x="5552" y="224"/>
                    </a:lnTo>
                    <a:lnTo>
                      <a:pt x="5559" y="215"/>
                    </a:lnTo>
                    <a:lnTo>
                      <a:pt x="5568" y="209"/>
                    </a:lnTo>
                    <a:lnTo>
                      <a:pt x="5577" y="202"/>
                    </a:lnTo>
                    <a:lnTo>
                      <a:pt x="5585" y="197"/>
                    </a:lnTo>
                    <a:lnTo>
                      <a:pt x="5595" y="192"/>
                    </a:lnTo>
                    <a:lnTo>
                      <a:pt x="5604" y="189"/>
                    </a:lnTo>
                    <a:lnTo>
                      <a:pt x="5615" y="186"/>
                    </a:lnTo>
                    <a:lnTo>
                      <a:pt x="5625" y="182"/>
                    </a:lnTo>
                    <a:lnTo>
                      <a:pt x="5635" y="180"/>
                    </a:lnTo>
                    <a:lnTo>
                      <a:pt x="5644" y="180"/>
                    </a:lnTo>
                    <a:lnTo>
                      <a:pt x="5657" y="181"/>
                    </a:lnTo>
                    <a:lnTo>
                      <a:pt x="5668" y="185"/>
                    </a:lnTo>
                    <a:lnTo>
                      <a:pt x="5668" y="264"/>
                    </a:lnTo>
                    <a:lnTo>
                      <a:pt x="5655" y="262"/>
                    </a:lnTo>
                    <a:lnTo>
                      <a:pt x="5639" y="260"/>
                    </a:lnTo>
                    <a:lnTo>
                      <a:pt x="5626" y="262"/>
                    </a:lnTo>
                    <a:lnTo>
                      <a:pt x="5613" y="264"/>
                    </a:lnTo>
                    <a:lnTo>
                      <a:pt x="5600" y="267"/>
                    </a:lnTo>
                    <a:lnTo>
                      <a:pt x="5590" y="272"/>
                    </a:lnTo>
                    <a:lnTo>
                      <a:pt x="5578" y="278"/>
                    </a:lnTo>
                    <a:lnTo>
                      <a:pt x="5569" y="286"/>
                    </a:lnTo>
                    <a:lnTo>
                      <a:pt x="5559" y="296"/>
                    </a:lnTo>
                    <a:lnTo>
                      <a:pt x="5552" y="307"/>
                    </a:lnTo>
                    <a:lnTo>
                      <a:pt x="5545" y="317"/>
                    </a:lnTo>
                    <a:lnTo>
                      <a:pt x="5539" y="328"/>
                    </a:lnTo>
                    <a:lnTo>
                      <a:pt x="5534" y="341"/>
                    </a:lnTo>
                    <a:lnTo>
                      <a:pt x="5531" y="352"/>
                    </a:lnTo>
                    <a:lnTo>
                      <a:pt x="5528" y="364"/>
                    </a:lnTo>
                    <a:lnTo>
                      <a:pt x="5526" y="379"/>
                    </a:lnTo>
                    <a:lnTo>
                      <a:pt x="5525" y="391"/>
                    </a:lnTo>
                    <a:lnTo>
                      <a:pt x="5525" y="407"/>
                    </a:lnTo>
                    <a:lnTo>
                      <a:pt x="5525" y="652"/>
                    </a:lnTo>
                    <a:lnTo>
                      <a:pt x="5442" y="652"/>
                    </a:lnTo>
                    <a:close/>
                    <a:moveTo>
                      <a:pt x="5770" y="107"/>
                    </a:moveTo>
                    <a:lnTo>
                      <a:pt x="5852" y="81"/>
                    </a:lnTo>
                    <a:lnTo>
                      <a:pt x="5852" y="192"/>
                    </a:lnTo>
                    <a:lnTo>
                      <a:pt x="5971" y="192"/>
                    </a:lnTo>
                    <a:lnTo>
                      <a:pt x="5971" y="254"/>
                    </a:lnTo>
                    <a:lnTo>
                      <a:pt x="5852" y="254"/>
                    </a:lnTo>
                    <a:lnTo>
                      <a:pt x="5852" y="503"/>
                    </a:lnTo>
                    <a:lnTo>
                      <a:pt x="5852" y="515"/>
                    </a:lnTo>
                    <a:lnTo>
                      <a:pt x="5852" y="525"/>
                    </a:lnTo>
                    <a:lnTo>
                      <a:pt x="5853" y="534"/>
                    </a:lnTo>
                    <a:lnTo>
                      <a:pt x="5856" y="542"/>
                    </a:lnTo>
                    <a:lnTo>
                      <a:pt x="5857" y="552"/>
                    </a:lnTo>
                    <a:lnTo>
                      <a:pt x="5861" y="559"/>
                    </a:lnTo>
                    <a:lnTo>
                      <a:pt x="5863" y="564"/>
                    </a:lnTo>
                    <a:lnTo>
                      <a:pt x="5868" y="570"/>
                    </a:lnTo>
                    <a:lnTo>
                      <a:pt x="5871" y="575"/>
                    </a:lnTo>
                    <a:lnTo>
                      <a:pt x="5876" y="580"/>
                    </a:lnTo>
                    <a:lnTo>
                      <a:pt x="5880" y="583"/>
                    </a:lnTo>
                    <a:lnTo>
                      <a:pt x="5886" y="587"/>
                    </a:lnTo>
                    <a:lnTo>
                      <a:pt x="5894" y="591"/>
                    </a:lnTo>
                    <a:lnTo>
                      <a:pt x="5900" y="592"/>
                    </a:lnTo>
                    <a:lnTo>
                      <a:pt x="5906" y="593"/>
                    </a:lnTo>
                    <a:lnTo>
                      <a:pt x="5914" y="594"/>
                    </a:lnTo>
                    <a:lnTo>
                      <a:pt x="5928" y="593"/>
                    </a:lnTo>
                    <a:lnTo>
                      <a:pt x="5940" y="592"/>
                    </a:lnTo>
                    <a:lnTo>
                      <a:pt x="5952" y="591"/>
                    </a:lnTo>
                    <a:lnTo>
                      <a:pt x="5961" y="587"/>
                    </a:lnTo>
                    <a:lnTo>
                      <a:pt x="5966" y="650"/>
                    </a:lnTo>
                    <a:lnTo>
                      <a:pt x="5950" y="655"/>
                    </a:lnTo>
                    <a:lnTo>
                      <a:pt x="5934" y="659"/>
                    </a:lnTo>
                    <a:lnTo>
                      <a:pt x="5913" y="663"/>
                    </a:lnTo>
                    <a:lnTo>
                      <a:pt x="5893" y="664"/>
                    </a:lnTo>
                    <a:lnTo>
                      <a:pt x="5878" y="663"/>
                    </a:lnTo>
                    <a:lnTo>
                      <a:pt x="5864" y="659"/>
                    </a:lnTo>
                    <a:lnTo>
                      <a:pt x="5852" y="657"/>
                    </a:lnTo>
                    <a:lnTo>
                      <a:pt x="5840" y="653"/>
                    </a:lnTo>
                    <a:lnTo>
                      <a:pt x="5830" y="648"/>
                    </a:lnTo>
                    <a:lnTo>
                      <a:pt x="5819" y="641"/>
                    </a:lnTo>
                    <a:lnTo>
                      <a:pt x="5810" y="634"/>
                    </a:lnTo>
                    <a:lnTo>
                      <a:pt x="5801" y="627"/>
                    </a:lnTo>
                    <a:lnTo>
                      <a:pt x="5794" y="616"/>
                    </a:lnTo>
                    <a:lnTo>
                      <a:pt x="5788" y="605"/>
                    </a:lnTo>
                    <a:lnTo>
                      <a:pt x="5783" y="593"/>
                    </a:lnTo>
                    <a:lnTo>
                      <a:pt x="5778" y="578"/>
                    </a:lnTo>
                    <a:lnTo>
                      <a:pt x="5775" y="563"/>
                    </a:lnTo>
                    <a:lnTo>
                      <a:pt x="5772" y="544"/>
                    </a:lnTo>
                    <a:lnTo>
                      <a:pt x="5770" y="527"/>
                    </a:lnTo>
                    <a:lnTo>
                      <a:pt x="5770" y="506"/>
                    </a:lnTo>
                    <a:lnTo>
                      <a:pt x="5770" y="254"/>
                    </a:lnTo>
                    <a:lnTo>
                      <a:pt x="5699" y="254"/>
                    </a:lnTo>
                    <a:lnTo>
                      <a:pt x="5699" y="192"/>
                    </a:lnTo>
                    <a:lnTo>
                      <a:pt x="5770" y="192"/>
                    </a:lnTo>
                    <a:lnTo>
                      <a:pt x="5770" y="107"/>
                    </a:lnTo>
                    <a:close/>
                    <a:moveTo>
                      <a:pt x="6387" y="370"/>
                    </a:moveTo>
                    <a:lnTo>
                      <a:pt x="6387" y="541"/>
                    </a:lnTo>
                    <a:lnTo>
                      <a:pt x="6387" y="574"/>
                    </a:lnTo>
                    <a:lnTo>
                      <a:pt x="6388" y="602"/>
                    </a:lnTo>
                    <a:lnTo>
                      <a:pt x="6391" y="630"/>
                    </a:lnTo>
                    <a:lnTo>
                      <a:pt x="6393" y="652"/>
                    </a:lnTo>
                    <a:lnTo>
                      <a:pt x="6318" y="652"/>
                    </a:lnTo>
                    <a:lnTo>
                      <a:pt x="6311" y="595"/>
                    </a:lnTo>
                    <a:lnTo>
                      <a:pt x="6309" y="595"/>
                    </a:lnTo>
                    <a:lnTo>
                      <a:pt x="6302" y="601"/>
                    </a:lnTo>
                    <a:lnTo>
                      <a:pt x="6296" y="610"/>
                    </a:lnTo>
                    <a:lnTo>
                      <a:pt x="6288" y="617"/>
                    </a:lnTo>
                    <a:lnTo>
                      <a:pt x="6283" y="625"/>
                    </a:lnTo>
                    <a:lnTo>
                      <a:pt x="6274" y="631"/>
                    </a:lnTo>
                    <a:lnTo>
                      <a:pt x="6266" y="635"/>
                    </a:lnTo>
                    <a:lnTo>
                      <a:pt x="6258" y="640"/>
                    </a:lnTo>
                    <a:lnTo>
                      <a:pt x="6249" y="645"/>
                    </a:lnTo>
                    <a:lnTo>
                      <a:pt x="6240" y="649"/>
                    </a:lnTo>
                    <a:lnTo>
                      <a:pt x="6232" y="652"/>
                    </a:lnTo>
                    <a:lnTo>
                      <a:pt x="6221" y="655"/>
                    </a:lnTo>
                    <a:lnTo>
                      <a:pt x="6212" y="657"/>
                    </a:lnTo>
                    <a:lnTo>
                      <a:pt x="6201" y="659"/>
                    </a:lnTo>
                    <a:lnTo>
                      <a:pt x="6190" y="663"/>
                    </a:lnTo>
                    <a:lnTo>
                      <a:pt x="6179" y="663"/>
                    </a:lnTo>
                    <a:lnTo>
                      <a:pt x="6169" y="664"/>
                    </a:lnTo>
                    <a:lnTo>
                      <a:pt x="6152" y="663"/>
                    </a:lnTo>
                    <a:lnTo>
                      <a:pt x="6137" y="659"/>
                    </a:lnTo>
                    <a:lnTo>
                      <a:pt x="6124" y="656"/>
                    </a:lnTo>
                    <a:lnTo>
                      <a:pt x="6109" y="652"/>
                    </a:lnTo>
                    <a:lnTo>
                      <a:pt x="6097" y="646"/>
                    </a:lnTo>
                    <a:lnTo>
                      <a:pt x="6086" y="639"/>
                    </a:lnTo>
                    <a:lnTo>
                      <a:pt x="6073" y="632"/>
                    </a:lnTo>
                    <a:lnTo>
                      <a:pt x="6063" y="621"/>
                    </a:lnTo>
                    <a:lnTo>
                      <a:pt x="6055" y="612"/>
                    </a:lnTo>
                    <a:lnTo>
                      <a:pt x="6048" y="601"/>
                    </a:lnTo>
                    <a:lnTo>
                      <a:pt x="6043" y="592"/>
                    </a:lnTo>
                    <a:lnTo>
                      <a:pt x="6036" y="579"/>
                    </a:lnTo>
                    <a:lnTo>
                      <a:pt x="6033" y="568"/>
                    </a:lnTo>
                    <a:lnTo>
                      <a:pt x="6030" y="556"/>
                    </a:lnTo>
                    <a:lnTo>
                      <a:pt x="6029" y="543"/>
                    </a:lnTo>
                    <a:lnTo>
                      <a:pt x="6028" y="530"/>
                    </a:lnTo>
                    <a:lnTo>
                      <a:pt x="6028" y="520"/>
                    </a:lnTo>
                    <a:lnTo>
                      <a:pt x="6029" y="510"/>
                    </a:lnTo>
                    <a:lnTo>
                      <a:pt x="6030" y="500"/>
                    </a:lnTo>
                    <a:lnTo>
                      <a:pt x="6032" y="492"/>
                    </a:lnTo>
                    <a:lnTo>
                      <a:pt x="6035" y="482"/>
                    </a:lnTo>
                    <a:lnTo>
                      <a:pt x="6038" y="473"/>
                    </a:lnTo>
                    <a:lnTo>
                      <a:pt x="6043" y="464"/>
                    </a:lnTo>
                    <a:lnTo>
                      <a:pt x="6047" y="457"/>
                    </a:lnTo>
                    <a:lnTo>
                      <a:pt x="6052" y="449"/>
                    </a:lnTo>
                    <a:lnTo>
                      <a:pt x="6056" y="442"/>
                    </a:lnTo>
                    <a:lnTo>
                      <a:pt x="6062" y="434"/>
                    </a:lnTo>
                    <a:lnTo>
                      <a:pt x="6068" y="426"/>
                    </a:lnTo>
                    <a:lnTo>
                      <a:pt x="6075" y="421"/>
                    </a:lnTo>
                    <a:lnTo>
                      <a:pt x="6084" y="415"/>
                    </a:lnTo>
                    <a:lnTo>
                      <a:pt x="6092" y="408"/>
                    </a:lnTo>
                    <a:lnTo>
                      <a:pt x="6099" y="402"/>
                    </a:lnTo>
                    <a:lnTo>
                      <a:pt x="6119" y="391"/>
                    </a:lnTo>
                    <a:lnTo>
                      <a:pt x="6139" y="383"/>
                    </a:lnTo>
                    <a:lnTo>
                      <a:pt x="6162" y="376"/>
                    </a:lnTo>
                    <a:lnTo>
                      <a:pt x="6187" y="370"/>
                    </a:lnTo>
                    <a:lnTo>
                      <a:pt x="6213" y="364"/>
                    </a:lnTo>
                    <a:lnTo>
                      <a:pt x="6241" y="361"/>
                    </a:lnTo>
                    <a:lnTo>
                      <a:pt x="6271" y="359"/>
                    </a:lnTo>
                    <a:lnTo>
                      <a:pt x="6304" y="359"/>
                    </a:lnTo>
                    <a:lnTo>
                      <a:pt x="6304" y="350"/>
                    </a:lnTo>
                    <a:lnTo>
                      <a:pt x="6303" y="336"/>
                    </a:lnTo>
                    <a:lnTo>
                      <a:pt x="6302" y="324"/>
                    </a:lnTo>
                    <a:lnTo>
                      <a:pt x="6299" y="313"/>
                    </a:lnTo>
                    <a:lnTo>
                      <a:pt x="6297" y="303"/>
                    </a:lnTo>
                    <a:lnTo>
                      <a:pt x="6294" y="292"/>
                    </a:lnTo>
                    <a:lnTo>
                      <a:pt x="6289" y="284"/>
                    </a:lnTo>
                    <a:lnTo>
                      <a:pt x="6284" y="277"/>
                    </a:lnTo>
                    <a:lnTo>
                      <a:pt x="6278" y="270"/>
                    </a:lnTo>
                    <a:lnTo>
                      <a:pt x="6271" y="264"/>
                    </a:lnTo>
                    <a:lnTo>
                      <a:pt x="6263" y="258"/>
                    </a:lnTo>
                    <a:lnTo>
                      <a:pt x="6255" y="253"/>
                    </a:lnTo>
                    <a:lnTo>
                      <a:pt x="6245" y="249"/>
                    </a:lnTo>
                    <a:lnTo>
                      <a:pt x="6235" y="247"/>
                    </a:lnTo>
                    <a:lnTo>
                      <a:pt x="6224" y="245"/>
                    </a:lnTo>
                    <a:lnTo>
                      <a:pt x="6212" y="244"/>
                    </a:lnTo>
                    <a:lnTo>
                      <a:pt x="6200" y="244"/>
                    </a:lnTo>
                    <a:lnTo>
                      <a:pt x="6182" y="244"/>
                    </a:lnTo>
                    <a:lnTo>
                      <a:pt x="6168" y="246"/>
                    </a:lnTo>
                    <a:lnTo>
                      <a:pt x="6151" y="247"/>
                    </a:lnTo>
                    <a:lnTo>
                      <a:pt x="6135" y="251"/>
                    </a:lnTo>
                    <a:lnTo>
                      <a:pt x="6120" y="255"/>
                    </a:lnTo>
                    <a:lnTo>
                      <a:pt x="6107" y="263"/>
                    </a:lnTo>
                    <a:lnTo>
                      <a:pt x="6093" y="270"/>
                    </a:lnTo>
                    <a:lnTo>
                      <a:pt x="6081" y="277"/>
                    </a:lnTo>
                    <a:lnTo>
                      <a:pt x="6062" y="222"/>
                    </a:lnTo>
                    <a:lnTo>
                      <a:pt x="6077" y="213"/>
                    </a:lnTo>
                    <a:lnTo>
                      <a:pt x="6094" y="205"/>
                    </a:lnTo>
                    <a:lnTo>
                      <a:pt x="6112" y="197"/>
                    </a:lnTo>
                    <a:lnTo>
                      <a:pt x="6130" y="192"/>
                    </a:lnTo>
                    <a:lnTo>
                      <a:pt x="6150" y="187"/>
                    </a:lnTo>
                    <a:lnTo>
                      <a:pt x="6170" y="182"/>
                    </a:lnTo>
                    <a:lnTo>
                      <a:pt x="6190" y="181"/>
                    </a:lnTo>
                    <a:lnTo>
                      <a:pt x="6212" y="180"/>
                    </a:lnTo>
                    <a:lnTo>
                      <a:pt x="6234" y="181"/>
                    </a:lnTo>
                    <a:lnTo>
                      <a:pt x="6253" y="185"/>
                    </a:lnTo>
                    <a:lnTo>
                      <a:pt x="6271" y="188"/>
                    </a:lnTo>
                    <a:lnTo>
                      <a:pt x="6288" y="193"/>
                    </a:lnTo>
                    <a:lnTo>
                      <a:pt x="6304" y="199"/>
                    </a:lnTo>
                    <a:lnTo>
                      <a:pt x="6318" y="208"/>
                    </a:lnTo>
                    <a:lnTo>
                      <a:pt x="6331" y="216"/>
                    </a:lnTo>
                    <a:lnTo>
                      <a:pt x="6343" y="229"/>
                    </a:lnTo>
                    <a:lnTo>
                      <a:pt x="6353" y="241"/>
                    </a:lnTo>
                    <a:lnTo>
                      <a:pt x="6362" y="254"/>
                    </a:lnTo>
                    <a:lnTo>
                      <a:pt x="6369" y="270"/>
                    </a:lnTo>
                    <a:lnTo>
                      <a:pt x="6375" y="286"/>
                    </a:lnTo>
                    <a:lnTo>
                      <a:pt x="6380" y="306"/>
                    </a:lnTo>
                    <a:lnTo>
                      <a:pt x="6385" y="325"/>
                    </a:lnTo>
                    <a:lnTo>
                      <a:pt x="6386" y="347"/>
                    </a:lnTo>
                    <a:lnTo>
                      <a:pt x="6387" y="370"/>
                    </a:lnTo>
                    <a:close/>
                    <a:moveTo>
                      <a:pt x="6304" y="497"/>
                    </a:moveTo>
                    <a:lnTo>
                      <a:pt x="6304" y="418"/>
                    </a:lnTo>
                    <a:lnTo>
                      <a:pt x="6280" y="418"/>
                    </a:lnTo>
                    <a:lnTo>
                      <a:pt x="6259" y="419"/>
                    </a:lnTo>
                    <a:lnTo>
                      <a:pt x="6239" y="420"/>
                    </a:lnTo>
                    <a:lnTo>
                      <a:pt x="6219" y="423"/>
                    </a:lnTo>
                    <a:lnTo>
                      <a:pt x="6202" y="425"/>
                    </a:lnTo>
                    <a:lnTo>
                      <a:pt x="6187" y="429"/>
                    </a:lnTo>
                    <a:lnTo>
                      <a:pt x="6172" y="435"/>
                    </a:lnTo>
                    <a:lnTo>
                      <a:pt x="6160" y="442"/>
                    </a:lnTo>
                    <a:lnTo>
                      <a:pt x="6148" y="448"/>
                    </a:lnTo>
                    <a:lnTo>
                      <a:pt x="6138" y="456"/>
                    </a:lnTo>
                    <a:lnTo>
                      <a:pt x="6130" y="464"/>
                    </a:lnTo>
                    <a:lnTo>
                      <a:pt x="6125" y="474"/>
                    </a:lnTo>
                    <a:lnTo>
                      <a:pt x="6119" y="485"/>
                    </a:lnTo>
                    <a:lnTo>
                      <a:pt x="6113" y="495"/>
                    </a:lnTo>
                    <a:lnTo>
                      <a:pt x="6112" y="507"/>
                    </a:lnTo>
                    <a:lnTo>
                      <a:pt x="6111" y="521"/>
                    </a:lnTo>
                    <a:lnTo>
                      <a:pt x="6112" y="530"/>
                    </a:lnTo>
                    <a:lnTo>
                      <a:pt x="6113" y="539"/>
                    </a:lnTo>
                    <a:lnTo>
                      <a:pt x="6114" y="546"/>
                    </a:lnTo>
                    <a:lnTo>
                      <a:pt x="6118" y="556"/>
                    </a:lnTo>
                    <a:lnTo>
                      <a:pt x="6120" y="563"/>
                    </a:lnTo>
                    <a:lnTo>
                      <a:pt x="6125" y="569"/>
                    </a:lnTo>
                    <a:lnTo>
                      <a:pt x="6130" y="575"/>
                    </a:lnTo>
                    <a:lnTo>
                      <a:pt x="6135" y="580"/>
                    </a:lnTo>
                    <a:lnTo>
                      <a:pt x="6140" y="584"/>
                    </a:lnTo>
                    <a:lnTo>
                      <a:pt x="6146" y="590"/>
                    </a:lnTo>
                    <a:lnTo>
                      <a:pt x="6152" y="593"/>
                    </a:lnTo>
                    <a:lnTo>
                      <a:pt x="6160" y="596"/>
                    </a:lnTo>
                    <a:lnTo>
                      <a:pt x="6166" y="597"/>
                    </a:lnTo>
                    <a:lnTo>
                      <a:pt x="6174" y="600"/>
                    </a:lnTo>
                    <a:lnTo>
                      <a:pt x="6181" y="600"/>
                    </a:lnTo>
                    <a:lnTo>
                      <a:pt x="6190" y="600"/>
                    </a:lnTo>
                    <a:lnTo>
                      <a:pt x="6200" y="600"/>
                    </a:lnTo>
                    <a:lnTo>
                      <a:pt x="6210" y="599"/>
                    </a:lnTo>
                    <a:lnTo>
                      <a:pt x="6219" y="597"/>
                    </a:lnTo>
                    <a:lnTo>
                      <a:pt x="6227" y="595"/>
                    </a:lnTo>
                    <a:lnTo>
                      <a:pt x="6238" y="592"/>
                    </a:lnTo>
                    <a:lnTo>
                      <a:pt x="6245" y="587"/>
                    </a:lnTo>
                    <a:lnTo>
                      <a:pt x="6254" y="582"/>
                    </a:lnTo>
                    <a:lnTo>
                      <a:pt x="6261" y="576"/>
                    </a:lnTo>
                    <a:lnTo>
                      <a:pt x="6267" y="571"/>
                    </a:lnTo>
                    <a:lnTo>
                      <a:pt x="6274" y="565"/>
                    </a:lnTo>
                    <a:lnTo>
                      <a:pt x="6280" y="560"/>
                    </a:lnTo>
                    <a:lnTo>
                      <a:pt x="6284" y="554"/>
                    </a:lnTo>
                    <a:lnTo>
                      <a:pt x="6289" y="545"/>
                    </a:lnTo>
                    <a:lnTo>
                      <a:pt x="6292" y="538"/>
                    </a:lnTo>
                    <a:lnTo>
                      <a:pt x="6296" y="531"/>
                    </a:lnTo>
                    <a:lnTo>
                      <a:pt x="6299" y="524"/>
                    </a:lnTo>
                    <a:lnTo>
                      <a:pt x="6301" y="518"/>
                    </a:lnTo>
                    <a:lnTo>
                      <a:pt x="6302" y="511"/>
                    </a:lnTo>
                    <a:lnTo>
                      <a:pt x="6303" y="504"/>
                    </a:lnTo>
                    <a:lnTo>
                      <a:pt x="6304" y="497"/>
                    </a:lnTo>
                    <a:close/>
                    <a:moveTo>
                      <a:pt x="6604" y="652"/>
                    </a:moveTo>
                    <a:lnTo>
                      <a:pt x="6520" y="652"/>
                    </a:lnTo>
                    <a:lnTo>
                      <a:pt x="6520" y="192"/>
                    </a:lnTo>
                    <a:lnTo>
                      <a:pt x="6604" y="192"/>
                    </a:lnTo>
                    <a:lnTo>
                      <a:pt x="6604" y="652"/>
                    </a:lnTo>
                    <a:close/>
                    <a:moveTo>
                      <a:pt x="6561" y="107"/>
                    </a:moveTo>
                    <a:lnTo>
                      <a:pt x="6560" y="107"/>
                    </a:lnTo>
                    <a:lnTo>
                      <a:pt x="6551" y="106"/>
                    </a:lnTo>
                    <a:lnTo>
                      <a:pt x="6539" y="103"/>
                    </a:lnTo>
                    <a:lnTo>
                      <a:pt x="6534" y="101"/>
                    </a:lnTo>
                    <a:lnTo>
                      <a:pt x="6531" y="98"/>
                    </a:lnTo>
                    <a:lnTo>
                      <a:pt x="6526" y="95"/>
                    </a:lnTo>
                    <a:lnTo>
                      <a:pt x="6522" y="92"/>
                    </a:lnTo>
                    <a:lnTo>
                      <a:pt x="6516" y="83"/>
                    </a:lnTo>
                    <a:lnTo>
                      <a:pt x="6512" y="74"/>
                    </a:lnTo>
                    <a:lnTo>
                      <a:pt x="6509" y="64"/>
                    </a:lnTo>
                    <a:lnTo>
                      <a:pt x="6508" y="53"/>
                    </a:lnTo>
                    <a:lnTo>
                      <a:pt x="6509" y="42"/>
                    </a:lnTo>
                    <a:lnTo>
                      <a:pt x="6512" y="33"/>
                    </a:lnTo>
                    <a:lnTo>
                      <a:pt x="6517" y="23"/>
                    </a:lnTo>
                    <a:lnTo>
                      <a:pt x="6523" y="16"/>
                    </a:lnTo>
                    <a:lnTo>
                      <a:pt x="6527" y="11"/>
                    </a:lnTo>
                    <a:lnTo>
                      <a:pt x="6532" y="8"/>
                    </a:lnTo>
                    <a:lnTo>
                      <a:pt x="6537" y="5"/>
                    </a:lnTo>
                    <a:lnTo>
                      <a:pt x="6540" y="3"/>
                    </a:lnTo>
                    <a:lnTo>
                      <a:pt x="6551" y="2"/>
                    </a:lnTo>
                    <a:lnTo>
                      <a:pt x="6562" y="0"/>
                    </a:lnTo>
                    <a:lnTo>
                      <a:pt x="6573" y="2"/>
                    </a:lnTo>
                    <a:lnTo>
                      <a:pt x="6583" y="3"/>
                    </a:lnTo>
                    <a:lnTo>
                      <a:pt x="6588" y="5"/>
                    </a:lnTo>
                    <a:lnTo>
                      <a:pt x="6593" y="8"/>
                    </a:lnTo>
                    <a:lnTo>
                      <a:pt x="6597" y="11"/>
                    </a:lnTo>
                    <a:lnTo>
                      <a:pt x="6600" y="15"/>
                    </a:lnTo>
                    <a:lnTo>
                      <a:pt x="6607" y="23"/>
                    </a:lnTo>
                    <a:lnTo>
                      <a:pt x="6610" y="31"/>
                    </a:lnTo>
                    <a:lnTo>
                      <a:pt x="6616" y="42"/>
                    </a:lnTo>
                    <a:lnTo>
                      <a:pt x="6616" y="53"/>
                    </a:lnTo>
                    <a:lnTo>
                      <a:pt x="6616" y="64"/>
                    </a:lnTo>
                    <a:lnTo>
                      <a:pt x="6610" y="74"/>
                    </a:lnTo>
                    <a:lnTo>
                      <a:pt x="6607" y="83"/>
                    </a:lnTo>
                    <a:lnTo>
                      <a:pt x="6600" y="92"/>
                    </a:lnTo>
                    <a:lnTo>
                      <a:pt x="6597" y="95"/>
                    </a:lnTo>
                    <a:lnTo>
                      <a:pt x="6593" y="98"/>
                    </a:lnTo>
                    <a:lnTo>
                      <a:pt x="6588" y="101"/>
                    </a:lnTo>
                    <a:lnTo>
                      <a:pt x="6583" y="103"/>
                    </a:lnTo>
                    <a:lnTo>
                      <a:pt x="6578" y="105"/>
                    </a:lnTo>
                    <a:lnTo>
                      <a:pt x="6572" y="106"/>
                    </a:lnTo>
                    <a:lnTo>
                      <a:pt x="6566" y="106"/>
                    </a:lnTo>
                    <a:lnTo>
                      <a:pt x="6561" y="107"/>
                    </a:lnTo>
                    <a:close/>
                    <a:moveTo>
                      <a:pt x="6741" y="652"/>
                    </a:moveTo>
                    <a:lnTo>
                      <a:pt x="6741" y="316"/>
                    </a:lnTo>
                    <a:lnTo>
                      <a:pt x="6741" y="286"/>
                    </a:lnTo>
                    <a:lnTo>
                      <a:pt x="6741" y="255"/>
                    </a:lnTo>
                    <a:lnTo>
                      <a:pt x="6740" y="225"/>
                    </a:lnTo>
                    <a:lnTo>
                      <a:pt x="6738" y="192"/>
                    </a:lnTo>
                    <a:lnTo>
                      <a:pt x="6812" y="192"/>
                    </a:lnTo>
                    <a:lnTo>
                      <a:pt x="6818" y="268"/>
                    </a:lnTo>
                    <a:lnTo>
                      <a:pt x="6823" y="259"/>
                    </a:lnTo>
                    <a:lnTo>
                      <a:pt x="6830" y="250"/>
                    </a:lnTo>
                    <a:lnTo>
                      <a:pt x="6834" y="243"/>
                    </a:lnTo>
                    <a:lnTo>
                      <a:pt x="6843" y="235"/>
                    </a:lnTo>
                    <a:lnTo>
                      <a:pt x="6851" y="228"/>
                    </a:lnTo>
                    <a:lnTo>
                      <a:pt x="6857" y="221"/>
                    </a:lnTo>
                    <a:lnTo>
                      <a:pt x="6865" y="214"/>
                    </a:lnTo>
                    <a:lnTo>
                      <a:pt x="6875" y="209"/>
                    </a:lnTo>
                    <a:lnTo>
                      <a:pt x="6885" y="202"/>
                    </a:lnTo>
                    <a:lnTo>
                      <a:pt x="6897" y="197"/>
                    </a:lnTo>
                    <a:lnTo>
                      <a:pt x="6908" y="192"/>
                    </a:lnTo>
                    <a:lnTo>
                      <a:pt x="6921" y="189"/>
                    </a:lnTo>
                    <a:lnTo>
                      <a:pt x="6932" y="186"/>
                    </a:lnTo>
                    <a:lnTo>
                      <a:pt x="6944" y="182"/>
                    </a:lnTo>
                    <a:lnTo>
                      <a:pt x="6958" y="180"/>
                    </a:lnTo>
                    <a:lnTo>
                      <a:pt x="6970" y="180"/>
                    </a:lnTo>
                    <a:lnTo>
                      <a:pt x="6985" y="181"/>
                    </a:lnTo>
                    <a:lnTo>
                      <a:pt x="7000" y="182"/>
                    </a:lnTo>
                    <a:lnTo>
                      <a:pt x="7013" y="187"/>
                    </a:lnTo>
                    <a:lnTo>
                      <a:pt x="7027" y="191"/>
                    </a:lnTo>
                    <a:lnTo>
                      <a:pt x="7040" y="196"/>
                    </a:lnTo>
                    <a:lnTo>
                      <a:pt x="7052" y="204"/>
                    </a:lnTo>
                    <a:lnTo>
                      <a:pt x="7064" y="211"/>
                    </a:lnTo>
                    <a:lnTo>
                      <a:pt x="7074" y="219"/>
                    </a:lnTo>
                    <a:lnTo>
                      <a:pt x="7081" y="227"/>
                    </a:lnTo>
                    <a:lnTo>
                      <a:pt x="7088" y="234"/>
                    </a:lnTo>
                    <a:lnTo>
                      <a:pt x="7094" y="241"/>
                    </a:lnTo>
                    <a:lnTo>
                      <a:pt x="7099" y="249"/>
                    </a:lnTo>
                    <a:lnTo>
                      <a:pt x="7104" y="256"/>
                    </a:lnTo>
                    <a:lnTo>
                      <a:pt x="7111" y="267"/>
                    </a:lnTo>
                    <a:lnTo>
                      <a:pt x="7114" y="275"/>
                    </a:lnTo>
                    <a:lnTo>
                      <a:pt x="7118" y="285"/>
                    </a:lnTo>
                    <a:lnTo>
                      <a:pt x="7121" y="295"/>
                    </a:lnTo>
                    <a:lnTo>
                      <a:pt x="7123" y="306"/>
                    </a:lnTo>
                    <a:lnTo>
                      <a:pt x="7127" y="316"/>
                    </a:lnTo>
                    <a:lnTo>
                      <a:pt x="7129" y="327"/>
                    </a:lnTo>
                    <a:lnTo>
                      <a:pt x="7131" y="352"/>
                    </a:lnTo>
                    <a:lnTo>
                      <a:pt x="7132" y="378"/>
                    </a:lnTo>
                    <a:lnTo>
                      <a:pt x="7132" y="652"/>
                    </a:lnTo>
                    <a:lnTo>
                      <a:pt x="7049" y="652"/>
                    </a:lnTo>
                    <a:lnTo>
                      <a:pt x="7049" y="387"/>
                    </a:lnTo>
                    <a:lnTo>
                      <a:pt x="7048" y="370"/>
                    </a:lnTo>
                    <a:lnTo>
                      <a:pt x="7047" y="353"/>
                    </a:lnTo>
                    <a:lnTo>
                      <a:pt x="7045" y="341"/>
                    </a:lnTo>
                    <a:lnTo>
                      <a:pt x="7042" y="326"/>
                    </a:lnTo>
                    <a:lnTo>
                      <a:pt x="7038" y="314"/>
                    </a:lnTo>
                    <a:lnTo>
                      <a:pt x="7034" y="304"/>
                    </a:lnTo>
                    <a:lnTo>
                      <a:pt x="7028" y="292"/>
                    </a:lnTo>
                    <a:lnTo>
                      <a:pt x="7022" y="284"/>
                    </a:lnTo>
                    <a:lnTo>
                      <a:pt x="7015" y="276"/>
                    </a:lnTo>
                    <a:lnTo>
                      <a:pt x="7007" y="269"/>
                    </a:lnTo>
                    <a:lnTo>
                      <a:pt x="6999" y="264"/>
                    </a:lnTo>
                    <a:lnTo>
                      <a:pt x="6989" y="258"/>
                    </a:lnTo>
                    <a:lnTo>
                      <a:pt x="6979" y="254"/>
                    </a:lnTo>
                    <a:lnTo>
                      <a:pt x="6967" y="251"/>
                    </a:lnTo>
                    <a:lnTo>
                      <a:pt x="6956" y="249"/>
                    </a:lnTo>
                    <a:lnTo>
                      <a:pt x="6943" y="249"/>
                    </a:lnTo>
                    <a:lnTo>
                      <a:pt x="6932" y="249"/>
                    </a:lnTo>
                    <a:lnTo>
                      <a:pt x="6923" y="250"/>
                    </a:lnTo>
                    <a:lnTo>
                      <a:pt x="6914" y="252"/>
                    </a:lnTo>
                    <a:lnTo>
                      <a:pt x="6905" y="255"/>
                    </a:lnTo>
                    <a:lnTo>
                      <a:pt x="6897" y="259"/>
                    </a:lnTo>
                    <a:lnTo>
                      <a:pt x="6888" y="264"/>
                    </a:lnTo>
                    <a:lnTo>
                      <a:pt x="6881" y="269"/>
                    </a:lnTo>
                    <a:lnTo>
                      <a:pt x="6873" y="274"/>
                    </a:lnTo>
                    <a:lnTo>
                      <a:pt x="6865" y="281"/>
                    </a:lnTo>
                    <a:lnTo>
                      <a:pt x="6859" y="287"/>
                    </a:lnTo>
                    <a:lnTo>
                      <a:pt x="6853" y="295"/>
                    </a:lnTo>
                    <a:lnTo>
                      <a:pt x="6846" y="303"/>
                    </a:lnTo>
                    <a:lnTo>
                      <a:pt x="6843" y="310"/>
                    </a:lnTo>
                    <a:lnTo>
                      <a:pt x="6838" y="317"/>
                    </a:lnTo>
                    <a:lnTo>
                      <a:pt x="6834" y="326"/>
                    </a:lnTo>
                    <a:lnTo>
                      <a:pt x="6831" y="336"/>
                    </a:lnTo>
                    <a:lnTo>
                      <a:pt x="6829" y="345"/>
                    </a:lnTo>
                    <a:lnTo>
                      <a:pt x="6826" y="353"/>
                    </a:lnTo>
                    <a:lnTo>
                      <a:pt x="6825" y="364"/>
                    </a:lnTo>
                    <a:lnTo>
                      <a:pt x="6825" y="376"/>
                    </a:lnTo>
                    <a:lnTo>
                      <a:pt x="6825" y="652"/>
                    </a:lnTo>
                    <a:lnTo>
                      <a:pt x="6741" y="652"/>
                    </a:lnTo>
                    <a:close/>
                    <a:moveTo>
                      <a:pt x="7286" y="107"/>
                    </a:moveTo>
                    <a:lnTo>
                      <a:pt x="7368" y="81"/>
                    </a:lnTo>
                    <a:lnTo>
                      <a:pt x="7368" y="192"/>
                    </a:lnTo>
                    <a:lnTo>
                      <a:pt x="7486" y="192"/>
                    </a:lnTo>
                    <a:lnTo>
                      <a:pt x="7486" y="254"/>
                    </a:lnTo>
                    <a:lnTo>
                      <a:pt x="7368" y="254"/>
                    </a:lnTo>
                    <a:lnTo>
                      <a:pt x="7368" y="503"/>
                    </a:lnTo>
                    <a:lnTo>
                      <a:pt x="7368" y="515"/>
                    </a:lnTo>
                    <a:lnTo>
                      <a:pt x="7369" y="525"/>
                    </a:lnTo>
                    <a:lnTo>
                      <a:pt x="7369" y="534"/>
                    </a:lnTo>
                    <a:lnTo>
                      <a:pt x="7371" y="542"/>
                    </a:lnTo>
                    <a:lnTo>
                      <a:pt x="7374" y="552"/>
                    </a:lnTo>
                    <a:lnTo>
                      <a:pt x="7376" y="559"/>
                    </a:lnTo>
                    <a:lnTo>
                      <a:pt x="7379" y="564"/>
                    </a:lnTo>
                    <a:lnTo>
                      <a:pt x="7385" y="570"/>
                    </a:lnTo>
                    <a:lnTo>
                      <a:pt x="7388" y="575"/>
                    </a:lnTo>
                    <a:lnTo>
                      <a:pt x="7392" y="580"/>
                    </a:lnTo>
                    <a:lnTo>
                      <a:pt x="7397" y="583"/>
                    </a:lnTo>
                    <a:lnTo>
                      <a:pt x="7401" y="587"/>
                    </a:lnTo>
                    <a:lnTo>
                      <a:pt x="7408" y="591"/>
                    </a:lnTo>
                    <a:lnTo>
                      <a:pt x="7416" y="592"/>
                    </a:lnTo>
                    <a:lnTo>
                      <a:pt x="7423" y="593"/>
                    </a:lnTo>
                    <a:lnTo>
                      <a:pt x="7430" y="594"/>
                    </a:lnTo>
                    <a:lnTo>
                      <a:pt x="7443" y="593"/>
                    </a:lnTo>
                    <a:lnTo>
                      <a:pt x="7456" y="592"/>
                    </a:lnTo>
                    <a:lnTo>
                      <a:pt x="7467" y="591"/>
                    </a:lnTo>
                    <a:lnTo>
                      <a:pt x="7478" y="587"/>
                    </a:lnTo>
                    <a:lnTo>
                      <a:pt x="7482" y="650"/>
                    </a:lnTo>
                    <a:lnTo>
                      <a:pt x="7467" y="655"/>
                    </a:lnTo>
                    <a:lnTo>
                      <a:pt x="7449" y="659"/>
                    </a:lnTo>
                    <a:lnTo>
                      <a:pt x="7430" y="663"/>
                    </a:lnTo>
                    <a:lnTo>
                      <a:pt x="7408" y="664"/>
                    </a:lnTo>
                    <a:lnTo>
                      <a:pt x="7394" y="663"/>
                    </a:lnTo>
                    <a:lnTo>
                      <a:pt x="7380" y="659"/>
                    </a:lnTo>
                    <a:lnTo>
                      <a:pt x="7368" y="657"/>
                    </a:lnTo>
                    <a:lnTo>
                      <a:pt x="7356" y="653"/>
                    </a:lnTo>
                    <a:lnTo>
                      <a:pt x="7347" y="648"/>
                    </a:lnTo>
                    <a:lnTo>
                      <a:pt x="7335" y="641"/>
                    </a:lnTo>
                    <a:lnTo>
                      <a:pt x="7325" y="634"/>
                    </a:lnTo>
                    <a:lnTo>
                      <a:pt x="7317" y="627"/>
                    </a:lnTo>
                    <a:lnTo>
                      <a:pt x="7310" y="616"/>
                    </a:lnTo>
                    <a:lnTo>
                      <a:pt x="7304" y="605"/>
                    </a:lnTo>
                    <a:lnTo>
                      <a:pt x="7298" y="593"/>
                    </a:lnTo>
                    <a:lnTo>
                      <a:pt x="7293" y="578"/>
                    </a:lnTo>
                    <a:lnTo>
                      <a:pt x="7290" y="563"/>
                    </a:lnTo>
                    <a:lnTo>
                      <a:pt x="7288" y="544"/>
                    </a:lnTo>
                    <a:lnTo>
                      <a:pt x="7287" y="527"/>
                    </a:lnTo>
                    <a:lnTo>
                      <a:pt x="7286" y="506"/>
                    </a:lnTo>
                    <a:lnTo>
                      <a:pt x="7286" y="254"/>
                    </a:lnTo>
                    <a:lnTo>
                      <a:pt x="7216" y="254"/>
                    </a:lnTo>
                    <a:lnTo>
                      <a:pt x="7216" y="192"/>
                    </a:lnTo>
                    <a:lnTo>
                      <a:pt x="7286" y="192"/>
                    </a:lnTo>
                    <a:lnTo>
                      <a:pt x="7286" y="107"/>
                    </a:lnTo>
                    <a:close/>
                    <a:moveTo>
                      <a:pt x="7520" y="192"/>
                    </a:moveTo>
                    <a:lnTo>
                      <a:pt x="7610" y="192"/>
                    </a:lnTo>
                    <a:lnTo>
                      <a:pt x="7711" y="463"/>
                    </a:lnTo>
                    <a:lnTo>
                      <a:pt x="7718" y="485"/>
                    </a:lnTo>
                    <a:lnTo>
                      <a:pt x="7726" y="506"/>
                    </a:lnTo>
                    <a:lnTo>
                      <a:pt x="7733" y="531"/>
                    </a:lnTo>
                    <a:lnTo>
                      <a:pt x="7740" y="558"/>
                    </a:lnTo>
                    <a:lnTo>
                      <a:pt x="7742" y="558"/>
                    </a:lnTo>
                    <a:lnTo>
                      <a:pt x="7748" y="539"/>
                    </a:lnTo>
                    <a:lnTo>
                      <a:pt x="7754" y="519"/>
                    </a:lnTo>
                    <a:lnTo>
                      <a:pt x="7762" y="493"/>
                    </a:lnTo>
                    <a:lnTo>
                      <a:pt x="7772" y="461"/>
                    </a:lnTo>
                    <a:lnTo>
                      <a:pt x="7862" y="192"/>
                    </a:lnTo>
                    <a:lnTo>
                      <a:pt x="7950" y="192"/>
                    </a:lnTo>
                    <a:lnTo>
                      <a:pt x="7825" y="520"/>
                    </a:lnTo>
                    <a:lnTo>
                      <a:pt x="7814" y="550"/>
                    </a:lnTo>
                    <a:lnTo>
                      <a:pt x="7803" y="577"/>
                    </a:lnTo>
                    <a:lnTo>
                      <a:pt x="7791" y="603"/>
                    </a:lnTo>
                    <a:lnTo>
                      <a:pt x="7782" y="629"/>
                    </a:lnTo>
                    <a:lnTo>
                      <a:pt x="7772" y="650"/>
                    </a:lnTo>
                    <a:lnTo>
                      <a:pt x="7762" y="670"/>
                    </a:lnTo>
                    <a:lnTo>
                      <a:pt x="7754" y="688"/>
                    </a:lnTo>
                    <a:lnTo>
                      <a:pt x="7746" y="704"/>
                    </a:lnTo>
                    <a:lnTo>
                      <a:pt x="7736" y="721"/>
                    </a:lnTo>
                    <a:lnTo>
                      <a:pt x="7727" y="736"/>
                    </a:lnTo>
                    <a:lnTo>
                      <a:pt x="7717" y="750"/>
                    </a:lnTo>
                    <a:lnTo>
                      <a:pt x="7707" y="764"/>
                    </a:lnTo>
                    <a:lnTo>
                      <a:pt x="7698" y="777"/>
                    </a:lnTo>
                    <a:lnTo>
                      <a:pt x="7689" y="788"/>
                    </a:lnTo>
                    <a:lnTo>
                      <a:pt x="7678" y="799"/>
                    </a:lnTo>
                    <a:lnTo>
                      <a:pt x="7669" y="809"/>
                    </a:lnTo>
                    <a:lnTo>
                      <a:pt x="7656" y="819"/>
                    </a:lnTo>
                    <a:lnTo>
                      <a:pt x="7643" y="828"/>
                    </a:lnTo>
                    <a:lnTo>
                      <a:pt x="7630" y="837"/>
                    </a:lnTo>
                    <a:lnTo>
                      <a:pt x="7618" y="844"/>
                    </a:lnTo>
                    <a:lnTo>
                      <a:pt x="7605" y="850"/>
                    </a:lnTo>
                    <a:lnTo>
                      <a:pt x="7592" y="855"/>
                    </a:lnTo>
                    <a:lnTo>
                      <a:pt x="7579" y="859"/>
                    </a:lnTo>
                    <a:lnTo>
                      <a:pt x="7566" y="862"/>
                    </a:lnTo>
                    <a:lnTo>
                      <a:pt x="7545" y="791"/>
                    </a:lnTo>
                    <a:lnTo>
                      <a:pt x="7564" y="784"/>
                    </a:lnTo>
                    <a:lnTo>
                      <a:pt x="7583" y="775"/>
                    </a:lnTo>
                    <a:lnTo>
                      <a:pt x="7601" y="764"/>
                    </a:lnTo>
                    <a:lnTo>
                      <a:pt x="7619" y="750"/>
                    </a:lnTo>
                    <a:lnTo>
                      <a:pt x="7629" y="742"/>
                    </a:lnTo>
                    <a:lnTo>
                      <a:pt x="7637" y="731"/>
                    </a:lnTo>
                    <a:lnTo>
                      <a:pt x="7649" y="721"/>
                    </a:lnTo>
                    <a:lnTo>
                      <a:pt x="7658" y="709"/>
                    </a:lnTo>
                    <a:lnTo>
                      <a:pt x="7666" y="698"/>
                    </a:lnTo>
                    <a:lnTo>
                      <a:pt x="7674" y="685"/>
                    </a:lnTo>
                    <a:lnTo>
                      <a:pt x="7682" y="671"/>
                    </a:lnTo>
                    <a:lnTo>
                      <a:pt x="7688" y="657"/>
                    </a:lnTo>
                    <a:lnTo>
                      <a:pt x="7693" y="646"/>
                    </a:lnTo>
                    <a:lnTo>
                      <a:pt x="7695" y="637"/>
                    </a:lnTo>
                    <a:lnTo>
                      <a:pt x="7693" y="630"/>
                    </a:lnTo>
                    <a:lnTo>
                      <a:pt x="7689" y="615"/>
                    </a:lnTo>
                    <a:lnTo>
                      <a:pt x="7520" y="192"/>
                    </a:lnTo>
                    <a:close/>
                    <a:moveTo>
                      <a:pt x="8062" y="664"/>
                    </a:moveTo>
                    <a:lnTo>
                      <a:pt x="8061" y="664"/>
                    </a:lnTo>
                    <a:lnTo>
                      <a:pt x="8055" y="663"/>
                    </a:lnTo>
                    <a:lnTo>
                      <a:pt x="8050" y="663"/>
                    </a:lnTo>
                    <a:lnTo>
                      <a:pt x="8045" y="659"/>
                    </a:lnTo>
                    <a:lnTo>
                      <a:pt x="8039" y="657"/>
                    </a:lnTo>
                    <a:lnTo>
                      <a:pt x="8035" y="655"/>
                    </a:lnTo>
                    <a:lnTo>
                      <a:pt x="8030" y="652"/>
                    </a:lnTo>
                    <a:lnTo>
                      <a:pt x="8026" y="649"/>
                    </a:lnTo>
                    <a:lnTo>
                      <a:pt x="8021" y="645"/>
                    </a:lnTo>
                    <a:lnTo>
                      <a:pt x="8018" y="640"/>
                    </a:lnTo>
                    <a:lnTo>
                      <a:pt x="8015" y="636"/>
                    </a:lnTo>
                    <a:lnTo>
                      <a:pt x="8012" y="632"/>
                    </a:lnTo>
                    <a:lnTo>
                      <a:pt x="8010" y="627"/>
                    </a:lnTo>
                    <a:lnTo>
                      <a:pt x="8007" y="614"/>
                    </a:lnTo>
                    <a:lnTo>
                      <a:pt x="8007" y="602"/>
                    </a:lnTo>
                    <a:lnTo>
                      <a:pt x="8007" y="597"/>
                    </a:lnTo>
                    <a:lnTo>
                      <a:pt x="8007" y="591"/>
                    </a:lnTo>
                    <a:lnTo>
                      <a:pt x="8009" y="584"/>
                    </a:lnTo>
                    <a:lnTo>
                      <a:pt x="8010" y="578"/>
                    </a:lnTo>
                    <a:lnTo>
                      <a:pt x="8013" y="573"/>
                    </a:lnTo>
                    <a:lnTo>
                      <a:pt x="8015" y="569"/>
                    </a:lnTo>
                    <a:lnTo>
                      <a:pt x="8018" y="563"/>
                    </a:lnTo>
                    <a:lnTo>
                      <a:pt x="8022" y="560"/>
                    </a:lnTo>
                    <a:lnTo>
                      <a:pt x="8028" y="556"/>
                    </a:lnTo>
                    <a:lnTo>
                      <a:pt x="8031" y="553"/>
                    </a:lnTo>
                    <a:lnTo>
                      <a:pt x="8036" y="549"/>
                    </a:lnTo>
                    <a:lnTo>
                      <a:pt x="8040" y="546"/>
                    </a:lnTo>
                    <a:lnTo>
                      <a:pt x="8046" y="544"/>
                    </a:lnTo>
                    <a:lnTo>
                      <a:pt x="8051" y="543"/>
                    </a:lnTo>
                    <a:lnTo>
                      <a:pt x="8056" y="542"/>
                    </a:lnTo>
                    <a:lnTo>
                      <a:pt x="8063" y="542"/>
                    </a:lnTo>
                    <a:lnTo>
                      <a:pt x="8070" y="542"/>
                    </a:lnTo>
                    <a:lnTo>
                      <a:pt x="8075" y="543"/>
                    </a:lnTo>
                    <a:lnTo>
                      <a:pt x="8080" y="544"/>
                    </a:lnTo>
                    <a:lnTo>
                      <a:pt x="8085" y="546"/>
                    </a:lnTo>
                    <a:lnTo>
                      <a:pt x="8090" y="549"/>
                    </a:lnTo>
                    <a:lnTo>
                      <a:pt x="8095" y="553"/>
                    </a:lnTo>
                    <a:lnTo>
                      <a:pt x="8099" y="556"/>
                    </a:lnTo>
                    <a:lnTo>
                      <a:pt x="8104" y="560"/>
                    </a:lnTo>
                    <a:lnTo>
                      <a:pt x="8107" y="563"/>
                    </a:lnTo>
                    <a:lnTo>
                      <a:pt x="8111" y="568"/>
                    </a:lnTo>
                    <a:lnTo>
                      <a:pt x="8113" y="573"/>
                    </a:lnTo>
                    <a:lnTo>
                      <a:pt x="8115" y="578"/>
                    </a:lnTo>
                    <a:lnTo>
                      <a:pt x="8117" y="583"/>
                    </a:lnTo>
                    <a:lnTo>
                      <a:pt x="8118" y="591"/>
                    </a:lnTo>
                    <a:lnTo>
                      <a:pt x="8119" y="597"/>
                    </a:lnTo>
                    <a:lnTo>
                      <a:pt x="8119" y="602"/>
                    </a:lnTo>
                    <a:lnTo>
                      <a:pt x="8118" y="614"/>
                    </a:lnTo>
                    <a:lnTo>
                      <a:pt x="8115" y="627"/>
                    </a:lnTo>
                    <a:lnTo>
                      <a:pt x="8113" y="632"/>
                    </a:lnTo>
                    <a:lnTo>
                      <a:pt x="8111" y="636"/>
                    </a:lnTo>
                    <a:lnTo>
                      <a:pt x="8107" y="640"/>
                    </a:lnTo>
                    <a:lnTo>
                      <a:pt x="8104" y="645"/>
                    </a:lnTo>
                    <a:lnTo>
                      <a:pt x="8099" y="649"/>
                    </a:lnTo>
                    <a:lnTo>
                      <a:pt x="8095" y="652"/>
                    </a:lnTo>
                    <a:lnTo>
                      <a:pt x="8090" y="655"/>
                    </a:lnTo>
                    <a:lnTo>
                      <a:pt x="8085" y="657"/>
                    </a:lnTo>
                    <a:lnTo>
                      <a:pt x="8080" y="659"/>
                    </a:lnTo>
                    <a:lnTo>
                      <a:pt x="8074" y="663"/>
                    </a:lnTo>
                    <a:lnTo>
                      <a:pt x="8069" y="663"/>
                    </a:lnTo>
                    <a:lnTo>
                      <a:pt x="8062" y="664"/>
                    </a:lnTo>
                    <a:close/>
                  </a:path>
                </a:pathLst>
              </a:custGeom>
              <a:solidFill>
                <a:srgbClr val="7D99CA"/>
              </a:solidFill>
              <a:ln w="9525">
                <a:noFill/>
                <a:round/>
                <a:headEnd/>
                <a:tailEnd/>
              </a:ln>
            </p:spPr>
            <p:txBody>
              <a:bodyPr/>
              <a:lstStyle/>
              <a:p>
                <a:endParaRPr lang="en-GB" dirty="0"/>
              </a:p>
            </p:txBody>
          </p:sp>
        </p:grpSp>
        <p:sp>
          <p:nvSpPr>
            <p:cNvPr id="17" name="Rectangle 16"/>
            <p:cNvSpPr/>
            <p:nvPr userDrawn="1"/>
          </p:nvSpPr>
          <p:spPr bwMode="auto">
            <a:xfrm>
              <a:off x="-793" y="0"/>
              <a:ext cx="9144793" cy="1069975"/>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sp>
          <p:nvSpPr>
            <p:cNvPr id="18" name="Rectangle 17"/>
            <p:cNvSpPr/>
            <p:nvPr userDrawn="1"/>
          </p:nvSpPr>
          <p:spPr bwMode="auto">
            <a:xfrm>
              <a:off x="-793" y="0"/>
              <a:ext cx="860500" cy="1069975"/>
            </a:xfrm>
            <a:prstGeom prst="rect">
              <a:avLst/>
            </a:prstGeom>
            <a:gradFill>
              <a:gsLst>
                <a:gs pos="0">
                  <a:srgbClr val="0082C6"/>
                </a:gs>
                <a:gs pos="39999">
                  <a:srgbClr val="0082C6"/>
                </a:gs>
              </a:gsLst>
              <a:lin ang="9120000" scaled="0"/>
            </a:gra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endParaRPr>
            </a:p>
          </p:txBody>
        </p:sp>
        <p:grpSp>
          <p:nvGrpSpPr>
            <p:cNvPr id="4106" name="Group 46"/>
            <p:cNvGrpSpPr>
              <a:grpSpLocks/>
            </p:cNvGrpSpPr>
            <p:nvPr userDrawn="1"/>
          </p:nvGrpSpPr>
          <p:grpSpPr bwMode="auto">
            <a:xfrm>
              <a:off x="-2381" y="501807"/>
              <a:ext cx="1235869" cy="566738"/>
              <a:chOff x="-2381" y="499426"/>
              <a:chExt cx="1235869" cy="566738"/>
            </a:xfrm>
          </p:grpSpPr>
          <p:sp>
            <p:nvSpPr>
              <p:cNvPr id="4107" name="Rectangle 40"/>
              <p:cNvSpPr>
                <a:spLocks noChangeArrowheads="1"/>
              </p:cNvSpPr>
              <p:nvPr userDrawn="1"/>
            </p:nvSpPr>
            <p:spPr bwMode="auto">
              <a:xfrm>
                <a:off x="859707" y="499269"/>
                <a:ext cx="373095" cy="228600"/>
              </a:xfrm>
              <a:prstGeom prst="rect">
                <a:avLst/>
              </a:prstGeom>
              <a:gradFill rotWithShape="1">
                <a:gsLst>
                  <a:gs pos="0">
                    <a:srgbClr val="8DCEF1"/>
                  </a:gs>
                  <a:gs pos="100000">
                    <a:srgbClr val="8DCEF1"/>
                  </a:gs>
                </a:gsLst>
                <a:lin ang="5400000" scaled="1"/>
              </a:gradFill>
              <a:ln w="12700" algn="ctr">
                <a:noFill/>
                <a:round/>
                <a:headEnd/>
                <a:tailEnd/>
              </a:ln>
            </p:spPr>
            <p:txBody>
              <a:bodyPr wrap="none" anchor="ctr"/>
              <a:lstStyle/>
              <a:p>
                <a:pPr algn="ctr"/>
                <a:endParaRPr lang="en-US" dirty="0">
                  <a:solidFill>
                    <a:srgbClr val="000000"/>
                  </a:solidFill>
                </a:endParaRPr>
              </a:p>
            </p:txBody>
          </p:sp>
          <p:sp>
            <p:nvSpPr>
              <p:cNvPr id="4108" name="Rectangle 41"/>
              <p:cNvSpPr>
                <a:spLocks noChangeArrowheads="1"/>
              </p:cNvSpPr>
              <p:nvPr userDrawn="1"/>
            </p:nvSpPr>
            <p:spPr bwMode="auto">
              <a:xfrm>
                <a:off x="485024" y="499269"/>
                <a:ext cx="374682"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solidFill>
                    <a:srgbClr val="000000"/>
                  </a:solidFill>
                </a:endParaRPr>
              </a:p>
            </p:txBody>
          </p:sp>
          <p:sp>
            <p:nvSpPr>
              <p:cNvPr id="4109" name="Rectangle 42"/>
              <p:cNvSpPr>
                <a:spLocks noChangeArrowheads="1"/>
              </p:cNvSpPr>
              <p:nvPr userDrawn="1"/>
            </p:nvSpPr>
            <p:spPr bwMode="auto">
              <a:xfrm>
                <a:off x="-2381" y="499269"/>
                <a:ext cx="373095"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solidFill>
                    <a:srgbClr val="000000"/>
                  </a:solidFill>
                </a:endParaRPr>
              </a:p>
            </p:txBody>
          </p:sp>
          <p:sp>
            <p:nvSpPr>
              <p:cNvPr id="4110" name="Rectangle 43"/>
              <p:cNvSpPr>
                <a:spLocks noChangeArrowheads="1"/>
              </p:cNvSpPr>
              <p:nvPr userDrawn="1"/>
            </p:nvSpPr>
            <p:spPr bwMode="auto">
              <a:xfrm>
                <a:off x="859707" y="837407"/>
                <a:ext cx="373095" cy="228600"/>
              </a:xfrm>
              <a:prstGeom prst="rect">
                <a:avLst/>
              </a:prstGeom>
              <a:gradFill rotWithShape="1">
                <a:gsLst>
                  <a:gs pos="0">
                    <a:srgbClr val="8DCEF1"/>
                  </a:gs>
                  <a:gs pos="100000">
                    <a:srgbClr val="8DCEF1"/>
                  </a:gs>
                </a:gsLst>
                <a:lin ang="5400000" scaled="1"/>
              </a:gradFill>
              <a:ln w="12700" algn="ctr">
                <a:noFill/>
                <a:round/>
                <a:headEnd/>
                <a:tailEnd/>
              </a:ln>
            </p:spPr>
            <p:txBody>
              <a:bodyPr wrap="none" anchor="ctr"/>
              <a:lstStyle/>
              <a:p>
                <a:pPr algn="ctr"/>
                <a:endParaRPr lang="en-US" dirty="0">
                  <a:solidFill>
                    <a:srgbClr val="000000"/>
                  </a:solidFill>
                </a:endParaRPr>
              </a:p>
            </p:txBody>
          </p:sp>
          <p:sp>
            <p:nvSpPr>
              <p:cNvPr id="4111" name="Rectangle 44"/>
              <p:cNvSpPr>
                <a:spLocks noChangeArrowheads="1"/>
              </p:cNvSpPr>
              <p:nvPr userDrawn="1"/>
            </p:nvSpPr>
            <p:spPr bwMode="auto">
              <a:xfrm>
                <a:off x="485024" y="837407"/>
                <a:ext cx="374682"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solidFill>
                    <a:srgbClr val="000000"/>
                  </a:solidFill>
                </a:endParaRPr>
              </a:p>
            </p:txBody>
          </p:sp>
          <p:sp>
            <p:nvSpPr>
              <p:cNvPr id="4112" name="Rectangle 45"/>
              <p:cNvSpPr>
                <a:spLocks noChangeArrowheads="1"/>
              </p:cNvSpPr>
              <p:nvPr userDrawn="1"/>
            </p:nvSpPr>
            <p:spPr bwMode="auto">
              <a:xfrm>
                <a:off x="-2381" y="837407"/>
                <a:ext cx="373095" cy="228600"/>
              </a:xfrm>
              <a:prstGeom prst="rect">
                <a:avLst/>
              </a:prstGeom>
              <a:gradFill rotWithShape="1">
                <a:gsLst>
                  <a:gs pos="0">
                    <a:srgbClr val="3296D1"/>
                  </a:gs>
                  <a:gs pos="100000">
                    <a:srgbClr val="3296D1"/>
                  </a:gs>
                </a:gsLst>
                <a:lin ang="5400000" scaled="1"/>
              </a:gradFill>
              <a:ln w="12700" algn="ctr">
                <a:noFill/>
                <a:round/>
                <a:headEnd/>
                <a:tailEnd/>
              </a:ln>
            </p:spPr>
            <p:txBody>
              <a:bodyPr wrap="none" anchor="ctr"/>
              <a:lstStyle/>
              <a:p>
                <a:pPr algn="ctr"/>
                <a:endParaRPr lang="en-US" dirty="0">
                  <a:solidFill>
                    <a:srgbClr val="000000"/>
                  </a:solidFill>
                </a:endParaRPr>
              </a:p>
            </p:txBody>
          </p:sp>
        </p:grpSp>
      </p:grpSp>
      <p:sp>
        <p:nvSpPr>
          <p:cNvPr id="4099" name="Rectangle 3"/>
          <p:cNvSpPr>
            <a:spLocks noGrp="1" noChangeArrowheads="1"/>
          </p:cNvSpPr>
          <p:nvPr>
            <p:ph type="title"/>
          </p:nvPr>
        </p:nvSpPr>
        <p:spPr bwMode="auto">
          <a:xfrm>
            <a:off x="1298575" y="265113"/>
            <a:ext cx="7543800" cy="4841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4100" name="Rectangle 4"/>
          <p:cNvSpPr>
            <a:spLocks noGrp="1" noChangeArrowheads="1"/>
          </p:cNvSpPr>
          <p:nvPr>
            <p:ph type="body" idx="1"/>
          </p:nvPr>
        </p:nvSpPr>
        <p:spPr bwMode="auto">
          <a:xfrm>
            <a:off x="411163" y="1189038"/>
            <a:ext cx="8431212" cy="133508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101" name="Text Box 96"/>
          <p:cNvSpPr txBox="1">
            <a:spLocks noChangeArrowheads="1"/>
          </p:cNvSpPr>
          <p:nvPr/>
        </p:nvSpPr>
        <p:spPr bwMode="auto">
          <a:xfrm>
            <a:off x="5091113" y="6583363"/>
            <a:ext cx="3894137" cy="152400"/>
          </a:xfrm>
          <a:prstGeom prst="rect">
            <a:avLst/>
          </a:prstGeom>
          <a:noFill/>
          <a:ln w="9525">
            <a:noFill/>
            <a:miter lim="800000"/>
            <a:headEnd/>
            <a:tailEnd/>
          </a:ln>
        </p:spPr>
        <p:txBody>
          <a:bodyPr lIns="0" tIns="0" rIns="0" bIns="0">
            <a:spAutoFit/>
          </a:bodyPr>
          <a:lstStyle/>
          <a:p>
            <a:pPr algn="r"/>
            <a:r>
              <a:rPr lang="en-AU" sz="1000" dirty="0">
                <a:solidFill>
                  <a:srgbClr val="4E84C4"/>
                </a:solidFill>
                <a:latin typeface="Myriad Pro" pitchFamily="34" charset="0"/>
              </a:rPr>
              <a:t>CONFIDENTIAL</a:t>
            </a:r>
          </a:p>
        </p:txBody>
      </p:sp>
      <p:sp>
        <p:nvSpPr>
          <p:cNvPr id="4167" name="Rectangle 71"/>
          <p:cNvSpPr>
            <a:spLocks noGrp="1" noChangeArrowheads="1"/>
          </p:cNvSpPr>
          <p:nvPr>
            <p:ph type="sldNum" sz="quarter" idx="4"/>
          </p:nvPr>
        </p:nvSpPr>
        <p:spPr bwMode="auto">
          <a:xfrm>
            <a:off x="4240213" y="6405563"/>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a:defRPr sz="1000" dirty="0">
                <a:solidFill>
                  <a:srgbClr val="4E84C4"/>
                </a:solidFill>
                <a:latin typeface="Myriad Pro" pitchFamily="34" charset="0"/>
              </a:defRPr>
            </a:lvl1pPr>
          </a:lstStyle>
          <a:p>
            <a:pPr>
              <a:defRPr/>
            </a:pPr>
            <a:r>
              <a:rPr lang="en-AU" dirty="0"/>
              <a:t>- </a:t>
            </a:r>
            <a:fld id="{0DCCE8A6-BA57-4420-8D85-1D26E32C1C09}" type="slidenum">
              <a:rPr lang="en-AU"/>
              <a:pPr>
                <a:defRPr/>
              </a:pPr>
              <a:t>‹#›</a:t>
            </a:fld>
            <a:r>
              <a:rPr lang="en-AU" dirty="0"/>
              <a:t> -</a:t>
            </a:r>
          </a:p>
        </p:txBody>
      </p:sp>
    </p:spTree>
  </p:cSld>
  <p:clrMap bg1="lt1" tx1="dk1" bg2="lt2" tx2="dk2" accent1="accent1" accent2="accent2" accent3="accent3" accent4="accent4" accent5="accent5" accent6="accent6" hlink="hlink" folHlink="folHlink"/>
  <p:sldLayoutIdLst>
    <p:sldLayoutId id="2147483964" r:id="rId1"/>
    <p:sldLayoutId id="2147483951" r:id="rId2"/>
    <p:sldLayoutId id="2147483952" r:id="rId3"/>
    <p:sldLayoutId id="2147483953" r:id="rId4"/>
    <p:sldLayoutId id="2147483954" r:id="rId5"/>
    <p:sldLayoutId id="2147483955" r:id="rId6"/>
  </p:sldLayoutIdLst>
  <p:hf hdr="0" ftr="0" dt="0"/>
  <p:txStyles>
    <p:titleStyle>
      <a:lvl1pPr algn="l" rtl="0" eaLnBrk="0" fontAlgn="base" hangingPunct="0">
        <a:lnSpc>
          <a:spcPct val="115000"/>
        </a:lnSpc>
        <a:spcBef>
          <a:spcPct val="0"/>
        </a:spcBef>
        <a:spcAft>
          <a:spcPct val="0"/>
        </a:spcAft>
        <a:defRPr sz="2200" b="1">
          <a:solidFill>
            <a:schemeClr val="bg1"/>
          </a:solidFill>
          <a:latin typeface="Myriad Pro" pitchFamily="34" charset="0"/>
          <a:ea typeface="+mj-ea"/>
          <a:cs typeface="+mj-cs"/>
        </a:defRPr>
      </a:lvl1pPr>
      <a:lvl2pPr algn="l" rtl="0" eaLnBrk="0" fontAlgn="base" hangingPunct="0">
        <a:lnSpc>
          <a:spcPct val="115000"/>
        </a:lnSpc>
        <a:spcBef>
          <a:spcPct val="0"/>
        </a:spcBef>
        <a:spcAft>
          <a:spcPct val="0"/>
        </a:spcAft>
        <a:defRPr sz="2200" b="1">
          <a:solidFill>
            <a:schemeClr val="bg1"/>
          </a:solidFill>
          <a:latin typeface="Myriad Pro" pitchFamily="34" charset="0"/>
        </a:defRPr>
      </a:lvl2pPr>
      <a:lvl3pPr algn="l" rtl="0" eaLnBrk="0" fontAlgn="base" hangingPunct="0">
        <a:lnSpc>
          <a:spcPct val="115000"/>
        </a:lnSpc>
        <a:spcBef>
          <a:spcPct val="0"/>
        </a:spcBef>
        <a:spcAft>
          <a:spcPct val="0"/>
        </a:spcAft>
        <a:defRPr sz="2200" b="1">
          <a:solidFill>
            <a:schemeClr val="bg1"/>
          </a:solidFill>
          <a:latin typeface="Myriad Pro" pitchFamily="34" charset="0"/>
        </a:defRPr>
      </a:lvl3pPr>
      <a:lvl4pPr algn="l" rtl="0" eaLnBrk="0" fontAlgn="base" hangingPunct="0">
        <a:lnSpc>
          <a:spcPct val="115000"/>
        </a:lnSpc>
        <a:spcBef>
          <a:spcPct val="0"/>
        </a:spcBef>
        <a:spcAft>
          <a:spcPct val="0"/>
        </a:spcAft>
        <a:defRPr sz="2200" b="1">
          <a:solidFill>
            <a:schemeClr val="bg1"/>
          </a:solidFill>
          <a:latin typeface="Myriad Pro" pitchFamily="34" charset="0"/>
        </a:defRPr>
      </a:lvl4pPr>
      <a:lvl5pPr algn="l" rtl="0" eaLnBrk="0" fontAlgn="base" hangingPunct="0">
        <a:lnSpc>
          <a:spcPct val="115000"/>
        </a:lnSpc>
        <a:spcBef>
          <a:spcPct val="0"/>
        </a:spcBef>
        <a:spcAft>
          <a:spcPct val="0"/>
        </a:spcAft>
        <a:defRPr sz="2200" b="1">
          <a:solidFill>
            <a:schemeClr val="bg1"/>
          </a:solidFill>
          <a:latin typeface="Myriad Pro" pitchFamily="34" charset="0"/>
        </a:defRPr>
      </a:lvl5pPr>
      <a:lvl6pPr marL="457200" algn="l" rtl="0" eaLnBrk="1" fontAlgn="base" hangingPunct="1">
        <a:lnSpc>
          <a:spcPct val="115000"/>
        </a:lnSpc>
        <a:spcBef>
          <a:spcPct val="0"/>
        </a:spcBef>
        <a:spcAft>
          <a:spcPct val="0"/>
        </a:spcAft>
        <a:defRPr sz="2200" b="1">
          <a:solidFill>
            <a:srgbClr val="4E84C4"/>
          </a:solidFill>
          <a:latin typeface="Arial" charset="0"/>
        </a:defRPr>
      </a:lvl6pPr>
      <a:lvl7pPr marL="914400" algn="l" rtl="0" eaLnBrk="1" fontAlgn="base" hangingPunct="1">
        <a:lnSpc>
          <a:spcPct val="115000"/>
        </a:lnSpc>
        <a:spcBef>
          <a:spcPct val="0"/>
        </a:spcBef>
        <a:spcAft>
          <a:spcPct val="0"/>
        </a:spcAft>
        <a:defRPr sz="2200" b="1">
          <a:solidFill>
            <a:srgbClr val="4E84C4"/>
          </a:solidFill>
          <a:latin typeface="Arial" charset="0"/>
        </a:defRPr>
      </a:lvl7pPr>
      <a:lvl8pPr marL="1371600" algn="l" rtl="0" eaLnBrk="1" fontAlgn="base" hangingPunct="1">
        <a:lnSpc>
          <a:spcPct val="115000"/>
        </a:lnSpc>
        <a:spcBef>
          <a:spcPct val="0"/>
        </a:spcBef>
        <a:spcAft>
          <a:spcPct val="0"/>
        </a:spcAft>
        <a:defRPr sz="2200" b="1">
          <a:solidFill>
            <a:srgbClr val="4E84C4"/>
          </a:solidFill>
          <a:latin typeface="Arial" charset="0"/>
        </a:defRPr>
      </a:lvl8pPr>
      <a:lvl9pPr marL="1828800" algn="l" rtl="0" eaLnBrk="1" fontAlgn="base" hangingPunct="1">
        <a:lnSpc>
          <a:spcPct val="115000"/>
        </a:lnSpc>
        <a:spcBef>
          <a:spcPct val="0"/>
        </a:spcBef>
        <a:spcAft>
          <a:spcPct val="0"/>
        </a:spcAft>
        <a:defRPr sz="2200" b="1">
          <a:solidFill>
            <a:srgbClr val="4E84C4"/>
          </a:solidFill>
          <a:latin typeface="Arial" charset="0"/>
        </a:defRPr>
      </a:lvl9pPr>
    </p:titleStyle>
    <p:bodyStyle>
      <a:lvl1pPr marL="169863" indent="-169863" algn="l" rtl="0" eaLnBrk="0" fontAlgn="base" hangingPunct="0">
        <a:spcBef>
          <a:spcPct val="20000"/>
        </a:spcBef>
        <a:spcAft>
          <a:spcPct val="0"/>
        </a:spcAft>
        <a:buClr>
          <a:srgbClr val="4E84C4"/>
        </a:buClr>
        <a:buSzPct val="120000"/>
        <a:buChar char="•"/>
        <a:defRPr sz="1600">
          <a:solidFill>
            <a:schemeClr val="tx1"/>
          </a:solidFill>
          <a:latin typeface="Myriad Pro" pitchFamily="34" charset="0"/>
          <a:ea typeface="+mn-ea"/>
          <a:cs typeface="+mn-cs"/>
        </a:defRPr>
      </a:lvl1pPr>
      <a:lvl2pPr marL="457200" indent="-173038" algn="l" rtl="0" eaLnBrk="0" fontAlgn="base" hangingPunct="0">
        <a:spcBef>
          <a:spcPct val="20000"/>
        </a:spcBef>
        <a:spcAft>
          <a:spcPct val="0"/>
        </a:spcAft>
        <a:buClr>
          <a:srgbClr val="4E84C4"/>
        </a:buClr>
        <a:buSzPct val="120000"/>
        <a:buChar char="–"/>
        <a:defRPr sz="1600">
          <a:solidFill>
            <a:schemeClr val="tx1"/>
          </a:solidFill>
          <a:latin typeface="Myriad Pro" pitchFamily="34" charset="0"/>
        </a:defRPr>
      </a:lvl2pPr>
      <a:lvl3pPr marL="741363" indent="-169863" algn="l" rtl="0" eaLnBrk="0" fontAlgn="base" hangingPunct="0">
        <a:spcBef>
          <a:spcPct val="20000"/>
        </a:spcBef>
        <a:spcAft>
          <a:spcPct val="0"/>
        </a:spcAft>
        <a:buClr>
          <a:srgbClr val="4E84C4"/>
        </a:buClr>
        <a:buSzPct val="110000"/>
        <a:buChar char="•"/>
        <a:defRPr sz="1400">
          <a:solidFill>
            <a:schemeClr val="tx1"/>
          </a:solidFill>
          <a:latin typeface="Myriad Pro" pitchFamily="34" charset="0"/>
        </a:defRPr>
      </a:lvl3pPr>
      <a:lvl4pPr marL="1027113" indent="-171450" algn="l" rtl="0" eaLnBrk="0" fontAlgn="base" hangingPunct="0">
        <a:spcBef>
          <a:spcPct val="20000"/>
        </a:spcBef>
        <a:spcAft>
          <a:spcPct val="0"/>
        </a:spcAft>
        <a:buClr>
          <a:srgbClr val="4E84C4"/>
        </a:buClr>
        <a:buSzPct val="110000"/>
        <a:buChar char="–"/>
        <a:defRPr sz="1200">
          <a:solidFill>
            <a:schemeClr val="tx1"/>
          </a:solidFill>
          <a:latin typeface="Myriad Pro" pitchFamily="34" charset="0"/>
        </a:defRPr>
      </a:lvl4pPr>
      <a:lvl5pPr marL="1314450" indent="-171450" algn="l" rtl="0" eaLnBrk="0" fontAlgn="base" hangingPunct="0">
        <a:spcBef>
          <a:spcPct val="20000"/>
        </a:spcBef>
        <a:spcAft>
          <a:spcPct val="0"/>
        </a:spcAft>
        <a:buClr>
          <a:srgbClr val="4E84C4"/>
        </a:buClr>
        <a:buSzPct val="110000"/>
        <a:buChar char="»"/>
        <a:defRPr sz="1200">
          <a:solidFill>
            <a:schemeClr val="tx1"/>
          </a:solidFill>
          <a:latin typeface="Myriad Pro" pitchFamily="34" charset="0"/>
        </a:defRPr>
      </a:lvl5pPr>
      <a:lvl6pPr marL="17716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6pPr>
      <a:lvl7pPr marL="22288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7pPr>
      <a:lvl8pPr marL="26860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8pPr>
      <a:lvl9pPr marL="3143250" indent="-171450" algn="l" rtl="0" eaLnBrk="1" fontAlgn="base" hangingPunct="1">
        <a:spcBef>
          <a:spcPct val="20000"/>
        </a:spcBef>
        <a:spcAft>
          <a:spcPct val="0"/>
        </a:spcAft>
        <a:buClr>
          <a:srgbClr val="4E84C4"/>
        </a:buClr>
        <a:buChar char="»"/>
        <a:defRPr sz="1200">
          <a:solidFill>
            <a:schemeClr val="tx1"/>
          </a:solidFill>
          <a:latin typeface="Myriad Pro"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177800" y="655638"/>
            <a:ext cx="8761413"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5123" name="Picture 7" descr="PPT inside_4 lines"/>
          <p:cNvPicPr>
            <a:picLocks noChangeAspect="1" noChangeArrowheads="1"/>
          </p:cNvPicPr>
          <p:nvPr/>
        </p:nvPicPr>
        <p:blipFill>
          <a:blip r:embed="rId14"/>
          <a:srcRect t="2831" b="4404"/>
          <a:stretch>
            <a:fillRect/>
          </a:stretch>
        </p:blipFill>
        <p:spPr bwMode="auto">
          <a:xfrm>
            <a:off x="0" y="5395913"/>
            <a:ext cx="9144000" cy="936625"/>
          </a:xfrm>
          <a:prstGeom prst="rect">
            <a:avLst/>
          </a:prstGeom>
          <a:noFill/>
          <a:ln w="9525">
            <a:noFill/>
            <a:miter lim="800000"/>
            <a:headEnd/>
            <a:tailEnd/>
          </a:ln>
        </p:spPr>
      </p:pic>
      <p:sp>
        <p:nvSpPr>
          <p:cNvPr id="5124" name="Rectangle 8"/>
          <p:cNvSpPr>
            <a:spLocks noGrp="1" noChangeArrowheads="1"/>
          </p:cNvSpPr>
          <p:nvPr>
            <p:ph type="title"/>
          </p:nvPr>
        </p:nvSpPr>
        <p:spPr bwMode="auto">
          <a:xfrm>
            <a:off x="177800" y="1588"/>
            <a:ext cx="8761413" cy="5953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7945" name="Rectangle 9"/>
          <p:cNvSpPr>
            <a:spLocks noGrp="1" noChangeArrowheads="1"/>
          </p:cNvSpPr>
          <p:nvPr>
            <p:ph type="sldNum" sz="quarter" idx="4"/>
          </p:nvPr>
        </p:nvSpPr>
        <p:spPr bwMode="auto">
          <a:xfrm>
            <a:off x="8477250" y="6461125"/>
            <a:ext cx="381000" cy="265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buClrTx/>
              <a:defRPr sz="900" b="1">
                <a:solidFill>
                  <a:srgbClr val="4E84C4"/>
                </a:solidFill>
                <a:latin typeface="+mj-lt"/>
              </a:defRPr>
            </a:lvl1pPr>
          </a:lstStyle>
          <a:p>
            <a:pPr>
              <a:defRPr/>
            </a:pPr>
            <a:fld id="{FAA9B79E-59EA-4644-A412-E01C166B7EA5}" type="slidenum">
              <a:rPr lang="en-US"/>
              <a:pPr>
                <a:defRPr/>
              </a:pPr>
              <a:t>‹#›</a:t>
            </a:fld>
            <a:endParaRPr lang="en-US" dirty="0"/>
          </a:p>
        </p:txBody>
      </p:sp>
      <p:pic>
        <p:nvPicPr>
          <p:cNvPr id="5126" name="Picture 10" descr="6"/>
          <p:cNvPicPr>
            <a:picLocks noChangeAspect="1" noChangeArrowheads="1"/>
          </p:cNvPicPr>
          <p:nvPr/>
        </p:nvPicPr>
        <p:blipFill>
          <a:blip r:embed="rId15"/>
          <a:srcRect/>
          <a:stretch>
            <a:fillRect/>
          </a:stretch>
        </p:blipFill>
        <p:spPr bwMode="auto">
          <a:xfrm>
            <a:off x="350838" y="6477000"/>
            <a:ext cx="2844800" cy="142875"/>
          </a:xfrm>
          <a:prstGeom prst="rect">
            <a:avLst/>
          </a:prstGeom>
          <a:noFill/>
          <a:ln w="9525">
            <a:noFill/>
            <a:miter lim="800000"/>
            <a:headEnd/>
            <a:tailEnd/>
          </a:ln>
        </p:spPr>
      </p:pic>
      <p:sp>
        <p:nvSpPr>
          <p:cNvPr id="5127" name="Rectangle 11"/>
          <p:cNvSpPr>
            <a:spLocks noChangeArrowheads="1"/>
          </p:cNvSpPr>
          <p:nvPr/>
        </p:nvSpPr>
        <p:spPr bwMode="auto">
          <a:xfrm>
            <a:off x="6721475" y="6459538"/>
            <a:ext cx="1412875" cy="315912"/>
          </a:xfrm>
          <a:prstGeom prst="rect">
            <a:avLst/>
          </a:prstGeom>
          <a:noFill/>
          <a:ln w="9525">
            <a:noFill/>
            <a:miter lim="800000"/>
            <a:headEnd/>
            <a:tailEnd/>
          </a:ln>
        </p:spPr>
        <p:txBody>
          <a:bodyPr/>
          <a:lstStyle/>
          <a:p>
            <a:pPr algn="r">
              <a:spcBef>
                <a:spcPct val="50000"/>
              </a:spcBef>
            </a:pPr>
            <a:fld id="{15BA604C-8930-49E2-B3E3-F5552F67C4BD}" type="datetime3">
              <a:rPr lang="en-US" sz="900">
                <a:solidFill>
                  <a:srgbClr val="4E84C4"/>
                </a:solidFill>
                <a:latin typeface="Myriad Pro" pitchFamily="34" charset="0"/>
              </a:rPr>
              <a:pPr algn="r">
                <a:spcBef>
                  <a:spcPct val="50000"/>
                </a:spcBef>
              </a:pPr>
              <a:t>9 October 2017</a:t>
            </a:fld>
            <a:endParaRPr lang="en-US" sz="900" dirty="0">
              <a:solidFill>
                <a:srgbClr val="4E84C4"/>
              </a:solidFill>
              <a:latin typeface="Myriad Pro" pitchFamily="34" charset="0"/>
            </a:endParaRPr>
          </a:p>
        </p:txBody>
      </p:sp>
      <p:sp>
        <p:nvSpPr>
          <p:cNvPr id="167949" name="Rectangle 13"/>
          <p:cNvSpPr>
            <a:spLocks noGrp="1" noChangeArrowheads="1"/>
          </p:cNvSpPr>
          <p:nvPr>
            <p:ph type="ftr" sz="quarter" idx="3"/>
          </p:nvPr>
        </p:nvSpPr>
        <p:spPr bwMode="auto">
          <a:xfrm>
            <a:off x="3608388" y="6427788"/>
            <a:ext cx="2895600" cy="434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defRPr sz="1100" dirty="0">
                <a:solidFill>
                  <a:srgbClr val="4E84C4"/>
                </a:solidFill>
                <a:latin typeface="Myriad Pro" pitchFamily="34" charset="0"/>
              </a:defRPr>
            </a:lvl1pPr>
          </a:lstStyle>
          <a:p>
            <a:pPr>
              <a:defRPr/>
            </a:pPr>
            <a:r>
              <a:rPr lang="en-US" dirty="0"/>
              <a:t>CONFIDENTIAL</a:t>
            </a:r>
          </a:p>
        </p:txBody>
      </p:sp>
    </p:spTree>
  </p:cSld>
  <p:clrMap bg1="lt1" tx1="dk1" bg2="lt2" tx2="dk2" accent1="accent1" accent2="accent2" accent3="accent3" accent4="accent4" accent5="accent5" accent6="accent6" hlink="hlink" folHlink="folHlink"/>
  <p:sldLayoutIdLst>
    <p:sldLayoutId id="2147483965" r:id="rId1"/>
    <p:sldLayoutId id="2147483966" r:id="rId2"/>
    <p:sldLayoutId id="2147483956" r:id="rId3"/>
    <p:sldLayoutId id="2147483967" r:id="rId4"/>
    <p:sldLayoutId id="2147483968" r:id="rId5"/>
    <p:sldLayoutId id="2147483969" r:id="rId6"/>
    <p:sldLayoutId id="2147483957" r:id="rId7"/>
    <p:sldLayoutId id="2147483958" r:id="rId8"/>
    <p:sldLayoutId id="2147483959" r:id="rId9"/>
    <p:sldLayoutId id="2147483960" r:id="rId10"/>
    <p:sldLayoutId id="2147483961" r:id="rId11"/>
    <p:sldLayoutId id="2147483970" r:id="rId12"/>
  </p:sldLayoutIdLst>
  <p:hf hdr="0" dt="0"/>
  <p:txStyles>
    <p:titleStyle>
      <a:lvl1pPr algn="l" rtl="0" eaLnBrk="0" fontAlgn="base" hangingPunct="0">
        <a:spcBef>
          <a:spcPct val="0"/>
        </a:spcBef>
        <a:spcAft>
          <a:spcPct val="0"/>
        </a:spcAft>
        <a:defRPr sz="2200" b="1">
          <a:solidFill>
            <a:srgbClr val="4E84C4"/>
          </a:solidFill>
          <a:latin typeface="+mn-lt"/>
          <a:ea typeface="+mj-ea"/>
          <a:cs typeface="+mj-cs"/>
        </a:defRPr>
      </a:lvl1pPr>
      <a:lvl2pPr algn="l" rtl="0" eaLnBrk="0" fontAlgn="base" hangingPunct="0">
        <a:spcBef>
          <a:spcPct val="0"/>
        </a:spcBef>
        <a:spcAft>
          <a:spcPct val="0"/>
        </a:spcAft>
        <a:defRPr sz="2200" b="1">
          <a:solidFill>
            <a:srgbClr val="4E84C4"/>
          </a:solidFill>
          <a:latin typeface="Arial" pitchFamily="34" charset="0"/>
          <a:cs typeface="Arial" charset="0"/>
        </a:defRPr>
      </a:lvl2pPr>
      <a:lvl3pPr algn="l" rtl="0" eaLnBrk="0" fontAlgn="base" hangingPunct="0">
        <a:spcBef>
          <a:spcPct val="0"/>
        </a:spcBef>
        <a:spcAft>
          <a:spcPct val="0"/>
        </a:spcAft>
        <a:defRPr sz="2200" b="1">
          <a:solidFill>
            <a:srgbClr val="4E84C4"/>
          </a:solidFill>
          <a:latin typeface="Arial" pitchFamily="34" charset="0"/>
          <a:cs typeface="Arial" charset="0"/>
        </a:defRPr>
      </a:lvl3pPr>
      <a:lvl4pPr algn="l" rtl="0" eaLnBrk="0" fontAlgn="base" hangingPunct="0">
        <a:spcBef>
          <a:spcPct val="0"/>
        </a:spcBef>
        <a:spcAft>
          <a:spcPct val="0"/>
        </a:spcAft>
        <a:defRPr sz="2200" b="1">
          <a:solidFill>
            <a:srgbClr val="4E84C4"/>
          </a:solidFill>
          <a:latin typeface="Arial" pitchFamily="34" charset="0"/>
          <a:cs typeface="Arial" charset="0"/>
        </a:defRPr>
      </a:lvl4pPr>
      <a:lvl5pPr algn="l" rtl="0" eaLnBrk="0" fontAlgn="base" hangingPunct="0">
        <a:spcBef>
          <a:spcPct val="0"/>
        </a:spcBef>
        <a:spcAft>
          <a:spcPct val="0"/>
        </a:spcAft>
        <a:defRPr sz="2200" b="1">
          <a:solidFill>
            <a:srgbClr val="4E84C4"/>
          </a:solidFill>
          <a:latin typeface="Arial" pitchFamily="34" charset="0"/>
          <a:cs typeface="Arial" charset="0"/>
        </a:defRPr>
      </a:lvl5pPr>
      <a:lvl6pPr marL="457200" algn="l" rtl="0" fontAlgn="base">
        <a:spcBef>
          <a:spcPct val="0"/>
        </a:spcBef>
        <a:spcAft>
          <a:spcPct val="0"/>
        </a:spcAft>
        <a:defRPr sz="2800">
          <a:solidFill>
            <a:srgbClr val="4E84C4"/>
          </a:solidFill>
          <a:latin typeface="Myriad Pro" pitchFamily="34" charset="0"/>
          <a:cs typeface="Arial" charset="0"/>
        </a:defRPr>
      </a:lvl6pPr>
      <a:lvl7pPr marL="914400" algn="l" rtl="0" fontAlgn="base">
        <a:spcBef>
          <a:spcPct val="0"/>
        </a:spcBef>
        <a:spcAft>
          <a:spcPct val="0"/>
        </a:spcAft>
        <a:defRPr sz="2800">
          <a:solidFill>
            <a:srgbClr val="4E84C4"/>
          </a:solidFill>
          <a:latin typeface="Myriad Pro" pitchFamily="34" charset="0"/>
          <a:cs typeface="Arial" charset="0"/>
        </a:defRPr>
      </a:lvl7pPr>
      <a:lvl8pPr marL="1371600" algn="l" rtl="0" fontAlgn="base">
        <a:spcBef>
          <a:spcPct val="0"/>
        </a:spcBef>
        <a:spcAft>
          <a:spcPct val="0"/>
        </a:spcAft>
        <a:defRPr sz="2800">
          <a:solidFill>
            <a:srgbClr val="4E84C4"/>
          </a:solidFill>
          <a:latin typeface="Myriad Pro" pitchFamily="34" charset="0"/>
          <a:cs typeface="Arial" charset="0"/>
        </a:defRPr>
      </a:lvl8pPr>
      <a:lvl9pPr marL="1828800" algn="l" rtl="0" fontAlgn="base">
        <a:spcBef>
          <a:spcPct val="0"/>
        </a:spcBef>
        <a:spcAft>
          <a:spcPct val="0"/>
        </a:spcAft>
        <a:defRPr sz="2800">
          <a:solidFill>
            <a:srgbClr val="4E84C4"/>
          </a:solidFill>
          <a:latin typeface="Myriad Pro" pitchFamily="34" charset="0"/>
          <a:cs typeface="Arial" charset="0"/>
        </a:defRPr>
      </a:lvl9pPr>
    </p:titleStyle>
    <p:bodyStyle>
      <a:lvl1pPr marL="342900" indent="-342900" algn="l" rtl="0" eaLnBrk="0" fontAlgn="base" hangingPunct="0">
        <a:spcBef>
          <a:spcPts val="400"/>
        </a:spcBef>
        <a:spcAft>
          <a:spcPts val="400"/>
        </a:spcAft>
        <a:buClr>
          <a:srgbClr val="4E84C4"/>
        </a:buClr>
        <a:buChar char="•"/>
        <a:defRPr sz="2000">
          <a:solidFill>
            <a:schemeClr val="tx1"/>
          </a:solidFill>
          <a:latin typeface="+mn-lt"/>
          <a:ea typeface="+mn-ea"/>
          <a:cs typeface="+mn-cs"/>
        </a:defRPr>
      </a:lvl1pPr>
      <a:lvl2pPr marL="742950" indent="-285750" algn="l" rtl="0" eaLnBrk="0" fontAlgn="base" hangingPunct="0">
        <a:spcBef>
          <a:spcPts val="300"/>
        </a:spcBef>
        <a:spcAft>
          <a:spcPts val="300"/>
        </a:spcAft>
        <a:buClr>
          <a:srgbClr val="4E84C4"/>
        </a:buClr>
        <a:buChar char="–"/>
        <a:defRPr>
          <a:solidFill>
            <a:schemeClr val="tx1"/>
          </a:solidFill>
          <a:latin typeface="+mn-lt"/>
          <a:cs typeface="+mn-cs"/>
        </a:defRPr>
      </a:lvl2pPr>
      <a:lvl3pPr marL="1143000" indent="-228600" algn="l" rtl="0" eaLnBrk="0" fontAlgn="base" hangingPunct="0">
        <a:spcBef>
          <a:spcPts val="200"/>
        </a:spcBef>
        <a:spcAft>
          <a:spcPts val="200"/>
        </a:spcAft>
        <a:buClr>
          <a:srgbClr val="4E84C4"/>
        </a:buClr>
        <a:buChar char="•"/>
        <a:defRPr sz="1400">
          <a:solidFill>
            <a:schemeClr val="tx1"/>
          </a:solidFill>
          <a:latin typeface="+mn-lt"/>
          <a:cs typeface="+mn-cs"/>
        </a:defRPr>
      </a:lvl3pPr>
      <a:lvl4pPr marL="1600200" indent="-228600" algn="l" rtl="0" eaLnBrk="0" fontAlgn="base" hangingPunct="0">
        <a:spcBef>
          <a:spcPts val="200"/>
        </a:spcBef>
        <a:spcAft>
          <a:spcPts val="200"/>
        </a:spcAft>
        <a:buClr>
          <a:srgbClr val="4E84C4"/>
        </a:buClr>
        <a:buChar char="–"/>
        <a:defRPr sz="1200">
          <a:solidFill>
            <a:schemeClr val="tx1"/>
          </a:solidFill>
          <a:latin typeface="+mn-lt"/>
          <a:cs typeface="+mn-cs"/>
        </a:defRPr>
      </a:lvl4pPr>
      <a:lvl5pPr marL="2057400" indent="-228600" algn="l" rtl="0" eaLnBrk="0" fontAlgn="base" hangingPunct="0">
        <a:spcBef>
          <a:spcPts val="200"/>
        </a:spcBef>
        <a:spcAft>
          <a:spcPts val="200"/>
        </a:spcAft>
        <a:buClr>
          <a:srgbClr val="4E84C4"/>
        </a:buClr>
        <a:buChar char="»"/>
        <a:defRPr sz="1000">
          <a:solidFill>
            <a:schemeClr val="tx1"/>
          </a:solidFill>
          <a:latin typeface="+mn-lt"/>
          <a:cs typeface="+mn-cs"/>
        </a:defRPr>
      </a:lvl5pPr>
      <a:lvl6pPr marL="2514600" indent="-228600" algn="l" rtl="0" fontAlgn="base">
        <a:spcBef>
          <a:spcPct val="20000"/>
        </a:spcBef>
        <a:spcAft>
          <a:spcPct val="0"/>
        </a:spcAft>
        <a:buClr>
          <a:srgbClr val="4E84C4"/>
        </a:buClr>
        <a:buChar char="»"/>
        <a:defRPr sz="1000">
          <a:solidFill>
            <a:schemeClr val="tx1"/>
          </a:solidFill>
          <a:latin typeface="+mn-lt"/>
          <a:cs typeface="+mn-cs"/>
        </a:defRPr>
      </a:lvl6pPr>
      <a:lvl7pPr marL="2971800" indent="-228600" algn="l" rtl="0" fontAlgn="base">
        <a:spcBef>
          <a:spcPct val="20000"/>
        </a:spcBef>
        <a:spcAft>
          <a:spcPct val="0"/>
        </a:spcAft>
        <a:buClr>
          <a:srgbClr val="4E84C4"/>
        </a:buClr>
        <a:buChar char="»"/>
        <a:defRPr sz="1000">
          <a:solidFill>
            <a:schemeClr val="tx1"/>
          </a:solidFill>
          <a:latin typeface="+mn-lt"/>
          <a:cs typeface="+mn-cs"/>
        </a:defRPr>
      </a:lvl7pPr>
      <a:lvl8pPr marL="3429000" indent="-228600" algn="l" rtl="0" fontAlgn="base">
        <a:spcBef>
          <a:spcPct val="20000"/>
        </a:spcBef>
        <a:spcAft>
          <a:spcPct val="0"/>
        </a:spcAft>
        <a:buClr>
          <a:srgbClr val="4E84C4"/>
        </a:buClr>
        <a:buChar char="»"/>
        <a:defRPr sz="1000">
          <a:solidFill>
            <a:schemeClr val="tx1"/>
          </a:solidFill>
          <a:latin typeface="+mn-lt"/>
          <a:cs typeface="+mn-cs"/>
        </a:defRPr>
      </a:lvl8pPr>
      <a:lvl9pPr marL="3886200" indent="-228600" algn="l" rtl="0" fontAlgn="base">
        <a:spcBef>
          <a:spcPct val="20000"/>
        </a:spcBef>
        <a:spcAft>
          <a:spcPct val="0"/>
        </a:spcAft>
        <a:buClr>
          <a:srgbClr val="4E84C4"/>
        </a:buClr>
        <a:buChar char="»"/>
        <a:defRPr sz="1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subTitle" idx="1"/>
          </p:nvPr>
        </p:nvSpPr>
        <p:spPr>
          <a:xfrm>
            <a:off x="328613" y="4789488"/>
            <a:ext cx="5878512" cy="960263"/>
          </a:xfrm>
        </p:spPr>
        <p:txBody>
          <a:bodyPr/>
          <a:lstStyle/>
          <a:p>
            <a:pPr eaLnBrk="1" hangingPunct="1"/>
            <a:r>
              <a:rPr lang="en-GB" sz="1800" b="1" dirty="0" smtClean="0"/>
              <a:t>CONFIDENTIAL</a:t>
            </a:r>
          </a:p>
          <a:p>
            <a:pPr eaLnBrk="1" hangingPunct="1"/>
            <a:endParaRPr lang="en-GB" dirty="0"/>
          </a:p>
          <a:p>
            <a:pPr eaLnBrk="1" hangingPunct="1"/>
            <a:r>
              <a:rPr lang="en-GB" dirty="0" smtClean="0"/>
              <a:t>October 2017 </a:t>
            </a:r>
          </a:p>
        </p:txBody>
      </p:sp>
      <p:sp>
        <p:nvSpPr>
          <p:cNvPr id="15363" name="Title 4"/>
          <p:cNvSpPr>
            <a:spLocks noGrp="1"/>
          </p:cNvSpPr>
          <p:nvPr>
            <p:ph type="ctrTitle"/>
          </p:nvPr>
        </p:nvSpPr>
        <p:spPr>
          <a:xfrm>
            <a:off x="328613" y="3536950"/>
            <a:ext cx="8505825" cy="941796"/>
          </a:xfrm>
        </p:spPr>
        <p:txBody>
          <a:bodyPr/>
          <a:lstStyle/>
          <a:p>
            <a:pPr eaLnBrk="1" hangingPunct="1"/>
            <a:r>
              <a:rPr lang="en-GB" dirty="0" smtClean="0"/>
              <a:t>Problem Statement : Case Study 1</a:t>
            </a:r>
            <a:br>
              <a:rPr lang="en-GB" dirty="0" smtClean="0"/>
            </a:br>
            <a:r>
              <a:rPr lang="en-GB" dirty="0" smtClean="0"/>
              <a:t>Vehicle Accident Damage Analysis</a:t>
            </a:r>
          </a:p>
        </p:txBody>
      </p:sp>
      <p:sp>
        <p:nvSpPr>
          <p:cNvPr id="3" name="Rectangle 2"/>
          <p:cNvSpPr/>
          <p:nvPr/>
        </p:nvSpPr>
        <p:spPr>
          <a:xfrm>
            <a:off x="4443210" y="2023351"/>
            <a:ext cx="5692462" cy="830997"/>
          </a:xfrm>
          <a:prstGeom prst="rect">
            <a:avLst/>
          </a:prstGeom>
        </p:spPr>
        <p:txBody>
          <a:bodyPr wrap="square">
            <a:spAutoFit/>
          </a:bodyPr>
          <a:lstStyle/>
          <a:p>
            <a:r>
              <a:rPr lang="en-US" sz="4800" b="1" dirty="0">
                <a:solidFill>
                  <a:srgbClr val="FFFFFF"/>
                </a:solidFill>
                <a:latin typeface="Viner Hand ITC" panose="03070502030502020203" pitchFamily="66" charset="0"/>
              </a:rPr>
              <a:t>HackArena'17</a:t>
            </a:r>
            <a:endParaRPr lang="en-US" sz="4800" dirty="0">
              <a:solidFill>
                <a:srgbClr val="FFFFFF"/>
              </a:solidFill>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5909280" y="861769"/>
            <a:ext cx="1189100" cy="100621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ctrTitle"/>
          </p:nvPr>
        </p:nvSpPr>
        <p:spPr>
          <a:xfrm>
            <a:off x="4063486" y="3383992"/>
            <a:ext cx="1835038" cy="480901"/>
          </a:xfrm>
        </p:spPr>
        <p:txBody>
          <a:bodyPr/>
          <a:lstStyle/>
          <a:p>
            <a:r>
              <a:rPr dirty="0" smtClean="0"/>
              <a:t>Thank You</a:t>
            </a:r>
          </a:p>
        </p:txBody>
      </p:sp>
      <p:sp>
        <p:nvSpPr>
          <p:cNvPr id="38916" name="Slide Number Placeholder 3"/>
          <p:cNvSpPr>
            <a:spLocks noGrp="1"/>
          </p:cNvSpPr>
          <p:nvPr>
            <p:ph type="sldNum" sz="quarter" idx="4294967295"/>
          </p:nvPr>
        </p:nvSpPr>
        <p:spPr bwMode="auto">
          <a:xfrm>
            <a:off x="0" y="6405563"/>
            <a:ext cx="663575" cy="360362"/>
          </a:xfrm>
          <a:prstGeom prst="rect">
            <a:avLst/>
          </a:prstGeom>
          <a:noFill/>
          <a:ln>
            <a:miter lim="800000"/>
            <a:headEnd/>
            <a:tailEnd/>
          </a:ln>
        </p:spPr>
        <p:txBody>
          <a:bodyPr/>
          <a:lstStyle/>
          <a:p>
            <a:pPr algn="ctr"/>
            <a:r>
              <a:rPr lang="en-AU" dirty="0"/>
              <a:t>- </a:t>
            </a:r>
            <a:fld id="{3B42D646-D4F7-41D9-B923-E83B3A128203}" type="slidenum">
              <a:rPr lang="en-AU"/>
              <a:pPr algn="ctr"/>
              <a:t>9</a:t>
            </a:fld>
            <a:r>
              <a:rPr lang="en-AU"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575" y="406781"/>
            <a:ext cx="7543800" cy="484187"/>
          </a:xfrm>
        </p:spPr>
        <p:txBody>
          <a:bodyPr/>
          <a:lstStyle/>
          <a:p>
            <a:r>
              <a:rPr lang="en-US" sz="2400" dirty="0" smtClean="0"/>
              <a:t>INTRODUCTION</a:t>
            </a:r>
            <a:endParaRPr lang="en-US" sz="2400" dirty="0"/>
          </a:p>
        </p:txBody>
      </p:sp>
      <p:sp>
        <p:nvSpPr>
          <p:cNvPr id="4" name="Slide Number Placeholder 3"/>
          <p:cNvSpPr>
            <a:spLocks noGrp="1"/>
          </p:cNvSpPr>
          <p:nvPr>
            <p:ph type="sldNum" sz="quarter" idx="10"/>
          </p:nvPr>
        </p:nvSpPr>
        <p:spPr/>
        <p:txBody>
          <a:bodyPr/>
          <a:lstStyle/>
          <a:p>
            <a:pPr>
              <a:defRPr/>
            </a:pPr>
            <a:r>
              <a:rPr lang="en-AU" dirty="0" smtClean="0"/>
              <a:t>- </a:t>
            </a:r>
            <a:fld id="{D1E254FD-7F78-4544-9AAA-0A9EEC6E6325}" type="slidenum">
              <a:rPr lang="en-AU" smtClean="0"/>
              <a:pPr>
                <a:defRPr/>
              </a:pPr>
              <a:t>1</a:t>
            </a:fld>
            <a:r>
              <a:rPr lang="en-AU" dirty="0" smtClean="0"/>
              <a:t> -</a:t>
            </a:r>
            <a:endParaRPr lang="en-AU" dirty="0"/>
          </a:p>
        </p:txBody>
      </p:sp>
      <p:sp>
        <p:nvSpPr>
          <p:cNvPr id="7" name="Rectangle 6"/>
          <p:cNvSpPr/>
          <p:nvPr/>
        </p:nvSpPr>
        <p:spPr>
          <a:xfrm>
            <a:off x="483079" y="1557242"/>
            <a:ext cx="8307238" cy="3046988"/>
          </a:xfrm>
          <a:prstGeom prst="rect">
            <a:avLst/>
          </a:prstGeom>
        </p:spPr>
        <p:txBody>
          <a:bodyPr wrap="square">
            <a:spAutoFit/>
          </a:bodyPr>
          <a:lstStyle/>
          <a:p>
            <a:pPr>
              <a:buFont typeface="Arial" pitchFamily="34" charset="0"/>
              <a:buChar char="•"/>
            </a:pPr>
            <a:r>
              <a:rPr lang="en-IN" sz="2400" dirty="0" smtClean="0">
                <a:latin typeface="Times New Roman" pitchFamily="18" charset="0"/>
                <a:cs typeface="Times New Roman" pitchFamily="18" charset="0"/>
              </a:rPr>
              <a:t> Currently, in the event of an accident, the customer needs to visit </a:t>
            </a:r>
          </a:p>
          <a:p>
            <a:r>
              <a:rPr lang="en-IN" sz="2400" dirty="0" smtClean="0">
                <a:latin typeface="Times New Roman" pitchFamily="18" charset="0"/>
                <a:cs typeface="Times New Roman" pitchFamily="18" charset="0"/>
              </a:rPr>
              <a:t>the insurance company to understand his repair estimation cost. This process is often hectic and time consuming. </a:t>
            </a:r>
          </a:p>
          <a:p>
            <a:endParaRPr lang="en-IN" sz="2400" dirty="0" smtClean="0">
              <a:latin typeface="Times New Roman" pitchFamily="18" charset="0"/>
              <a:cs typeface="Times New Roman" pitchFamily="18" charset="0"/>
            </a:endParaRPr>
          </a:p>
          <a:p>
            <a:pPr>
              <a:buFont typeface="Arial" pitchFamily="34" charset="0"/>
              <a:buChar char="•"/>
            </a:pPr>
            <a:r>
              <a:rPr lang="en-IN" sz="2400" dirty="0" smtClean="0">
                <a:latin typeface="Times New Roman" pitchFamily="18" charset="0"/>
                <a:cs typeface="Times New Roman" pitchFamily="18" charset="0"/>
              </a:rPr>
              <a:t> The proposed system brings an automated solution to provide the customer with a proper cost estimation of the damage, which eliminates the need for a surveyor to physically come and survey a car.</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65036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15858" y="469252"/>
            <a:ext cx="6952377" cy="627062"/>
          </a:xfrm>
        </p:spPr>
        <p:txBody>
          <a:bodyPr/>
          <a:lstStyle/>
          <a:p>
            <a:r>
              <a:rPr lang="en-US" sz="2400" dirty="0"/>
              <a:t>THE BRAINS </a:t>
            </a:r>
            <a:r>
              <a:rPr lang="en-US" sz="1400" dirty="0" smtClean="0"/>
              <a:t> </a:t>
            </a:r>
            <a:endParaRPr lang="en-GB" sz="1400" dirty="0"/>
          </a:p>
        </p:txBody>
      </p:sp>
      <p:sp>
        <p:nvSpPr>
          <p:cNvPr id="17411" name="Slide Number Placeholder 3"/>
          <p:cNvSpPr>
            <a:spLocks noGrp="1"/>
          </p:cNvSpPr>
          <p:nvPr>
            <p:ph type="sldNum" sz="quarter" idx="10"/>
          </p:nvPr>
        </p:nvSpPr>
        <p:spPr>
          <a:noFill/>
        </p:spPr>
        <p:txBody>
          <a:bodyPr/>
          <a:lstStyle/>
          <a:p>
            <a:fld id="{F2916692-EE55-4F46-92B6-5074305133EA}" type="slidenum">
              <a:rPr lang="en-US" smtClean="0"/>
              <a:pPr/>
              <a:t>2</a:t>
            </a:fld>
            <a:endParaRPr lang="en-US" dirty="0" smtClean="0"/>
          </a:p>
        </p:txBody>
      </p:sp>
      <p:pic>
        <p:nvPicPr>
          <p:cNvPr id="1027" name="Picture 3" descr="C:\Users\lenovo\Downloads\WhatsApp Image 2017-10-08 at 11.34.28 PM.jpeg"/>
          <p:cNvPicPr>
            <a:picLocks noChangeAspect="1" noChangeArrowheads="1"/>
          </p:cNvPicPr>
          <p:nvPr/>
        </p:nvPicPr>
        <p:blipFill>
          <a:blip r:embed="rId3" cstate="print"/>
          <a:srcRect/>
          <a:stretch>
            <a:fillRect/>
          </a:stretch>
        </p:blipFill>
        <p:spPr bwMode="auto">
          <a:xfrm>
            <a:off x="5661936" y="3825616"/>
            <a:ext cx="1325250" cy="1800000"/>
          </a:xfrm>
          <a:prstGeom prst="rect">
            <a:avLst/>
          </a:prstGeom>
          <a:noFill/>
        </p:spPr>
      </p:pic>
      <p:sp>
        <p:nvSpPr>
          <p:cNvPr id="8" name="TextBox 7"/>
          <p:cNvSpPr txBox="1"/>
          <p:nvPr/>
        </p:nvSpPr>
        <p:spPr>
          <a:xfrm>
            <a:off x="5975231" y="5667555"/>
            <a:ext cx="1000663" cy="261610"/>
          </a:xfrm>
          <a:prstGeom prst="rect">
            <a:avLst/>
          </a:prstGeom>
          <a:noFill/>
        </p:spPr>
        <p:txBody>
          <a:bodyPr wrap="square" rtlCol="0">
            <a:spAutoFit/>
          </a:bodyPr>
          <a:lstStyle/>
          <a:p>
            <a:r>
              <a:rPr lang="en-IN" sz="1100" dirty="0" err="1" smtClean="0">
                <a:latin typeface="Times New Roman" pitchFamily="18" charset="0"/>
                <a:cs typeface="Times New Roman" pitchFamily="18" charset="0"/>
              </a:rPr>
              <a:t>Anju</a:t>
            </a:r>
            <a:r>
              <a:rPr lang="en-IN" sz="1100" dirty="0" smtClean="0">
                <a:latin typeface="Times New Roman" pitchFamily="18" charset="0"/>
                <a:cs typeface="Times New Roman" pitchFamily="18" charset="0"/>
              </a:rPr>
              <a:t> Mons</a:t>
            </a:r>
            <a:endParaRPr lang="en-US" sz="1100" dirty="0">
              <a:latin typeface="Times New Roman" pitchFamily="18" charset="0"/>
              <a:cs typeface="Times New Roman" pitchFamily="18" charset="0"/>
            </a:endParaRPr>
          </a:p>
        </p:txBody>
      </p:sp>
      <p:pic>
        <p:nvPicPr>
          <p:cNvPr id="1029" name="Picture 5"/>
          <p:cNvPicPr>
            <a:picLocks noChangeAspect="1" noChangeArrowheads="1"/>
          </p:cNvPicPr>
          <p:nvPr/>
        </p:nvPicPr>
        <p:blipFill>
          <a:blip r:embed="rId4" cstate="print"/>
          <a:srcRect l="24837" r="24183" b="53528"/>
          <a:stretch>
            <a:fillRect/>
          </a:stretch>
        </p:blipFill>
        <p:spPr bwMode="auto">
          <a:xfrm>
            <a:off x="3879155" y="1470199"/>
            <a:ext cx="1480961" cy="1800000"/>
          </a:xfrm>
          <a:prstGeom prst="rect">
            <a:avLst/>
          </a:prstGeom>
          <a:noFill/>
          <a:ln w="9525">
            <a:noFill/>
            <a:miter lim="800000"/>
            <a:headEnd/>
            <a:tailEnd/>
          </a:ln>
          <a:effectLst/>
        </p:spPr>
      </p:pic>
      <p:sp>
        <p:nvSpPr>
          <p:cNvPr id="10" name="TextBox 9"/>
          <p:cNvSpPr txBox="1"/>
          <p:nvPr/>
        </p:nvSpPr>
        <p:spPr>
          <a:xfrm>
            <a:off x="4210267" y="3286377"/>
            <a:ext cx="1000663" cy="261610"/>
          </a:xfrm>
          <a:prstGeom prst="rect">
            <a:avLst/>
          </a:prstGeom>
          <a:noFill/>
        </p:spPr>
        <p:txBody>
          <a:bodyPr wrap="square" rtlCol="0">
            <a:spAutoFit/>
          </a:bodyPr>
          <a:lstStyle/>
          <a:p>
            <a:r>
              <a:rPr lang="en-IN" sz="1100" dirty="0" err="1" smtClean="0">
                <a:latin typeface="Times New Roman" pitchFamily="18" charset="0"/>
                <a:cs typeface="Times New Roman" pitchFamily="18" charset="0"/>
              </a:rPr>
              <a:t>Saloni</a:t>
            </a:r>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Juneja</a:t>
            </a:r>
            <a:endParaRPr lang="en-US" sz="1100" dirty="0">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5" cstate="print"/>
          <a:srcRect/>
          <a:stretch>
            <a:fillRect/>
          </a:stretch>
        </p:blipFill>
        <p:spPr bwMode="auto">
          <a:xfrm>
            <a:off x="995034" y="1440611"/>
            <a:ext cx="1500915" cy="1800000"/>
          </a:xfrm>
          <a:prstGeom prst="rect">
            <a:avLst/>
          </a:prstGeom>
          <a:noFill/>
          <a:ln w="9525">
            <a:noFill/>
            <a:miter lim="800000"/>
            <a:headEnd/>
            <a:tailEnd/>
          </a:ln>
          <a:effectLst/>
        </p:spPr>
      </p:pic>
      <p:sp>
        <p:nvSpPr>
          <p:cNvPr id="13" name="TextBox 12"/>
          <p:cNvSpPr txBox="1"/>
          <p:nvPr/>
        </p:nvSpPr>
        <p:spPr>
          <a:xfrm>
            <a:off x="1227829" y="3263661"/>
            <a:ext cx="1230700" cy="261610"/>
          </a:xfrm>
          <a:prstGeom prst="rect">
            <a:avLst/>
          </a:prstGeom>
          <a:noFill/>
        </p:spPr>
        <p:txBody>
          <a:bodyPr wrap="square" rtlCol="0">
            <a:spAutoFit/>
          </a:bodyPr>
          <a:lstStyle/>
          <a:p>
            <a:r>
              <a:rPr lang="en-IN" sz="1100" dirty="0" err="1" smtClean="0">
                <a:latin typeface="Times New Roman" pitchFamily="18" charset="0"/>
                <a:cs typeface="Times New Roman" pitchFamily="18" charset="0"/>
              </a:rPr>
              <a:t>Akash</a:t>
            </a:r>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Srivastav</a:t>
            </a:r>
            <a:endParaRPr lang="en-US" sz="1100" dirty="0">
              <a:latin typeface="Times New Roman" pitchFamily="18" charset="0"/>
              <a:cs typeface="Times New Roman" pitchFamily="18" charset="0"/>
            </a:endParaRPr>
          </a:p>
        </p:txBody>
      </p:sp>
      <p:sp>
        <p:nvSpPr>
          <p:cNvPr id="1033" name="AutoShape 9" descr="blob:https://web.whatsapp.com/a43e121b-3e0a-4988-ae9d-a759ca6e6fd5"/>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C:\Users\lenovo\Downloads\WhatsApp Image 2017-10-09 at 12.45.43 AM.jpeg"/>
          <p:cNvPicPr>
            <a:picLocks noChangeAspect="1" noChangeArrowheads="1"/>
          </p:cNvPicPr>
          <p:nvPr/>
        </p:nvPicPr>
        <p:blipFill>
          <a:blip r:embed="rId6" cstate="print"/>
          <a:srcRect l="31126" r="18658"/>
          <a:stretch>
            <a:fillRect/>
          </a:stretch>
        </p:blipFill>
        <p:spPr bwMode="auto">
          <a:xfrm>
            <a:off x="2331720" y="3806825"/>
            <a:ext cx="1356360" cy="1800000"/>
          </a:xfrm>
          <a:prstGeom prst="rect">
            <a:avLst/>
          </a:prstGeom>
          <a:noFill/>
        </p:spPr>
      </p:pic>
      <p:sp>
        <p:nvSpPr>
          <p:cNvPr id="17" name="TextBox 16"/>
          <p:cNvSpPr txBox="1"/>
          <p:nvPr/>
        </p:nvSpPr>
        <p:spPr>
          <a:xfrm>
            <a:off x="2569091" y="5698035"/>
            <a:ext cx="1000663" cy="261610"/>
          </a:xfrm>
          <a:prstGeom prst="rect">
            <a:avLst/>
          </a:prstGeom>
          <a:noFill/>
        </p:spPr>
        <p:txBody>
          <a:bodyPr wrap="square" rtlCol="0">
            <a:spAutoFit/>
          </a:bodyPr>
          <a:lstStyle/>
          <a:p>
            <a:r>
              <a:rPr lang="en-IN" sz="1100" dirty="0" err="1" smtClean="0">
                <a:latin typeface="Times New Roman" pitchFamily="18" charset="0"/>
                <a:cs typeface="Times New Roman" pitchFamily="18" charset="0"/>
              </a:rPr>
              <a:t>Bobin</a:t>
            </a:r>
            <a:r>
              <a:rPr lang="en-IN" sz="1100" dirty="0" smtClean="0">
                <a:latin typeface="Times New Roman" pitchFamily="18" charset="0"/>
                <a:cs typeface="Times New Roman" pitchFamily="18" charset="0"/>
              </a:rPr>
              <a:t> </a:t>
            </a:r>
            <a:r>
              <a:rPr lang="en-IN" sz="1100" dirty="0" err="1" smtClean="0">
                <a:latin typeface="Times New Roman" pitchFamily="18" charset="0"/>
                <a:cs typeface="Times New Roman" pitchFamily="18" charset="0"/>
              </a:rPr>
              <a:t>Shaji</a:t>
            </a:r>
            <a:endParaRPr lang="en-US" sz="1100" dirty="0">
              <a:latin typeface="Times New Roman" pitchFamily="18" charset="0"/>
              <a:cs typeface="Times New Roman" pitchFamily="18" charset="0"/>
            </a:endParaRPr>
          </a:p>
        </p:txBody>
      </p:sp>
      <p:sp>
        <p:nvSpPr>
          <p:cNvPr id="18" name="TextBox 17"/>
          <p:cNvSpPr txBox="1"/>
          <p:nvPr/>
        </p:nvSpPr>
        <p:spPr>
          <a:xfrm>
            <a:off x="7212547" y="3271137"/>
            <a:ext cx="1000663" cy="261610"/>
          </a:xfrm>
          <a:prstGeom prst="rect">
            <a:avLst/>
          </a:prstGeom>
          <a:noFill/>
        </p:spPr>
        <p:txBody>
          <a:bodyPr wrap="square" rtlCol="0">
            <a:spAutoFit/>
          </a:bodyPr>
          <a:lstStyle/>
          <a:p>
            <a:r>
              <a:rPr lang="en-IN" sz="1100" dirty="0" smtClean="0">
                <a:latin typeface="Times New Roman" pitchFamily="18" charset="0"/>
                <a:cs typeface="Times New Roman" pitchFamily="18" charset="0"/>
              </a:rPr>
              <a:t>Kevin Toms</a:t>
            </a:r>
            <a:endParaRPr lang="en-US" sz="1100" dirty="0">
              <a:latin typeface="Times New Roman" pitchFamily="18" charset="0"/>
              <a:cs typeface="Times New Roman" pitchFamily="18" charset="0"/>
            </a:endParaRPr>
          </a:p>
        </p:txBody>
      </p:sp>
      <p:pic>
        <p:nvPicPr>
          <p:cNvPr id="1026" name="Picture 2" descr="C:\Users\lenovo\Downloads\e322ed67-13d6-42dc-a738-7ac7b176f202.jpg"/>
          <p:cNvPicPr>
            <a:picLocks noChangeAspect="1" noChangeArrowheads="1"/>
          </p:cNvPicPr>
          <p:nvPr/>
        </p:nvPicPr>
        <p:blipFill>
          <a:blip r:embed="rId7"/>
          <a:srcRect/>
          <a:stretch>
            <a:fillRect/>
          </a:stretch>
        </p:blipFill>
        <p:spPr bwMode="auto">
          <a:xfrm>
            <a:off x="6970055" y="1502848"/>
            <a:ext cx="1371688" cy="1763599"/>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1248178" y="525171"/>
            <a:ext cx="7560971" cy="457200"/>
          </a:xfrm>
          <a:noFill/>
          <a:ln w="9525">
            <a:noFill/>
            <a:miter lim="800000"/>
            <a:headEnd/>
            <a:tailEnd/>
          </a:ln>
        </p:spPr>
        <p:txBody>
          <a:bodyPr vert="horz" wrap="square" lIns="91440" tIns="45720" rIns="91440" bIns="45720" numCol="1" anchor="ctr" anchorCtr="0" compatLnSpc="1">
            <a:prstTxWarp prst="textNoShape">
              <a:avLst/>
            </a:prstTxWarp>
          </a:bodyPr>
          <a:lstStyle/>
          <a:p>
            <a:r>
              <a:rPr lang="en-GB" sz="2400" dirty="0" smtClean="0"/>
              <a:t>CURRENT CONCERN </a:t>
            </a:r>
            <a:endParaRPr lang="en-US" sz="1400" dirty="0"/>
          </a:p>
        </p:txBody>
      </p:sp>
      <p:sp>
        <p:nvSpPr>
          <p:cNvPr id="12289" name="Rectangle 1"/>
          <p:cNvSpPr>
            <a:spLocks noChangeArrowheads="1"/>
          </p:cNvSpPr>
          <p:nvPr/>
        </p:nvSpPr>
        <p:spPr bwMode="auto">
          <a:xfrm>
            <a:off x="568170" y="1311215"/>
            <a:ext cx="8123069"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 typeface="Arial" pitchFamily="34" charset="0"/>
              <a:buChar char="•"/>
              <a:tabLst/>
            </a:pPr>
            <a:r>
              <a:rPr kumimoji="0" lang="hi-IN" altLang="zh-CN" sz="1800" b="0" i="0" u="none" strike="noStrike" cap="none" normalizeH="0" baseline="0" dirty="0" smtClean="0">
                <a:ln>
                  <a:noFill/>
                </a:ln>
                <a:solidFill>
                  <a:srgbClr val="000000"/>
                </a:solidFill>
                <a:effectLst/>
                <a:latin typeface="Times New Roman" pitchFamily="18" charset="0"/>
                <a:ea typeface="Open Sans"/>
                <a:cs typeface="Mangal"/>
              </a:rPr>
              <a:t>Car accidents are stressful and the insurance claim process is highly</a:t>
            </a:r>
            <a:r>
              <a:rPr kumimoji="0" lang="en-IN" altLang="zh-CN" sz="1800" b="0" i="0" u="none" strike="noStrike" cap="none" normalizeH="0" dirty="0" smtClean="0">
                <a:ln>
                  <a:noFill/>
                </a:ln>
                <a:solidFill>
                  <a:srgbClr val="000000"/>
                </a:solidFill>
                <a:effectLst/>
                <a:latin typeface="Times New Roman" pitchFamily="18" charset="0"/>
                <a:ea typeface="Open Sans"/>
                <a:cs typeface="Mangal"/>
              </a:rPr>
              <a:t> </a:t>
            </a:r>
            <a:r>
              <a:rPr kumimoji="0" lang="hi-IN" altLang="zh-CN" sz="1800" b="0" i="0" u="none" strike="noStrike" cap="none" normalizeH="0" baseline="0" dirty="0" smtClean="0">
                <a:ln>
                  <a:noFill/>
                </a:ln>
                <a:solidFill>
                  <a:srgbClr val="000000"/>
                </a:solidFill>
                <a:effectLst/>
                <a:latin typeface="Times New Roman" pitchFamily="18" charset="0"/>
                <a:ea typeface="Open Sans"/>
                <a:cs typeface="Mangal"/>
              </a:rPr>
              <a:t>taxing.</a:t>
            </a:r>
            <a:r>
              <a:rPr kumimoji="0" lang="en-IN" altLang="zh-CN" sz="1800" b="0" i="0" u="none" strike="noStrike" cap="none" normalizeH="0" baseline="0" dirty="0" smtClean="0">
                <a:ln>
                  <a:noFill/>
                </a:ln>
                <a:solidFill>
                  <a:srgbClr val="000000"/>
                </a:solidFill>
                <a:effectLst/>
                <a:latin typeface="Times New Roman" pitchFamily="18" charset="0"/>
                <a:ea typeface="Open Sans"/>
                <a:cs typeface="Mangal"/>
              </a:rPr>
              <a:t> A person who’s met with a car accident has to go through</a:t>
            </a:r>
            <a:r>
              <a:rPr kumimoji="0" lang="en-IN" altLang="zh-CN" sz="1800" b="0" i="0" u="none" strike="noStrike" cap="none" normalizeH="0" dirty="0" smtClean="0">
                <a:ln>
                  <a:noFill/>
                </a:ln>
                <a:solidFill>
                  <a:srgbClr val="000000"/>
                </a:solidFill>
                <a:effectLst/>
                <a:latin typeface="Times New Roman" pitchFamily="18" charset="0"/>
                <a:ea typeface="Open Sans"/>
                <a:cs typeface="Mangal"/>
              </a:rPr>
              <a:t> a difficult claim process.</a:t>
            </a:r>
          </a:p>
          <a:p>
            <a:pPr marL="0" marR="0" lvl="0" indent="457200" defTabSz="914400" rtl="0" eaLnBrk="1" fontAlgn="base" latinLnBrk="0" hangingPunct="1">
              <a:lnSpc>
                <a:spcPct val="100000"/>
              </a:lnSpc>
              <a:spcBef>
                <a:spcPct val="0"/>
              </a:spcBef>
              <a:spcAft>
                <a:spcPct val="0"/>
              </a:spcAft>
              <a:buClrTx/>
              <a:buSzTx/>
              <a:buFont typeface="Arial" pitchFamily="34" charset="0"/>
              <a:buChar char="•"/>
              <a:tabLst/>
            </a:pPr>
            <a:endParaRPr kumimoji="0" lang="en-IN" altLang="zh-CN" sz="1800" b="0" i="0" u="none" strike="noStrike" cap="none" normalizeH="0" dirty="0" smtClean="0">
              <a:ln>
                <a:noFill/>
              </a:ln>
              <a:solidFill>
                <a:srgbClr val="000000"/>
              </a:solidFill>
              <a:effectLst/>
              <a:latin typeface="Times New Roman" pitchFamily="18" charset="0"/>
              <a:ea typeface="Open Sans"/>
              <a:cs typeface="Mangal"/>
            </a:endParaRPr>
          </a:p>
          <a:p>
            <a:pPr marL="0" marR="0" lvl="0" indent="457200" defTabSz="914400" rtl="0" eaLnBrk="1" fontAlgn="base" latinLnBrk="0" hangingPunct="1">
              <a:lnSpc>
                <a:spcPct val="100000"/>
              </a:lnSpc>
              <a:spcBef>
                <a:spcPct val="0"/>
              </a:spcBef>
              <a:spcAft>
                <a:spcPct val="0"/>
              </a:spcAft>
              <a:buClrTx/>
              <a:buSzTx/>
              <a:buFont typeface="Arial" pitchFamily="34" charset="0"/>
              <a:buChar char="•"/>
              <a:tabLst/>
            </a:pPr>
            <a:r>
              <a:rPr kumimoji="0" lang="en-IN" altLang="zh-CN" sz="1800" b="0" i="0" u="none" strike="noStrike" cap="none" normalizeH="0" dirty="0" smtClean="0">
                <a:ln>
                  <a:noFill/>
                </a:ln>
                <a:solidFill>
                  <a:srgbClr val="000000"/>
                </a:solidFill>
                <a:effectLst/>
                <a:latin typeface="Times New Roman" pitchFamily="18" charset="0"/>
                <a:ea typeface="Open Sans"/>
                <a:cs typeface="Mangal"/>
              </a:rPr>
              <a:t>He needs to apply his claim with the insurance company, fill a form  and submit the application.</a:t>
            </a:r>
          </a:p>
          <a:p>
            <a:pPr marL="0" marR="0" lvl="0" indent="457200" defTabSz="914400" rtl="0" eaLnBrk="1" fontAlgn="base" latinLnBrk="0" hangingPunct="1">
              <a:lnSpc>
                <a:spcPct val="100000"/>
              </a:lnSpc>
              <a:spcBef>
                <a:spcPct val="0"/>
              </a:spcBef>
              <a:spcAft>
                <a:spcPct val="0"/>
              </a:spcAft>
              <a:buClrTx/>
              <a:buSzTx/>
              <a:buFont typeface="Arial" pitchFamily="34" charset="0"/>
              <a:buChar char="•"/>
              <a:tabLst/>
            </a:pPr>
            <a:endParaRPr kumimoji="0" lang="en-IN" altLang="zh-CN" sz="1800" b="0" i="0" u="none" strike="noStrike" cap="none" normalizeH="0" dirty="0" smtClean="0">
              <a:ln>
                <a:noFill/>
              </a:ln>
              <a:solidFill>
                <a:srgbClr val="000000"/>
              </a:solidFill>
              <a:effectLst/>
              <a:latin typeface="Times New Roman" pitchFamily="18" charset="0"/>
              <a:ea typeface="Open Sans"/>
              <a:cs typeface="Mangal"/>
            </a:endParaRPr>
          </a:p>
          <a:p>
            <a:pPr marL="0" marR="0" lvl="0" indent="457200" defTabSz="914400" rtl="0" eaLnBrk="1" fontAlgn="base" latinLnBrk="0" hangingPunct="1">
              <a:lnSpc>
                <a:spcPct val="100000"/>
              </a:lnSpc>
              <a:spcBef>
                <a:spcPct val="0"/>
              </a:spcBef>
              <a:spcAft>
                <a:spcPct val="0"/>
              </a:spcAft>
              <a:buClrTx/>
              <a:buSzTx/>
              <a:buFont typeface="Arial" pitchFamily="34" charset="0"/>
              <a:buChar char="•"/>
              <a:tabLst/>
            </a:pPr>
            <a:r>
              <a:rPr kumimoji="0" lang="en-IN" altLang="zh-CN" sz="1800" b="0" i="0" u="none" strike="noStrike" cap="none" normalizeH="0" dirty="0" smtClean="0">
                <a:ln>
                  <a:noFill/>
                </a:ln>
                <a:solidFill>
                  <a:srgbClr val="000000"/>
                </a:solidFill>
                <a:effectLst/>
                <a:latin typeface="Times New Roman" pitchFamily="18" charset="0"/>
                <a:ea typeface="Open Sans"/>
                <a:cs typeface="Mangal"/>
              </a:rPr>
              <a:t>The car needs to be taken to the workshop, get an estimate for the damage and provide it to the insurance company. A surveyor is then assigned to verify the cost for repair and he has to physically visit the workshop to do so.</a:t>
            </a:r>
          </a:p>
          <a:p>
            <a:pPr marL="0" marR="0" lvl="0" indent="457200" defTabSz="914400" rtl="0" eaLnBrk="1" fontAlgn="base" latinLnBrk="0" hangingPunct="1">
              <a:lnSpc>
                <a:spcPct val="100000"/>
              </a:lnSpc>
              <a:spcBef>
                <a:spcPct val="0"/>
              </a:spcBef>
              <a:spcAft>
                <a:spcPct val="0"/>
              </a:spcAft>
              <a:buClrTx/>
              <a:buSzTx/>
              <a:buFont typeface="Arial" pitchFamily="34" charset="0"/>
              <a:buChar char="•"/>
              <a:tabLst/>
            </a:pPr>
            <a:r>
              <a:rPr kumimoji="0" lang="en-IN" altLang="zh-CN" sz="1800" b="0" i="0" u="none" strike="noStrike" cap="none" normalizeH="0" dirty="0" smtClean="0">
                <a:ln>
                  <a:noFill/>
                </a:ln>
                <a:solidFill>
                  <a:srgbClr val="000000"/>
                </a:solidFill>
                <a:effectLst/>
                <a:latin typeface="Times New Roman" pitchFamily="18" charset="0"/>
                <a:ea typeface="Open Sans"/>
                <a:cs typeface="Mangal"/>
              </a:rPr>
              <a:t>This whole process is time taking and redundant.</a:t>
            </a:r>
            <a:endParaRPr lang="en-IN" altLang="zh-CN" sz="1800" dirty="0" smtClean="0">
              <a:solidFill>
                <a:srgbClr val="000000"/>
              </a:solidFill>
              <a:latin typeface="Times New Roman" pitchFamily="18" charset="0"/>
              <a:ea typeface="Open Sans"/>
              <a:cs typeface="Times New Roman" pitchFamily="18" charset="0"/>
            </a:endParaRPr>
          </a:p>
        </p:txBody>
      </p:sp>
      <p:pic>
        <p:nvPicPr>
          <p:cNvPr id="12290" name="Picture 2" descr="E:\Project HackArena\Car_Images\Medium_Damage\52.jpeg"/>
          <p:cNvPicPr>
            <a:picLocks noChangeAspect="1" noChangeArrowheads="1"/>
          </p:cNvPicPr>
          <p:nvPr/>
        </p:nvPicPr>
        <p:blipFill>
          <a:blip r:embed="rId3"/>
          <a:srcRect/>
          <a:stretch>
            <a:fillRect/>
          </a:stretch>
        </p:blipFill>
        <p:spPr bwMode="auto">
          <a:xfrm>
            <a:off x="1482089" y="4371023"/>
            <a:ext cx="2457451" cy="18430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292" name="Picture 4" descr="Image result for person accident car mobile app"/>
          <p:cNvPicPr>
            <a:picLocks noChangeAspect="1" noChangeArrowheads="1"/>
          </p:cNvPicPr>
          <p:nvPr/>
        </p:nvPicPr>
        <p:blipFill>
          <a:blip r:embed="rId4"/>
          <a:srcRect/>
          <a:stretch>
            <a:fillRect/>
          </a:stretch>
        </p:blipFill>
        <p:spPr bwMode="auto">
          <a:xfrm>
            <a:off x="4811396" y="4381818"/>
            <a:ext cx="3121024" cy="18450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15858" y="469252"/>
            <a:ext cx="6952377" cy="627062"/>
          </a:xfrm>
        </p:spPr>
        <p:txBody>
          <a:bodyPr/>
          <a:lstStyle/>
          <a:p>
            <a:r>
              <a:rPr lang="en-US" sz="2400" dirty="0" smtClean="0"/>
              <a:t>SOLUTION DESCRIPTION</a:t>
            </a:r>
            <a:endParaRPr lang="en-GB" sz="1400" dirty="0"/>
          </a:p>
        </p:txBody>
      </p:sp>
      <p:sp>
        <p:nvSpPr>
          <p:cNvPr id="17411" name="Slide Number Placeholder 3"/>
          <p:cNvSpPr>
            <a:spLocks noGrp="1"/>
          </p:cNvSpPr>
          <p:nvPr>
            <p:ph type="sldNum" sz="quarter" idx="10"/>
          </p:nvPr>
        </p:nvSpPr>
        <p:spPr>
          <a:noFill/>
        </p:spPr>
        <p:txBody>
          <a:bodyPr/>
          <a:lstStyle/>
          <a:p>
            <a:fld id="{F2916692-EE55-4F46-92B6-5074305133EA}" type="slidenum">
              <a:rPr lang="en-US" smtClean="0"/>
              <a:pPr/>
              <a:t>4</a:t>
            </a:fld>
            <a:endParaRPr lang="en-US" dirty="0" smtClean="0"/>
          </a:p>
        </p:txBody>
      </p:sp>
      <p:sp>
        <p:nvSpPr>
          <p:cNvPr id="2" name="Content Placeholder 1"/>
          <p:cNvSpPr>
            <a:spLocks noGrp="1"/>
          </p:cNvSpPr>
          <p:nvPr>
            <p:ph idx="1"/>
          </p:nvPr>
        </p:nvSpPr>
        <p:spPr>
          <a:xfrm>
            <a:off x="359404" y="1577227"/>
            <a:ext cx="8431212" cy="3637919"/>
          </a:xfrm>
        </p:spPr>
        <p:txBody>
          <a:bodyPr/>
          <a:lstStyle/>
          <a:p>
            <a:pPr algn="just"/>
            <a:r>
              <a:rPr lang="en-IN" sz="1800" dirty="0" smtClean="0">
                <a:latin typeface="Times New Roman" pitchFamily="18" charset="0"/>
                <a:cs typeface="Times New Roman" pitchFamily="18" charset="0"/>
              </a:rPr>
              <a:t>The use of machine learning and deep neural networks enables us to train a system to classify the variety and extent of damage to a vehicle through the use of its images. Machine learning combined with Convolution Neural Networks and an incredibly large data set ensures high accuracy of the model. This reduces human effort by a huge factor and digitizes the insurance claim process.</a:t>
            </a: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The customer will have to click pictures of the accidental parts of the car and upload it on the mobile app of the insurance company after filling a digital claim form. </a:t>
            </a:r>
          </a:p>
          <a:p>
            <a:pPr algn="just"/>
            <a:endParaRPr lang="en-IN" sz="1800" dirty="0" smtClean="0">
              <a:latin typeface="Times New Roman" pitchFamily="18" charset="0"/>
              <a:cs typeface="Times New Roman" pitchFamily="18" charset="0"/>
            </a:endParaRPr>
          </a:p>
          <a:p>
            <a:pPr algn="just"/>
            <a:r>
              <a:rPr lang="en-IN" sz="1800" dirty="0" smtClean="0">
                <a:latin typeface="Times New Roman" pitchFamily="18" charset="0"/>
                <a:cs typeface="Times New Roman" pitchFamily="18" charset="0"/>
              </a:rPr>
              <a:t>Those images will be evaluated by the machine as to what extent the damage can be recovered. This will provide a cost estimation of the damage and that can be reverted to the customer. </a:t>
            </a:r>
          </a:p>
        </p:txBody>
      </p:sp>
    </p:spTree>
    <p:extLst>
      <p:ext uri="{BB962C8B-B14F-4D97-AF65-F5344CB8AC3E}">
        <p14:creationId xmlns="" xmlns:p14="http://schemas.microsoft.com/office/powerpoint/2010/main" val="2272008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 DESCRIPTION CONTD…</a:t>
            </a:r>
            <a:endParaRPr lang="en-US" dirty="0"/>
          </a:p>
        </p:txBody>
      </p:sp>
      <p:sp>
        <p:nvSpPr>
          <p:cNvPr id="4" name="Slide Number Placeholder 3"/>
          <p:cNvSpPr>
            <a:spLocks noGrp="1"/>
          </p:cNvSpPr>
          <p:nvPr>
            <p:ph type="sldNum" sz="quarter" idx="10"/>
          </p:nvPr>
        </p:nvSpPr>
        <p:spPr/>
        <p:txBody>
          <a:bodyPr/>
          <a:lstStyle/>
          <a:p>
            <a:pPr>
              <a:defRPr/>
            </a:pPr>
            <a:r>
              <a:rPr lang="en-AU" smtClean="0"/>
              <a:t>- </a:t>
            </a:r>
            <a:fld id="{D1E254FD-7F78-4544-9AAA-0A9EEC6E6325}" type="slidenum">
              <a:rPr lang="en-AU" smtClean="0"/>
              <a:pPr>
                <a:defRPr/>
              </a:pPr>
              <a:t>5</a:t>
            </a:fld>
            <a:r>
              <a:rPr lang="en-AU" smtClean="0"/>
              <a:t> -</a:t>
            </a:r>
            <a:endParaRPr lang="en-AU" dirty="0"/>
          </a:p>
        </p:txBody>
      </p:sp>
      <p:pic>
        <p:nvPicPr>
          <p:cNvPr id="6" name="Picture 2" descr="Image result for car accident insurance"/>
          <p:cNvPicPr>
            <a:picLocks noGrp="1" noChangeAspect="1" noChangeArrowheads="1"/>
          </p:cNvPicPr>
          <p:nvPr>
            <p:ph idx="1"/>
          </p:nvPr>
        </p:nvPicPr>
        <p:blipFill>
          <a:blip r:embed="rId2" cstate="print"/>
          <a:srcRect/>
          <a:stretch>
            <a:fillRect/>
          </a:stretch>
        </p:blipFill>
        <p:spPr bwMode="auto">
          <a:xfrm>
            <a:off x="2611015" y="4709160"/>
            <a:ext cx="1922117" cy="1280160"/>
          </a:xfrm>
          <a:prstGeom prst="rect">
            <a:avLst/>
          </a:prstGeom>
          <a:noFill/>
        </p:spPr>
      </p:pic>
      <p:sp>
        <p:nvSpPr>
          <p:cNvPr id="7" name="Rectangle 6"/>
          <p:cNvSpPr/>
          <p:nvPr/>
        </p:nvSpPr>
        <p:spPr>
          <a:xfrm>
            <a:off x="670560" y="1519982"/>
            <a:ext cx="7703820" cy="2831544"/>
          </a:xfrm>
          <a:prstGeom prst="rect">
            <a:avLst/>
          </a:prstGeom>
        </p:spPr>
        <p:txBody>
          <a:bodyPr wrap="square">
            <a:spAutoFit/>
          </a:bodyPr>
          <a:lstStyle/>
          <a:p>
            <a:pPr algn="just">
              <a:buFont typeface="Arial" pitchFamily="34" charset="0"/>
              <a:buChar char="•"/>
            </a:pPr>
            <a:r>
              <a:rPr lang="en-IN"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The customer’s account details can be securely stored in the databases and the amount estimated by the model can be credited into the customer’s account.</a:t>
            </a:r>
          </a:p>
          <a:p>
            <a:pPr algn="just">
              <a:buFont typeface="Arial" pitchFamily="34" charset="0"/>
              <a:buChar char="•"/>
            </a:pPr>
            <a:endParaRPr lang="en-IN" sz="1800" dirty="0" smtClean="0">
              <a:latin typeface="Times New Roman" pitchFamily="18" charset="0"/>
              <a:cs typeface="Times New Roman" pitchFamily="18" charset="0"/>
            </a:endParaRPr>
          </a:p>
          <a:p>
            <a:pPr algn="just">
              <a:buFont typeface="Arial" pitchFamily="34" charset="0"/>
              <a:buChar char="•"/>
            </a:pPr>
            <a:r>
              <a:rPr lang="en-IN" sz="1800" dirty="0" smtClean="0">
                <a:latin typeface="Times New Roman" pitchFamily="18" charset="0"/>
                <a:cs typeface="Times New Roman" pitchFamily="18" charset="0"/>
              </a:rPr>
              <a:t> Met with an accident?</a:t>
            </a:r>
          </a:p>
          <a:p>
            <a:pPr algn="just">
              <a:buFont typeface="Arial" pitchFamily="34" charset="0"/>
              <a:buChar char="•"/>
            </a:pPr>
            <a:r>
              <a:rPr lang="en-IN" sz="1800" dirty="0" smtClean="0">
                <a:latin typeface="Times New Roman" pitchFamily="18" charset="0"/>
                <a:cs typeface="Times New Roman" pitchFamily="18" charset="0"/>
              </a:rPr>
              <a:t> Inform the insurance company</a:t>
            </a:r>
          </a:p>
          <a:p>
            <a:pPr algn="just">
              <a:buFont typeface="Arial" pitchFamily="34" charset="0"/>
              <a:buChar char="•"/>
            </a:pPr>
            <a:r>
              <a:rPr lang="en-IN" sz="1800" dirty="0" smtClean="0">
                <a:latin typeface="Times New Roman" pitchFamily="18" charset="0"/>
                <a:cs typeface="Times New Roman" pitchFamily="18" charset="0"/>
              </a:rPr>
              <a:t> Click pictures</a:t>
            </a:r>
          </a:p>
          <a:p>
            <a:pPr algn="just">
              <a:buFont typeface="Arial" pitchFamily="34" charset="0"/>
              <a:buChar char="•"/>
            </a:pPr>
            <a:r>
              <a:rPr lang="en-IN" sz="1800" dirty="0" smtClean="0">
                <a:latin typeface="Times New Roman" pitchFamily="18" charset="0"/>
                <a:cs typeface="Times New Roman" pitchFamily="18" charset="0"/>
              </a:rPr>
              <a:t> Fill the online form on the company’s app</a:t>
            </a:r>
          </a:p>
          <a:p>
            <a:pPr algn="just">
              <a:buFont typeface="Arial" pitchFamily="34" charset="0"/>
              <a:buChar char="•"/>
            </a:pPr>
            <a:r>
              <a:rPr lang="en-IN" sz="1800" dirty="0" smtClean="0">
                <a:latin typeface="Times New Roman" pitchFamily="18" charset="0"/>
                <a:cs typeface="Times New Roman" pitchFamily="18" charset="0"/>
              </a:rPr>
              <a:t> Upload pictures</a:t>
            </a:r>
          </a:p>
          <a:p>
            <a:pPr algn="just">
              <a:buFont typeface="Arial" pitchFamily="34" charset="0"/>
              <a:buChar char="•"/>
            </a:pPr>
            <a:r>
              <a:rPr lang="en-IN" sz="1800" dirty="0" smtClean="0">
                <a:latin typeface="Times New Roman" pitchFamily="18" charset="0"/>
                <a:cs typeface="Times New Roman" pitchFamily="18" charset="0"/>
              </a:rPr>
              <a:t> Wait for reimbursement</a:t>
            </a:r>
          </a:p>
          <a:p>
            <a:pPr>
              <a:buFont typeface="Arial" pitchFamily="34" charset="0"/>
              <a:buChar char="•"/>
            </a:pPr>
            <a:endParaRPr lang="en-US" dirty="0">
              <a:latin typeface="Times New Roman" pitchFamily="18" charset="0"/>
              <a:cs typeface="Times New Roman" pitchFamily="18" charset="0"/>
            </a:endParaRPr>
          </a:p>
        </p:txBody>
      </p:sp>
      <p:pic>
        <p:nvPicPr>
          <p:cNvPr id="48132" name="Picture 4" descr="Image result for car accident insurance"/>
          <p:cNvPicPr>
            <a:picLocks noChangeAspect="1" noChangeArrowheads="1"/>
          </p:cNvPicPr>
          <p:nvPr/>
        </p:nvPicPr>
        <p:blipFill>
          <a:blip r:embed="rId3" cstate="print"/>
          <a:srcRect/>
          <a:stretch>
            <a:fillRect/>
          </a:stretch>
        </p:blipFill>
        <p:spPr bwMode="auto">
          <a:xfrm>
            <a:off x="391795" y="4690749"/>
            <a:ext cx="1901825" cy="1269996"/>
          </a:xfrm>
          <a:prstGeom prst="rect">
            <a:avLst/>
          </a:prstGeom>
          <a:noFill/>
        </p:spPr>
      </p:pic>
      <p:pic>
        <p:nvPicPr>
          <p:cNvPr id="48134" name="Picture 6" descr="Image result for insurance mobile app"/>
          <p:cNvPicPr>
            <a:picLocks noChangeAspect="1" noChangeArrowheads="1"/>
          </p:cNvPicPr>
          <p:nvPr/>
        </p:nvPicPr>
        <p:blipFill>
          <a:blip r:embed="rId4" cstate="print"/>
          <a:srcRect/>
          <a:stretch>
            <a:fillRect/>
          </a:stretch>
        </p:blipFill>
        <p:spPr bwMode="auto">
          <a:xfrm>
            <a:off x="5039995" y="4556760"/>
            <a:ext cx="853963" cy="1623060"/>
          </a:xfrm>
          <a:prstGeom prst="rect">
            <a:avLst/>
          </a:prstGeom>
          <a:noFill/>
        </p:spPr>
      </p:pic>
      <p:pic>
        <p:nvPicPr>
          <p:cNvPr id="48136" name="Picture 8" descr="Image result for relax at home men"/>
          <p:cNvPicPr>
            <a:picLocks noChangeAspect="1" noChangeArrowheads="1"/>
          </p:cNvPicPr>
          <p:nvPr/>
        </p:nvPicPr>
        <p:blipFill>
          <a:blip r:embed="rId5" cstate="print"/>
          <a:srcRect/>
          <a:stretch>
            <a:fillRect/>
          </a:stretch>
        </p:blipFill>
        <p:spPr bwMode="auto">
          <a:xfrm>
            <a:off x="6307787" y="4701396"/>
            <a:ext cx="2151554" cy="1428301"/>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15858" y="469252"/>
            <a:ext cx="6952377" cy="627062"/>
          </a:xfrm>
        </p:spPr>
        <p:txBody>
          <a:bodyPr/>
          <a:lstStyle/>
          <a:p>
            <a:r>
              <a:rPr lang="en-US" sz="2400" dirty="0" smtClean="0"/>
              <a:t>NOVELTY FACTOR </a:t>
            </a:r>
            <a:r>
              <a:rPr lang="en-US" sz="1400" dirty="0" smtClean="0"/>
              <a:t> </a:t>
            </a:r>
            <a:endParaRPr lang="en-GB" sz="1400" dirty="0"/>
          </a:p>
        </p:txBody>
      </p:sp>
      <p:sp>
        <p:nvSpPr>
          <p:cNvPr id="17411" name="Slide Number Placeholder 3"/>
          <p:cNvSpPr>
            <a:spLocks noGrp="1"/>
          </p:cNvSpPr>
          <p:nvPr>
            <p:ph type="sldNum" sz="quarter" idx="10"/>
          </p:nvPr>
        </p:nvSpPr>
        <p:spPr>
          <a:noFill/>
        </p:spPr>
        <p:txBody>
          <a:bodyPr/>
          <a:lstStyle/>
          <a:p>
            <a:fld id="{F2916692-EE55-4F46-92B6-5074305133EA}" type="slidenum">
              <a:rPr lang="en-US" smtClean="0"/>
              <a:pPr/>
              <a:t>6</a:t>
            </a:fld>
            <a:endParaRPr lang="en-US" dirty="0" smtClean="0"/>
          </a:p>
        </p:txBody>
      </p:sp>
      <p:sp>
        <p:nvSpPr>
          <p:cNvPr id="2" name="Content Placeholder 1"/>
          <p:cNvSpPr>
            <a:spLocks noGrp="1"/>
          </p:cNvSpPr>
          <p:nvPr>
            <p:ph idx="1"/>
          </p:nvPr>
        </p:nvSpPr>
        <p:spPr>
          <a:xfrm>
            <a:off x="411163" y="1310958"/>
            <a:ext cx="8431212" cy="4339650"/>
          </a:xfrm>
        </p:spPr>
        <p:txBody>
          <a:bodyPr/>
          <a:lstStyle/>
          <a:p>
            <a:endParaRPr lang="en-IN" dirty="0" smtClean="0"/>
          </a:p>
          <a:p>
            <a:r>
              <a:rPr lang="en-IN" sz="2000" dirty="0" smtClean="0">
                <a:latin typeface="Times New Roman" pitchFamily="18" charset="0"/>
                <a:cs typeface="Times New Roman" pitchFamily="18" charset="0"/>
              </a:rPr>
              <a:t>The solution that we are proposing is currently not in the market, therefore the project as a whole is novel.</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use of machine learning to process the image and provide a cost estimate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Eliminating the need for a physical survey</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Digital claim forms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Quick online reimbursement </a:t>
            </a: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604991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163" y="1585279"/>
            <a:ext cx="8431212" cy="2607160"/>
          </a:xfrm>
        </p:spPr>
        <p:txBody>
          <a:bodyPr/>
          <a:lstStyle/>
          <a:p>
            <a:r>
              <a:rPr lang="en-IN" sz="2000" dirty="0" smtClean="0">
                <a:latin typeface="Times New Roman" pitchFamily="18" charset="0"/>
                <a:cs typeface="Times New Roman" pitchFamily="18" charset="0"/>
              </a:rPr>
              <a:t>The provided solution quickens the reimbursement process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 separate physical survey isn’t required by the surveyor. The workshop can communicate to the insurance company</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This solution will attract more customers and hence increase the business for the insurance company that deploys this model</a:t>
            </a:r>
          </a:p>
          <a:p>
            <a:endParaRPr lang="en-IN" sz="2000" dirty="0" smtClean="0">
              <a:latin typeface="Times New Roman" pitchFamily="18" charset="0"/>
              <a:cs typeface="Times New Roman" pitchFamily="18" charset="0"/>
            </a:endParaRPr>
          </a:p>
          <a:p>
            <a:endParaRPr lang="en-IN" dirty="0" smtClean="0"/>
          </a:p>
          <a:p>
            <a:endParaRPr lang="en-US" dirty="0"/>
          </a:p>
        </p:txBody>
      </p:sp>
      <p:sp>
        <p:nvSpPr>
          <p:cNvPr id="4" name="Slide Number Placeholder 3"/>
          <p:cNvSpPr>
            <a:spLocks noGrp="1"/>
          </p:cNvSpPr>
          <p:nvPr>
            <p:ph type="sldNum" sz="quarter" idx="10"/>
          </p:nvPr>
        </p:nvSpPr>
        <p:spPr/>
        <p:txBody>
          <a:bodyPr/>
          <a:lstStyle/>
          <a:p>
            <a:pPr>
              <a:defRPr/>
            </a:pPr>
            <a:r>
              <a:rPr lang="en-AU" dirty="0" smtClean="0"/>
              <a:t>- </a:t>
            </a:r>
            <a:fld id="{D1E254FD-7F78-4544-9AAA-0A9EEC6E6325}" type="slidenum">
              <a:rPr lang="en-AU" smtClean="0"/>
              <a:pPr>
                <a:defRPr/>
              </a:pPr>
              <a:t>7</a:t>
            </a:fld>
            <a:r>
              <a:rPr lang="en-AU" dirty="0" smtClean="0"/>
              <a:t> -</a:t>
            </a:r>
            <a:endParaRPr lang="en-AU" dirty="0"/>
          </a:p>
        </p:txBody>
      </p:sp>
      <p:sp>
        <p:nvSpPr>
          <p:cNvPr id="5" name="Title 1"/>
          <p:cNvSpPr>
            <a:spLocks noGrp="1"/>
          </p:cNvSpPr>
          <p:nvPr>
            <p:ph type="title"/>
          </p:nvPr>
        </p:nvSpPr>
        <p:spPr>
          <a:xfrm>
            <a:off x="1315858" y="469252"/>
            <a:ext cx="7526517" cy="627062"/>
          </a:xfrm>
        </p:spPr>
        <p:txBody>
          <a:bodyPr/>
          <a:lstStyle/>
          <a:p>
            <a:r>
              <a:rPr lang="en-US" sz="2400" dirty="0" smtClean="0"/>
              <a:t>BUSINESS IMPACT </a:t>
            </a:r>
            <a:r>
              <a:rPr lang="en-US" sz="1400" dirty="0" smtClean="0"/>
              <a:t> </a:t>
            </a:r>
            <a:endParaRPr lang="en-GB" sz="1400" dirty="0"/>
          </a:p>
        </p:txBody>
      </p:sp>
      <p:pic>
        <p:nvPicPr>
          <p:cNvPr id="6148" name="Picture 4" descr="Image result for increase in business"/>
          <p:cNvPicPr>
            <a:picLocks noChangeAspect="1" noChangeArrowheads="1"/>
          </p:cNvPicPr>
          <p:nvPr/>
        </p:nvPicPr>
        <p:blipFill>
          <a:blip r:embed="rId2" cstate="print"/>
          <a:srcRect/>
          <a:stretch>
            <a:fillRect/>
          </a:stretch>
        </p:blipFill>
        <p:spPr bwMode="auto">
          <a:xfrm>
            <a:off x="2985038" y="4247164"/>
            <a:ext cx="3075181" cy="2050121"/>
          </a:xfrm>
          <a:prstGeom prst="rect">
            <a:avLst/>
          </a:prstGeom>
          <a:noFill/>
        </p:spPr>
      </p:pic>
    </p:spTree>
    <p:extLst>
      <p:ext uri="{BB962C8B-B14F-4D97-AF65-F5344CB8AC3E}">
        <p14:creationId xmlns="" xmlns:p14="http://schemas.microsoft.com/office/powerpoint/2010/main" val="266120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AU" dirty="0" smtClean="0"/>
              <a:t>- </a:t>
            </a:r>
            <a:fld id="{D1E254FD-7F78-4544-9AAA-0A9EEC6E6325}" type="slidenum">
              <a:rPr lang="en-AU" smtClean="0"/>
              <a:pPr>
                <a:defRPr/>
              </a:pPr>
              <a:t>8</a:t>
            </a:fld>
            <a:r>
              <a:rPr lang="en-AU" dirty="0" smtClean="0"/>
              <a:t> -</a:t>
            </a:r>
            <a:endParaRPr lang="en-AU" dirty="0"/>
          </a:p>
        </p:txBody>
      </p:sp>
      <p:sp>
        <p:nvSpPr>
          <p:cNvPr id="5" name="Title 1"/>
          <p:cNvSpPr>
            <a:spLocks noGrp="1"/>
          </p:cNvSpPr>
          <p:nvPr>
            <p:ph type="title"/>
          </p:nvPr>
        </p:nvSpPr>
        <p:spPr>
          <a:xfrm>
            <a:off x="1315858" y="469252"/>
            <a:ext cx="7526517" cy="627062"/>
          </a:xfrm>
        </p:spPr>
        <p:txBody>
          <a:bodyPr/>
          <a:lstStyle/>
          <a:p>
            <a:r>
              <a:rPr lang="en-US" sz="2400" dirty="0" smtClean="0"/>
              <a:t>ANY EXISTING SIMILAR SOLUTIONS?</a:t>
            </a:r>
            <a:endParaRPr lang="en-GB" sz="1400" dirty="0"/>
          </a:p>
        </p:txBody>
      </p:sp>
      <p:sp>
        <p:nvSpPr>
          <p:cNvPr id="6" name="Rectangle 5"/>
          <p:cNvSpPr/>
          <p:nvPr/>
        </p:nvSpPr>
        <p:spPr>
          <a:xfrm>
            <a:off x="594360" y="1558082"/>
            <a:ext cx="7825740" cy="1877437"/>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Similar solutions are being worked upon by few companies although </a:t>
            </a:r>
            <a:r>
              <a:rPr lang="en-US" sz="2000" b="1" dirty="0" smtClean="0">
                <a:latin typeface="Times New Roman" pitchFamily="18" charset="0"/>
                <a:cs typeface="Times New Roman" pitchFamily="18" charset="0"/>
              </a:rPr>
              <a:t>none are currently in effect in the market.</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Google APIs for use of machine learning in identifying cars is available for public use</a:t>
            </a:r>
          </a:p>
          <a:p>
            <a:pPr>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272167867"/>
      </p:ext>
    </p:extLst>
  </p:cSld>
  <p:clrMapOvr>
    <a:masterClrMapping/>
  </p:clrMapOvr>
</p:sld>
</file>

<file path=ppt/theme/theme1.xml><?xml version="1.0" encoding="utf-8"?>
<a:theme xmlns:a="http://schemas.openxmlformats.org/drawingml/2006/main" name="GCP Deliverable &amp; Presentation Graphics Standard">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6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07GCP Thank You slide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GCP Deliverable &amp; Presentation Graphics Standard">
  <a:themeElements>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fontScheme name="GCP Deliverable &amp; Presentation Graphics Standard - Master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CCFF6"/>
        </a:solidFill>
        <a:ln w="12700" cap="flat" cmpd="sng" algn="ctr">
          <a:solidFill>
            <a:srgbClr val="96969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1600" b="0" i="0" u="none" strike="noStrike" cap="none" normalizeH="0" baseline="0" smtClean="0">
            <a:ln>
              <a:noFill/>
            </a:ln>
            <a:solidFill>
              <a:schemeClr val="tx1"/>
            </a:solidFill>
            <a:effectLst/>
            <a:latin typeface="Arial" charset="0"/>
          </a:defRPr>
        </a:defPPr>
      </a:lstStyle>
    </a:lnDef>
  </a:objectDefaults>
  <a:extraClrSchemeLst>
    <a:extraClrScheme>
      <a:clrScheme name="GCP Deliverable &amp; Presentation Graphics Standard - Master Slide 1">
        <a:dk1>
          <a:srgbClr val="000000"/>
        </a:dk1>
        <a:lt1>
          <a:srgbClr val="FFFFFF"/>
        </a:lt1>
        <a:dk2>
          <a:srgbClr val="000000"/>
        </a:dk2>
        <a:lt2>
          <a:srgbClr val="808080"/>
        </a:lt2>
        <a:accent1>
          <a:srgbClr val="6CCFF6"/>
        </a:accent1>
        <a:accent2>
          <a:srgbClr val="BDB1A5"/>
        </a:accent2>
        <a:accent3>
          <a:srgbClr val="FFFFFF"/>
        </a:accent3>
        <a:accent4>
          <a:srgbClr val="000000"/>
        </a:accent4>
        <a:accent5>
          <a:srgbClr val="BAE4FA"/>
        </a:accent5>
        <a:accent6>
          <a:srgbClr val="ABA095"/>
        </a:accent6>
        <a:hlink>
          <a:srgbClr val="4E84C4"/>
        </a:hlink>
        <a:folHlink>
          <a:srgbClr val="C4ECF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yriad Pro"/>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B1A5"/>
        </a:solidFill>
        <a:ln w="31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22238" marR="0" indent="-122238" algn="l" defTabSz="914400" rtl="0" eaLnBrk="1" fontAlgn="base" latinLnBrk="0" hangingPunct="1">
          <a:lnSpc>
            <a:spcPct val="100000"/>
          </a:lnSpc>
          <a:spcBef>
            <a:spcPct val="20000"/>
          </a:spcBef>
          <a:spcAft>
            <a:spcPct val="0"/>
          </a:spcAft>
          <a:buClr>
            <a:srgbClr val="4E84C4"/>
          </a:buClr>
          <a:buSzTx/>
          <a:buFontTx/>
          <a:buNone/>
          <a:tabLst/>
          <a:defRPr kumimoji="0" lang="en-US" sz="22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BBB1A5"/>
        </a:solidFill>
        <a:ln w="317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22238" marR="0" indent="-122238" algn="l" defTabSz="914400" rtl="0" eaLnBrk="1" fontAlgn="base" latinLnBrk="0" hangingPunct="1">
          <a:lnSpc>
            <a:spcPct val="100000"/>
          </a:lnSpc>
          <a:spcBef>
            <a:spcPct val="20000"/>
          </a:spcBef>
          <a:spcAft>
            <a:spcPct val="0"/>
          </a:spcAft>
          <a:buClr>
            <a:srgbClr val="4E84C4"/>
          </a:buClr>
          <a:buSzTx/>
          <a:buFontTx/>
          <a:buNone/>
          <a:tabLst/>
          <a:defRPr kumimoji="0" lang="en-US" sz="22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90FF1CA37B564097C8D93FA0303AC6" ma:contentTypeVersion="0" ma:contentTypeDescription="Create a new document." ma:contentTypeScope="" ma:versionID="26da3668d0825fccf8f3930e652b285c">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2D70FA-58D1-4F56-8D87-EF14F807A3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20A3B70-F88E-4611-B6A8-70E2325A72A4}">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www.w3.org/XML/1998/namespace"/>
    <ds:schemaRef ds:uri="http://schemas.microsoft.com/office/2006/documentManagement/types"/>
    <ds:schemaRef ds:uri="http://purl.org/dc/dcmitype/"/>
    <ds:schemaRef ds:uri="http://purl.org/dc/elements/1.1/"/>
  </ds:schemaRefs>
</ds:datastoreItem>
</file>

<file path=customXml/itemProps3.xml><?xml version="1.0" encoding="utf-8"?>
<ds:datastoreItem xmlns:ds="http://schemas.openxmlformats.org/officeDocument/2006/customXml" ds:itemID="{A92A8858-C41D-4455-908F-BC8A9D769A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GCP Deliverable &amp; Presentation Graphics Standard</Template>
  <TotalTime>0</TotalTime>
  <Words>562</Words>
  <Application>Microsoft Office PowerPoint</Application>
  <PresentationFormat>On-screen Show (4:3)</PresentationFormat>
  <Paragraphs>74</Paragraphs>
  <Slides>10</Slides>
  <Notes>5</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GCP Deliverable &amp; Presentation Graphics Standard</vt:lpstr>
      <vt:lpstr>07GCP Thank You slide master template</vt:lpstr>
      <vt:lpstr>1_GCP Deliverable &amp; Presentation Graphics Standard</vt:lpstr>
      <vt:lpstr>Custom Design</vt:lpstr>
      <vt:lpstr>Problem Statement : Case Study 1 Vehicle Accident Damage Analysis</vt:lpstr>
      <vt:lpstr>INTRODUCTION</vt:lpstr>
      <vt:lpstr>THE BRAINS  </vt:lpstr>
      <vt:lpstr>CURRENT CONCERN </vt:lpstr>
      <vt:lpstr>SOLUTION DESCRIPTION</vt:lpstr>
      <vt:lpstr>SOLUTION DESCRIPTION CONTD…</vt:lpstr>
      <vt:lpstr>NOVELTY FACTOR  </vt:lpstr>
      <vt:lpstr>BUSINESS IMPACT  </vt:lpstr>
      <vt:lpstr>ANY EXISTING SIMILAR SOLUTIONS?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2011-06-01T11:48:01Z</dcterms:created>
  <dcterms:modified xsi:type="dcterms:W3CDTF">2017-10-09T03:24:25Z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0x0101000A90FF1CA37B564097C8D93FA0303AC6</vt:lpwstr>
  </property>
</Properties>
</file>