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1D92-77E2-4530-BBDC-DCE973811B2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338D-71F8-4E94-90B3-2CD66EF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1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1D92-77E2-4530-BBDC-DCE973811B2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338D-71F8-4E94-90B3-2CD66EF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2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1D92-77E2-4530-BBDC-DCE973811B2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338D-71F8-4E94-90B3-2CD66EF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6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1D92-77E2-4530-BBDC-DCE973811B2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338D-71F8-4E94-90B3-2CD66EF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7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1D92-77E2-4530-BBDC-DCE973811B2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338D-71F8-4E94-90B3-2CD66EF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0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1D92-77E2-4530-BBDC-DCE973811B2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338D-71F8-4E94-90B3-2CD66EF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3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1D92-77E2-4530-BBDC-DCE973811B2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338D-71F8-4E94-90B3-2CD66EF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1D92-77E2-4530-BBDC-DCE973811B2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338D-71F8-4E94-90B3-2CD66EF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1D92-77E2-4530-BBDC-DCE973811B2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338D-71F8-4E94-90B3-2CD66EF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2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1D92-77E2-4530-BBDC-DCE973811B2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338D-71F8-4E94-90B3-2CD66EF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1D92-77E2-4530-BBDC-DCE973811B2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338D-71F8-4E94-90B3-2CD66EF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71D92-77E2-4530-BBDC-DCE973811B2C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338D-71F8-4E94-90B3-2CD66EF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2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145" y="1381054"/>
            <a:ext cx="6979708" cy="3598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292536">
            <a:off x="3032424" y="2161602"/>
            <a:ext cx="5468419" cy="955487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ross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Read the book!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3145" y="322582"/>
            <a:ext cx="6649330" cy="958314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Arial Rounded MT Bold" panose="020F0704030504030204" pitchFamily="34" charset="0"/>
              </a:rPr>
              <a:t>Our Recommendation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3502855" y="4740812"/>
            <a:ext cx="4979962" cy="534573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36" y="1381054"/>
            <a:ext cx="3702926" cy="3598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292536">
            <a:off x="2988522" y="2440479"/>
            <a:ext cx="6188952" cy="767444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ross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Watch the movie!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3145" y="322582"/>
            <a:ext cx="6649330" cy="958314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Arial Rounded MT Bold" panose="020F0704030504030204" pitchFamily="34" charset="0"/>
              </a:rPr>
              <a:t>Our Recommendation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480475" y="4958864"/>
            <a:ext cx="5205046" cy="52050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8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45" y="1082021"/>
            <a:ext cx="3574053" cy="1842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95" y="1045143"/>
            <a:ext cx="3702926" cy="3598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292536">
            <a:off x="2988522" y="2698575"/>
            <a:ext cx="6188952" cy="767444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cross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r>
              <a:rPr lang="en-US" sz="4800" dirty="0" smtClean="0">
                <a:latin typeface="Arial Rounded MT Bold" panose="020F0704030504030204" pitchFamily="34" charset="0"/>
              </a:rPr>
              <a:t>Read/Watch either!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3145" y="322582"/>
            <a:ext cx="6649330" cy="958314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Arial Rounded MT Bold" panose="020F0704030504030204" pitchFamily="34" charset="0"/>
              </a:rPr>
              <a:t>Our Recommendation</a:t>
            </a:r>
            <a:endParaRPr 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223847" y="4644055"/>
            <a:ext cx="5387926" cy="548640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Read the book!</vt:lpstr>
      <vt:lpstr>Watch the movie!</vt:lpstr>
      <vt:lpstr>Read/Watch either!</vt:lpstr>
    </vt:vector>
  </TitlesOfParts>
  <Company>Children's Healthcare of Atlanta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the book!</dc:title>
  <dc:creator>Scott, Claudia</dc:creator>
  <cp:lastModifiedBy>Scott, Claudia</cp:lastModifiedBy>
  <cp:revision>4</cp:revision>
  <dcterms:created xsi:type="dcterms:W3CDTF">2019-04-16T01:26:04Z</dcterms:created>
  <dcterms:modified xsi:type="dcterms:W3CDTF">2019-04-16T02:28:37Z</dcterms:modified>
</cp:coreProperties>
</file>