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83" r:id="rId3"/>
    <p:sldId id="282" r:id="rId4"/>
    <p:sldId id="257" r:id="rId5"/>
    <p:sldId id="259" r:id="rId6"/>
    <p:sldId id="260" r:id="rId7"/>
    <p:sldId id="274" r:id="rId8"/>
    <p:sldId id="266" r:id="rId9"/>
    <p:sldId id="286" r:id="rId10"/>
    <p:sldId id="293" r:id="rId11"/>
    <p:sldId id="290" r:id="rId12"/>
    <p:sldId id="287" r:id="rId13"/>
    <p:sldId id="288" r:id="rId14"/>
    <p:sldId id="289" r:id="rId15"/>
    <p:sldId id="29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7"/>
    <p:restoredTop sz="50206"/>
  </p:normalViewPr>
  <p:slideViewPr>
    <p:cSldViewPr snapToGrid="0" snapToObjects="1">
      <p:cViewPr varScale="1">
        <p:scale>
          <a:sx n="105" d="100"/>
          <a:sy n="105" d="100"/>
        </p:scale>
        <p:origin x="392" y="184"/>
      </p:cViewPr>
      <p:guideLst>
        <p:guide orient="horz" pos="2160"/>
        <p:guide pos="384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hyperlink" Target="https://web.cs.dal.ca/SIGSOFT-Empirical-Standards/" TargetMode="Externa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hyperlink" Target="https://web.cs.dal.ca/SIGSOFT-Empirical-Standards/" TargetMode="External"/><Relationship Id="rId10" Type="http://schemas.openxmlformats.org/officeDocument/2006/relationships/image" Target="../media/image24.png"/><Relationship Id="rId4" Type="http://schemas.openxmlformats.org/officeDocument/2006/relationships/image" Target="../media/image19.svg"/><Relationship Id="rId9"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1FB9EA-6567-4A52-9E55-77F2B9908A1B}"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FCB9CC0-83A8-45EF-A4D6-2C66012DD8B8}">
      <dgm:prSet/>
      <dgm:spPr/>
      <dgm:t>
        <a:bodyPr/>
        <a:lstStyle/>
        <a:p>
          <a:r>
            <a:rPr lang="en-US"/>
            <a:t>Fair</a:t>
          </a:r>
        </a:p>
      </dgm:t>
    </dgm:pt>
    <dgm:pt modelId="{91993046-4EBA-4C42-9FEB-F863FE91AE58}" type="parTrans" cxnId="{E1678C0E-94FB-442A-AB02-5FFB93CDD288}">
      <dgm:prSet/>
      <dgm:spPr/>
      <dgm:t>
        <a:bodyPr/>
        <a:lstStyle/>
        <a:p>
          <a:endParaRPr lang="en-US"/>
        </a:p>
      </dgm:t>
    </dgm:pt>
    <dgm:pt modelId="{86ED1041-783C-4567-9979-F5312AB1BA3E}" type="sibTrans" cxnId="{E1678C0E-94FB-442A-AB02-5FFB93CDD288}">
      <dgm:prSet/>
      <dgm:spPr/>
      <dgm:t>
        <a:bodyPr/>
        <a:lstStyle/>
        <a:p>
          <a:endParaRPr lang="en-US"/>
        </a:p>
      </dgm:t>
    </dgm:pt>
    <dgm:pt modelId="{72241F6F-0BFD-4791-9FC8-9AB7CF83E07F}">
      <dgm:prSet/>
      <dgm:spPr/>
      <dgm:t>
        <a:bodyPr/>
        <a:lstStyle/>
        <a:p>
          <a:r>
            <a:rPr lang="en-US"/>
            <a:t>Inclusive</a:t>
          </a:r>
        </a:p>
      </dgm:t>
    </dgm:pt>
    <dgm:pt modelId="{195B574C-E0EB-4955-9A02-39728E3FF774}" type="parTrans" cxnId="{303F3381-1C70-4A24-8F4B-2FE5087F9F1C}">
      <dgm:prSet/>
      <dgm:spPr/>
      <dgm:t>
        <a:bodyPr/>
        <a:lstStyle/>
        <a:p>
          <a:endParaRPr lang="en-US"/>
        </a:p>
      </dgm:t>
    </dgm:pt>
    <dgm:pt modelId="{1F78CCD1-5EFC-4C4A-821F-4F00899CE4D1}" type="sibTrans" cxnId="{303F3381-1C70-4A24-8F4B-2FE5087F9F1C}">
      <dgm:prSet/>
      <dgm:spPr/>
      <dgm:t>
        <a:bodyPr/>
        <a:lstStyle/>
        <a:p>
          <a:endParaRPr lang="en-US"/>
        </a:p>
      </dgm:t>
    </dgm:pt>
    <dgm:pt modelId="{8AFD94A1-AE9F-4887-9261-838801534CAC}">
      <dgm:prSet/>
      <dgm:spPr/>
      <dgm:t>
        <a:bodyPr/>
        <a:lstStyle/>
        <a:p>
          <a:r>
            <a:rPr lang="en-US"/>
            <a:t>Transparent</a:t>
          </a:r>
        </a:p>
      </dgm:t>
    </dgm:pt>
    <dgm:pt modelId="{BD641123-FE88-416D-BF40-E6E8D3CB4913}" type="parTrans" cxnId="{2DCCF2BC-A849-4C89-995C-6A432B100ECF}">
      <dgm:prSet/>
      <dgm:spPr/>
      <dgm:t>
        <a:bodyPr/>
        <a:lstStyle/>
        <a:p>
          <a:endParaRPr lang="en-US"/>
        </a:p>
      </dgm:t>
    </dgm:pt>
    <dgm:pt modelId="{C2EC3C46-2AF0-4746-9B94-0B2D149AB87C}" type="sibTrans" cxnId="{2DCCF2BC-A849-4C89-995C-6A432B100ECF}">
      <dgm:prSet/>
      <dgm:spPr/>
      <dgm:t>
        <a:bodyPr/>
        <a:lstStyle/>
        <a:p>
          <a:endParaRPr lang="en-US"/>
        </a:p>
      </dgm:t>
    </dgm:pt>
    <dgm:pt modelId="{1E206F8B-6E96-4F7E-BF93-683F207757C7}">
      <dgm:prSet/>
      <dgm:spPr/>
      <dgm:t>
        <a:bodyPr/>
        <a:lstStyle/>
        <a:p>
          <a:r>
            <a:rPr lang="en-US"/>
            <a:t>Effective</a:t>
          </a:r>
        </a:p>
      </dgm:t>
    </dgm:pt>
    <dgm:pt modelId="{39103A57-A761-450D-9F0A-9BA8A30BBA35}" type="parTrans" cxnId="{C78674DE-DF1E-4EDD-91B4-EB5AF02C33C8}">
      <dgm:prSet/>
      <dgm:spPr/>
      <dgm:t>
        <a:bodyPr/>
        <a:lstStyle/>
        <a:p>
          <a:endParaRPr lang="en-US"/>
        </a:p>
      </dgm:t>
    </dgm:pt>
    <dgm:pt modelId="{BF8E6D4F-D917-4844-8552-C4FA69B57F39}" type="sibTrans" cxnId="{C78674DE-DF1E-4EDD-91B4-EB5AF02C33C8}">
      <dgm:prSet/>
      <dgm:spPr/>
      <dgm:t>
        <a:bodyPr/>
        <a:lstStyle/>
        <a:p>
          <a:endParaRPr lang="en-US"/>
        </a:p>
      </dgm:t>
    </dgm:pt>
    <dgm:pt modelId="{5A16E52A-5D23-0E45-B7BD-44CC0E8F25AB}" type="pres">
      <dgm:prSet presAssocID="{A41FB9EA-6567-4A52-9E55-77F2B9908A1B}" presName="matrix" presStyleCnt="0">
        <dgm:presLayoutVars>
          <dgm:chMax val="1"/>
          <dgm:dir/>
          <dgm:resizeHandles val="exact"/>
        </dgm:presLayoutVars>
      </dgm:prSet>
      <dgm:spPr/>
    </dgm:pt>
    <dgm:pt modelId="{61F8FF3E-1654-8447-812E-5B2DA0F85A73}" type="pres">
      <dgm:prSet presAssocID="{A41FB9EA-6567-4A52-9E55-77F2B9908A1B}" presName="diamond" presStyleLbl="bgShp" presStyleIdx="0" presStyleCnt="1"/>
      <dgm:spPr/>
    </dgm:pt>
    <dgm:pt modelId="{26B6318F-D2AA-0D40-A182-1B0CCB80866D}" type="pres">
      <dgm:prSet presAssocID="{A41FB9EA-6567-4A52-9E55-77F2B9908A1B}" presName="quad1" presStyleLbl="node1" presStyleIdx="0" presStyleCnt="4">
        <dgm:presLayoutVars>
          <dgm:chMax val="0"/>
          <dgm:chPref val="0"/>
          <dgm:bulletEnabled val="1"/>
        </dgm:presLayoutVars>
      </dgm:prSet>
      <dgm:spPr/>
    </dgm:pt>
    <dgm:pt modelId="{F1550F01-FC73-9B43-8936-D82B3F1DD6A2}" type="pres">
      <dgm:prSet presAssocID="{A41FB9EA-6567-4A52-9E55-77F2B9908A1B}" presName="quad2" presStyleLbl="node1" presStyleIdx="1" presStyleCnt="4">
        <dgm:presLayoutVars>
          <dgm:chMax val="0"/>
          <dgm:chPref val="0"/>
          <dgm:bulletEnabled val="1"/>
        </dgm:presLayoutVars>
      </dgm:prSet>
      <dgm:spPr/>
    </dgm:pt>
    <dgm:pt modelId="{448C4180-3E59-B944-AF5C-0FD9A313D051}" type="pres">
      <dgm:prSet presAssocID="{A41FB9EA-6567-4A52-9E55-77F2B9908A1B}" presName="quad3" presStyleLbl="node1" presStyleIdx="2" presStyleCnt="4">
        <dgm:presLayoutVars>
          <dgm:chMax val="0"/>
          <dgm:chPref val="0"/>
          <dgm:bulletEnabled val="1"/>
        </dgm:presLayoutVars>
      </dgm:prSet>
      <dgm:spPr/>
    </dgm:pt>
    <dgm:pt modelId="{A10F4F50-2763-E146-BB2D-C5435067917D}" type="pres">
      <dgm:prSet presAssocID="{A41FB9EA-6567-4A52-9E55-77F2B9908A1B}" presName="quad4" presStyleLbl="node1" presStyleIdx="3" presStyleCnt="4">
        <dgm:presLayoutVars>
          <dgm:chMax val="0"/>
          <dgm:chPref val="0"/>
          <dgm:bulletEnabled val="1"/>
        </dgm:presLayoutVars>
      </dgm:prSet>
      <dgm:spPr/>
    </dgm:pt>
  </dgm:ptLst>
  <dgm:cxnLst>
    <dgm:cxn modelId="{9F4BFE04-76FE-A54F-88FC-F1EB50F1BA65}" type="presOf" srcId="{1E206F8B-6E96-4F7E-BF93-683F207757C7}" destId="{A10F4F50-2763-E146-BB2D-C5435067917D}" srcOrd="0" destOrd="0" presId="urn:microsoft.com/office/officeart/2005/8/layout/matrix3"/>
    <dgm:cxn modelId="{E1678C0E-94FB-442A-AB02-5FFB93CDD288}" srcId="{A41FB9EA-6567-4A52-9E55-77F2B9908A1B}" destId="{4FCB9CC0-83A8-45EF-A4D6-2C66012DD8B8}" srcOrd="0" destOrd="0" parTransId="{91993046-4EBA-4C42-9FEB-F863FE91AE58}" sibTransId="{86ED1041-783C-4567-9979-F5312AB1BA3E}"/>
    <dgm:cxn modelId="{974E7856-4D05-3D41-AA69-BA9113FD8A20}" type="presOf" srcId="{72241F6F-0BFD-4791-9FC8-9AB7CF83E07F}" destId="{F1550F01-FC73-9B43-8936-D82B3F1DD6A2}" srcOrd="0" destOrd="0" presId="urn:microsoft.com/office/officeart/2005/8/layout/matrix3"/>
    <dgm:cxn modelId="{303F3381-1C70-4A24-8F4B-2FE5087F9F1C}" srcId="{A41FB9EA-6567-4A52-9E55-77F2B9908A1B}" destId="{72241F6F-0BFD-4791-9FC8-9AB7CF83E07F}" srcOrd="1" destOrd="0" parTransId="{195B574C-E0EB-4955-9A02-39728E3FF774}" sibTransId="{1F78CCD1-5EFC-4C4A-821F-4F00899CE4D1}"/>
    <dgm:cxn modelId="{36B5EE87-3AE2-B142-B095-55FC1DFCD054}" type="presOf" srcId="{4FCB9CC0-83A8-45EF-A4D6-2C66012DD8B8}" destId="{26B6318F-D2AA-0D40-A182-1B0CCB80866D}" srcOrd="0" destOrd="0" presId="urn:microsoft.com/office/officeart/2005/8/layout/matrix3"/>
    <dgm:cxn modelId="{642D4AA8-2FCE-EA41-8F5B-D9CBD3BC674E}" type="presOf" srcId="{A41FB9EA-6567-4A52-9E55-77F2B9908A1B}" destId="{5A16E52A-5D23-0E45-B7BD-44CC0E8F25AB}" srcOrd="0" destOrd="0" presId="urn:microsoft.com/office/officeart/2005/8/layout/matrix3"/>
    <dgm:cxn modelId="{2DCCF2BC-A849-4C89-995C-6A432B100ECF}" srcId="{A41FB9EA-6567-4A52-9E55-77F2B9908A1B}" destId="{8AFD94A1-AE9F-4887-9261-838801534CAC}" srcOrd="2" destOrd="0" parTransId="{BD641123-FE88-416D-BF40-E6E8D3CB4913}" sibTransId="{C2EC3C46-2AF0-4746-9B94-0B2D149AB87C}"/>
    <dgm:cxn modelId="{C78674DE-DF1E-4EDD-91B4-EB5AF02C33C8}" srcId="{A41FB9EA-6567-4A52-9E55-77F2B9908A1B}" destId="{1E206F8B-6E96-4F7E-BF93-683F207757C7}" srcOrd="3" destOrd="0" parTransId="{39103A57-A761-450D-9F0A-9BA8A30BBA35}" sibTransId="{BF8E6D4F-D917-4844-8552-C4FA69B57F39}"/>
    <dgm:cxn modelId="{97AA8FDE-81A6-5C44-8395-320A19CB797F}" type="presOf" srcId="{8AFD94A1-AE9F-4887-9261-838801534CAC}" destId="{448C4180-3E59-B944-AF5C-0FD9A313D051}" srcOrd="0" destOrd="0" presId="urn:microsoft.com/office/officeart/2005/8/layout/matrix3"/>
    <dgm:cxn modelId="{2D120E06-DFBA-5B49-A3D4-BF120CE9BA21}" type="presParOf" srcId="{5A16E52A-5D23-0E45-B7BD-44CC0E8F25AB}" destId="{61F8FF3E-1654-8447-812E-5B2DA0F85A73}" srcOrd="0" destOrd="0" presId="urn:microsoft.com/office/officeart/2005/8/layout/matrix3"/>
    <dgm:cxn modelId="{EA4B5892-90CE-0040-92CA-79616CDFDBC4}" type="presParOf" srcId="{5A16E52A-5D23-0E45-B7BD-44CC0E8F25AB}" destId="{26B6318F-D2AA-0D40-A182-1B0CCB80866D}" srcOrd="1" destOrd="0" presId="urn:microsoft.com/office/officeart/2005/8/layout/matrix3"/>
    <dgm:cxn modelId="{4B72F885-8CCB-AD47-B5C7-98539FA9CAE8}" type="presParOf" srcId="{5A16E52A-5D23-0E45-B7BD-44CC0E8F25AB}" destId="{F1550F01-FC73-9B43-8936-D82B3F1DD6A2}" srcOrd="2" destOrd="0" presId="urn:microsoft.com/office/officeart/2005/8/layout/matrix3"/>
    <dgm:cxn modelId="{0497FADF-E9FF-E44C-99CF-E10BA0116137}" type="presParOf" srcId="{5A16E52A-5D23-0E45-B7BD-44CC0E8F25AB}" destId="{448C4180-3E59-B944-AF5C-0FD9A313D051}" srcOrd="3" destOrd="0" presId="urn:microsoft.com/office/officeart/2005/8/layout/matrix3"/>
    <dgm:cxn modelId="{7DF10D06-EA20-254A-8781-72BB0D281F90}" type="presParOf" srcId="{5A16E52A-5D23-0E45-B7BD-44CC0E8F25AB}" destId="{A10F4F50-2763-E146-BB2D-C5435067917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4B8B27-E38A-904E-A524-931C31543D10}" type="doc">
      <dgm:prSet loTypeId="urn:microsoft.com/office/officeart/2005/8/layout/hChevron3" loCatId="" qsTypeId="urn:microsoft.com/office/officeart/2005/8/quickstyle/simple1" qsCatId="simple" csTypeId="urn:microsoft.com/office/officeart/2005/8/colors/accent1_2" csCatId="accent1" phldr="1"/>
      <dgm:spPr/>
    </dgm:pt>
    <dgm:pt modelId="{413C2375-562C-E34B-A28F-45DE9E1A18BE}">
      <dgm:prSet phldrT="[Text]" custT="1"/>
      <dgm:spPr/>
      <dgm:t>
        <a:bodyPr/>
        <a:lstStyle/>
        <a:p>
          <a:r>
            <a:rPr lang="en-US" sz="2000" dirty="0"/>
            <a:t>Read Paper</a:t>
          </a:r>
        </a:p>
      </dgm:t>
    </dgm:pt>
    <dgm:pt modelId="{C2D62C3F-7D97-7C41-AAF3-9BC4F92015F0}" type="parTrans" cxnId="{B4E1483B-0D3F-354D-8BF4-034C81348D65}">
      <dgm:prSet/>
      <dgm:spPr/>
      <dgm:t>
        <a:bodyPr/>
        <a:lstStyle/>
        <a:p>
          <a:endParaRPr lang="en-US" sz="2000"/>
        </a:p>
      </dgm:t>
    </dgm:pt>
    <dgm:pt modelId="{E5061FF9-482F-E544-B996-A4B65E9A0C80}" type="sibTrans" cxnId="{B4E1483B-0D3F-354D-8BF4-034C81348D65}">
      <dgm:prSet/>
      <dgm:spPr/>
      <dgm:t>
        <a:bodyPr/>
        <a:lstStyle/>
        <a:p>
          <a:endParaRPr lang="en-US" sz="2000"/>
        </a:p>
      </dgm:t>
    </dgm:pt>
    <dgm:pt modelId="{8C8B4279-2274-9343-AE56-690B3D45336A}">
      <dgm:prSet phldrT="[Text]" custT="1"/>
      <dgm:spPr/>
      <dgm:t>
        <a:bodyPr/>
        <a:lstStyle/>
        <a:p>
          <a:r>
            <a:rPr lang="en-US" sz="2000" dirty="0"/>
            <a:t>Complete Checklist</a:t>
          </a:r>
        </a:p>
      </dgm:t>
    </dgm:pt>
    <dgm:pt modelId="{6B425580-D789-E84A-B0E6-D5BEAFD26846}" type="parTrans" cxnId="{6B3EDD74-EAB8-4A4F-83E7-FEAB2B881476}">
      <dgm:prSet/>
      <dgm:spPr/>
      <dgm:t>
        <a:bodyPr/>
        <a:lstStyle/>
        <a:p>
          <a:endParaRPr lang="en-US" sz="2000"/>
        </a:p>
      </dgm:t>
    </dgm:pt>
    <dgm:pt modelId="{BE4F59D3-BEC6-0A48-B2C3-9DA07C932EAA}" type="sibTrans" cxnId="{6B3EDD74-EAB8-4A4F-83E7-FEAB2B881476}">
      <dgm:prSet/>
      <dgm:spPr/>
      <dgm:t>
        <a:bodyPr/>
        <a:lstStyle/>
        <a:p>
          <a:endParaRPr lang="en-US" sz="2000"/>
        </a:p>
      </dgm:t>
    </dgm:pt>
    <dgm:pt modelId="{BC3C0C4E-74A4-B545-AFCD-DD5EAB9A605C}">
      <dgm:prSet custT="1"/>
      <dgm:spPr/>
      <dgm:t>
        <a:bodyPr/>
        <a:lstStyle/>
        <a:p>
          <a:r>
            <a:rPr lang="en-US" sz="2000" dirty="0"/>
            <a:t>Upload Checklist</a:t>
          </a:r>
        </a:p>
      </dgm:t>
    </dgm:pt>
    <dgm:pt modelId="{8F94A739-B4AA-2F44-ADD5-0C1D193186A9}" type="parTrans" cxnId="{A66C4546-5FCA-F049-BC41-0DEA208D7457}">
      <dgm:prSet/>
      <dgm:spPr/>
      <dgm:t>
        <a:bodyPr/>
        <a:lstStyle/>
        <a:p>
          <a:endParaRPr lang="en-US" sz="2000"/>
        </a:p>
      </dgm:t>
    </dgm:pt>
    <dgm:pt modelId="{0A73353C-26FB-3D4F-A85A-85A395D79A1C}" type="sibTrans" cxnId="{A66C4546-5FCA-F049-BC41-0DEA208D7457}">
      <dgm:prSet/>
      <dgm:spPr/>
      <dgm:t>
        <a:bodyPr/>
        <a:lstStyle/>
        <a:p>
          <a:endParaRPr lang="en-US" sz="2000"/>
        </a:p>
      </dgm:t>
    </dgm:pt>
    <dgm:pt modelId="{5B3C8FE6-733D-7248-AAB3-788C12E1F371}">
      <dgm:prSet custT="1"/>
      <dgm:spPr/>
      <dgm:t>
        <a:bodyPr/>
        <a:lstStyle/>
        <a:p>
          <a:r>
            <a:rPr lang="en-US" sz="2000" dirty="0"/>
            <a:t>Brief Review on </a:t>
          </a:r>
          <a:r>
            <a:rPr lang="en-US" sz="2000" dirty="0" err="1"/>
            <a:t>Easychair</a:t>
          </a:r>
          <a:endParaRPr lang="en-US" sz="2000" dirty="0"/>
        </a:p>
      </dgm:t>
    </dgm:pt>
    <dgm:pt modelId="{50EE11BC-DC63-B046-A82B-1A72C4656E12}" type="parTrans" cxnId="{31CFBFD0-E656-564F-BF66-F8CAF71959F7}">
      <dgm:prSet/>
      <dgm:spPr/>
      <dgm:t>
        <a:bodyPr/>
        <a:lstStyle/>
        <a:p>
          <a:endParaRPr lang="en-US" sz="2000"/>
        </a:p>
      </dgm:t>
    </dgm:pt>
    <dgm:pt modelId="{2C9E2B36-F1F9-4F42-B831-5C1405F17D26}" type="sibTrans" cxnId="{31CFBFD0-E656-564F-BF66-F8CAF71959F7}">
      <dgm:prSet/>
      <dgm:spPr/>
      <dgm:t>
        <a:bodyPr/>
        <a:lstStyle/>
        <a:p>
          <a:endParaRPr lang="en-US" sz="2000"/>
        </a:p>
      </dgm:t>
    </dgm:pt>
    <dgm:pt modelId="{85989B5F-8460-3B4B-9648-7F24F33141D3}" type="pres">
      <dgm:prSet presAssocID="{434B8B27-E38A-904E-A524-931C31543D10}" presName="Name0" presStyleCnt="0">
        <dgm:presLayoutVars>
          <dgm:dir/>
          <dgm:resizeHandles val="exact"/>
        </dgm:presLayoutVars>
      </dgm:prSet>
      <dgm:spPr/>
    </dgm:pt>
    <dgm:pt modelId="{AF3A5CB8-94ED-CA42-9A2D-E00196B28DB1}" type="pres">
      <dgm:prSet presAssocID="{413C2375-562C-E34B-A28F-45DE9E1A18BE}" presName="parTxOnly" presStyleLbl="node1" presStyleIdx="0" presStyleCnt="4">
        <dgm:presLayoutVars>
          <dgm:bulletEnabled val="1"/>
        </dgm:presLayoutVars>
      </dgm:prSet>
      <dgm:spPr/>
    </dgm:pt>
    <dgm:pt modelId="{60BE6678-47F4-864E-A1A7-C174CC6C6560}" type="pres">
      <dgm:prSet presAssocID="{E5061FF9-482F-E544-B996-A4B65E9A0C80}" presName="parSpace" presStyleCnt="0"/>
      <dgm:spPr/>
    </dgm:pt>
    <dgm:pt modelId="{F8D9ABB3-4CB6-B54D-A1C9-6D08DA63B3D4}" type="pres">
      <dgm:prSet presAssocID="{8C8B4279-2274-9343-AE56-690B3D45336A}" presName="parTxOnly" presStyleLbl="node1" presStyleIdx="1" presStyleCnt="4">
        <dgm:presLayoutVars>
          <dgm:bulletEnabled val="1"/>
        </dgm:presLayoutVars>
      </dgm:prSet>
      <dgm:spPr/>
    </dgm:pt>
    <dgm:pt modelId="{1203D91C-FA98-A044-9E7A-A903067FE9BC}" type="pres">
      <dgm:prSet presAssocID="{BE4F59D3-BEC6-0A48-B2C3-9DA07C932EAA}" presName="parSpace" presStyleCnt="0"/>
      <dgm:spPr/>
    </dgm:pt>
    <dgm:pt modelId="{30326D49-CFE4-5346-AD70-2B41394241D0}" type="pres">
      <dgm:prSet presAssocID="{BC3C0C4E-74A4-B545-AFCD-DD5EAB9A605C}" presName="parTxOnly" presStyleLbl="node1" presStyleIdx="2" presStyleCnt="4">
        <dgm:presLayoutVars>
          <dgm:bulletEnabled val="1"/>
        </dgm:presLayoutVars>
      </dgm:prSet>
      <dgm:spPr/>
    </dgm:pt>
    <dgm:pt modelId="{ABDE7EFC-A20E-834B-A4AB-D2BDF1201BFB}" type="pres">
      <dgm:prSet presAssocID="{0A73353C-26FB-3D4F-A85A-85A395D79A1C}" presName="parSpace" presStyleCnt="0"/>
      <dgm:spPr/>
    </dgm:pt>
    <dgm:pt modelId="{EDC3D6D7-0DCD-7149-BF88-299B6423ADD8}" type="pres">
      <dgm:prSet presAssocID="{5B3C8FE6-733D-7248-AAB3-788C12E1F371}" presName="parTxOnly" presStyleLbl="node1" presStyleIdx="3" presStyleCnt="4">
        <dgm:presLayoutVars>
          <dgm:bulletEnabled val="1"/>
        </dgm:presLayoutVars>
      </dgm:prSet>
      <dgm:spPr/>
    </dgm:pt>
  </dgm:ptLst>
  <dgm:cxnLst>
    <dgm:cxn modelId="{FA693018-A77E-4743-8FFA-15718E98956F}" type="presOf" srcId="{434B8B27-E38A-904E-A524-931C31543D10}" destId="{85989B5F-8460-3B4B-9648-7F24F33141D3}" srcOrd="0" destOrd="0" presId="urn:microsoft.com/office/officeart/2005/8/layout/hChevron3"/>
    <dgm:cxn modelId="{A78FD02E-7657-AC4B-ADBE-61C61E27C05E}" type="presOf" srcId="{BC3C0C4E-74A4-B545-AFCD-DD5EAB9A605C}" destId="{30326D49-CFE4-5346-AD70-2B41394241D0}" srcOrd="0" destOrd="0" presId="urn:microsoft.com/office/officeart/2005/8/layout/hChevron3"/>
    <dgm:cxn modelId="{B4E1483B-0D3F-354D-8BF4-034C81348D65}" srcId="{434B8B27-E38A-904E-A524-931C31543D10}" destId="{413C2375-562C-E34B-A28F-45DE9E1A18BE}" srcOrd="0" destOrd="0" parTransId="{C2D62C3F-7D97-7C41-AAF3-9BC4F92015F0}" sibTransId="{E5061FF9-482F-E544-B996-A4B65E9A0C80}"/>
    <dgm:cxn modelId="{A66C4546-5FCA-F049-BC41-0DEA208D7457}" srcId="{434B8B27-E38A-904E-A524-931C31543D10}" destId="{BC3C0C4E-74A4-B545-AFCD-DD5EAB9A605C}" srcOrd="2" destOrd="0" parTransId="{8F94A739-B4AA-2F44-ADD5-0C1D193186A9}" sibTransId="{0A73353C-26FB-3D4F-A85A-85A395D79A1C}"/>
    <dgm:cxn modelId="{90980259-50EC-D549-94EB-11547DF71E21}" type="presOf" srcId="{5B3C8FE6-733D-7248-AAB3-788C12E1F371}" destId="{EDC3D6D7-0DCD-7149-BF88-299B6423ADD8}" srcOrd="0" destOrd="0" presId="urn:microsoft.com/office/officeart/2005/8/layout/hChevron3"/>
    <dgm:cxn modelId="{6B3EDD74-EAB8-4A4F-83E7-FEAB2B881476}" srcId="{434B8B27-E38A-904E-A524-931C31543D10}" destId="{8C8B4279-2274-9343-AE56-690B3D45336A}" srcOrd="1" destOrd="0" parTransId="{6B425580-D789-E84A-B0E6-D5BEAFD26846}" sibTransId="{BE4F59D3-BEC6-0A48-B2C3-9DA07C932EAA}"/>
    <dgm:cxn modelId="{6DF622C3-6CC2-D74D-9D92-F1FC3DCDECF8}" type="presOf" srcId="{8C8B4279-2274-9343-AE56-690B3D45336A}" destId="{F8D9ABB3-4CB6-B54D-A1C9-6D08DA63B3D4}" srcOrd="0" destOrd="0" presId="urn:microsoft.com/office/officeart/2005/8/layout/hChevron3"/>
    <dgm:cxn modelId="{31CFBFD0-E656-564F-BF66-F8CAF71959F7}" srcId="{434B8B27-E38A-904E-A524-931C31543D10}" destId="{5B3C8FE6-733D-7248-AAB3-788C12E1F371}" srcOrd="3" destOrd="0" parTransId="{50EE11BC-DC63-B046-A82B-1A72C4656E12}" sibTransId="{2C9E2B36-F1F9-4F42-B831-5C1405F17D26}"/>
    <dgm:cxn modelId="{B47F1AD9-1D34-7047-BC8F-8CFE8D959A09}" type="presOf" srcId="{413C2375-562C-E34B-A28F-45DE9E1A18BE}" destId="{AF3A5CB8-94ED-CA42-9A2D-E00196B28DB1}" srcOrd="0" destOrd="0" presId="urn:microsoft.com/office/officeart/2005/8/layout/hChevron3"/>
    <dgm:cxn modelId="{92D49A2B-5DC9-764C-B23B-F86DF452D20F}" type="presParOf" srcId="{85989B5F-8460-3B4B-9648-7F24F33141D3}" destId="{AF3A5CB8-94ED-CA42-9A2D-E00196B28DB1}" srcOrd="0" destOrd="0" presId="urn:microsoft.com/office/officeart/2005/8/layout/hChevron3"/>
    <dgm:cxn modelId="{1C9941F5-A6DF-2A42-A307-ACCC44EE88CC}" type="presParOf" srcId="{85989B5F-8460-3B4B-9648-7F24F33141D3}" destId="{60BE6678-47F4-864E-A1A7-C174CC6C6560}" srcOrd="1" destOrd="0" presId="urn:microsoft.com/office/officeart/2005/8/layout/hChevron3"/>
    <dgm:cxn modelId="{D147C8E2-BC01-AC4C-8AAD-F2F05F11E31F}" type="presParOf" srcId="{85989B5F-8460-3B4B-9648-7F24F33141D3}" destId="{F8D9ABB3-4CB6-B54D-A1C9-6D08DA63B3D4}" srcOrd="2" destOrd="0" presId="urn:microsoft.com/office/officeart/2005/8/layout/hChevron3"/>
    <dgm:cxn modelId="{A15AC989-7DFA-F340-82F2-63ABD890EB30}" type="presParOf" srcId="{85989B5F-8460-3B4B-9648-7F24F33141D3}" destId="{1203D91C-FA98-A044-9E7A-A903067FE9BC}" srcOrd="3" destOrd="0" presId="urn:microsoft.com/office/officeart/2005/8/layout/hChevron3"/>
    <dgm:cxn modelId="{55ED34B9-040F-2249-BB7C-FED392BF4D0C}" type="presParOf" srcId="{85989B5F-8460-3B4B-9648-7F24F33141D3}" destId="{30326D49-CFE4-5346-AD70-2B41394241D0}" srcOrd="4" destOrd="0" presId="urn:microsoft.com/office/officeart/2005/8/layout/hChevron3"/>
    <dgm:cxn modelId="{FE8C4C2C-FB20-7D4B-AE36-9453FEE15160}" type="presParOf" srcId="{85989B5F-8460-3B4B-9648-7F24F33141D3}" destId="{ABDE7EFC-A20E-834B-A4AB-D2BDF1201BFB}" srcOrd="5" destOrd="0" presId="urn:microsoft.com/office/officeart/2005/8/layout/hChevron3"/>
    <dgm:cxn modelId="{74A0AEC2-CF1D-D748-B341-8BEB89D7C665}" type="presParOf" srcId="{85989B5F-8460-3B4B-9648-7F24F33141D3}" destId="{EDC3D6D7-0DCD-7149-BF88-299B6423ADD8}"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15AFF-DBAA-A341-878F-AE8E04042263}" type="doc">
      <dgm:prSet loTypeId="urn:microsoft.com/office/officeart/2005/8/layout/hChevron3" loCatId="" qsTypeId="urn:microsoft.com/office/officeart/2005/8/quickstyle/simple1" qsCatId="simple" csTypeId="urn:microsoft.com/office/officeart/2005/8/colors/accent1_2" csCatId="accent1" phldr="1"/>
      <dgm:spPr/>
    </dgm:pt>
    <dgm:pt modelId="{3E7AE91B-BB27-D74F-ABED-AF970199ADB1}">
      <dgm:prSet phldrT="[Text]" custT="1"/>
      <dgm:spPr/>
      <dgm:t>
        <a:bodyPr/>
        <a:lstStyle/>
        <a:p>
          <a:r>
            <a:rPr lang="en-US" sz="2800" dirty="0"/>
            <a:t>Detailed review on </a:t>
          </a:r>
          <a:r>
            <a:rPr lang="en-US" sz="2800" dirty="0" err="1"/>
            <a:t>Easychair</a:t>
          </a:r>
          <a:endParaRPr lang="en-US" sz="2800" dirty="0"/>
        </a:p>
      </dgm:t>
    </dgm:pt>
    <dgm:pt modelId="{6492AA15-EC1D-AA45-B2B7-7D20FFE33659}" type="parTrans" cxnId="{E4045334-A148-8442-8C7C-D8A0CA635487}">
      <dgm:prSet/>
      <dgm:spPr/>
      <dgm:t>
        <a:bodyPr/>
        <a:lstStyle/>
        <a:p>
          <a:endParaRPr lang="en-US" sz="1400"/>
        </a:p>
      </dgm:t>
    </dgm:pt>
    <dgm:pt modelId="{58910DAA-EE85-9B41-BD81-067198DD66EC}" type="sibTrans" cxnId="{E4045334-A148-8442-8C7C-D8A0CA635487}">
      <dgm:prSet/>
      <dgm:spPr/>
      <dgm:t>
        <a:bodyPr/>
        <a:lstStyle/>
        <a:p>
          <a:endParaRPr lang="en-US" sz="1400"/>
        </a:p>
      </dgm:t>
    </dgm:pt>
    <dgm:pt modelId="{63A8ABB2-407C-1041-9686-06855A2EF8BC}">
      <dgm:prSet phldrT="[Text]" custT="1"/>
      <dgm:spPr/>
      <dgm:t>
        <a:bodyPr/>
        <a:lstStyle/>
        <a:p>
          <a:r>
            <a:rPr lang="en-US" sz="2800" dirty="0"/>
            <a:t>Read Paper</a:t>
          </a:r>
        </a:p>
      </dgm:t>
    </dgm:pt>
    <dgm:pt modelId="{8396952D-C759-8C45-9A03-E1DDF4223EA6}" type="parTrans" cxnId="{B2685564-2C9B-B847-993C-B21F5D2940A8}">
      <dgm:prSet/>
      <dgm:spPr/>
      <dgm:t>
        <a:bodyPr/>
        <a:lstStyle/>
        <a:p>
          <a:endParaRPr lang="en-US" sz="1400"/>
        </a:p>
      </dgm:t>
    </dgm:pt>
    <dgm:pt modelId="{209AF109-A766-BE46-A173-26EF37097BF2}" type="sibTrans" cxnId="{B2685564-2C9B-B847-993C-B21F5D2940A8}">
      <dgm:prSet/>
      <dgm:spPr/>
      <dgm:t>
        <a:bodyPr/>
        <a:lstStyle/>
        <a:p>
          <a:endParaRPr lang="en-US" sz="1400"/>
        </a:p>
      </dgm:t>
    </dgm:pt>
    <dgm:pt modelId="{D0CFDA1E-CFDA-AE49-83AF-D165F0ED043C}" type="pres">
      <dgm:prSet presAssocID="{6B515AFF-DBAA-A341-878F-AE8E04042263}" presName="Name0" presStyleCnt="0">
        <dgm:presLayoutVars>
          <dgm:dir/>
          <dgm:resizeHandles val="exact"/>
        </dgm:presLayoutVars>
      </dgm:prSet>
      <dgm:spPr/>
    </dgm:pt>
    <dgm:pt modelId="{2A1B8DC3-0255-6445-9188-068C0D70E1F8}" type="pres">
      <dgm:prSet presAssocID="{63A8ABB2-407C-1041-9686-06855A2EF8BC}" presName="parTxOnly" presStyleLbl="node1" presStyleIdx="0" presStyleCnt="2">
        <dgm:presLayoutVars>
          <dgm:bulletEnabled val="1"/>
        </dgm:presLayoutVars>
      </dgm:prSet>
      <dgm:spPr/>
    </dgm:pt>
    <dgm:pt modelId="{AA0B85D4-5475-F24C-ABF9-234A4F51069E}" type="pres">
      <dgm:prSet presAssocID="{209AF109-A766-BE46-A173-26EF37097BF2}" presName="parSpace" presStyleCnt="0"/>
      <dgm:spPr/>
    </dgm:pt>
    <dgm:pt modelId="{A34BFC45-A657-A541-9CA1-3138EB254B4F}" type="pres">
      <dgm:prSet presAssocID="{3E7AE91B-BB27-D74F-ABED-AF970199ADB1}" presName="parTxOnly" presStyleLbl="node1" presStyleIdx="1" presStyleCnt="2">
        <dgm:presLayoutVars>
          <dgm:bulletEnabled val="1"/>
        </dgm:presLayoutVars>
      </dgm:prSet>
      <dgm:spPr/>
    </dgm:pt>
  </dgm:ptLst>
  <dgm:cxnLst>
    <dgm:cxn modelId="{E4045334-A148-8442-8C7C-D8A0CA635487}" srcId="{6B515AFF-DBAA-A341-878F-AE8E04042263}" destId="{3E7AE91B-BB27-D74F-ABED-AF970199ADB1}" srcOrd="1" destOrd="0" parTransId="{6492AA15-EC1D-AA45-B2B7-7D20FFE33659}" sibTransId="{58910DAA-EE85-9B41-BD81-067198DD66EC}"/>
    <dgm:cxn modelId="{B2685564-2C9B-B847-993C-B21F5D2940A8}" srcId="{6B515AFF-DBAA-A341-878F-AE8E04042263}" destId="{63A8ABB2-407C-1041-9686-06855A2EF8BC}" srcOrd="0" destOrd="0" parTransId="{8396952D-C759-8C45-9A03-E1DDF4223EA6}" sibTransId="{209AF109-A766-BE46-A173-26EF37097BF2}"/>
    <dgm:cxn modelId="{83363388-17C7-9049-8ED6-1DA3D2C4370F}" type="presOf" srcId="{3E7AE91B-BB27-D74F-ABED-AF970199ADB1}" destId="{A34BFC45-A657-A541-9CA1-3138EB254B4F}" srcOrd="0" destOrd="0" presId="urn:microsoft.com/office/officeart/2005/8/layout/hChevron3"/>
    <dgm:cxn modelId="{C6A4E39F-4878-F94D-8A13-8D163A2E6B51}" type="presOf" srcId="{6B515AFF-DBAA-A341-878F-AE8E04042263}" destId="{D0CFDA1E-CFDA-AE49-83AF-D165F0ED043C}" srcOrd="0" destOrd="0" presId="urn:microsoft.com/office/officeart/2005/8/layout/hChevron3"/>
    <dgm:cxn modelId="{E6C083BF-6ED0-F04D-9D3B-676E413B3921}" type="presOf" srcId="{63A8ABB2-407C-1041-9686-06855A2EF8BC}" destId="{2A1B8DC3-0255-6445-9188-068C0D70E1F8}" srcOrd="0" destOrd="0" presId="urn:microsoft.com/office/officeart/2005/8/layout/hChevron3"/>
    <dgm:cxn modelId="{98B1D5B3-4C06-D44C-A802-7CA66B3BE0C8}" type="presParOf" srcId="{D0CFDA1E-CFDA-AE49-83AF-D165F0ED043C}" destId="{2A1B8DC3-0255-6445-9188-068C0D70E1F8}" srcOrd="0" destOrd="0" presId="urn:microsoft.com/office/officeart/2005/8/layout/hChevron3"/>
    <dgm:cxn modelId="{245E6259-BCE0-9E47-9C97-23B42CDBD398}" type="presParOf" srcId="{D0CFDA1E-CFDA-AE49-83AF-D165F0ED043C}" destId="{AA0B85D4-5475-F24C-ABF9-234A4F51069E}" srcOrd="1" destOrd="0" presId="urn:microsoft.com/office/officeart/2005/8/layout/hChevron3"/>
    <dgm:cxn modelId="{64E1EEB9-4E30-FB49-81C7-B64AB05F75EE}" type="presParOf" srcId="{D0CFDA1E-CFDA-AE49-83AF-D165F0ED043C}" destId="{A34BFC45-A657-A541-9CA1-3138EB254B4F}" srcOrd="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73A0E8-5756-4837-BF35-FC7BA4ABDBD3}"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5A9B6ABA-2AFE-406E-B52F-AC00F4C0DCCF}">
      <dgm:prSet custT="1"/>
      <dgm:spPr/>
      <dgm:t>
        <a:bodyPr/>
        <a:lstStyle/>
        <a:p>
          <a:pPr>
            <a:lnSpc>
              <a:spcPct val="100000"/>
            </a:lnSpc>
          </a:pPr>
          <a:r>
            <a:rPr lang="en-US" sz="2400" dirty="0"/>
            <a:t>Get a paper from </a:t>
          </a:r>
          <a:r>
            <a:rPr lang="en-US" sz="2400" dirty="0" err="1"/>
            <a:t>Easychair</a:t>
          </a:r>
          <a:endParaRPr lang="en-US" sz="2400" dirty="0"/>
        </a:p>
      </dgm:t>
    </dgm:pt>
    <dgm:pt modelId="{8AD32910-9EFB-421D-8C9D-36D784001124}" type="parTrans" cxnId="{B0ECC626-B7E0-415C-A85B-3547C5CD3732}">
      <dgm:prSet/>
      <dgm:spPr/>
      <dgm:t>
        <a:bodyPr/>
        <a:lstStyle/>
        <a:p>
          <a:endParaRPr lang="en-US" sz="2400"/>
        </a:p>
      </dgm:t>
    </dgm:pt>
    <dgm:pt modelId="{CF472881-A08E-4674-957C-30D09E4F0364}" type="sibTrans" cxnId="{B0ECC626-B7E0-415C-A85B-3547C5CD3732}">
      <dgm:prSet/>
      <dgm:spPr/>
      <dgm:t>
        <a:bodyPr/>
        <a:lstStyle/>
        <a:p>
          <a:endParaRPr lang="en-US" sz="2400"/>
        </a:p>
      </dgm:t>
    </dgm:pt>
    <dgm:pt modelId="{A141C28C-2CC2-40ED-9BC6-238DEC30B14B}">
      <dgm:prSet custT="1"/>
      <dgm:spPr/>
      <dgm:t>
        <a:bodyPr/>
        <a:lstStyle/>
        <a:p>
          <a:pPr>
            <a:lnSpc>
              <a:spcPct val="100000"/>
            </a:lnSpc>
          </a:pPr>
          <a:r>
            <a:rPr lang="en-US" sz="2400" dirty="0">
              <a:hlinkClick xmlns:r="http://schemas.openxmlformats.org/officeDocument/2006/relationships" r:id="rId1"/>
            </a:rPr>
            <a:t>Generate and complete review checklist</a:t>
          </a:r>
          <a:endParaRPr lang="en-US" sz="2400" dirty="0"/>
        </a:p>
      </dgm:t>
    </dgm:pt>
    <dgm:pt modelId="{C1BEEEA4-0FCB-48B1-AF4A-EF17FFFFA220}" type="parTrans" cxnId="{813468CD-2B4A-47C5-B325-9396E48225E7}">
      <dgm:prSet/>
      <dgm:spPr/>
      <dgm:t>
        <a:bodyPr/>
        <a:lstStyle/>
        <a:p>
          <a:endParaRPr lang="en-US" sz="2400"/>
        </a:p>
      </dgm:t>
    </dgm:pt>
    <dgm:pt modelId="{C36A6DA2-5B56-4EBF-B537-1286F8DAD101}" type="sibTrans" cxnId="{813468CD-2B4A-47C5-B325-9396E48225E7}">
      <dgm:prSet/>
      <dgm:spPr/>
      <dgm:t>
        <a:bodyPr/>
        <a:lstStyle/>
        <a:p>
          <a:endParaRPr lang="en-US" sz="2400"/>
        </a:p>
      </dgm:t>
    </dgm:pt>
    <dgm:pt modelId="{B1417064-EFA8-4B64-BE71-FC6494E7D0D5}">
      <dgm:prSet custT="1"/>
      <dgm:spPr/>
      <dgm:t>
        <a:bodyPr/>
        <a:lstStyle/>
        <a:p>
          <a:pPr>
            <a:lnSpc>
              <a:spcPct val="100000"/>
            </a:lnSpc>
          </a:pPr>
          <a:r>
            <a:rPr lang="en-US" sz="2400"/>
            <a:t>Base your decision on the standards</a:t>
          </a:r>
        </a:p>
      </dgm:t>
    </dgm:pt>
    <dgm:pt modelId="{0C92F517-2C43-4F39-8275-F0BDD975C0CE}" type="parTrans" cxnId="{10AEA704-08BF-427A-BCB6-5B107FE6AA87}">
      <dgm:prSet/>
      <dgm:spPr/>
      <dgm:t>
        <a:bodyPr/>
        <a:lstStyle/>
        <a:p>
          <a:endParaRPr lang="en-US" sz="2400"/>
        </a:p>
      </dgm:t>
    </dgm:pt>
    <dgm:pt modelId="{94A1CC0B-2B80-47DD-B261-24FC98E68053}" type="sibTrans" cxnId="{10AEA704-08BF-427A-BCB6-5B107FE6AA87}">
      <dgm:prSet/>
      <dgm:spPr/>
      <dgm:t>
        <a:bodyPr/>
        <a:lstStyle/>
        <a:p>
          <a:endParaRPr lang="en-US" sz="2400"/>
        </a:p>
      </dgm:t>
    </dgm:pt>
    <dgm:pt modelId="{04F3F337-25F3-4877-8288-88AA1EC5871E}">
      <dgm:prSet custT="1"/>
      <dgm:spPr/>
      <dgm:t>
        <a:bodyPr/>
        <a:lstStyle/>
        <a:p>
          <a:pPr>
            <a:lnSpc>
              <a:spcPct val="100000"/>
            </a:lnSpc>
          </a:pPr>
          <a:r>
            <a:rPr lang="en-US" sz="2400"/>
            <a:t>Ask for help if you need help</a:t>
          </a:r>
        </a:p>
      </dgm:t>
    </dgm:pt>
    <dgm:pt modelId="{750D811B-5CD8-47B6-AB30-C2BF51E97B17}" type="parTrans" cxnId="{45773E18-B876-416B-9581-7D2F87998BBD}">
      <dgm:prSet/>
      <dgm:spPr/>
      <dgm:t>
        <a:bodyPr/>
        <a:lstStyle/>
        <a:p>
          <a:endParaRPr lang="en-US" sz="2400"/>
        </a:p>
      </dgm:t>
    </dgm:pt>
    <dgm:pt modelId="{DA698B34-C567-40D6-86C0-0C1C8B0D01D1}" type="sibTrans" cxnId="{45773E18-B876-416B-9581-7D2F87998BBD}">
      <dgm:prSet/>
      <dgm:spPr/>
      <dgm:t>
        <a:bodyPr/>
        <a:lstStyle/>
        <a:p>
          <a:endParaRPr lang="en-US" sz="2400"/>
        </a:p>
      </dgm:t>
    </dgm:pt>
    <dgm:pt modelId="{0DAB7B52-A450-4549-B2DC-6DDDED0975C9}">
      <dgm:prSet custT="1"/>
      <dgm:spPr/>
      <dgm:t>
        <a:bodyPr/>
        <a:lstStyle/>
        <a:p>
          <a:pPr>
            <a:lnSpc>
              <a:spcPct val="100000"/>
            </a:lnSpc>
          </a:pPr>
          <a:r>
            <a:rPr lang="en-US" sz="2400" dirty="0"/>
            <a:t>Report an issues on the repo</a:t>
          </a:r>
        </a:p>
      </dgm:t>
    </dgm:pt>
    <dgm:pt modelId="{4784724F-A21C-4D44-8F32-8621087589D0}" type="parTrans" cxnId="{E2BD622F-0EA1-46FA-AB54-2502E0EBB183}">
      <dgm:prSet/>
      <dgm:spPr/>
      <dgm:t>
        <a:bodyPr/>
        <a:lstStyle/>
        <a:p>
          <a:endParaRPr lang="en-US" sz="2400"/>
        </a:p>
      </dgm:t>
    </dgm:pt>
    <dgm:pt modelId="{2F49BEC8-8D37-42F3-9299-5F13A0F13BC8}" type="sibTrans" cxnId="{E2BD622F-0EA1-46FA-AB54-2502E0EBB183}">
      <dgm:prSet/>
      <dgm:spPr/>
      <dgm:t>
        <a:bodyPr/>
        <a:lstStyle/>
        <a:p>
          <a:endParaRPr lang="en-US" sz="2400"/>
        </a:p>
      </dgm:t>
    </dgm:pt>
    <dgm:pt modelId="{229D6E72-D0CC-724C-A4B8-C1B52A6CA8A8}">
      <dgm:prSet custT="1"/>
      <dgm:spPr/>
      <dgm:t>
        <a:bodyPr/>
        <a:lstStyle/>
        <a:p>
          <a:pPr>
            <a:lnSpc>
              <a:spcPct val="100000"/>
            </a:lnSpc>
          </a:pPr>
          <a:r>
            <a:rPr lang="en-US" sz="2400" dirty="0"/>
            <a:t>Don't impose non-standard criteria</a:t>
          </a:r>
        </a:p>
      </dgm:t>
    </dgm:pt>
    <dgm:pt modelId="{816EB82C-4434-3A48-9128-27DD3F5A0131}" type="parTrans" cxnId="{B242F126-89F1-7E46-894F-53AE070044F6}">
      <dgm:prSet/>
      <dgm:spPr/>
      <dgm:t>
        <a:bodyPr/>
        <a:lstStyle/>
        <a:p>
          <a:endParaRPr lang="en-US" sz="2400"/>
        </a:p>
      </dgm:t>
    </dgm:pt>
    <dgm:pt modelId="{D07C8B36-6E7E-934B-A4E3-F357C928C445}" type="sibTrans" cxnId="{B242F126-89F1-7E46-894F-53AE070044F6}">
      <dgm:prSet/>
      <dgm:spPr/>
      <dgm:t>
        <a:bodyPr/>
        <a:lstStyle/>
        <a:p>
          <a:endParaRPr lang="en-US" sz="2400"/>
        </a:p>
      </dgm:t>
    </dgm:pt>
    <dgm:pt modelId="{CDDE2487-591E-184C-8652-7BD991BB949F}">
      <dgm:prSet custT="1"/>
      <dgm:spPr/>
      <dgm:t>
        <a:bodyPr/>
        <a:lstStyle/>
        <a:p>
          <a:pPr>
            <a:lnSpc>
              <a:spcPct val="100000"/>
            </a:lnSpc>
          </a:pPr>
          <a:r>
            <a:rPr lang="en-US" sz="2400" dirty="0"/>
            <a:t>Checklist-&gt;PDF-&gt;</a:t>
          </a:r>
          <a:r>
            <a:rPr lang="en-US" sz="2400" dirty="0" err="1"/>
            <a:t>Easychair</a:t>
          </a:r>
          <a:endParaRPr lang="en-US" sz="2400" dirty="0"/>
        </a:p>
      </dgm:t>
    </dgm:pt>
    <dgm:pt modelId="{1B79C904-A121-9445-9284-0D86A24EBA3E}" type="parTrans" cxnId="{3B75C157-3F31-134D-89A0-4523AC88DD3D}">
      <dgm:prSet/>
      <dgm:spPr/>
      <dgm:t>
        <a:bodyPr/>
        <a:lstStyle/>
        <a:p>
          <a:endParaRPr lang="en-US" sz="2400"/>
        </a:p>
      </dgm:t>
    </dgm:pt>
    <dgm:pt modelId="{77757989-0174-D04C-9DF0-B6EDA529EE1D}" type="sibTrans" cxnId="{3B75C157-3F31-134D-89A0-4523AC88DD3D}">
      <dgm:prSet/>
      <dgm:spPr/>
      <dgm:t>
        <a:bodyPr/>
        <a:lstStyle/>
        <a:p>
          <a:endParaRPr lang="en-US" sz="2400"/>
        </a:p>
      </dgm:t>
    </dgm:pt>
    <dgm:pt modelId="{B743A5E0-BDC7-49BC-BDF2-D7B7896CD212}" type="pres">
      <dgm:prSet presAssocID="{8D73A0E8-5756-4837-BF35-FC7BA4ABDBD3}" presName="root" presStyleCnt="0">
        <dgm:presLayoutVars>
          <dgm:dir/>
          <dgm:resizeHandles val="exact"/>
        </dgm:presLayoutVars>
      </dgm:prSet>
      <dgm:spPr/>
    </dgm:pt>
    <dgm:pt modelId="{3C00DFAB-4783-43F1-B737-D14CCE582C10}" type="pres">
      <dgm:prSet presAssocID="{5A9B6ABA-2AFE-406E-B52F-AC00F4C0DCCF}" presName="compNode" presStyleCnt="0"/>
      <dgm:spPr/>
    </dgm:pt>
    <dgm:pt modelId="{37047657-CFBE-447B-B868-75728BF6D154}" type="pres">
      <dgm:prSet presAssocID="{5A9B6ABA-2AFE-406E-B52F-AC00F4C0DCCF}" presName="bgRect" presStyleLbl="bgShp" presStyleIdx="0" presStyleCnt="7" custLinFactNeighborX="-27308" custLinFactNeighborY="-1344"/>
      <dgm:spPr/>
    </dgm:pt>
    <dgm:pt modelId="{44F7B848-6BFE-4335-AC61-C743189E385A}" type="pres">
      <dgm:prSet presAssocID="{5A9B6ABA-2AFE-406E-B52F-AC00F4C0DCCF}"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Lightbulb"/>
        </a:ext>
      </dgm:extLst>
    </dgm:pt>
    <dgm:pt modelId="{E179FAC6-4E7E-48DD-8673-5DB3A8C7BE72}" type="pres">
      <dgm:prSet presAssocID="{5A9B6ABA-2AFE-406E-B52F-AC00F4C0DCCF}" presName="spaceRect" presStyleCnt="0"/>
      <dgm:spPr/>
    </dgm:pt>
    <dgm:pt modelId="{6E50356B-C253-444C-A0DA-79B12C34E204}" type="pres">
      <dgm:prSet presAssocID="{5A9B6ABA-2AFE-406E-B52F-AC00F4C0DCCF}" presName="parTx" presStyleLbl="revTx" presStyleIdx="0" presStyleCnt="7">
        <dgm:presLayoutVars>
          <dgm:chMax val="0"/>
          <dgm:chPref val="0"/>
        </dgm:presLayoutVars>
      </dgm:prSet>
      <dgm:spPr/>
    </dgm:pt>
    <dgm:pt modelId="{0D26F70B-E58E-45E7-9AAD-402E748B7825}" type="pres">
      <dgm:prSet presAssocID="{CF472881-A08E-4674-957C-30D09E4F0364}" presName="sibTrans" presStyleCnt="0"/>
      <dgm:spPr/>
    </dgm:pt>
    <dgm:pt modelId="{3D24FCFC-F6CD-46B7-975F-46385439C92D}" type="pres">
      <dgm:prSet presAssocID="{A141C28C-2CC2-40ED-9BC6-238DEC30B14B}" presName="compNode" presStyleCnt="0"/>
      <dgm:spPr/>
    </dgm:pt>
    <dgm:pt modelId="{A779AC67-684B-41D0-82C9-74F532ED1CFF}" type="pres">
      <dgm:prSet presAssocID="{A141C28C-2CC2-40ED-9BC6-238DEC30B14B}" presName="bgRect" presStyleLbl="bgShp" presStyleIdx="1" presStyleCnt="7"/>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5DCCEA98-F9B3-4277-881F-A3EE8A0C1C77}" type="pres">
      <dgm:prSet presAssocID="{A141C28C-2CC2-40ED-9BC6-238DEC30B14B}"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encil"/>
        </a:ext>
      </dgm:extLst>
    </dgm:pt>
    <dgm:pt modelId="{B228BD65-E091-4E9B-BB39-434BDA5E305D}" type="pres">
      <dgm:prSet presAssocID="{A141C28C-2CC2-40ED-9BC6-238DEC30B14B}" presName="spaceRect" presStyleCnt="0"/>
      <dgm:spPr/>
    </dgm:pt>
    <dgm:pt modelId="{863B3D7E-4C6E-4F82-88E6-F8E8D4632582}" type="pres">
      <dgm:prSet presAssocID="{A141C28C-2CC2-40ED-9BC6-238DEC30B14B}" presName="parTx" presStyleLbl="revTx" presStyleIdx="1" presStyleCnt="7">
        <dgm:presLayoutVars>
          <dgm:chMax val="0"/>
          <dgm:chPref val="0"/>
        </dgm:presLayoutVars>
      </dgm:prSet>
      <dgm:spPr/>
    </dgm:pt>
    <dgm:pt modelId="{C4D0C5D6-4DF2-40EE-BBC3-E1F335CEA766}" type="pres">
      <dgm:prSet presAssocID="{C36A6DA2-5B56-4EBF-B537-1286F8DAD101}" presName="sibTrans" presStyleCnt="0"/>
      <dgm:spPr/>
    </dgm:pt>
    <dgm:pt modelId="{D8166B8A-401D-E442-8A2E-284D0D432E61}" type="pres">
      <dgm:prSet presAssocID="{CDDE2487-591E-184C-8652-7BD991BB949F}" presName="compNode" presStyleCnt="0"/>
      <dgm:spPr/>
    </dgm:pt>
    <dgm:pt modelId="{BA5EC5D9-68CB-C344-8626-E2AF3C605F41}" type="pres">
      <dgm:prSet presAssocID="{CDDE2487-591E-184C-8652-7BD991BB949F}" presName="bgRect" presStyleLbl="bgShp" presStyleIdx="2" presStyleCnt="7"/>
      <dgm:spPr/>
    </dgm:pt>
    <dgm:pt modelId="{4AA3796F-3540-304E-A8AA-D8DF49648795}" type="pres">
      <dgm:prSet presAssocID="{CDDE2487-591E-184C-8652-7BD991BB949F}" presName="iconRect" presStyleLbl="node1" presStyleIdx="2" presStyleCnt="7"/>
      <dgm:spPr>
        <a:ln>
          <a:noFill/>
        </a:ln>
      </dgm:spPr>
    </dgm:pt>
    <dgm:pt modelId="{917F1B3C-9A70-0045-B33B-47A2F7523721}" type="pres">
      <dgm:prSet presAssocID="{CDDE2487-591E-184C-8652-7BD991BB949F}" presName="spaceRect" presStyleCnt="0"/>
      <dgm:spPr/>
    </dgm:pt>
    <dgm:pt modelId="{B351395C-6CF6-4D4F-B98D-7307B77B70EB}" type="pres">
      <dgm:prSet presAssocID="{CDDE2487-591E-184C-8652-7BD991BB949F}" presName="parTx" presStyleLbl="revTx" presStyleIdx="2" presStyleCnt="7">
        <dgm:presLayoutVars>
          <dgm:chMax val="0"/>
          <dgm:chPref val="0"/>
        </dgm:presLayoutVars>
      </dgm:prSet>
      <dgm:spPr/>
    </dgm:pt>
    <dgm:pt modelId="{24051C74-8316-2E4E-9A9E-82222F280E3E}" type="pres">
      <dgm:prSet presAssocID="{77757989-0174-D04C-9DF0-B6EDA529EE1D}" presName="sibTrans" presStyleCnt="0"/>
      <dgm:spPr/>
    </dgm:pt>
    <dgm:pt modelId="{D874F4F6-04AE-437F-BC2C-C543D707CD09}" type="pres">
      <dgm:prSet presAssocID="{B1417064-EFA8-4B64-BE71-FC6494E7D0D5}" presName="compNode" presStyleCnt="0"/>
      <dgm:spPr/>
    </dgm:pt>
    <dgm:pt modelId="{C6DBA740-8F4D-4D0F-8D0D-62C1E44B53F4}" type="pres">
      <dgm:prSet presAssocID="{B1417064-EFA8-4B64-BE71-FC6494E7D0D5}" presName="bgRect" presStyleLbl="bgShp" presStyleIdx="3" presStyleCnt="7"/>
      <dgm:spPr/>
    </dgm:pt>
    <dgm:pt modelId="{DF3C97D0-5C57-4FB4-A5AE-745C0476271B}" type="pres">
      <dgm:prSet presAssocID="{B1417064-EFA8-4B64-BE71-FC6494E7D0D5}" presName="iconRect" presStyleLbl="node1" presStyleIdx="3" presStyleCnt="7"/>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Call center with solid fill"/>
        </a:ext>
      </dgm:extLst>
    </dgm:pt>
    <dgm:pt modelId="{90B338EF-7B5F-434C-8643-D2D0A8F8ADB2}" type="pres">
      <dgm:prSet presAssocID="{B1417064-EFA8-4B64-BE71-FC6494E7D0D5}" presName="spaceRect" presStyleCnt="0"/>
      <dgm:spPr/>
    </dgm:pt>
    <dgm:pt modelId="{91E7EE1F-CDFE-449E-BA91-4C290F926EED}" type="pres">
      <dgm:prSet presAssocID="{B1417064-EFA8-4B64-BE71-FC6494E7D0D5}" presName="parTx" presStyleLbl="revTx" presStyleIdx="3" presStyleCnt="7">
        <dgm:presLayoutVars>
          <dgm:chMax val="0"/>
          <dgm:chPref val="0"/>
        </dgm:presLayoutVars>
      </dgm:prSet>
      <dgm:spPr/>
    </dgm:pt>
    <dgm:pt modelId="{4767178D-50C8-4400-8E26-DE397CC4F7A5}" type="pres">
      <dgm:prSet presAssocID="{94A1CC0B-2B80-47DD-B261-24FC98E68053}" presName="sibTrans" presStyleCnt="0"/>
      <dgm:spPr/>
    </dgm:pt>
    <dgm:pt modelId="{27237D86-24E5-4722-B29F-B9BED50D81BD}" type="pres">
      <dgm:prSet presAssocID="{04F3F337-25F3-4877-8288-88AA1EC5871E}" presName="compNode" presStyleCnt="0"/>
      <dgm:spPr/>
    </dgm:pt>
    <dgm:pt modelId="{AE527C2E-2732-4826-BF8E-18CC4F74FBCE}" type="pres">
      <dgm:prSet presAssocID="{04F3F337-25F3-4877-8288-88AA1EC5871E}" presName="bgRect" presStyleLbl="bgShp" presStyleIdx="4" presStyleCnt="7"/>
      <dgm:spPr/>
    </dgm:pt>
    <dgm:pt modelId="{41DF08AB-9CB2-4E83-99D4-2D0657D82917}" type="pres">
      <dgm:prSet presAssocID="{04F3F337-25F3-4877-8288-88AA1EC5871E}" presName="iconRect" presStyleLbl="node1" presStyleIdx="4"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eacher"/>
        </a:ext>
      </dgm:extLst>
    </dgm:pt>
    <dgm:pt modelId="{83821ED6-82C2-4A56-BEB1-E3A40A7BFA42}" type="pres">
      <dgm:prSet presAssocID="{04F3F337-25F3-4877-8288-88AA1EC5871E}" presName="spaceRect" presStyleCnt="0"/>
      <dgm:spPr/>
    </dgm:pt>
    <dgm:pt modelId="{07187847-63C5-45DB-B167-CA9F5EF379E7}" type="pres">
      <dgm:prSet presAssocID="{04F3F337-25F3-4877-8288-88AA1EC5871E}" presName="parTx" presStyleLbl="revTx" presStyleIdx="4" presStyleCnt="7">
        <dgm:presLayoutVars>
          <dgm:chMax val="0"/>
          <dgm:chPref val="0"/>
        </dgm:presLayoutVars>
      </dgm:prSet>
      <dgm:spPr/>
    </dgm:pt>
    <dgm:pt modelId="{1361B4BA-5FDB-42D0-B5B7-75F4BC6F0F9F}" type="pres">
      <dgm:prSet presAssocID="{DA698B34-C567-40D6-86C0-0C1C8B0D01D1}" presName="sibTrans" presStyleCnt="0"/>
      <dgm:spPr/>
    </dgm:pt>
    <dgm:pt modelId="{368F272F-C982-9147-8E5F-7543E4D7C395}" type="pres">
      <dgm:prSet presAssocID="{229D6E72-D0CC-724C-A4B8-C1B52A6CA8A8}" presName="compNode" presStyleCnt="0"/>
      <dgm:spPr/>
    </dgm:pt>
    <dgm:pt modelId="{4F52E61A-D5A3-8D4B-88AD-ADB1640EB216}" type="pres">
      <dgm:prSet presAssocID="{229D6E72-D0CC-724C-A4B8-C1B52A6CA8A8}" presName="bgRect" presStyleLbl="bgShp" presStyleIdx="5" presStyleCnt="7"/>
      <dgm:spPr/>
    </dgm:pt>
    <dgm:pt modelId="{398CB1D7-3A2F-5046-B444-E399BBA59443}" type="pres">
      <dgm:prSet presAssocID="{229D6E72-D0CC-724C-A4B8-C1B52A6CA8A8}" presName="iconRect" presStyleLbl="node1" presStyleIdx="5" presStyleCnt="7"/>
      <dgm:spPr>
        <a:ln>
          <a:noFill/>
        </a:ln>
      </dgm:spPr>
    </dgm:pt>
    <dgm:pt modelId="{8CF291F4-5021-9C48-999C-77E8A9B20C01}" type="pres">
      <dgm:prSet presAssocID="{229D6E72-D0CC-724C-A4B8-C1B52A6CA8A8}" presName="spaceRect" presStyleCnt="0"/>
      <dgm:spPr/>
    </dgm:pt>
    <dgm:pt modelId="{B82D99BF-1A2B-C641-A797-A0566F1E6095}" type="pres">
      <dgm:prSet presAssocID="{229D6E72-D0CC-724C-A4B8-C1B52A6CA8A8}" presName="parTx" presStyleLbl="revTx" presStyleIdx="5" presStyleCnt="7">
        <dgm:presLayoutVars>
          <dgm:chMax val="0"/>
          <dgm:chPref val="0"/>
        </dgm:presLayoutVars>
      </dgm:prSet>
      <dgm:spPr/>
    </dgm:pt>
    <dgm:pt modelId="{364AF608-B1DD-D340-87C5-632D9CF4B1A8}" type="pres">
      <dgm:prSet presAssocID="{D07C8B36-6E7E-934B-A4E3-F357C928C445}" presName="sibTrans" presStyleCnt="0"/>
      <dgm:spPr/>
    </dgm:pt>
    <dgm:pt modelId="{641EBAA1-BA47-4A94-A9A5-49D39EAB447B}" type="pres">
      <dgm:prSet presAssocID="{0DAB7B52-A450-4549-B2DC-6DDDED0975C9}" presName="compNode" presStyleCnt="0"/>
      <dgm:spPr/>
    </dgm:pt>
    <dgm:pt modelId="{CB1CAF5C-7FB9-4779-9B87-4F55D31F29AB}" type="pres">
      <dgm:prSet presAssocID="{0DAB7B52-A450-4549-B2DC-6DDDED0975C9}" presName="bgRect" presStyleLbl="bgShp" presStyleIdx="6" presStyleCnt="7"/>
      <dgm:spPr/>
    </dgm:pt>
    <dgm:pt modelId="{F291BC45-5D64-45A7-9661-8EE712294EE5}" type="pres">
      <dgm:prSet presAssocID="{0DAB7B52-A450-4549-B2DC-6DDDED0975C9}" presName="iconRect" presStyleLbl="node1" presStyleIdx="6"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Group"/>
        </a:ext>
      </dgm:extLst>
    </dgm:pt>
    <dgm:pt modelId="{8768E228-9809-4AF8-A7B5-AA7472CC5F96}" type="pres">
      <dgm:prSet presAssocID="{0DAB7B52-A450-4549-B2DC-6DDDED0975C9}" presName="spaceRect" presStyleCnt="0"/>
      <dgm:spPr/>
    </dgm:pt>
    <dgm:pt modelId="{06087B11-5042-470B-8803-3FF3087B8F56}" type="pres">
      <dgm:prSet presAssocID="{0DAB7B52-A450-4549-B2DC-6DDDED0975C9}" presName="parTx" presStyleLbl="revTx" presStyleIdx="6" presStyleCnt="7">
        <dgm:presLayoutVars>
          <dgm:chMax val="0"/>
          <dgm:chPref val="0"/>
        </dgm:presLayoutVars>
      </dgm:prSet>
      <dgm:spPr/>
    </dgm:pt>
  </dgm:ptLst>
  <dgm:cxnLst>
    <dgm:cxn modelId="{10AEA704-08BF-427A-BCB6-5B107FE6AA87}" srcId="{8D73A0E8-5756-4837-BF35-FC7BA4ABDBD3}" destId="{B1417064-EFA8-4B64-BE71-FC6494E7D0D5}" srcOrd="3" destOrd="0" parTransId="{0C92F517-2C43-4F39-8275-F0BDD975C0CE}" sibTransId="{94A1CC0B-2B80-47DD-B261-24FC98E68053}"/>
    <dgm:cxn modelId="{45773E18-B876-416B-9581-7D2F87998BBD}" srcId="{8D73A0E8-5756-4837-BF35-FC7BA4ABDBD3}" destId="{04F3F337-25F3-4877-8288-88AA1EC5871E}" srcOrd="4" destOrd="0" parTransId="{750D811B-5CD8-47B6-AB30-C2BF51E97B17}" sibTransId="{DA698B34-C567-40D6-86C0-0C1C8B0D01D1}"/>
    <dgm:cxn modelId="{BC8D011B-2D8A-4BF5-872C-BBE6A38A1AA9}" type="presOf" srcId="{8D73A0E8-5756-4837-BF35-FC7BA4ABDBD3}" destId="{B743A5E0-BDC7-49BC-BDF2-D7B7896CD212}" srcOrd="0" destOrd="0" presId="urn:microsoft.com/office/officeart/2018/2/layout/IconVerticalSolidList"/>
    <dgm:cxn modelId="{B0ECC626-B7E0-415C-A85B-3547C5CD3732}" srcId="{8D73A0E8-5756-4837-BF35-FC7BA4ABDBD3}" destId="{5A9B6ABA-2AFE-406E-B52F-AC00F4C0DCCF}" srcOrd="0" destOrd="0" parTransId="{8AD32910-9EFB-421D-8C9D-36D784001124}" sibTransId="{CF472881-A08E-4674-957C-30D09E4F0364}"/>
    <dgm:cxn modelId="{B242F126-89F1-7E46-894F-53AE070044F6}" srcId="{8D73A0E8-5756-4837-BF35-FC7BA4ABDBD3}" destId="{229D6E72-D0CC-724C-A4B8-C1B52A6CA8A8}" srcOrd="5" destOrd="0" parTransId="{816EB82C-4434-3A48-9128-27DD3F5A0131}" sibTransId="{D07C8B36-6E7E-934B-A4E3-F357C928C445}"/>
    <dgm:cxn modelId="{067A882B-E393-CE42-B19E-3052F750966B}" type="presOf" srcId="{B1417064-EFA8-4B64-BE71-FC6494E7D0D5}" destId="{91E7EE1F-CDFE-449E-BA91-4C290F926EED}" srcOrd="0" destOrd="0" presId="urn:microsoft.com/office/officeart/2018/2/layout/IconVerticalSolidList"/>
    <dgm:cxn modelId="{E2BD622F-0EA1-46FA-AB54-2502E0EBB183}" srcId="{8D73A0E8-5756-4837-BF35-FC7BA4ABDBD3}" destId="{0DAB7B52-A450-4549-B2DC-6DDDED0975C9}" srcOrd="6" destOrd="0" parTransId="{4784724F-A21C-4D44-8F32-8621087589D0}" sibTransId="{2F49BEC8-8D37-42F3-9299-5F13A0F13BC8}"/>
    <dgm:cxn modelId="{A5843937-6211-9B44-8BBC-C72670C5125F}" type="presOf" srcId="{0DAB7B52-A450-4549-B2DC-6DDDED0975C9}" destId="{06087B11-5042-470B-8803-3FF3087B8F56}" srcOrd="0" destOrd="0" presId="urn:microsoft.com/office/officeart/2018/2/layout/IconVerticalSolidList"/>
    <dgm:cxn modelId="{EEC4A840-C243-C640-8FEE-8B8350142B0A}" type="presOf" srcId="{5A9B6ABA-2AFE-406E-B52F-AC00F4C0DCCF}" destId="{6E50356B-C253-444C-A0DA-79B12C34E204}" srcOrd="0" destOrd="0" presId="urn:microsoft.com/office/officeart/2018/2/layout/IconVerticalSolidList"/>
    <dgm:cxn modelId="{3B75C157-3F31-134D-89A0-4523AC88DD3D}" srcId="{8D73A0E8-5756-4837-BF35-FC7BA4ABDBD3}" destId="{CDDE2487-591E-184C-8652-7BD991BB949F}" srcOrd="2" destOrd="0" parTransId="{1B79C904-A121-9445-9284-0D86A24EBA3E}" sibTransId="{77757989-0174-D04C-9DF0-B6EDA529EE1D}"/>
    <dgm:cxn modelId="{28A3E697-6E1F-8846-B5E3-17BCDA4DA53B}" type="presOf" srcId="{229D6E72-D0CC-724C-A4B8-C1B52A6CA8A8}" destId="{B82D99BF-1A2B-C641-A797-A0566F1E6095}" srcOrd="0" destOrd="0" presId="urn:microsoft.com/office/officeart/2018/2/layout/IconVerticalSolidList"/>
    <dgm:cxn modelId="{AC4E2DB6-144F-EC48-B7DE-F21B4FBF6ADC}" type="presOf" srcId="{CDDE2487-591E-184C-8652-7BD991BB949F}" destId="{B351395C-6CF6-4D4F-B98D-7307B77B70EB}" srcOrd="0" destOrd="0" presId="urn:microsoft.com/office/officeart/2018/2/layout/IconVerticalSolidList"/>
    <dgm:cxn modelId="{9A7254BB-5E87-D646-ADD7-A60E34A01AE6}" type="presOf" srcId="{04F3F337-25F3-4877-8288-88AA1EC5871E}" destId="{07187847-63C5-45DB-B167-CA9F5EF379E7}" srcOrd="0" destOrd="0" presId="urn:microsoft.com/office/officeart/2018/2/layout/IconVerticalSolidList"/>
    <dgm:cxn modelId="{813468CD-2B4A-47C5-B325-9396E48225E7}" srcId="{8D73A0E8-5756-4837-BF35-FC7BA4ABDBD3}" destId="{A141C28C-2CC2-40ED-9BC6-238DEC30B14B}" srcOrd="1" destOrd="0" parTransId="{C1BEEEA4-0FCB-48B1-AF4A-EF17FFFFA220}" sibTransId="{C36A6DA2-5B56-4EBF-B537-1286F8DAD101}"/>
    <dgm:cxn modelId="{854AFFCF-79CE-8B4A-A70B-31A4984A28AD}" type="presOf" srcId="{A141C28C-2CC2-40ED-9BC6-238DEC30B14B}" destId="{863B3D7E-4C6E-4F82-88E6-F8E8D4632582}" srcOrd="0" destOrd="0" presId="urn:microsoft.com/office/officeart/2018/2/layout/IconVerticalSolidList"/>
    <dgm:cxn modelId="{AF0EDE2C-6EE7-D640-B2E0-FA90D56AA002}" type="presParOf" srcId="{B743A5E0-BDC7-49BC-BDF2-D7B7896CD212}" destId="{3C00DFAB-4783-43F1-B737-D14CCE582C10}" srcOrd="0" destOrd="0" presId="urn:microsoft.com/office/officeart/2018/2/layout/IconVerticalSolidList"/>
    <dgm:cxn modelId="{2135BABB-F723-2A4F-A839-BE2121D8CA4B}" type="presParOf" srcId="{3C00DFAB-4783-43F1-B737-D14CCE582C10}" destId="{37047657-CFBE-447B-B868-75728BF6D154}" srcOrd="0" destOrd="0" presId="urn:microsoft.com/office/officeart/2018/2/layout/IconVerticalSolidList"/>
    <dgm:cxn modelId="{2F811422-5FA3-F74B-AC2B-25C9D57520AE}" type="presParOf" srcId="{3C00DFAB-4783-43F1-B737-D14CCE582C10}" destId="{44F7B848-6BFE-4335-AC61-C743189E385A}" srcOrd="1" destOrd="0" presId="urn:microsoft.com/office/officeart/2018/2/layout/IconVerticalSolidList"/>
    <dgm:cxn modelId="{BC2AA67F-0D2F-D948-963C-66486E1A33C0}" type="presParOf" srcId="{3C00DFAB-4783-43F1-B737-D14CCE582C10}" destId="{E179FAC6-4E7E-48DD-8673-5DB3A8C7BE72}" srcOrd="2" destOrd="0" presId="urn:microsoft.com/office/officeart/2018/2/layout/IconVerticalSolidList"/>
    <dgm:cxn modelId="{E5BA343C-9B6D-0948-B3F8-FE606F3F4C8D}" type="presParOf" srcId="{3C00DFAB-4783-43F1-B737-D14CCE582C10}" destId="{6E50356B-C253-444C-A0DA-79B12C34E204}" srcOrd="3" destOrd="0" presId="urn:microsoft.com/office/officeart/2018/2/layout/IconVerticalSolidList"/>
    <dgm:cxn modelId="{32BDA153-4BC6-9347-BF1B-C930804B821C}" type="presParOf" srcId="{B743A5E0-BDC7-49BC-BDF2-D7B7896CD212}" destId="{0D26F70B-E58E-45E7-9AAD-402E748B7825}" srcOrd="1" destOrd="0" presId="urn:microsoft.com/office/officeart/2018/2/layout/IconVerticalSolidList"/>
    <dgm:cxn modelId="{D2851B56-BCEC-0141-BF7A-8735B078ABAB}" type="presParOf" srcId="{B743A5E0-BDC7-49BC-BDF2-D7B7896CD212}" destId="{3D24FCFC-F6CD-46B7-975F-46385439C92D}" srcOrd="2" destOrd="0" presId="urn:microsoft.com/office/officeart/2018/2/layout/IconVerticalSolidList"/>
    <dgm:cxn modelId="{297BBB1D-7F55-7444-9553-9265E0E04D80}" type="presParOf" srcId="{3D24FCFC-F6CD-46B7-975F-46385439C92D}" destId="{A779AC67-684B-41D0-82C9-74F532ED1CFF}" srcOrd="0" destOrd="0" presId="urn:microsoft.com/office/officeart/2018/2/layout/IconVerticalSolidList"/>
    <dgm:cxn modelId="{DB6B4F91-0F5C-3F45-AAFE-05F95AFA6BD7}" type="presParOf" srcId="{3D24FCFC-F6CD-46B7-975F-46385439C92D}" destId="{5DCCEA98-F9B3-4277-881F-A3EE8A0C1C77}" srcOrd="1" destOrd="0" presId="urn:microsoft.com/office/officeart/2018/2/layout/IconVerticalSolidList"/>
    <dgm:cxn modelId="{7D00A6DB-23CC-8942-AA44-2A1E212C96FB}" type="presParOf" srcId="{3D24FCFC-F6CD-46B7-975F-46385439C92D}" destId="{B228BD65-E091-4E9B-BB39-434BDA5E305D}" srcOrd="2" destOrd="0" presId="urn:microsoft.com/office/officeart/2018/2/layout/IconVerticalSolidList"/>
    <dgm:cxn modelId="{4F9C4B0D-4EF9-D946-8603-6A218CFA11DA}" type="presParOf" srcId="{3D24FCFC-F6CD-46B7-975F-46385439C92D}" destId="{863B3D7E-4C6E-4F82-88E6-F8E8D4632582}" srcOrd="3" destOrd="0" presId="urn:microsoft.com/office/officeart/2018/2/layout/IconVerticalSolidList"/>
    <dgm:cxn modelId="{75F7C8AE-6F4E-414B-A935-12DE3B5A9AAA}" type="presParOf" srcId="{B743A5E0-BDC7-49BC-BDF2-D7B7896CD212}" destId="{C4D0C5D6-4DF2-40EE-BBC3-E1F335CEA766}" srcOrd="3" destOrd="0" presId="urn:microsoft.com/office/officeart/2018/2/layout/IconVerticalSolidList"/>
    <dgm:cxn modelId="{3B30B3D8-5670-8B4B-92CC-6BA97B6EC2F7}" type="presParOf" srcId="{B743A5E0-BDC7-49BC-BDF2-D7B7896CD212}" destId="{D8166B8A-401D-E442-8A2E-284D0D432E61}" srcOrd="4" destOrd="0" presId="urn:microsoft.com/office/officeart/2018/2/layout/IconVerticalSolidList"/>
    <dgm:cxn modelId="{67BF19DE-A6C1-E542-AEE8-823F514079A4}" type="presParOf" srcId="{D8166B8A-401D-E442-8A2E-284D0D432E61}" destId="{BA5EC5D9-68CB-C344-8626-E2AF3C605F41}" srcOrd="0" destOrd="0" presId="urn:microsoft.com/office/officeart/2018/2/layout/IconVerticalSolidList"/>
    <dgm:cxn modelId="{7E3B2FA6-3F50-3B48-AD7E-4339061011D5}" type="presParOf" srcId="{D8166B8A-401D-E442-8A2E-284D0D432E61}" destId="{4AA3796F-3540-304E-A8AA-D8DF49648795}" srcOrd="1" destOrd="0" presId="urn:microsoft.com/office/officeart/2018/2/layout/IconVerticalSolidList"/>
    <dgm:cxn modelId="{9EBA7023-2E69-2742-BE20-E47438982C5E}" type="presParOf" srcId="{D8166B8A-401D-E442-8A2E-284D0D432E61}" destId="{917F1B3C-9A70-0045-B33B-47A2F7523721}" srcOrd="2" destOrd="0" presId="urn:microsoft.com/office/officeart/2018/2/layout/IconVerticalSolidList"/>
    <dgm:cxn modelId="{518C602C-3790-194D-9373-4806AA50D27D}" type="presParOf" srcId="{D8166B8A-401D-E442-8A2E-284D0D432E61}" destId="{B351395C-6CF6-4D4F-B98D-7307B77B70EB}" srcOrd="3" destOrd="0" presId="urn:microsoft.com/office/officeart/2018/2/layout/IconVerticalSolidList"/>
    <dgm:cxn modelId="{001E66C6-26F7-EA4C-A4D1-F026D536ABA2}" type="presParOf" srcId="{B743A5E0-BDC7-49BC-BDF2-D7B7896CD212}" destId="{24051C74-8316-2E4E-9A9E-82222F280E3E}" srcOrd="5" destOrd="0" presId="urn:microsoft.com/office/officeart/2018/2/layout/IconVerticalSolidList"/>
    <dgm:cxn modelId="{D07B43B5-98A9-3642-AB75-9F5C8439BB9C}" type="presParOf" srcId="{B743A5E0-BDC7-49BC-BDF2-D7B7896CD212}" destId="{D874F4F6-04AE-437F-BC2C-C543D707CD09}" srcOrd="6" destOrd="0" presId="urn:microsoft.com/office/officeart/2018/2/layout/IconVerticalSolidList"/>
    <dgm:cxn modelId="{CC323F3F-588E-704B-AF95-DF437097E9D3}" type="presParOf" srcId="{D874F4F6-04AE-437F-BC2C-C543D707CD09}" destId="{C6DBA740-8F4D-4D0F-8D0D-62C1E44B53F4}" srcOrd="0" destOrd="0" presId="urn:microsoft.com/office/officeart/2018/2/layout/IconVerticalSolidList"/>
    <dgm:cxn modelId="{FF06A259-8908-8E4F-8C15-53BE6B4F7569}" type="presParOf" srcId="{D874F4F6-04AE-437F-BC2C-C543D707CD09}" destId="{DF3C97D0-5C57-4FB4-A5AE-745C0476271B}" srcOrd="1" destOrd="0" presId="urn:microsoft.com/office/officeart/2018/2/layout/IconVerticalSolidList"/>
    <dgm:cxn modelId="{9DE638DC-A808-704F-9738-8DD3AC67B0FD}" type="presParOf" srcId="{D874F4F6-04AE-437F-BC2C-C543D707CD09}" destId="{90B338EF-7B5F-434C-8643-D2D0A8F8ADB2}" srcOrd="2" destOrd="0" presId="urn:microsoft.com/office/officeart/2018/2/layout/IconVerticalSolidList"/>
    <dgm:cxn modelId="{38A51801-0201-0B40-BE58-80D93493B3E5}" type="presParOf" srcId="{D874F4F6-04AE-437F-BC2C-C543D707CD09}" destId="{91E7EE1F-CDFE-449E-BA91-4C290F926EED}" srcOrd="3" destOrd="0" presId="urn:microsoft.com/office/officeart/2018/2/layout/IconVerticalSolidList"/>
    <dgm:cxn modelId="{0E8445C5-3A8D-1C4B-A1A6-C328B6E8D063}" type="presParOf" srcId="{B743A5E0-BDC7-49BC-BDF2-D7B7896CD212}" destId="{4767178D-50C8-4400-8E26-DE397CC4F7A5}" srcOrd="7" destOrd="0" presId="urn:microsoft.com/office/officeart/2018/2/layout/IconVerticalSolidList"/>
    <dgm:cxn modelId="{C3731527-14D7-494C-B0F8-DA88F2E55C9E}" type="presParOf" srcId="{B743A5E0-BDC7-49BC-BDF2-D7B7896CD212}" destId="{27237D86-24E5-4722-B29F-B9BED50D81BD}" srcOrd="8" destOrd="0" presId="urn:microsoft.com/office/officeart/2018/2/layout/IconVerticalSolidList"/>
    <dgm:cxn modelId="{21735865-5F51-2C4C-B5DC-CBA5D74624EB}" type="presParOf" srcId="{27237D86-24E5-4722-B29F-B9BED50D81BD}" destId="{AE527C2E-2732-4826-BF8E-18CC4F74FBCE}" srcOrd="0" destOrd="0" presId="urn:microsoft.com/office/officeart/2018/2/layout/IconVerticalSolidList"/>
    <dgm:cxn modelId="{CE88AE0F-C541-FA4D-8CC1-0CD656464A7D}" type="presParOf" srcId="{27237D86-24E5-4722-B29F-B9BED50D81BD}" destId="{41DF08AB-9CB2-4E83-99D4-2D0657D82917}" srcOrd="1" destOrd="0" presId="urn:microsoft.com/office/officeart/2018/2/layout/IconVerticalSolidList"/>
    <dgm:cxn modelId="{61FAA781-F5CB-CE4A-B749-7FE064AFC9CC}" type="presParOf" srcId="{27237D86-24E5-4722-B29F-B9BED50D81BD}" destId="{83821ED6-82C2-4A56-BEB1-E3A40A7BFA42}" srcOrd="2" destOrd="0" presId="urn:microsoft.com/office/officeart/2018/2/layout/IconVerticalSolidList"/>
    <dgm:cxn modelId="{4804D4AA-6916-4C4E-840B-0EA770ECCAFF}" type="presParOf" srcId="{27237D86-24E5-4722-B29F-B9BED50D81BD}" destId="{07187847-63C5-45DB-B167-CA9F5EF379E7}" srcOrd="3" destOrd="0" presId="urn:microsoft.com/office/officeart/2018/2/layout/IconVerticalSolidList"/>
    <dgm:cxn modelId="{C387FDF1-328F-614D-81CF-07C2BCFE2C4C}" type="presParOf" srcId="{B743A5E0-BDC7-49BC-BDF2-D7B7896CD212}" destId="{1361B4BA-5FDB-42D0-B5B7-75F4BC6F0F9F}" srcOrd="9" destOrd="0" presId="urn:microsoft.com/office/officeart/2018/2/layout/IconVerticalSolidList"/>
    <dgm:cxn modelId="{18315DB7-E3ED-F745-95F0-C6B922603AFB}" type="presParOf" srcId="{B743A5E0-BDC7-49BC-BDF2-D7B7896CD212}" destId="{368F272F-C982-9147-8E5F-7543E4D7C395}" srcOrd="10" destOrd="0" presId="urn:microsoft.com/office/officeart/2018/2/layout/IconVerticalSolidList"/>
    <dgm:cxn modelId="{9D04B20C-1277-BA48-A262-B6C718E8DBD4}" type="presParOf" srcId="{368F272F-C982-9147-8E5F-7543E4D7C395}" destId="{4F52E61A-D5A3-8D4B-88AD-ADB1640EB216}" srcOrd="0" destOrd="0" presId="urn:microsoft.com/office/officeart/2018/2/layout/IconVerticalSolidList"/>
    <dgm:cxn modelId="{4618AEAD-2D77-9844-9944-A13A7CDA0AF3}" type="presParOf" srcId="{368F272F-C982-9147-8E5F-7543E4D7C395}" destId="{398CB1D7-3A2F-5046-B444-E399BBA59443}" srcOrd="1" destOrd="0" presId="urn:microsoft.com/office/officeart/2018/2/layout/IconVerticalSolidList"/>
    <dgm:cxn modelId="{9C7DA92B-4C50-F840-AE10-1EC3402B8823}" type="presParOf" srcId="{368F272F-C982-9147-8E5F-7543E4D7C395}" destId="{8CF291F4-5021-9C48-999C-77E8A9B20C01}" srcOrd="2" destOrd="0" presId="urn:microsoft.com/office/officeart/2018/2/layout/IconVerticalSolidList"/>
    <dgm:cxn modelId="{54CFFCC8-CBF8-7B47-AB45-A16D0BDA4FFA}" type="presParOf" srcId="{368F272F-C982-9147-8E5F-7543E4D7C395}" destId="{B82D99BF-1A2B-C641-A797-A0566F1E6095}" srcOrd="3" destOrd="0" presId="urn:microsoft.com/office/officeart/2018/2/layout/IconVerticalSolidList"/>
    <dgm:cxn modelId="{6BDE722E-FE1E-C24F-AD3A-9FB8E968562E}" type="presParOf" srcId="{B743A5E0-BDC7-49BC-BDF2-D7B7896CD212}" destId="{364AF608-B1DD-D340-87C5-632D9CF4B1A8}" srcOrd="11" destOrd="0" presId="urn:microsoft.com/office/officeart/2018/2/layout/IconVerticalSolidList"/>
    <dgm:cxn modelId="{5F0B0B6E-28E4-2C4C-9F71-4EE3FCD2A9F1}" type="presParOf" srcId="{B743A5E0-BDC7-49BC-BDF2-D7B7896CD212}" destId="{641EBAA1-BA47-4A94-A9A5-49D39EAB447B}" srcOrd="12" destOrd="0" presId="urn:microsoft.com/office/officeart/2018/2/layout/IconVerticalSolidList"/>
    <dgm:cxn modelId="{58562008-BB70-A74C-B23C-41696F62BCF8}" type="presParOf" srcId="{641EBAA1-BA47-4A94-A9A5-49D39EAB447B}" destId="{CB1CAF5C-7FB9-4779-9B87-4F55D31F29AB}" srcOrd="0" destOrd="0" presId="urn:microsoft.com/office/officeart/2018/2/layout/IconVerticalSolidList"/>
    <dgm:cxn modelId="{D6EAC4F0-F5C8-9647-8C45-B27BBACFCEA6}" type="presParOf" srcId="{641EBAA1-BA47-4A94-A9A5-49D39EAB447B}" destId="{F291BC45-5D64-45A7-9661-8EE712294EE5}" srcOrd="1" destOrd="0" presId="urn:microsoft.com/office/officeart/2018/2/layout/IconVerticalSolidList"/>
    <dgm:cxn modelId="{C0339B18-763E-3C47-983A-BC267F9D9D81}" type="presParOf" srcId="{641EBAA1-BA47-4A94-A9A5-49D39EAB447B}" destId="{8768E228-9809-4AF8-A7B5-AA7472CC5F96}" srcOrd="2" destOrd="0" presId="urn:microsoft.com/office/officeart/2018/2/layout/IconVerticalSolidList"/>
    <dgm:cxn modelId="{BE295146-819A-4141-8CE1-CFA79CACBD3E}" type="presParOf" srcId="{641EBAA1-BA47-4A94-A9A5-49D39EAB447B}" destId="{06087B11-5042-470B-8803-3FF3087B8F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8FF3E-1654-8447-812E-5B2DA0F85A73}">
      <dsp:nvSpPr>
        <dsp:cNvPr id="0" name=""/>
        <dsp:cNvSpPr/>
      </dsp:nvSpPr>
      <dsp:spPr>
        <a:xfrm>
          <a:off x="210025" y="0"/>
          <a:ext cx="5995988" cy="599598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6318F-D2AA-0D40-A182-1B0CCB80866D}">
      <dsp:nvSpPr>
        <dsp:cNvPr id="0" name=""/>
        <dsp:cNvSpPr/>
      </dsp:nvSpPr>
      <dsp:spPr>
        <a:xfrm>
          <a:off x="779644" y="569618"/>
          <a:ext cx="2338435" cy="233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Fair</a:t>
          </a:r>
        </a:p>
      </dsp:txBody>
      <dsp:txXfrm>
        <a:off x="893797" y="683771"/>
        <a:ext cx="2110129" cy="2110129"/>
      </dsp:txXfrm>
    </dsp:sp>
    <dsp:sp modelId="{F1550F01-FC73-9B43-8936-D82B3F1DD6A2}">
      <dsp:nvSpPr>
        <dsp:cNvPr id="0" name=""/>
        <dsp:cNvSpPr/>
      </dsp:nvSpPr>
      <dsp:spPr>
        <a:xfrm>
          <a:off x="3297959" y="569618"/>
          <a:ext cx="2338435" cy="233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Inclusive</a:t>
          </a:r>
        </a:p>
      </dsp:txBody>
      <dsp:txXfrm>
        <a:off x="3412112" y="683771"/>
        <a:ext cx="2110129" cy="2110129"/>
      </dsp:txXfrm>
    </dsp:sp>
    <dsp:sp modelId="{448C4180-3E59-B944-AF5C-0FD9A313D051}">
      <dsp:nvSpPr>
        <dsp:cNvPr id="0" name=""/>
        <dsp:cNvSpPr/>
      </dsp:nvSpPr>
      <dsp:spPr>
        <a:xfrm>
          <a:off x="779644" y="3087933"/>
          <a:ext cx="2338435" cy="233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Transparent</a:t>
          </a:r>
        </a:p>
      </dsp:txBody>
      <dsp:txXfrm>
        <a:off x="893797" y="3202086"/>
        <a:ext cx="2110129" cy="2110129"/>
      </dsp:txXfrm>
    </dsp:sp>
    <dsp:sp modelId="{A10F4F50-2763-E146-BB2D-C5435067917D}">
      <dsp:nvSpPr>
        <dsp:cNvPr id="0" name=""/>
        <dsp:cNvSpPr/>
      </dsp:nvSpPr>
      <dsp:spPr>
        <a:xfrm>
          <a:off x="3297959" y="3087933"/>
          <a:ext cx="2338435" cy="23384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Effective</a:t>
          </a:r>
        </a:p>
      </dsp:txBody>
      <dsp:txXfrm>
        <a:off x="3412112" y="3202086"/>
        <a:ext cx="2110129" cy="2110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A5CB8-94ED-CA42-9A2D-E00196B28DB1}">
      <dsp:nvSpPr>
        <dsp:cNvPr id="0" name=""/>
        <dsp:cNvSpPr/>
      </dsp:nvSpPr>
      <dsp:spPr>
        <a:xfrm>
          <a:off x="2260" y="381805"/>
          <a:ext cx="2268104" cy="9072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Read Paper</a:t>
          </a:r>
        </a:p>
      </dsp:txBody>
      <dsp:txXfrm>
        <a:off x="2260" y="381805"/>
        <a:ext cx="2041294" cy="907241"/>
      </dsp:txXfrm>
    </dsp:sp>
    <dsp:sp modelId="{F8D9ABB3-4CB6-B54D-A1C9-6D08DA63B3D4}">
      <dsp:nvSpPr>
        <dsp:cNvPr id="0" name=""/>
        <dsp:cNvSpPr/>
      </dsp:nvSpPr>
      <dsp:spPr>
        <a:xfrm>
          <a:off x="1816744" y="381805"/>
          <a:ext cx="2268104" cy="9072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Complete Checklist</a:t>
          </a:r>
        </a:p>
      </dsp:txBody>
      <dsp:txXfrm>
        <a:off x="2270365" y="381805"/>
        <a:ext cx="1360863" cy="907241"/>
      </dsp:txXfrm>
    </dsp:sp>
    <dsp:sp modelId="{30326D49-CFE4-5346-AD70-2B41394241D0}">
      <dsp:nvSpPr>
        <dsp:cNvPr id="0" name=""/>
        <dsp:cNvSpPr/>
      </dsp:nvSpPr>
      <dsp:spPr>
        <a:xfrm>
          <a:off x="3631228" y="381805"/>
          <a:ext cx="2268104" cy="9072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Upload Checklist</a:t>
          </a:r>
        </a:p>
      </dsp:txBody>
      <dsp:txXfrm>
        <a:off x="4084849" y="381805"/>
        <a:ext cx="1360863" cy="907241"/>
      </dsp:txXfrm>
    </dsp:sp>
    <dsp:sp modelId="{EDC3D6D7-0DCD-7149-BF88-299B6423ADD8}">
      <dsp:nvSpPr>
        <dsp:cNvPr id="0" name=""/>
        <dsp:cNvSpPr/>
      </dsp:nvSpPr>
      <dsp:spPr>
        <a:xfrm>
          <a:off x="5445712" y="381805"/>
          <a:ext cx="2268104" cy="9072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Brief Review on </a:t>
          </a:r>
          <a:r>
            <a:rPr lang="en-US" sz="2000" kern="1200" dirty="0" err="1"/>
            <a:t>Easychair</a:t>
          </a:r>
          <a:endParaRPr lang="en-US" sz="2000" kern="1200" dirty="0"/>
        </a:p>
      </dsp:txBody>
      <dsp:txXfrm>
        <a:off x="5899333" y="381805"/>
        <a:ext cx="1360863" cy="90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8DC3-0255-6445-9188-068C0D70E1F8}">
      <dsp:nvSpPr>
        <dsp:cNvPr id="0" name=""/>
        <dsp:cNvSpPr/>
      </dsp:nvSpPr>
      <dsp:spPr>
        <a:xfrm>
          <a:off x="6028" y="0"/>
          <a:ext cx="4280012" cy="9955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Read Paper</a:t>
          </a:r>
        </a:p>
      </dsp:txBody>
      <dsp:txXfrm>
        <a:off x="6028" y="0"/>
        <a:ext cx="4031128" cy="995535"/>
      </dsp:txXfrm>
    </dsp:sp>
    <dsp:sp modelId="{A34BFC45-A657-A541-9CA1-3138EB254B4F}">
      <dsp:nvSpPr>
        <dsp:cNvPr id="0" name=""/>
        <dsp:cNvSpPr/>
      </dsp:nvSpPr>
      <dsp:spPr>
        <a:xfrm>
          <a:off x="3430037" y="0"/>
          <a:ext cx="4280012" cy="9955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dirty="0"/>
            <a:t>Detailed review on </a:t>
          </a:r>
          <a:r>
            <a:rPr lang="en-US" sz="2800" kern="1200" dirty="0" err="1"/>
            <a:t>Easychair</a:t>
          </a:r>
          <a:endParaRPr lang="en-US" sz="2800" kern="1200" dirty="0"/>
        </a:p>
      </dsp:txBody>
      <dsp:txXfrm>
        <a:off x="3927805" y="0"/>
        <a:ext cx="3284477" cy="995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47657-CFBE-447B-B868-75728BF6D154}">
      <dsp:nvSpPr>
        <dsp:cNvPr id="0" name=""/>
        <dsp:cNvSpPr/>
      </dsp:nvSpPr>
      <dsp:spPr>
        <a:xfrm>
          <a:off x="0" y="0"/>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7B848-6BFE-4335-AC61-C743189E385A}">
      <dsp:nvSpPr>
        <dsp:cNvPr id="0" name=""/>
        <dsp:cNvSpPr/>
      </dsp:nvSpPr>
      <dsp:spPr>
        <a:xfrm>
          <a:off x="195868" y="146157"/>
          <a:ext cx="356124" cy="356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0356B-C253-444C-A0DA-79B12C34E204}">
      <dsp:nvSpPr>
        <dsp:cNvPr id="0" name=""/>
        <dsp:cNvSpPr/>
      </dsp:nvSpPr>
      <dsp:spPr>
        <a:xfrm>
          <a:off x="747862" y="470"/>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dirty="0"/>
            <a:t>Get a paper from </a:t>
          </a:r>
          <a:r>
            <a:rPr lang="en-US" sz="2400" kern="1200" dirty="0" err="1"/>
            <a:t>Easychair</a:t>
          </a:r>
          <a:endParaRPr lang="en-US" sz="2400" kern="1200" dirty="0"/>
        </a:p>
      </dsp:txBody>
      <dsp:txXfrm>
        <a:off x="747862" y="470"/>
        <a:ext cx="5515777" cy="647499"/>
      </dsp:txXfrm>
    </dsp:sp>
    <dsp:sp modelId="{A779AC67-684B-41D0-82C9-74F532ED1CFF}">
      <dsp:nvSpPr>
        <dsp:cNvPr id="0" name=""/>
        <dsp:cNvSpPr/>
      </dsp:nvSpPr>
      <dsp:spPr>
        <a:xfrm>
          <a:off x="0" y="809844"/>
          <a:ext cx="6263640" cy="647499"/>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5DCCEA98-F9B3-4277-881F-A3EE8A0C1C77}">
      <dsp:nvSpPr>
        <dsp:cNvPr id="0" name=""/>
        <dsp:cNvSpPr/>
      </dsp:nvSpPr>
      <dsp:spPr>
        <a:xfrm>
          <a:off x="195868" y="955532"/>
          <a:ext cx="356124" cy="356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B3D7E-4C6E-4F82-88E6-F8E8D4632582}">
      <dsp:nvSpPr>
        <dsp:cNvPr id="0" name=""/>
        <dsp:cNvSpPr/>
      </dsp:nvSpPr>
      <dsp:spPr>
        <a:xfrm>
          <a:off x="747862" y="80984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dirty="0">
              <a:hlinkClick xmlns:r="http://schemas.openxmlformats.org/officeDocument/2006/relationships" r:id="rId5"/>
            </a:rPr>
            <a:t>Generate and complete review checklist</a:t>
          </a:r>
          <a:endParaRPr lang="en-US" sz="2400" kern="1200" dirty="0"/>
        </a:p>
      </dsp:txBody>
      <dsp:txXfrm>
        <a:off x="747862" y="809844"/>
        <a:ext cx="5515777" cy="647499"/>
      </dsp:txXfrm>
    </dsp:sp>
    <dsp:sp modelId="{BA5EC5D9-68CB-C344-8626-E2AF3C605F41}">
      <dsp:nvSpPr>
        <dsp:cNvPr id="0" name=""/>
        <dsp:cNvSpPr/>
      </dsp:nvSpPr>
      <dsp:spPr>
        <a:xfrm>
          <a:off x="0" y="1619219"/>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3796F-3540-304E-A8AA-D8DF49648795}">
      <dsp:nvSpPr>
        <dsp:cNvPr id="0" name=""/>
        <dsp:cNvSpPr/>
      </dsp:nvSpPr>
      <dsp:spPr>
        <a:xfrm>
          <a:off x="195868" y="1764906"/>
          <a:ext cx="356124" cy="356124"/>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51395C-6CF6-4D4F-B98D-7307B77B70EB}">
      <dsp:nvSpPr>
        <dsp:cNvPr id="0" name=""/>
        <dsp:cNvSpPr/>
      </dsp:nvSpPr>
      <dsp:spPr>
        <a:xfrm>
          <a:off x="747862" y="1619219"/>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dirty="0"/>
            <a:t>Checklist-&gt;PDF-&gt;</a:t>
          </a:r>
          <a:r>
            <a:rPr lang="en-US" sz="2400" kern="1200" dirty="0" err="1"/>
            <a:t>Easychair</a:t>
          </a:r>
          <a:endParaRPr lang="en-US" sz="2400" kern="1200" dirty="0"/>
        </a:p>
      </dsp:txBody>
      <dsp:txXfrm>
        <a:off x="747862" y="1619219"/>
        <a:ext cx="5515777" cy="647499"/>
      </dsp:txXfrm>
    </dsp:sp>
    <dsp:sp modelId="{C6DBA740-8F4D-4D0F-8D0D-62C1E44B53F4}">
      <dsp:nvSpPr>
        <dsp:cNvPr id="0" name=""/>
        <dsp:cNvSpPr/>
      </dsp:nvSpPr>
      <dsp:spPr>
        <a:xfrm>
          <a:off x="0" y="2428594"/>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C97D0-5C57-4FB4-A5AE-745C0476271B}">
      <dsp:nvSpPr>
        <dsp:cNvPr id="0" name=""/>
        <dsp:cNvSpPr/>
      </dsp:nvSpPr>
      <dsp:spPr>
        <a:xfrm>
          <a:off x="195868" y="2574281"/>
          <a:ext cx="356124" cy="356124"/>
        </a:xfrm>
        <a:prstGeom prst="rect">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E7EE1F-CDFE-449E-BA91-4C290F926EED}">
      <dsp:nvSpPr>
        <dsp:cNvPr id="0" name=""/>
        <dsp:cNvSpPr/>
      </dsp:nvSpPr>
      <dsp:spPr>
        <a:xfrm>
          <a:off x="747862" y="2428594"/>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a:t>Base your decision on the standards</a:t>
          </a:r>
        </a:p>
      </dsp:txBody>
      <dsp:txXfrm>
        <a:off x="747862" y="2428594"/>
        <a:ext cx="5515777" cy="647499"/>
      </dsp:txXfrm>
    </dsp:sp>
    <dsp:sp modelId="{AE527C2E-2732-4826-BF8E-18CC4F74FBCE}">
      <dsp:nvSpPr>
        <dsp:cNvPr id="0" name=""/>
        <dsp:cNvSpPr/>
      </dsp:nvSpPr>
      <dsp:spPr>
        <a:xfrm>
          <a:off x="0" y="3237968"/>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F08AB-9CB2-4E83-99D4-2D0657D82917}">
      <dsp:nvSpPr>
        <dsp:cNvPr id="0" name=""/>
        <dsp:cNvSpPr/>
      </dsp:nvSpPr>
      <dsp:spPr>
        <a:xfrm>
          <a:off x="195868" y="3383656"/>
          <a:ext cx="356124" cy="35612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187847-63C5-45DB-B167-CA9F5EF379E7}">
      <dsp:nvSpPr>
        <dsp:cNvPr id="0" name=""/>
        <dsp:cNvSpPr/>
      </dsp:nvSpPr>
      <dsp:spPr>
        <a:xfrm>
          <a:off x="747862" y="3237968"/>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a:t>Ask for help if you need help</a:t>
          </a:r>
        </a:p>
      </dsp:txBody>
      <dsp:txXfrm>
        <a:off x="747862" y="3237968"/>
        <a:ext cx="5515777" cy="647499"/>
      </dsp:txXfrm>
    </dsp:sp>
    <dsp:sp modelId="{4F52E61A-D5A3-8D4B-88AD-ADB1640EB216}">
      <dsp:nvSpPr>
        <dsp:cNvPr id="0" name=""/>
        <dsp:cNvSpPr/>
      </dsp:nvSpPr>
      <dsp:spPr>
        <a:xfrm>
          <a:off x="0" y="4047343"/>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CB1D7-3A2F-5046-B444-E399BBA59443}">
      <dsp:nvSpPr>
        <dsp:cNvPr id="0" name=""/>
        <dsp:cNvSpPr/>
      </dsp:nvSpPr>
      <dsp:spPr>
        <a:xfrm>
          <a:off x="195868" y="4193030"/>
          <a:ext cx="356124" cy="356124"/>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2D99BF-1A2B-C641-A797-A0566F1E6095}">
      <dsp:nvSpPr>
        <dsp:cNvPr id="0" name=""/>
        <dsp:cNvSpPr/>
      </dsp:nvSpPr>
      <dsp:spPr>
        <a:xfrm>
          <a:off x="747862" y="4047343"/>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dirty="0"/>
            <a:t>Don't impose non-standard criteria</a:t>
          </a:r>
        </a:p>
      </dsp:txBody>
      <dsp:txXfrm>
        <a:off x="747862" y="4047343"/>
        <a:ext cx="5515777" cy="647499"/>
      </dsp:txXfrm>
    </dsp:sp>
    <dsp:sp modelId="{CB1CAF5C-7FB9-4779-9B87-4F55D31F29AB}">
      <dsp:nvSpPr>
        <dsp:cNvPr id="0" name=""/>
        <dsp:cNvSpPr/>
      </dsp:nvSpPr>
      <dsp:spPr>
        <a:xfrm>
          <a:off x="0" y="4856717"/>
          <a:ext cx="6263640" cy="647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1BC45-5D64-45A7-9661-8EE712294EE5}">
      <dsp:nvSpPr>
        <dsp:cNvPr id="0" name=""/>
        <dsp:cNvSpPr/>
      </dsp:nvSpPr>
      <dsp:spPr>
        <a:xfrm>
          <a:off x="195868" y="5002405"/>
          <a:ext cx="356124" cy="356124"/>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087B11-5042-470B-8803-3FF3087B8F56}">
      <dsp:nvSpPr>
        <dsp:cNvPr id="0" name=""/>
        <dsp:cNvSpPr/>
      </dsp:nvSpPr>
      <dsp:spPr>
        <a:xfrm>
          <a:off x="747862" y="4856717"/>
          <a:ext cx="5515777" cy="6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27" tIns="68527" rIns="68527" bIns="68527" numCol="1" spcCol="1270" anchor="ctr" anchorCtr="0">
          <a:noAutofit/>
        </a:bodyPr>
        <a:lstStyle/>
        <a:p>
          <a:pPr marL="0" lvl="0" indent="0" algn="l" defTabSz="1066800">
            <a:lnSpc>
              <a:spcPct val="100000"/>
            </a:lnSpc>
            <a:spcBef>
              <a:spcPct val="0"/>
            </a:spcBef>
            <a:spcAft>
              <a:spcPct val="35000"/>
            </a:spcAft>
            <a:buNone/>
          </a:pPr>
          <a:r>
            <a:rPr lang="en-US" sz="2400" kern="1200" dirty="0"/>
            <a:t>Report an issues on the repo</a:t>
          </a:r>
        </a:p>
      </dsp:txBody>
      <dsp:txXfrm>
        <a:off x="747862" y="4856717"/>
        <a:ext cx="5515777" cy="64749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5181C-C3FB-1B4C-B7A2-D28AE6BB3D81}" type="datetimeFigureOut">
              <a:rPr lang="en-US" smtClean="0"/>
              <a:t>3/15/21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2F25B-4437-4E40-9A36-7D18D18F62B0}" type="slidenum">
              <a:rPr lang="en-US" smtClean="0"/>
              <a:t>‹#›</a:t>
            </a:fld>
            <a:endParaRPr lang="en-US"/>
          </a:p>
        </p:txBody>
      </p:sp>
    </p:spTree>
    <p:extLst>
      <p:ext uri="{BB962C8B-B14F-4D97-AF65-F5344CB8AC3E}">
        <p14:creationId xmlns:p14="http://schemas.microsoft.com/office/powerpoint/2010/main" val="4795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everybody and thank you for attending this training session. Reviewing is going to be a lot different this year so I’m going to walk you through the new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problems with the today's  slides, you can find this presentation on the empirical standards </a:t>
            </a:r>
            <a:r>
              <a:rPr lang="en-US" dirty="0" err="1"/>
              <a:t>github</a:t>
            </a:r>
            <a:r>
              <a:rPr lang="en-US" dirty="0"/>
              <a:t> repo.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address is here at the bottom of every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You’ll find a lot of other resources there, but we’ll get to that in due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1</a:t>
            </a:fld>
            <a:endParaRPr lang="en-US"/>
          </a:p>
        </p:txBody>
      </p:sp>
    </p:spTree>
    <p:extLst>
      <p:ext uri="{BB962C8B-B14F-4D97-AF65-F5344CB8AC3E}">
        <p14:creationId xmlns:p14="http://schemas.microsoft.com/office/powerpoint/2010/main" val="275484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head over to the review checklist generator at this address. Now this is a prototype so please be patient with it and let me know if it breaks.</a:t>
            </a:r>
          </a:p>
          <a:p>
            <a:endParaRPr lang="en-US" dirty="0"/>
          </a:p>
          <a:p>
            <a:r>
              <a:rPr lang="en-US" dirty="0"/>
              <a:t>Click on “Generate a review checklist for EASE 2021” </a:t>
            </a:r>
          </a:p>
          <a:p>
            <a:r>
              <a:rPr lang="en-US" dirty="0"/>
              <a:t>90% of the time you just select the method the author indicated and click submit. If you’re not sure what to pick, you can:</a:t>
            </a:r>
          </a:p>
          <a:p>
            <a:pPr marL="228600" indent="-228600">
              <a:buFont typeface="+mj-lt"/>
              <a:buAutoNum type="arabicPeriod"/>
            </a:pPr>
            <a:r>
              <a:rPr lang="en-US" dirty="0"/>
              <a:t>You can mouse-over each method for a brief definition. </a:t>
            </a:r>
          </a:p>
          <a:p>
            <a:pPr marL="228600" indent="-228600">
              <a:buFont typeface="+mj-lt"/>
              <a:buAutoNum type="arabicPeriod"/>
            </a:pPr>
            <a:r>
              <a:rPr lang="en-US" dirty="0"/>
              <a:t>If that’s not enough, you can click on the method and go to the standard (Click </a:t>
            </a:r>
            <a:r>
              <a:rPr lang="en-US" dirty="0" err="1"/>
              <a:t>Quesitonnaire</a:t>
            </a:r>
            <a:r>
              <a:rPr lang="en-US" dirty="0"/>
              <a:t>). The application section [here] explains more about where the standard applies and disambiguates related methods. </a:t>
            </a:r>
          </a:p>
          <a:p>
            <a:pPr marL="228600" indent="-228600">
              <a:buFont typeface="+mj-lt"/>
              <a:buAutoNum type="arabicPeriod"/>
            </a:pPr>
            <a:r>
              <a:rPr lang="en-US" dirty="0"/>
              <a:t>If you’re still not sure, reach out to me for guidance. [back]</a:t>
            </a:r>
          </a:p>
          <a:p>
            <a:endParaRPr lang="en-US" dirty="0"/>
          </a:p>
          <a:p>
            <a:r>
              <a:rPr lang="en-US" dirty="0"/>
              <a:t>Some of these terms may be unfamiliar, so few notes are in order.</a:t>
            </a:r>
          </a:p>
          <a:p>
            <a:pPr marL="171450" indent="-171450">
              <a:buFont typeface="Arial" panose="020B0604020202020204" pitchFamily="34" charset="0"/>
              <a:buChar char="•"/>
            </a:pPr>
            <a:r>
              <a:rPr lang="en-US" dirty="0"/>
              <a:t>If the paper proposes and assesses a new tool or technique, click “engineering research” AND the method of assessment. So if the paper proposes a tool and tests it using an experiment with human participants, we click both Engineering Research and Experiment.</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If the manuscript reports two different kinds of studies that address the same research questions(s), choose multimethodology or mixed-methods study, select </a:t>
            </a:r>
            <a:r>
              <a:rPr lang="en-CA" sz="1200" b="0" i="1" kern="1200" dirty="0">
                <a:solidFill>
                  <a:schemeClr val="tx1"/>
                </a:solidFill>
                <a:effectLst/>
                <a:latin typeface="+mn-lt"/>
                <a:ea typeface="+mn-ea"/>
                <a:cs typeface="+mn-cs"/>
              </a:rPr>
              <a:t>Multimethodology</a:t>
            </a:r>
            <a:r>
              <a:rPr lang="en-CA" sz="1200" b="0" i="0" kern="1200" dirty="0">
                <a:solidFill>
                  <a:schemeClr val="tx1"/>
                </a:solidFill>
                <a:effectLst/>
                <a:latin typeface="+mn-lt"/>
                <a:ea typeface="+mn-ea"/>
                <a:cs typeface="+mn-cs"/>
              </a:rPr>
              <a:t> and both methods. For example, we might have a case study and a questionnaire survey. </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Data science refers to data-centric predictive modeling, not just quantitative description. Some papers might be marked “exploratory data science or repo mining”. You’ll have to use some judgment here. If there’s no predictive modeling, it’s not data science.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i="0" kern="1200" dirty="0">
                <a:solidFill>
                  <a:schemeClr val="tx1"/>
                </a:solidFill>
                <a:effectLst/>
                <a:latin typeface="+mn-lt"/>
                <a:ea typeface="+mn-ea"/>
                <a:cs typeface="+mn-cs"/>
              </a:rPr>
              <a:t>If the paper is about research methods, like it provides guidelines for doing research, click “meta-science”</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If the paper talks about “experiments” but there’s no humans involved, it’s probably a quantitative simulation.</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If the paper is a basically a bunch of interviews it’s either grounded theory or a qualitative survey. GT papers usually say they used GT explicitly. </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Systematic literature review includes mapping studies.</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If the paper does not report an empirical study (like an opinion paper) or uses a method not listed here, you can’t use this tool. You’ve just got to review it the old fashioned way. </a:t>
            </a:r>
          </a:p>
          <a:p>
            <a:endParaRPr lang="en-US" dirty="0"/>
          </a:p>
          <a:p>
            <a:r>
              <a:rPr lang="en-US" dirty="0"/>
              <a:t>Let’s suppose we’re reviewing a questionnaire survey. [click and submit]</a:t>
            </a:r>
          </a:p>
          <a:p>
            <a:r>
              <a:rPr lang="en-US" dirty="0"/>
              <a:t>We need to focus on the essential attributes. The first 15 criteria you see here are from the general standard [highlight]. You will see these no matter what you pick because they apply to all empirical studies. Some criteria have links to supplements (like the sampling supplement here) or tooltips (here) that give further details. Next come the specific criteria for the research method selected [highlight]. </a:t>
            </a:r>
          </a:p>
          <a:p>
            <a:endParaRPr lang="en-US" dirty="0"/>
          </a:p>
          <a:p>
            <a:r>
              <a:rPr lang="en-US" dirty="0"/>
              <a:t>The idea here is to read the paper with the checklist upon the screen. As you read the paper, you tick off all the essential criteria. (ignore desirable and extraordinary for now). Most of this should be really straightforward: The paper states a research question [click]; states a motivations [click], etc. defines key concepts; etc. This doesn’t mean that you like the RQ or that the motivation is good. It’s just there. </a:t>
            </a:r>
          </a:p>
          <a:p>
            <a:endParaRPr lang="en-US" dirty="0"/>
          </a:p>
          <a:p>
            <a:r>
              <a:rPr lang="en-US" dirty="0"/>
              <a:t>If you click ‘yes’ to all the essential criteria, accept the paper.  We’re not weighing strengths and weaknesses here. If the paper has all essential attributes, accept the paper. </a:t>
            </a:r>
          </a:p>
          <a:p>
            <a:endParaRPr lang="en-US" dirty="0"/>
          </a:p>
          <a:p>
            <a:r>
              <a:rPr lang="en-US" dirty="0"/>
              <a:t>Now suppose you get down to “</a:t>
            </a:r>
            <a:r>
              <a:rPr lang="en-CA" sz="1200" b="0" i="0" kern="1200" dirty="0">
                <a:solidFill>
                  <a:schemeClr val="tx1"/>
                </a:solidFill>
                <a:effectLst/>
                <a:latin typeface="+mn-lt"/>
                <a:ea typeface="+mn-ea"/>
                <a:cs typeface="+mn-cs"/>
              </a:rPr>
              <a:t>explains handling of missing data</a:t>
            </a:r>
            <a:r>
              <a:rPr lang="en-US" dirty="0"/>
              <a:t>” and realize the paper doesn’t do that. We call that a deviation. Whenever you encounter a deviation, you, as an expert reviewer, have to decide whether that deviation is reasonable in the context of this specific paper. If you think the deviation is reasonable, then it’s fine. If you think one or more deviations are unreasonable, reject the paper unless the fix is trivial. An example of a trivial fix would be adding a missed limitation, rewriting a paragraph, adding a measure of effect size, etc. Anything that can be done in a few hours. </a:t>
            </a:r>
          </a:p>
          <a:p>
            <a:endParaRPr lang="en-US" dirty="0"/>
          </a:p>
          <a:p>
            <a:r>
              <a:rPr lang="en-US" dirty="0"/>
              <a:t>Once you’ve decided to accept the paper, skim the desirable and extraordinary criteria and tick off any that apply. If you tick a bunch, consider nominating the manuscript for a best paper award. </a:t>
            </a:r>
          </a:p>
          <a:p>
            <a:endParaRPr lang="en-US" dirty="0"/>
          </a:p>
          <a:p>
            <a:r>
              <a:rPr lang="en-US" dirty="0"/>
              <a:t>When you’re done, print the page to .pdf and head back to </a:t>
            </a:r>
            <a:r>
              <a:rPr lang="en-US" dirty="0" err="1"/>
              <a:t>easychair</a:t>
            </a:r>
            <a:r>
              <a:rPr lang="en-US" dirty="0"/>
              <a:t>. </a:t>
            </a:r>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10</a:t>
            </a:fld>
            <a:endParaRPr lang="en-US"/>
          </a:p>
        </p:txBody>
      </p:sp>
    </p:spTree>
    <p:extLst>
      <p:ext uri="{BB962C8B-B14F-4D97-AF65-F5344CB8AC3E}">
        <p14:creationId xmlns:p14="http://schemas.microsoft.com/office/powerpoint/2010/main" val="22905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scroll all the way to the bottom of your review form, you’ll see that the file attachment button that’s always there but none of us ever use. Please upload the PDF of your checklist here. Then head back up to the top of the page…</a:t>
            </a:r>
          </a:p>
        </p:txBody>
      </p:sp>
      <p:sp>
        <p:nvSpPr>
          <p:cNvPr id="4" name="Slide Number Placeholder 3"/>
          <p:cNvSpPr>
            <a:spLocks noGrp="1"/>
          </p:cNvSpPr>
          <p:nvPr>
            <p:ph type="sldNum" sz="quarter" idx="5"/>
          </p:nvPr>
        </p:nvSpPr>
        <p:spPr/>
        <p:txBody>
          <a:bodyPr/>
          <a:lstStyle/>
          <a:p>
            <a:fld id="{15D2F25B-4437-4E40-9A36-7D18D18F62B0}" type="slidenum">
              <a:rPr lang="en-US" smtClean="0"/>
              <a:t>11</a:t>
            </a:fld>
            <a:endParaRPr lang="en-US"/>
          </a:p>
        </p:txBody>
      </p:sp>
    </p:spTree>
    <p:extLst>
      <p:ext uri="{BB962C8B-B14F-4D97-AF65-F5344CB8AC3E}">
        <p14:creationId xmlns:p14="http://schemas.microsoft.com/office/powerpoint/2010/main" val="281380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you’ll see the usual questions about your expertise, a summary of the paper….</a:t>
            </a:r>
          </a:p>
        </p:txBody>
      </p:sp>
      <p:sp>
        <p:nvSpPr>
          <p:cNvPr id="4" name="Slide Number Placeholder 3"/>
          <p:cNvSpPr>
            <a:spLocks noGrp="1"/>
          </p:cNvSpPr>
          <p:nvPr>
            <p:ph type="sldNum" sz="quarter" idx="5"/>
          </p:nvPr>
        </p:nvSpPr>
        <p:spPr/>
        <p:txBody>
          <a:bodyPr/>
          <a:lstStyle/>
          <a:p>
            <a:fld id="{15D2F25B-4437-4E40-9A36-7D18D18F62B0}" type="slidenum">
              <a:rPr lang="en-US" smtClean="0"/>
              <a:t>12</a:t>
            </a:fld>
            <a:endParaRPr lang="en-US"/>
          </a:p>
        </p:txBody>
      </p:sp>
    </p:spTree>
    <p:extLst>
      <p:ext uri="{BB962C8B-B14F-4D97-AF65-F5344CB8AC3E}">
        <p14:creationId xmlns:p14="http://schemas.microsoft.com/office/powerpoint/2010/main" val="373453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decision. The checklist basically tells you the decision. If there are unreasonable deviations from the standards you reject. Otherwise accept. You shouldn’t really need the “weak accept” or “weak reject” unless there’s a deviation and you’re not sure if it’s reasonable or not. </a:t>
            </a:r>
          </a:p>
          <a:p>
            <a:endParaRPr lang="en-US" dirty="0"/>
          </a:p>
          <a:p>
            <a:r>
              <a:rPr lang="en-US" dirty="0"/>
              <a:t>You don’t have to write much in strengths or weaknesses because it’s all in the pdf. If you want, you can list some desirable attributes under strengths and some deviations under weaknesses, or you can just write “see pdf”.</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13</a:t>
            </a:fld>
            <a:endParaRPr lang="en-US"/>
          </a:p>
        </p:txBody>
      </p:sp>
    </p:spTree>
    <p:extLst>
      <p:ext uri="{BB962C8B-B14F-4D97-AF65-F5344CB8AC3E}">
        <p14:creationId xmlns:p14="http://schemas.microsoft.com/office/powerpoint/2010/main" val="3160858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Under suggestions for improvement, discuss deviations from the standards, if any and your recommendations for fixing them. If there aren’t any deviations, you can offer other friendly suggestions. You don’t need to write a 500 word essay here. If you’re rejecting a questionnaire survey because it doesn’t explain how missing data is handled, you don’t have to explain what that means or why it’s important. It’s important because it’s an essential criteria in a standards-based review process. </a:t>
            </a:r>
          </a:p>
          <a:p>
            <a:endParaRPr lang="en-US" sz="1400" baseline="0" dirty="0"/>
          </a:p>
          <a:p>
            <a:r>
              <a:rPr lang="en-US" sz="1400" baseline="0" dirty="0"/>
              <a:t>Do NOT introduce new criticisms that aren’t based on the standards. If reviewers bring in their own criteria that aren’t in the standards, the whole project falls apart and we go back to making each other miserable. </a:t>
            </a:r>
          </a:p>
          <a:p>
            <a:endParaRPr lang="en-US" sz="1400" baseline="0" dirty="0"/>
          </a:p>
          <a:p>
            <a:r>
              <a:rPr lang="en-US" sz="1400" baseline="0" dirty="0"/>
              <a:t>If you feel that there’s something fundamentally wrong with a paper that is not captured by any of the relevant standards, you can ask me about it, or go to the repo and lodge an issue, BUT THEN ACCEPT THE PAPER ANYWAY. We’ve basically told the authors their work will be assessed against these specific standards. We can’t bring up new stuff. </a:t>
            </a:r>
          </a:p>
          <a:p>
            <a:endParaRPr lang="en-US" sz="1400" baseline="0" dirty="0"/>
          </a:p>
          <a:p>
            <a:r>
              <a:rPr lang="en-US" sz="1400" baseline="0" dirty="0"/>
              <a:t>You don’t have to agree with everything in all of the standards. *I* don’t agree with everything in the standards. Stick to them anyway. I know this is hard. But we as reviewers have to accept that our role is to enforce our community’s expectations, not our individual expectations, so that we as authors can our papers reviewed fairly, inclusively, transparently and effectively. </a:t>
            </a:r>
          </a:p>
          <a:p>
            <a:endParaRPr lang="en-US" sz="1400" baseline="0" dirty="0"/>
          </a:p>
          <a:p>
            <a:r>
              <a:rPr lang="en-US" sz="1400" baseline="0" dirty="0"/>
              <a:t>That doesn’t mean you can’t change the standards. The standards are created and maintained by the SE community, which you are a part of. If there’s something wrong with the standards, you can suggest a fix. We’re just not going to change them in the middle of the review process. </a:t>
            </a:r>
          </a:p>
        </p:txBody>
      </p:sp>
      <p:sp>
        <p:nvSpPr>
          <p:cNvPr id="4" name="Slide Number Placeholder 3"/>
          <p:cNvSpPr>
            <a:spLocks noGrp="1"/>
          </p:cNvSpPr>
          <p:nvPr>
            <p:ph type="sldNum" sz="quarter" idx="5"/>
          </p:nvPr>
        </p:nvSpPr>
        <p:spPr/>
        <p:txBody>
          <a:bodyPr/>
          <a:lstStyle/>
          <a:p>
            <a:fld id="{15D2F25B-4437-4E40-9A36-7D18D18F62B0}" type="slidenum">
              <a:rPr lang="en-US" smtClean="0"/>
              <a:t>14</a:t>
            </a:fld>
            <a:endParaRPr lang="en-US"/>
          </a:p>
        </p:txBody>
      </p:sp>
    </p:spTree>
    <p:extLst>
      <p:ext uri="{BB962C8B-B14F-4D97-AF65-F5344CB8AC3E}">
        <p14:creationId xmlns:p14="http://schemas.microsoft.com/office/powerpoint/2010/main" val="57280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have a look at the repo where you can find more resources. </a:t>
            </a:r>
          </a:p>
          <a:p>
            <a:pPr marL="171450" indent="-171450">
              <a:buFont typeface="Arial" panose="020B0604020202020204" pitchFamily="34" charset="0"/>
              <a:buChar char="•"/>
            </a:pPr>
            <a:r>
              <a:rPr lang="en-US" dirty="0"/>
              <a:t>There’s a readme, an FAQ, a license, and some info about contributing and how to cite the standards, as you’d expect</a:t>
            </a:r>
          </a:p>
          <a:p>
            <a:pPr marL="171450" indent="-171450">
              <a:buFont typeface="Arial" panose="020B0604020202020204" pitchFamily="34" charset="0"/>
              <a:buChar char="•"/>
            </a:pPr>
            <a:r>
              <a:rPr lang="en-US" dirty="0"/>
              <a:t>The Empirical Standards Report [here] explains a lot more about how we build the standards, why we did it that way and how to use them. </a:t>
            </a:r>
          </a:p>
          <a:p>
            <a:pPr marL="171450" indent="-171450">
              <a:buFont typeface="Arial" panose="020B0604020202020204" pitchFamily="34" charset="0"/>
              <a:buChar char="•"/>
            </a:pPr>
            <a:r>
              <a:rPr lang="en-CA" dirty="0"/>
              <a:t>You can use the issues feature [here] to report and problems with the standards, or if you’re familiar with </a:t>
            </a:r>
            <a:r>
              <a:rPr lang="en-CA" dirty="0" err="1"/>
              <a:t>github</a:t>
            </a:r>
            <a:r>
              <a:rPr lang="en-CA" dirty="0"/>
              <a:t> you can do a pull request to fix things directly. </a:t>
            </a:r>
          </a:p>
          <a:p>
            <a:pPr marL="171450" indent="-171450">
              <a:buFont typeface="Arial" panose="020B0604020202020204" pitchFamily="34" charset="0"/>
              <a:buChar char="•"/>
            </a:pPr>
            <a:r>
              <a:rPr lang="en-CA" dirty="0"/>
              <a:t>The supplements are in the “supplements” directory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The Standards are in the “docs” directory</a:t>
            </a:r>
          </a:p>
          <a:p>
            <a:endParaRPr lang="en-CA" dirty="0"/>
          </a:p>
          <a:p>
            <a:r>
              <a:rPr lang="en-CA" dirty="0"/>
              <a:t>You don’t have to read all the standards but you should look at the general standard. I’m just going to highlight a few things:</a:t>
            </a:r>
          </a:p>
          <a:p>
            <a:pPr marL="171450" indent="-171450">
              <a:buFont typeface="Arial" panose="020B0604020202020204" pitchFamily="34" charset="0"/>
              <a:buChar char="•"/>
            </a:pPr>
            <a:r>
              <a:rPr lang="en-CA" dirty="0"/>
              <a:t>By asking you to review a paper, the program chairs are basically saying that they think the paper is within the scope of EASE, so try not to worry about scope.</a:t>
            </a:r>
          </a:p>
          <a:p>
            <a:pPr marL="171450" indent="-171450">
              <a:buFont typeface="Arial" panose="020B0604020202020204" pitchFamily="34" charset="0"/>
              <a:buChar char="•"/>
            </a:pPr>
            <a:r>
              <a:rPr lang="en-CA" dirty="0"/>
              <a:t>If you realize you have a conflict of interest or insufficient expertise to review, please let the program chairs know</a:t>
            </a:r>
          </a:p>
          <a:p>
            <a:pPr marL="171450" indent="-171450">
              <a:buFont typeface="Arial" panose="020B0604020202020204" pitchFamily="34" charset="0"/>
              <a:buChar char="•"/>
            </a:pPr>
            <a:r>
              <a:rPr lang="en-CA" dirty="0"/>
              <a:t>If you’re not sure how to interpret an attribute, like what does “contributes to the collective body of knowledge” mean, you can ask me. I’m here to help with interpretation, but I’m not going to tell you whether to accept or reject a specific paper. That’s the program chairs’ job. </a:t>
            </a:r>
          </a:p>
          <a:p>
            <a:pPr marL="171450" indent="-171450">
              <a:buFont typeface="Arial" panose="020B0604020202020204" pitchFamily="34" charset="0"/>
              <a:buChar char="•"/>
            </a:pPr>
            <a:r>
              <a:rPr lang="en-CA" dirty="0"/>
              <a:t>Under General Quality Criteria: “there are no universal quality criteria”. Don’t apply stuff from one philosophical perspective to another, like don’t apply internal validity to a postmodern ethnography. </a:t>
            </a:r>
          </a:p>
          <a:p>
            <a:pPr marL="171450" indent="-171450">
              <a:buFont typeface="Arial" panose="020B0604020202020204" pitchFamily="34" charset="0"/>
              <a:buChar char="•"/>
            </a:pPr>
            <a:r>
              <a:rPr lang="en-CA" dirty="0"/>
              <a:t>Under good review practices: </a:t>
            </a:r>
            <a:r>
              <a:rPr lang="en-CA" sz="1200" b="0" i="0" kern="1200" dirty="0">
                <a:solidFill>
                  <a:schemeClr val="tx1"/>
                </a:solidFill>
                <a:effectLst/>
                <a:latin typeface="+mn-lt"/>
                <a:ea typeface="+mn-ea"/>
                <a:cs typeface="+mn-cs"/>
              </a:rPr>
              <a:t>“state their own limitations and biases.” You’re not going to undermine the review process by admitting your set theory’s a little rusty, just like research papers don’t undermine science by admitting their limitations. </a:t>
            </a:r>
          </a:p>
          <a:p>
            <a:pPr marL="171450" indent="-171450">
              <a:buFont typeface="Arial" panose="020B0604020202020204" pitchFamily="34" charset="0"/>
              <a:buChar char="•"/>
            </a:pPr>
            <a:r>
              <a:rPr lang="en-CA" sz="1200" b="0" i="0" kern="1200" dirty="0">
                <a:solidFill>
                  <a:schemeClr val="tx1"/>
                </a:solidFill>
                <a:effectLst/>
                <a:latin typeface="+mn-lt"/>
                <a:ea typeface="+mn-ea"/>
                <a:cs typeface="+mn-cs"/>
              </a:rPr>
              <a:t>Please read through the invalid criticisms and reviewing antipatterns. </a:t>
            </a:r>
          </a:p>
          <a:p>
            <a:pPr marL="628650" lvl="1" indent="-171450">
              <a:buFont typeface="Arial" panose="020B0604020202020204" pitchFamily="34" charset="0"/>
              <a:buChar char="•"/>
            </a:pPr>
            <a:r>
              <a:rPr lang="en-CA" b="0" i="0" kern="1200" dirty="0">
                <a:solidFill>
                  <a:schemeClr val="tx1"/>
                </a:solidFill>
                <a:effectLst/>
                <a:latin typeface="+mn-lt"/>
                <a:ea typeface="+mn-ea"/>
                <a:cs typeface="+mn-cs"/>
              </a:rPr>
              <a:t>Don’t play “gotcha” with the standards. Don’t look for a deviation so you can reject a paper. Each time you find a deviation, think about whether it’s reasonable. </a:t>
            </a:r>
          </a:p>
          <a:p>
            <a:pPr marL="628650" lvl="1" indent="-171450">
              <a:buFont typeface="Arial" panose="020B0604020202020204" pitchFamily="34" charset="0"/>
              <a:buChar char="•"/>
            </a:pPr>
            <a:r>
              <a:rPr lang="en-CA" b="0" i="0" kern="1200" dirty="0">
                <a:solidFill>
                  <a:schemeClr val="tx1"/>
                </a:solidFill>
                <a:effectLst/>
                <a:latin typeface="+mn-lt"/>
                <a:ea typeface="+mn-ea"/>
                <a:cs typeface="+mn-cs"/>
              </a:rPr>
              <a:t>Don’t reject a paper because there’s no standard for that method. Just do an old-fashioned review.</a:t>
            </a:r>
          </a:p>
          <a:p>
            <a:pPr marL="628650" lvl="1" indent="-171450">
              <a:buFont typeface="Arial" panose="020B0604020202020204" pitchFamily="34" charset="0"/>
              <a:buChar char="•"/>
            </a:pPr>
            <a:r>
              <a:rPr lang="en-CA" b="0" i="0" kern="1200" dirty="0">
                <a:solidFill>
                  <a:schemeClr val="tx1"/>
                </a:solidFill>
                <a:effectLst/>
                <a:latin typeface="+mn-lt"/>
                <a:ea typeface="+mn-ea"/>
                <a:cs typeface="+mn-cs"/>
              </a:rPr>
              <a:t>Read, don’t skim. </a:t>
            </a:r>
          </a:p>
          <a:p>
            <a:pPr marL="628650" lvl="1" indent="-171450">
              <a:buFont typeface="Arial" panose="020B0604020202020204" pitchFamily="34" charset="0"/>
              <a:buChar char="•"/>
            </a:pPr>
            <a:r>
              <a:rPr lang="en-CA" b="0" i="0" kern="1200" dirty="0">
                <a:solidFill>
                  <a:schemeClr val="tx1"/>
                </a:solidFill>
                <a:effectLst/>
                <a:latin typeface="+mn-lt"/>
                <a:ea typeface="+mn-ea"/>
                <a:cs typeface="+mn-cs"/>
              </a:rPr>
              <a:t>Try to be specific, technical and detailed-oriented without copyediting and nitpicking. Rejecting a study because it used inappropriate statistical procedures is “detailed-oriented”, rejecting a paper because it has spelling mistakes is nitpicking. </a:t>
            </a:r>
          </a:p>
          <a:p>
            <a:pPr marL="628650" lvl="1" indent="-171450">
              <a:buFont typeface="Arial" panose="020B0604020202020204" pitchFamily="34" charset="0"/>
              <a:buChar char="•"/>
            </a:pPr>
            <a:r>
              <a:rPr lang="en-CA" b="0" i="0" kern="1200" dirty="0">
                <a:solidFill>
                  <a:schemeClr val="tx1"/>
                </a:solidFill>
                <a:effectLst/>
                <a:latin typeface="+mn-lt"/>
                <a:ea typeface="+mn-ea"/>
                <a:cs typeface="+mn-cs"/>
              </a:rPr>
              <a:t>Don’t use the review process to push authors to cite your own work. I don’t care how relevant it is. It creates a conflict of interest. If you think it’s relevant, put it in the confidential comments to the PC. </a:t>
            </a:r>
          </a:p>
          <a:p>
            <a:pPr marL="0" lvl="0" indent="0">
              <a:buFont typeface="Arial" panose="020B0604020202020204" pitchFamily="34" charset="0"/>
              <a:buNone/>
            </a:pPr>
            <a:r>
              <a:rPr lang="en-US" b="0" i="0" kern="1200" dirty="0">
                <a:solidFill>
                  <a:schemeClr val="tx1"/>
                </a:solidFill>
                <a:effectLst/>
                <a:latin typeface="+mn-lt"/>
                <a:ea typeface="+mn-ea"/>
                <a:cs typeface="+mn-cs"/>
              </a:rPr>
              <a:t>[back] We’re not going through all of these today. I just want to show you one thing. </a:t>
            </a:r>
          </a:p>
          <a:p>
            <a:pPr marL="0" lvl="0" indent="0">
              <a:buFont typeface="Arial" panose="020B0604020202020204" pitchFamily="34" charset="0"/>
              <a:buNone/>
            </a:pPr>
            <a:r>
              <a:rPr lang="en-US" b="0" i="0" kern="1200" dirty="0">
                <a:solidFill>
                  <a:schemeClr val="tx1"/>
                </a:solidFill>
                <a:effectLst/>
                <a:latin typeface="+mn-lt"/>
                <a:ea typeface="+mn-ea"/>
                <a:cs typeface="+mn-cs"/>
              </a:rPr>
              <a:t>[Data Science] -&gt; Acceptable Deviations</a:t>
            </a:r>
          </a:p>
          <a:p>
            <a:pPr marL="0" lvl="0" indent="0">
              <a:buFont typeface="Arial" panose="020B0604020202020204" pitchFamily="34" charset="0"/>
              <a:buNone/>
            </a:pPr>
            <a:r>
              <a:rPr lang="en-US" b="0" i="0" kern="1200" dirty="0">
                <a:solidFill>
                  <a:schemeClr val="tx1"/>
                </a:solidFill>
                <a:effectLst/>
                <a:latin typeface="+mn-lt"/>
                <a:ea typeface="+mn-ea"/>
                <a:cs typeface="+mn-cs"/>
              </a:rPr>
              <a:t>Most standards have examples acceptable deviations. In data science, for example:</a:t>
            </a:r>
          </a:p>
          <a:p>
            <a:pPr marL="171450" lvl="0" indent="-171450">
              <a:buFont typeface="Arial" panose="020B0604020202020204" pitchFamily="34" charset="0"/>
              <a:buChar char="•"/>
            </a:pPr>
            <a:r>
              <a:rPr lang="en-US" b="0" i="0" kern="1200" dirty="0">
                <a:solidFill>
                  <a:schemeClr val="tx1"/>
                </a:solidFill>
                <a:effectLst/>
                <a:latin typeface="+mn-lt"/>
                <a:ea typeface="+mn-ea"/>
                <a:cs typeface="+mn-cs"/>
              </a:rPr>
              <a:t>We want the data set in a replication package, but if the data can’t be shared, that’s ok</a:t>
            </a:r>
          </a:p>
          <a:p>
            <a:pPr marL="171450" lvl="0" indent="-171450">
              <a:buFont typeface="Arial" panose="020B0604020202020204" pitchFamily="34" charset="0"/>
              <a:buChar char="•"/>
            </a:pPr>
            <a:r>
              <a:rPr lang="en-US" b="0" i="0" kern="1200" dirty="0">
                <a:solidFill>
                  <a:schemeClr val="tx1"/>
                </a:solidFill>
                <a:effectLst/>
                <a:latin typeface="+mn-lt"/>
                <a:ea typeface="+mn-ea"/>
                <a:cs typeface="+mn-cs"/>
              </a:rPr>
              <a:t>If you have longitudinal data we want you analyze it in a longitudinal way, but maybe it’s not practical to model it as time series</a:t>
            </a:r>
          </a:p>
          <a:p>
            <a:pPr marL="0" lvl="0" indent="0">
              <a:buFont typeface="Arial" panose="020B0604020202020204" pitchFamily="34" charset="0"/>
              <a:buNone/>
            </a:pPr>
            <a:r>
              <a:rPr lang="en-US" b="0" i="0" kern="1200" dirty="0">
                <a:solidFill>
                  <a:schemeClr val="tx1"/>
                </a:solidFill>
                <a:effectLst/>
                <a:latin typeface="+mn-lt"/>
                <a:ea typeface="+mn-ea"/>
                <a:cs typeface="+mn-cs"/>
              </a:rPr>
              <a:t>If you’re struggling with whether a deviation is acceptable, try opening the standard and read some of the example deviations.</a:t>
            </a:r>
          </a:p>
          <a:p>
            <a:pPr marL="0" lvl="0" indent="0">
              <a:buFont typeface="Arial" panose="020B0604020202020204" pitchFamily="34" charset="0"/>
              <a:buNone/>
            </a:pPr>
            <a:r>
              <a:rPr lang="en-CA" b="0" i="0" kern="1200" dirty="0">
                <a:solidFill>
                  <a:schemeClr val="tx1"/>
                </a:solidFill>
                <a:effectLst/>
                <a:latin typeface="+mn-lt"/>
                <a:ea typeface="+mn-ea"/>
                <a:cs typeface="+mn-cs"/>
              </a:rPr>
              <a:t>Most standards also have a list of invalid criticisms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 not make any of these criticisms. If you see other reviewers making these criticisms, politely tell them in the discussion that it’s one of the invalid criticisms listed in the standards.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do not reject a data science paper just because the findings are not immediately actionable to participants.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reject a data science paper because it doesn’t have qualitative data; don’t reject a case study because it doesn’t have any quantitative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More common invalid criticisms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exists a paper that is relevant but not referenced. You can recommend references but this is not grounds for rejection no matter how relevant the paper, especially if YOU wrote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Hypotheses not supported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paper is not framed, positioned or motivated well (don’t like the intro). </a:t>
            </a:r>
          </a:p>
          <a:p>
            <a:pPr marL="171450" lvl="0" indent="-171450">
              <a:buFont typeface="Arial" panose="020B0604020202020204" pitchFamily="34" charset="0"/>
              <a:buChar char="•"/>
            </a:pPr>
            <a:endParaRPr lang="en-CA"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15</a:t>
            </a:fld>
            <a:endParaRPr lang="en-US"/>
          </a:p>
        </p:txBody>
      </p:sp>
    </p:spTree>
    <p:extLst>
      <p:ext uri="{BB962C8B-B14F-4D97-AF65-F5344CB8AC3E}">
        <p14:creationId xmlns:p14="http://schemas.microsoft.com/office/powerpoint/2010/main" val="201755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a:p>
            <a:pPr marL="171450" indent="-171450">
              <a:buFont typeface="Arial" panose="020B0604020202020204" pitchFamily="34" charset="0"/>
              <a:buChar char="•"/>
            </a:pPr>
            <a:r>
              <a:rPr lang="en-US" dirty="0"/>
              <a:t>Grab a paper from </a:t>
            </a:r>
            <a:r>
              <a:rPr lang="en-US" dirty="0" err="1"/>
              <a:t>easychair</a:t>
            </a:r>
            <a:endParaRPr lang="en-US" dirty="0"/>
          </a:p>
          <a:p>
            <a:pPr marL="171450" indent="-171450">
              <a:buFont typeface="Arial" panose="020B0604020202020204" pitchFamily="34" charset="0"/>
              <a:buChar char="•"/>
            </a:pPr>
            <a:r>
              <a:rPr lang="en-US" dirty="0"/>
              <a:t>Open up the checklist generator</a:t>
            </a:r>
          </a:p>
          <a:p>
            <a:pPr marL="171450" indent="-171450">
              <a:buFont typeface="Arial" panose="020B0604020202020204" pitchFamily="34" charset="0"/>
              <a:buChar char="•"/>
            </a:pPr>
            <a:r>
              <a:rPr lang="en-US" dirty="0"/>
              <a:t>If you can’t find the right method, ask me for help or do an old-fashioned review</a:t>
            </a:r>
          </a:p>
          <a:p>
            <a:pPr marL="171450" indent="-171450">
              <a:buFont typeface="Arial" panose="020B0604020202020204" pitchFamily="34" charset="0"/>
              <a:buChar char="•"/>
            </a:pPr>
            <a:r>
              <a:rPr lang="en-US" dirty="0"/>
              <a:t>If the method is there, complete the checklist and upload the pdf to </a:t>
            </a:r>
            <a:r>
              <a:rPr lang="en-US" dirty="0" err="1"/>
              <a:t>easychar</a:t>
            </a:r>
            <a:endParaRPr lang="en-US" dirty="0"/>
          </a:p>
          <a:p>
            <a:pPr marL="171450" indent="-171450">
              <a:buFont typeface="Arial" panose="020B0604020202020204" pitchFamily="34" charset="0"/>
              <a:buChar char="•"/>
            </a:pPr>
            <a:r>
              <a:rPr lang="en-US" dirty="0"/>
              <a:t>Fill out the review form. Base your decision on the checklist. Briefly explain your decision. </a:t>
            </a:r>
          </a:p>
          <a:p>
            <a:pPr marL="171450" indent="-171450">
              <a:buFont typeface="Arial" panose="020B0604020202020204" pitchFamily="34" charset="0"/>
              <a:buChar char="•"/>
            </a:pPr>
            <a:r>
              <a:rPr lang="en-US" dirty="0"/>
              <a:t>Do not reject papers for reasons other than those described in the relevant standards</a:t>
            </a:r>
          </a:p>
          <a:p>
            <a:pPr marL="171450" indent="-171450">
              <a:buFont typeface="Arial" panose="020B0604020202020204" pitchFamily="34" charset="0"/>
              <a:buChar char="•"/>
            </a:pPr>
            <a:r>
              <a:rPr lang="en-US" dirty="0"/>
              <a:t>If you find any problems with the checklist generator or the standards, please report them on the repo so we can fix them.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Questions?</a:t>
            </a:r>
          </a:p>
        </p:txBody>
      </p:sp>
      <p:sp>
        <p:nvSpPr>
          <p:cNvPr id="4" name="Slide Number Placeholder 3"/>
          <p:cNvSpPr>
            <a:spLocks noGrp="1"/>
          </p:cNvSpPr>
          <p:nvPr>
            <p:ph type="sldNum" sz="quarter" idx="5"/>
          </p:nvPr>
        </p:nvSpPr>
        <p:spPr/>
        <p:txBody>
          <a:bodyPr/>
          <a:lstStyle/>
          <a:p>
            <a:fld id="{15D2F25B-4437-4E40-9A36-7D18D18F62B0}" type="slidenum">
              <a:rPr lang="en-US" smtClean="0"/>
              <a:t>16</a:t>
            </a:fld>
            <a:endParaRPr lang="en-US"/>
          </a:p>
        </p:txBody>
      </p:sp>
    </p:spTree>
    <p:extLst>
      <p:ext uri="{BB962C8B-B14F-4D97-AF65-F5344CB8AC3E}">
        <p14:creationId xmlns:p14="http://schemas.microsoft.com/office/powerpoint/2010/main" val="372171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goal is to make peer review: fair, inclusive, transparent and effective.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Fairness means papers are treated the same. If your paper is rejected for some flaw, you don’t go to the conference and see some paper accepted with the same flaw.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Transparency means the authors know the criteria the reviewers will use to evaluate their papers. No surprises.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Inclusiveness means all valid approaches are welcome. No rejecting qualitative research because it doesn’t have any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 means the review process does, in fact, separate low quality studies from high-quality studies</a:t>
            </a:r>
          </a:p>
        </p:txBody>
      </p:sp>
      <p:sp>
        <p:nvSpPr>
          <p:cNvPr id="4" name="Slide Number Placeholder 3"/>
          <p:cNvSpPr>
            <a:spLocks noGrp="1"/>
          </p:cNvSpPr>
          <p:nvPr>
            <p:ph type="sldNum" sz="quarter" idx="5"/>
          </p:nvPr>
        </p:nvSpPr>
        <p:spPr/>
        <p:txBody>
          <a:bodyPr/>
          <a:lstStyle/>
          <a:p>
            <a:fld id="{15D2F25B-4437-4E40-9A36-7D18D18F62B0}" type="slidenum">
              <a:rPr lang="en-US" smtClean="0"/>
              <a:t>2</a:t>
            </a:fld>
            <a:endParaRPr lang="en-US"/>
          </a:p>
        </p:txBody>
      </p:sp>
    </p:spTree>
    <p:extLst>
      <p:ext uri="{BB962C8B-B14F-4D97-AF65-F5344CB8AC3E}">
        <p14:creationId xmlns:p14="http://schemas.microsoft.com/office/powerpoint/2010/main" val="61940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reach any of these goals, we have to overcome Bug #1: modern peer review is mostly random. We can assess randomness in peer review using Krippendorff’s Alpha – a measure of inter-rater reliability. Basically, if alpha &gt; 0.8, the review process is trustworthy. If alpha is between 0.667 and 0.8, the process is questionable. If alpha &lt; 0.667, the data is not trustworthy and should not be used for any scientific purpose. So we calculated alpha for EASE 2020 and we get 0.075. This means peer review fails the basic test for reliable expert judgment: the experts can’t agree. In other words, peer review is mostly random. Not subjective. Not inconsistent. RANDOM. This is not an attack on last year’s PC – ALL software engineering conferences probably have similar numbers. I’m sorry if this makes you uncomfortable but we can’t do any better if we refuse to face reality.  If we’re going to make peer review fair, transparent, inclusive and effective, first we’ve got to make it not random.  </a:t>
            </a:r>
          </a:p>
          <a:p>
            <a:endParaRPr lang="en-US" dirty="0"/>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3</a:t>
            </a:fld>
            <a:endParaRPr lang="en-US"/>
          </a:p>
        </p:txBody>
      </p:sp>
    </p:spTree>
    <p:extLst>
      <p:ext uri="{BB962C8B-B14F-4D97-AF65-F5344CB8AC3E}">
        <p14:creationId xmlns:p14="http://schemas.microsoft.com/office/powerpoint/2010/main" val="381562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peer review is random, is because, today, when a scholar peer reviews a manuscript, they must simultaneously generate and apply a set of evaluation criteria. Generating these criteria is really hard. </a:t>
            </a:r>
          </a:p>
        </p:txBody>
      </p:sp>
      <p:sp>
        <p:nvSpPr>
          <p:cNvPr id="4" name="Slide Number Placeholder 3"/>
          <p:cNvSpPr>
            <a:spLocks noGrp="1"/>
          </p:cNvSpPr>
          <p:nvPr>
            <p:ph type="sldNum" sz="quarter" idx="5"/>
          </p:nvPr>
        </p:nvSpPr>
        <p:spPr/>
        <p:txBody>
          <a:bodyPr/>
          <a:lstStyle/>
          <a:p>
            <a:fld id="{15D2F25B-4437-4E40-9A36-7D18D18F62B0}" type="slidenum">
              <a:rPr lang="en-US" smtClean="0"/>
              <a:t>4</a:t>
            </a:fld>
            <a:endParaRPr lang="en-US"/>
          </a:p>
        </p:txBody>
      </p:sp>
    </p:spTree>
    <p:extLst>
      <p:ext uri="{BB962C8B-B14F-4D97-AF65-F5344CB8AC3E}">
        <p14:creationId xmlns:p14="http://schemas.microsoft.com/office/powerpoint/2010/main" val="24241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reviewers, the editor, and the authors all construct different rubrics, and these rubrics may depart wildly from published methodological guidance, or the norms of our scientific community. This is why reviewers don’t agree and authors feel mistreated – everyone’s evaluating papers using different criteria. We need to use the same criteria.</a:t>
            </a:r>
          </a:p>
        </p:txBody>
      </p:sp>
      <p:sp>
        <p:nvSpPr>
          <p:cNvPr id="4" name="Slide Number Placeholder 3"/>
          <p:cNvSpPr>
            <a:spLocks noGrp="1"/>
          </p:cNvSpPr>
          <p:nvPr>
            <p:ph type="sldNum" sz="quarter" idx="5"/>
          </p:nvPr>
        </p:nvSpPr>
        <p:spPr/>
        <p:txBody>
          <a:bodyPr/>
          <a:lstStyle/>
          <a:p>
            <a:fld id="{15D2F25B-4437-4E40-9A36-7D18D18F62B0}" type="slidenum">
              <a:rPr lang="en-US" smtClean="0"/>
              <a:t>5</a:t>
            </a:fld>
            <a:endParaRPr lang="en-US"/>
          </a:p>
        </p:txBody>
      </p:sp>
    </p:spTree>
    <p:extLst>
      <p:ext uri="{BB962C8B-B14F-4D97-AF65-F5344CB8AC3E}">
        <p14:creationId xmlns:p14="http://schemas.microsoft.com/office/powerpoint/2010/main" val="4101638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solution is for the software engineering community to decide </a:t>
            </a:r>
            <a:r>
              <a:rPr lang="en-US" i="1" dirty="0"/>
              <a:t>together </a:t>
            </a:r>
            <a:r>
              <a:rPr lang="en-US" dirty="0"/>
              <a:t>what “good” means. Furthermore, we can’t just have a single definition of "good" because SE has such rich methodological diversity. For example, our expectations for a controlled experiment are very different from our expectations for a case study. So we need to create different empirical standards for each common methodology. An Empirical Standard is basically a one-page checklist of specific expectations for a particular kind of study. </a:t>
            </a:r>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6</a:t>
            </a:fld>
            <a:endParaRPr lang="en-US"/>
          </a:p>
        </p:txBody>
      </p:sp>
    </p:spTree>
    <p:extLst>
      <p:ext uri="{BB962C8B-B14F-4D97-AF65-F5344CB8AC3E}">
        <p14:creationId xmlns:p14="http://schemas.microsoft.com/office/powerpoint/2010/main" val="272095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2018, I assembled a task force of some of the to create Empirical Standards for Software Engineering Research. Over 40 of the best methodological experts in software engineering drafted 14 standards and 7 supplements for cross-cutting concerns. Since the initial drafts, we’ve been accepting suggestions and improvements from the community at large. You can find all the standards and supplements on the </a:t>
            </a:r>
            <a:r>
              <a:rPr lang="en-US" dirty="0" err="1"/>
              <a:t>GutHub</a:t>
            </a:r>
            <a:r>
              <a:rPr lang="en-US" dirty="0"/>
              <a:t> Repo. There’s loads of good information there.</a:t>
            </a:r>
          </a:p>
          <a:p>
            <a:endParaRPr lang="en-US" dirty="0"/>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7</a:t>
            </a:fld>
            <a:endParaRPr lang="en-US"/>
          </a:p>
        </p:txBody>
      </p:sp>
    </p:spTree>
    <p:extLst>
      <p:ext uri="{BB962C8B-B14F-4D97-AF65-F5344CB8AC3E}">
        <p14:creationId xmlns:p14="http://schemas.microsoft.com/office/powerpoint/2010/main" val="367518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empirical standards help us design a better review process. You don’t have to use the new process if you don’t want to. You can just read the paper and fill out the form on </a:t>
            </a:r>
            <a:r>
              <a:rPr lang="en-US" dirty="0" err="1"/>
              <a:t>Easychair</a:t>
            </a:r>
            <a:r>
              <a:rPr lang="en-US" dirty="0"/>
              <a:t>. But you won’t be helping us improve the reliability of the review process. </a:t>
            </a:r>
          </a:p>
          <a:p>
            <a:endParaRPr lang="en-US" dirty="0"/>
          </a:p>
          <a:p>
            <a:r>
              <a:rPr lang="en-US" dirty="0"/>
              <a:t>Alternatively, you can try the new process I’m about to describe. It’s going to seem a bit overwhelming but everyone who’s tried this says you get used to it quickly and then it’s faster and better. </a:t>
            </a:r>
          </a:p>
        </p:txBody>
      </p:sp>
      <p:sp>
        <p:nvSpPr>
          <p:cNvPr id="4" name="Slide Number Placeholder 3"/>
          <p:cNvSpPr>
            <a:spLocks noGrp="1"/>
          </p:cNvSpPr>
          <p:nvPr>
            <p:ph type="sldNum" sz="quarter" idx="5"/>
          </p:nvPr>
        </p:nvSpPr>
        <p:spPr/>
        <p:txBody>
          <a:bodyPr/>
          <a:lstStyle/>
          <a:p>
            <a:fld id="{15D2F25B-4437-4E40-9A36-7D18D18F62B0}" type="slidenum">
              <a:rPr lang="en-US" smtClean="0"/>
              <a:t>8</a:t>
            </a:fld>
            <a:endParaRPr lang="en-US"/>
          </a:p>
        </p:txBody>
      </p:sp>
    </p:spTree>
    <p:extLst>
      <p:ext uri="{BB962C8B-B14F-4D97-AF65-F5344CB8AC3E}">
        <p14:creationId xmlns:p14="http://schemas.microsoft.com/office/powerpoint/2010/main" val="250769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go on </a:t>
            </a:r>
            <a:r>
              <a:rPr lang="en-US" dirty="0" err="1"/>
              <a:t>Easychair</a:t>
            </a:r>
            <a:r>
              <a:rPr lang="en-US" dirty="0"/>
              <a:t> and get your review assignment. Open up you first paper and take note of the research method indicated by the authors. </a:t>
            </a:r>
          </a:p>
        </p:txBody>
      </p:sp>
      <p:sp>
        <p:nvSpPr>
          <p:cNvPr id="4" name="Slide Number Placeholder 3"/>
          <p:cNvSpPr>
            <a:spLocks noGrp="1"/>
          </p:cNvSpPr>
          <p:nvPr>
            <p:ph type="sldNum" sz="quarter" idx="5"/>
          </p:nvPr>
        </p:nvSpPr>
        <p:spPr/>
        <p:txBody>
          <a:bodyPr/>
          <a:lstStyle/>
          <a:p>
            <a:fld id="{15D2F25B-4437-4E40-9A36-7D18D18F62B0}" type="slidenum">
              <a:rPr lang="en-US" smtClean="0"/>
              <a:t>9</a:t>
            </a:fld>
            <a:endParaRPr lang="en-US"/>
          </a:p>
        </p:txBody>
      </p:sp>
    </p:spTree>
    <p:extLst>
      <p:ext uri="{BB962C8B-B14F-4D97-AF65-F5344CB8AC3E}">
        <p14:creationId xmlns:p14="http://schemas.microsoft.com/office/powerpoint/2010/main" val="34850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EB7D-1E72-1742-BC6E-B78FA23C9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3CA46-2D1D-A342-9367-FCC37F8BA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291800-939F-C343-9010-C4B00D4D4B20}"/>
              </a:ext>
            </a:extLst>
          </p:cNvPr>
          <p:cNvSpPr>
            <a:spLocks noGrp="1"/>
          </p:cNvSpPr>
          <p:nvPr>
            <p:ph type="dt" sz="half" idx="10"/>
          </p:nvPr>
        </p:nvSpPr>
        <p:spPr/>
        <p:txBody>
          <a:bodyPr/>
          <a:lstStyle/>
          <a:p>
            <a:fld id="{657576D6-5920-034B-8C26-36356BC13438}" type="datetime1">
              <a:rPr lang="en-CA" smtClean="0"/>
              <a:t>2021-03-15</a:t>
            </a:fld>
            <a:endParaRPr lang="en-US"/>
          </a:p>
        </p:txBody>
      </p:sp>
      <p:sp>
        <p:nvSpPr>
          <p:cNvPr id="5" name="Footer Placeholder 4">
            <a:extLst>
              <a:ext uri="{FF2B5EF4-FFF2-40B4-BE49-F238E27FC236}">
                <a16:creationId xmlns:a16="http://schemas.microsoft.com/office/drawing/2014/main" id="{23F1BC40-752C-1740-A208-E802542DC9D4}"/>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102E887B-B62C-1140-A3D5-61718E67ABD0}"/>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58882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FDE2-AFCB-EC47-B0C3-41CBBFD05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36B9F-406B-C54B-8B37-BD085369A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AD4EB-7E21-DE4A-96F8-2C89DEF757FA}"/>
              </a:ext>
            </a:extLst>
          </p:cNvPr>
          <p:cNvSpPr>
            <a:spLocks noGrp="1"/>
          </p:cNvSpPr>
          <p:nvPr>
            <p:ph type="dt" sz="half" idx="10"/>
          </p:nvPr>
        </p:nvSpPr>
        <p:spPr/>
        <p:txBody>
          <a:bodyPr/>
          <a:lstStyle/>
          <a:p>
            <a:fld id="{7F862558-49BC-BA4B-980A-03C6F11509A8}" type="datetime1">
              <a:rPr lang="en-CA" smtClean="0"/>
              <a:t>2021-03-15</a:t>
            </a:fld>
            <a:endParaRPr lang="en-US"/>
          </a:p>
        </p:txBody>
      </p:sp>
      <p:sp>
        <p:nvSpPr>
          <p:cNvPr id="5" name="Footer Placeholder 4">
            <a:extLst>
              <a:ext uri="{FF2B5EF4-FFF2-40B4-BE49-F238E27FC236}">
                <a16:creationId xmlns:a16="http://schemas.microsoft.com/office/drawing/2014/main" id="{04415E59-3D23-3447-9EAD-38009CF398AF}"/>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A3878F93-F4F2-0D44-B41D-EC6C89286889}"/>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16484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86C68-59FD-264C-8D71-4BCC441A9F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E5D2A-8D7E-4541-892E-C644AB9EA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ABD86-3F27-2540-9FFE-8FDED16E7BF7}"/>
              </a:ext>
            </a:extLst>
          </p:cNvPr>
          <p:cNvSpPr>
            <a:spLocks noGrp="1"/>
          </p:cNvSpPr>
          <p:nvPr>
            <p:ph type="dt" sz="half" idx="10"/>
          </p:nvPr>
        </p:nvSpPr>
        <p:spPr/>
        <p:txBody>
          <a:bodyPr/>
          <a:lstStyle/>
          <a:p>
            <a:fld id="{10DA373E-B559-3749-B8FD-A7C5DF66FD0E}" type="datetime1">
              <a:rPr lang="en-CA" smtClean="0"/>
              <a:t>2021-03-15</a:t>
            </a:fld>
            <a:endParaRPr lang="en-US"/>
          </a:p>
        </p:txBody>
      </p:sp>
      <p:sp>
        <p:nvSpPr>
          <p:cNvPr id="5" name="Footer Placeholder 4">
            <a:extLst>
              <a:ext uri="{FF2B5EF4-FFF2-40B4-BE49-F238E27FC236}">
                <a16:creationId xmlns:a16="http://schemas.microsoft.com/office/drawing/2014/main" id="{E076648F-8B93-964E-B756-D598412FB27A}"/>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E91722D7-62E1-7140-983D-80C937A6321D}"/>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00889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351-61C7-444A-BAE6-8F6C11024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F0BDE-B617-1948-BF98-1DADB55D8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96F9-E1D8-BF43-9198-04077DBA1D4F}"/>
              </a:ext>
            </a:extLst>
          </p:cNvPr>
          <p:cNvSpPr>
            <a:spLocks noGrp="1"/>
          </p:cNvSpPr>
          <p:nvPr>
            <p:ph type="dt" sz="half" idx="10"/>
          </p:nvPr>
        </p:nvSpPr>
        <p:spPr/>
        <p:txBody>
          <a:bodyPr/>
          <a:lstStyle/>
          <a:p>
            <a:fld id="{E02D5A23-2FB0-1F46-BD62-CF6AF3F58642}" type="datetime1">
              <a:rPr lang="en-CA" smtClean="0"/>
              <a:t>2021-03-15</a:t>
            </a:fld>
            <a:endParaRPr lang="en-US"/>
          </a:p>
        </p:txBody>
      </p:sp>
      <p:sp>
        <p:nvSpPr>
          <p:cNvPr id="5" name="Footer Placeholder 4">
            <a:extLst>
              <a:ext uri="{FF2B5EF4-FFF2-40B4-BE49-F238E27FC236}">
                <a16:creationId xmlns:a16="http://schemas.microsoft.com/office/drawing/2014/main" id="{B8C5753E-5809-8D42-AF90-70B252D53344}"/>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9E352D3B-52C2-F04E-9D90-8CCE1BD5D4D0}"/>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176663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4B81-7278-0A4C-BC1C-5DF3E65638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4719E-8623-B545-AAC8-E3637FE84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09AC6-2369-3248-9AF8-AA41D6C91B61}"/>
              </a:ext>
            </a:extLst>
          </p:cNvPr>
          <p:cNvSpPr>
            <a:spLocks noGrp="1"/>
          </p:cNvSpPr>
          <p:nvPr>
            <p:ph type="dt" sz="half" idx="10"/>
          </p:nvPr>
        </p:nvSpPr>
        <p:spPr/>
        <p:txBody>
          <a:bodyPr/>
          <a:lstStyle/>
          <a:p>
            <a:fld id="{D8977A66-83CF-2E43-983C-F78D6C6BCACF}" type="datetime1">
              <a:rPr lang="en-CA" smtClean="0"/>
              <a:t>2021-03-15</a:t>
            </a:fld>
            <a:endParaRPr lang="en-US"/>
          </a:p>
        </p:txBody>
      </p:sp>
      <p:sp>
        <p:nvSpPr>
          <p:cNvPr id="5" name="Footer Placeholder 4">
            <a:extLst>
              <a:ext uri="{FF2B5EF4-FFF2-40B4-BE49-F238E27FC236}">
                <a16:creationId xmlns:a16="http://schemas.microsoft.com/office/drawing/2014/main" id="{90E68556-E710-6447-A456-C73530EF560A}"/>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7B6A4F82-D20D-D942-BF1C-568D1D66D3A1}"/>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77918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68C7-F436-E845-A68D-811D84BB8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F768F-B338-8B4F-B7EF-1A6E232CAD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69455-7F0E-2E48-A8EB-C116084FA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4F75E4-78B8-B541-9695-79F4598820DF}"/>
              </a:ext>
            </a:extLst>
          </p:cNvPr>
          <p:cNvSpPr>
            <a:spLocks noGrp="1"/>
          </p:cNvSpPr>
          <p:nvPr>
            <p:ph type="dt" sz="half" idx="10"/>
          </p:nvPr>
        </p:nvSpPr>
        <p:spPr/>
        <p:txBody>
          <a:bodyPr/>
          <a:lstStyle/>
          <a:p>
            <a:fld id="{F5FC1ACD-A897-A840-B0F4-726BCAF92522}" type="datetime1">
              <a:rPr lang="en-CA" smtClean="0"/>
              <a:t>2021-03-15</a:t>
            </a:fld>
            <a:endParaRPr lang="en-US"/>
          </a:p>
        </p:txBody>
      </p:sp>
      <p:sp>
        <p:nvSpPr>
          <p:cNvPr id="6" name="Footer Placeholder 5">
            <a:extLst>
              <a:ext uri="{FF2B5EF4-FFF2-40B4-BE49-F238E27FC236}">
                <a16:creationId xmlns:a16="http://schemas.microsoft.com/office/drawing/2014/main" id="{12BC17B6-2981-9343-8CE9-7B762C967AAD}"/>
              </a:ext>
            </a:extLst>
          </p:cNvPr>
          <p:cNvSpPr>
            <a:spLocks noGrp="1"/>
          </p:cNvSpPr>
          <p:nvPr>
            <p:ph type="ftr" sz="quarter" idx="11"/>
          </p:nvPr>
        </p:nvSpPr>
        <p:spPr/>
        <p:txBody>
          <a:bodyPr/>
          <a:lstStyle/>
          <a:p>
            <a:r>
              <a:rPr lang="en-US"/>
              <a:t>https://github.com/acmsigsoft/EmpiricalStandards</a:t>
            </a:r>
          </a:p>
        </p:txBody>
      </p:sp>
      <p:sp>
        <p:nvSpPr>
          <p:cNvPr id="7" name="Slide Number Placeholder 6">
            <a:extLst>
              <a:ext uri="{FF2B5EF4-FFF2-40B4-BE49-F238E27FC236}">
                <a16:creationId xmlns:a16="http://schemas.microsoft.com/office/drawing/2014/main" id="{AA380934-18C3-AC4A-9FBD-86B896686E45}"/>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324618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34AF-8E8A-2944-B20A-1DF82C419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96D66-0C88-C042-BF03-510D9BF52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B787FD-52BA-C148-9AED-0AD19300E1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6349-9CA3-ED44-9ED2-DEBEE595D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529D8-3956-0440-8C70-F354FA34B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B8290-73E7-4144-B9C5-2C871D5DBD04}"/>
              </a:ext>
            </a:extLst>
          </p:cNvPr>
          <p:cNvSpPr>
            <a:spLocks noGrp="1"/>
          </p:cNvSpPr>
          <p:nvPr>
            <p:ph type="dt" sz="half" idx="10"/>
          </p:nvPr>
        </p:nvSpPr>
        <p:spPr/>
        <p:txBody>
          <a:bodyPr/>
          <a:lstStyle/>
          <a:p>
            <a:fld id="{844CA9E1-736F-094A-AC8C-96D54385078B}" type="datetime1">
              <a:rPr lang="en-CA" smtClean="0"/>
              <a:t>2021-03-15</a:t>
            </a:fld>
            <a:endParaRPr lang="en-US"/>
          </a:p>
        </p:txBody>
      </p:sp>
      <p:sp>
        <p:nvSpPr>
          <p:cNvPr id="8" name="Footer Placeholder 7">
            <a:extLst>
              <a:ext uri="{FF2B5EF4-FFF2-40B4-BE49-F238E27FC236}">
                <a16:creationId xmlns:a16="http://schemas.microsoft.com/office/drawing/2014/main" id="{4817F7F0-AABF-9F40-8A7D-BD1A766BA756}"/>
              </a:ext>
            </a:extLst>
          </p:cNvPr>
          <p:cNvSpPr>
            <a:spLocks noGrp="1"/>
          </p:cNvSpPr>
          <p:nvPr>
            <p:ph type="ftr" sz="quarter" idx="11"/>
          </p:nvPr>
        </p:nvSpPr>
        <p:spPr/>
        <p:txBody>
          <a:bodyPr/>
          <a:lstStyle/>
          <a:p>
            <a:r>
              <a:rPr lang="en-US"/>
              <a:t>https://github.com/acmsigsoft/EmpiricalStandards</a:t>
            </a:r>
          </a:p>
        </p:txBody>
      </p:sp>
      <p:sp>
        <p:nvSpPr>
          <p:cNvPr id="9" name="Slide Number Placeholder 8">
            <a:extLst>
              <a:ext uri="{FF2B5EF4-FFF2-40B4-BE49-F238E27FC236}">
                <a16:creationId xmlns:a16="http://schemas.microsoft.com/office/drawing/2014/main" id="{69E4616D-517B-DD4A-AFC0-CE52C226D090}"/>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06268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35C-AAA7-0E4E-97AC-4F226FE93D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323EB7-4B1C-394C-862B-A55E1079F337}"/>
              </a:ext>
            </a:extLst>
          </p:cNvPr>
          <p:cNvSpPr>
            <a:spLocks noGrp="1"/>
          </p:cNvSpPr>
          <p:nvPr>
            <p:ph type="dt" sz="half" idx="10"/>
          </p:nvPr>
        </p:nvSpPr>
        <p:spPr/>
        <p:txBody>
          <a:bodyPr/>
          <a:lstStyle/>
          <a:p>
            <a:fld id="{75D9C0D3-074B-5B46-BFFB-5F3DBC3A9A5B}" type="datetime1">
              <a:rPr lang="en-CA" smtClean="0"/>
              <a:t>2021-03-15</a:t>
            </a:fld>
            <a:endParaRPr lang="en-US"/>
          </a:p>
        </p:txBody>
      </p:sp>
      <p:sp>
        <p:nvSpPr>
          <p:cNvPr id="4" name="Footer Placeholder 3">
            <a:extLst>
              <a:ext uri="{FF2B5EF4-FFF2-40B4-BE49-F238E27FC236}">
                <a16:creationId xmlns:a16="http://schemas.microsoft.com/office/drawing/2014/main" id="{F22B8E43-A4D1-6C41-8458-4222E7B29D1E}"/>
              </a:ext>
            </a:extLst>
          </p:cNvPr>
          <p:cNvSpPr>
            <a:spLocks noGrp="1"/>
          </p:cNvSpPr>
          <p:nvPr>
            <p:ph type="ftr" sz="quarter" idx="11"/>
          </p:nvPr>
        </p:nvSpPr>
        <p:spPr/>
        <p:txBody>
          <a:bodyPr/>
          <a:lstStyle/>
          <a:p>
            <a:r>
              <a:rPr lang="en-US"/>
              <a:t>https://github.com/acmsigsoft/EmpiricalStandards</a:t>
            </a:r>
          </a:p>
        </p:txBody>
      </p:sp>
      <p:sp>
        <p:nvSpPr>
          <p:cNvPr id="5" name="Slide Number Placeholder 4">
            <a:extLst>
              <a:ext uri="{FF2B5EF4-FFF2-40B4-BE49-F238E27FC236}">
                <a16:creationId xmlns:a16="http://schemas.microsoft.com/office/drawing/2014/main" id="{EE111383-B01D-8945-A254-1A481869BB7C}"/>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46169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81662-72AC-1B42-8023-9BB6C7998025}"/>
              </a:ext>
            </a:extLst>
          </p:cNvPr>
          <p:cNvSpPr>
            <a:spLocks noGrp="1"/>
          </p:cNvSpPr>
          <p:nvPr>
            <p:ph type="dt" sz="half" idx="10"/>
          </p:nvPr>
        </p:nvSpPr>
        <p:spPr/>
        <p:txBody>
          <a:bodyPr/>
          <a:lstStyle/>
          <a:p>
            <a:fld id="{9513010F-F1B5-FD43-9E22-2543500644A6}" type="datetime1">
              <a:rPr lang="en-CA" smtClean="0"/>
              <a:t>2021-03-15</a:t>
            </a:fld>
            <a:endParaRPr lang="en-US"/>
          </a:p>
        </p:txBody>
      </p:sp>
      <p:sp>
        <p:nvSpPr>
          <p:cNvPr id="3" name="Footer Placeholder 2">
            <a:extLst>
              <a:ext uri="{FF2B5EF4-FFF2-40B4-BE49-F238E27FC236}">
                <a16:creationId xmlns:a16="http://schemas.microsoft.com/office/drawing/2014/main" id="{63A5B5B5-ADFB-5D46-BA52-E9D4C5324B73}"/>
              </a:ext>
            </a:extLst>
          </p:cNvPr>
          <p:cNvSpPr>
            <a:spLocks noGrp="1"/>
          </p:cNvSpPr>
          <p:nvPr>
            <p:ph type="ftr" sz="quarter" idx="11"/>
          </p:nvPr>
        </p:nvSpPr>
        <p:spPr/>
        <p:txBody>
          <a:bodyPr/>
          <a:lstStyle/>
          <a:p>
            <a:r>
              <a:rPr lang="en-US"/>
              <a:t>https://github.com/acmsigsoft/EmpiricalStandards</a:t>
            </a:r>
          </a:p>
        </p:txBody>
      </p:sp>
      <p:sp>
        <p:nvSpPr>
          <p:cNvPr id="4" name="Slide Number Placeholder 3">
            <a:extLst>
              <a:ext uri="{FF2B5EF4-FFF2-40B4-BE49-F238E27FC236}">
                <a16:creationId xmlns:a16="http://schemas.microsoft.com/office/drawing/2014/main" id="{393C13FA-03EB-8C48-8E06-3758C56B7688}"/>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39018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F883-F720-0943-8C19-6865BF559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A5304-9C8C-AD42-8397-A36048FCC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CD3953-BA0F-2747-94D1-E728B5AAC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4D3C2-CB4C-B541-A5C7-E938B1E0B968}"/>
              </a:ext>
            </a:extLst>
          </p:cNvPr>
          <p:cNvSpPr>
            <a:spLocks noGrp="1"/>
          </p:cNvSpPr>
          <p:nvPr>
            <p:ph type="dt" sz="half" idx="10"/>
          </p:nvPr>
        </p:nvSpPr>
        <p:spPr/>
        <p:txBody>
          <a:bodyPr/>
          <a:lstStyle/>
          <a:p>
            <a:fld id="{C6A5759C-6147-8B4A-84C2-1E33555F7766}" type="datetime1">
              <a:rPr lang="en-CA" smtClean="0"/>
              <a:t>2021-03-15</a:t>
            </a:fld>
            <a:endParaRPr lang="en-US"/>
          </a:p>
        </p:txBody>
      </p:sp>
      <p:sp>
        <p:nvSpPr>
          <p:cNvPr id="6" name="Footer Placeholder 5">
            <a:extLst>
              <a:ext uri="{FF2B5EF4-FFF2-40B4-BE49-F238E27FC236}">
                <a16:creationId xmlns:a16="http://schemas.microsoft.com/office/drawing/2014/main" id="{F4BDCFDB-9ABA-C648-98A8-CA057E5F6319}"/>
              </a:ext>
            </a:extLst>
          </p:cNvPr>
          <p:cNvSpPr>
            <a:spLocks noGrp="1"/>
          </p:cNvSpPr>
          <p:nvPr>
            <p:ph type="ftr" sz="quarter" idx="11"/>
          </p:nvPr>
        </p:nvSpPr>
        <p:spPr/>
        <p:txBody>
          <a:bodyPr/>
          <a:lstStyle/>
          <a:p>
            <a:r>
              <a:rPr lang="en-US"/>
              <a:t>https://github.com/acmsigsoft/EmpiricalStandards</a:t>
            </a:r>
          </a:p>
        </p:txBody>
      </p:sp>
      <p:sp>
        <p:nvSpPr>
          <p:cNvPr id="7" name="Slide Number Placeholder 6">
            <a:extLst>
              <a:ext uri="{FF2B5EF4-FFF2-40B4-BE49-F238E27FC236}">
                <a16:creationId xmlns:a16="http://schemas.microsoft.com/office/drawing/2014/main" id="{44A119CC-E864-9546-93D9-830FA92A76A7}"/>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46655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4155-205B-ED4F-9873-D6F07D330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2B17C3-57CD-B848-BD4D-98C7A883E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846DCC-8520-5445-8955-B6B6537E2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ED186-2C6E-9746-9F7C-77AA5D90673E}"/>
              </a:ext>
            </a:extLst>
          </p:cNvPr>
          <p:cNvSpPr>
            <a:spLocks noGrp="1"/>
          </p:cNvSpPr>
          <p:nvPr>
            <p:ph type="dt" sz="half" idx="10"/>
          </p:nvPr>
        </p:nvSpPr>
        <p:spPr/>
        <p:txBody>
          <a:bodyPr/>
          <a:lstStyle/>
          <a:p>
            <a:fld id="{468FFE0D-FC94-304B-8BE0-DEFD4BE6029F}" type="datetime1">
              <a:rPr lang="en-CA" smtClean="0"/>
              <a:t>2021-03-15</a:t>
            </a:fld>
            <a:endParaRPr lang="en-US"/>
          </a:p>
        </p:txBody>
      </p:sp>
      <p:sp>
        <p:nvSpPr>
          <p:cNvPr id="6" name="Footer Placeholder 5">
            <a:extLst>
              <a:ext uri="{FF2B5EF4-FFF2-40B4-BE49-F238E27FC236}">
                <a16:creationId xmlns:a16="http://schemas.microsoft.com/office/drawing/2014/main" id="{5B64861D-B4BB-D944-9BDD-4665E0FAA69B}"/>
              </a:ext>
            </a:extLst>
          </p:cNvPr>
          <p:cNvSpPr>
            <a:spLocks noGrp="1"/>
          </p:cNvSpPr>
          <p:nvPr>
            <p:ph type="ftr" sz="quarter" idx="11"/>
          </p:nvPr>
        </p:nvSpPr>
        <p:spPr/>
        <p:txBody>
          <a:bodyPr/>
          <a:lstStyle/>
          <a:p>
            <a:r>
              <a:rPr lang="en-US"/>
              <a:t>https://github.com/acmsigsoft/EmpiricalStandards</a:t>
            </a:r>
          </a:p>
        </p:txBody>
      </p:sp>
      <p:sp>
        <p:nvSpPr>
          <p:cNvPr id="7" name="Slide Number Placeholder 6">
            <a:extLst>
              <a:ext uri="{FF2B5EF4-FFF2-40B4-BE49-F238E27FC236}">
                <a16:creationId xmlns:a16="http://schemas.microsoft.com/office/drawing/2014/main" id="{A6541949-6761-1248-9735-9F65C23AC5B8}"/>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96937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680E6-BBDD-E942-AC8D-F5E898942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08CBB-ACFF-6A46-A797-80AD20FF4F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609DD-FA97-5C45-9756-ED62409B2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49FE1-E3D5-C343-A7CA-56C963A54A3C}" type="datetime1">
              <a:rPr lang="en-CA" smtClean="0"/>
              <a:t>2021-03-15</a:t>
            </a:fld>
            <a:endParaRPr lang="en-US"/>
          </a:p>
        </p:txBody>
      </p:sp>
      <p:sp>
        <p:nvSpPr>
          <p:cNvPr id="5" name="Footer Placeholder 4">
            <a:extLst>
              <a:ext uri="{FF2B5EF4-FFF2-40B4-BE49-F238E27FC236}">
                <a16:creationId xmlns:a16="http://schemas.microsoft.com/office/drawing/2014/main" id="{83E0D0CD-785A-1247-9AC7-EA575CCCB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https://github.com/acmsigsoft/EmpiricalStandards</a:t>
            </a:r>
          </a:p>
        </p:txBody>
      </p:sp>
      <p:sp>
        <p:nvSpPr>
          <p:cNvPr id="6" name="Slide Number Placeholder 5">
            <a:extLst>
              <a:ext uri="{FF2B5EF4-FFF2-40B4-BE49-F238E27FC236}">
                <a16:creationId xmlns:a16="http://schemas.microsoft.com/office/drawing/2014/main" id="{A3BC9854-A215-6241-B7FE-290E27B0F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1E220-E076-7F40-A8AE-EA8AC2AB44F8}" type="slidenum">
              <a:rPr lang="en-US" smtClean="0"/>
              <a:t>‹#›</a:t>
            </a:fld>
            <a:endParaRPr lang="en-US"/>
          </a:p>
        </p:txBody>
      </p:sp>
    </p:spTree>
    <p:extLst>
      <p:ext uri="{BB962C8B-B14F-4D97-AF65-F5344CB8AC3E}">
        <p14:creationId xmlns:p14="http://schemas.microsoft.com/office/powerpoint/2010/main" val="388918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eb.cs.dal.ca/SIGSOFT-Empirical-Standards/"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acmsigsoft/EmpiricalStandards"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400187-F5AB-7543-AD57-40F5949D3527}"/>
              </a:ext>
            </a:extLst>
          </p:cNvPr>
          <p:cNvSpPr>
            <a:spLocks noGrp="1"/>
          </p:cNvSpPr>
          <p:nvPr>
            <p:ph type="ctrTitle"/>
          </p:nvPr>
        </p:nvSpPr>
        <p:spPr>
          <a:xfrm>
            <a:off x="804672" y="962246"/>
            <a:ext cx="6437700" cy="2611967"/>
          </a:xfrm>
        </p:spPr>
        <p:txBody>
          <a:bodyPr anchor="b">
            <a:normAutofit/>
          </a:bodyPr>
          <a:lstStyle/>
          <a:p>
            <a:pPr algn="l"/>
            <a:r>
              <a:rPr lang="en-US" sz="5400" dirty="0"/>
              <a:t>EASE 2021 PC Training</a:t>
            </a:r>
          </a:p>
        </p:txBody>
      </p:sp>
      <p:sp>
        <p:nvSpPr>
          <p:cNvPr id="5" name="Footer Placeholder 4">
            <a:extLst>
              <a:ext uri="{FF2B5EF4-FFF2-40B4-BE49-F238E27FC236}">
                <a16:creationId xmlns:a16="http://schemas.microsoft.com/office/drawing/2014/main" id="{2E561CEC-82E5-F345-89BA-8AC2117FAD59}"/>
              </a:ext>
            </a:extLst>
          </p:cNvPr>
          <p:cNvSpPr>
            <a:spLocks noGrp="1"/>
          </p:cNvSpPr>
          <p:nvPr>
            <p:ph type="ftr" sz="quarter" idx="11"/>
          </p:nvPr>
        </p:nvSpPr>
        <p:spPr>
          <a:xfrm>
            <a:off x="804672" y="6355080"/>
            <a:ext cx="3419856" cy="365125"/>
          </a:xfrm>
        </p:spPr>
        <p:txBody>
          <a:bodyPr>
            <a:normAutofit/>
          </a:bodyPr>
          <a:lstStyle/>
          <a:p>
            <a:pPr algn="l">
              <a:spcAft>
                <a:spcPts val="600"/>
              </a:spcAft>
            </a:pPr>
            <a:r>
              <a:rPr lang="en-US" dirty="0">
                <a:solidFill>
                  <a:schemeClr val="tx1">
                    <a:alpha val="70000"/>
                  </a:schemeClr>
                </a:solidFill>
              </a:rPr>
              <a:t>https://</a:t>
            </a:r>
            <a:r>
              <a:rPr lang="en-US" dirty="0" err="1">
                <a:solidFill>
                  <a:schemeClr val="tx1">
                    <a:alpha val="70000"/>
                  </a:schemeClr>
                </a:solidFill>
              </a:rPr>
              <a:t>github.com</a:t>
            </a:r>
            <a:r>
              <a:rPr lang="en-US" dirty="0">
                <a:solidFill>
                  <a:schemeClr val="tx1">
                    <a:alpha val="70000"/>
                  </a:schemeClr>
                </a:solidFill>
              </a:rPr>
              <a:t>/</a:t>
            </a:r>
            <a:r>
              <a:rPr lang="en-US" dirty="0" err="1">
                <a:solidFill>
                  <a:schemeClr val="tx1">
                    <a:alpha val="70000"/>
                  </a:schemeClr>
                </a:solidFill>
              </a:rPr>
              <a:t>acmsigsoft</a:t>
            </a:r>
            <a:r>
              <a:rPr lang="en-US" dirty="0">
                <a:solidFill>
                  <a:schemeClr val="tx1">
                    <a:alpha val="70000"/>
                  </a:schemeClr>
                </a:solidFill>
              </a:rPr>
              <a:t>/</a:t>
            </a:r>
            <a:r>
              <a:rPr lang="en-US" dirty="0" err="1">
                <a:solidFill>
                  <a:schemeClr val="tx1">
                    <a:alpha val="70000"/>
                  </a:schemeClr>
                </a:solidFill>
              </a:rPr>
              <a:t>EmpiricalStandards</a:t>
            </a:r>
            <a:endParaRPr lang="en-US" dirty="0">
              <a:solidFill>
                <a:schemeClr val="tx1">
                  <a:alpha val="70000"/>
                </a:schemeClr>
              </a:solidFill>
            </a:endParaRPr>
          </a:p>
        </p:txBody>
      </p:sp>
      <p:sp>
        <p:nvSpPr>
          <p:cNvPr id="9" name="Title 1">
            <a:extLst>
              <a:ext uri="{FF2B5EF4-FFF2-40B4-BE49-F238E27FC236}">
                <a16:creationId xmlns:a16="http://schemas.microsoft.com/office/drawing/2014/main" id="{41E2E273-7FDE-6C4F-A798-20F113D96A63}"/>
              </a:ext>
            </a:extLst>
          </p:cNvPr>
          <p:cNvSpPr txBox="1">
            <a:spLocks/>
          </p:cNvSpPr>
          <p:nvPr/>
        </p:nvSpPr>
        <p:spPr>
          <a:xfrm>
            <a:off x="804671" y="3574213"/>
            <a:ext cx="1726861" cy="365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t>Paul Ralph</a:t>
            </a:r>
          </a:p>
        </p:txBody>
      </p:sp>
      <p:sp>
        <p:nvSpPr>
          <p:cNvPr id="11" name="Title 1">
            <a:extLst>
              <a:ext uri="{FF2B5EF4-FFF2-40B4-BE49-F238E27FC236}">
                <a16:creationId xmlns:a16="http://schemas.microsoft.com/office/drawing/2014/main" id="{DBE7DD8E-9FB9-9E49-8F4D-79D3F454EC28}"/>
              </a:ext>
            </a:extLst>
          </p:cNvPr>
          <p:cNvSpPr txBox="1">
            <a:spLocks/>
          </p:cNvSpPr>
          <p:nvPr/>
        </p:nvSpPr>
        <p:spPr>
          <a:xfrm>
            <a:off x="804671" y="3825673"/>
            <a:ext cx="1862329" cy="36512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100" dirty="0"/>
              <a:t>Dalhousie</a:t>
            </a:r>
            <a:r>
              <a:rPr lang="en-US" sz="1800" dirty="0"/>
              <a:t> </a:t>
            </a:r>
            <a:r>
              <a:rPr lang="en-US" sz="2300" dirty="0"/>
              <a:t>University</a:t>
            </a:r>
            <a:endParaRPr lang="en-US" sz="1800" dirty="0"/>
          </a:p>
        </p:txBody>
      </p:sp>
      <p:sp>
        <p:nvSpPr>
          <p:cNvPr id="13" name="Oval 12">
            <a:extLst>
              <a:ext uri="{FF2B5EF4-FFF2-40B4-BE49-F238E27FC236}">
                <a16:creationId xmlns:a16="http://schemas.microsoft.com/office/drawing/2014/main" id="{CC41E864-F6F1-C840-9691-A80A59C947BF}"/>
              </a:ext>
            </a:extLst>
          </p:cNvPr>
          <p:cNvSpPr/>
          <p:nvPr/>
        </p:nvSpPr>
        <p:spPr>
          <a:xfrm>
            <a:off x="68366" y="6265515"/>
            <a:ext cx="4794580" cy="5442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194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1061C-9835-894F-AB53-8B004435A4BD}"/>
              </a:ext>
            </a:extLst>
          </p:cNvPr>
          <p:cNvSpPr>
            <a:spLocks noGrp="1"/>
          </p:cNvSpPr>
          <p:nvPr>
            <p:ph type="title"/>
          </p:nvPr>
        </p:nvSpPr>
        <p:spPr>
          <a:xfrm>
            <a:off x="5054600" y="1641752"/>
            <a:ext cx="6140449" cy="1323439"/>
          </a:xfrm>
        </p:spPr>
        <p:txBody>
          <a:bodyPr vert="horz" lIns="91440" tIns="45720" rIns="91440" bIns="45720" rtlCol="0" anchor="t">
            <a:normAutofit/>
          </a:bodyPr>
          <a:lstStyle/>
          <a:p>
            <a:r>
              <a:rPr lang="en-US" sz="4000" kern="1200" dirty="0">
                <a:solidFill>
                  <a:schemeClr val="bg1"/>
                </a:solidFill>
                <a:latin typeface="+mj-lt"/>
                <a:ea typeface="+mj-ea"/>
                <a:cs typeface="+mj-cs"/>
              </a:rPr>
              <a:t>Review Checklist Generator</a:t>
            </a:r>
          </a:p>
        </p:txBody>
      </p:sp>
      <p:grpSp>
        <p:nvGrpSpPr>
          <p:cNvPr id="15" name="Group 14">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6" name="Group 15">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4" name="Freeform: Shape 23">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7" name="Group 16">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8" name="Group 17">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2" name="Freeform: Shape 21">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8">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0" name="Freeform: Shape 19">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8" name="Graphic 7" descr="Checkmark">
            <a:extLst>
              <a:ext uri="{FF2B5EF4-FFF2-40B4-BE49-F238E27FC236}">
                <a16:creationId xmlns:a16="http://schemas.microsoft.com/office/drawing/2014/main" id="{890BC4F9-5CE9-4DEB-AF4A-D019FDA2E9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024" y="2387175"/>
            <a:ext cx="2663825" cy="2663825"/>
          </a:xfrm>
          <a:prstGeom prst="rect">
            <a:avLst/>
          </a:prstGeom>
        </p:spPr>
      </p:pic>
      <p:sp>
        <p:nvSpPr>
          <p:cNvPr id="3" name="Content Placeholder 2">
            <a:extLst>
              <a:ext uri="{FF2B5EF4-FFF2-40B4-BE49-F238E27FC236}">
                <a16:creationId xmlns:a16="http://schemas.microsoft.com/office/drawing/2014/main" id="{E5E5A4CA-5A55-0241-BAB8-F39B568E2776}"/>
              </a:ext>
            </a:extLst>
          </p:cNvPr>
          <p:cNvSpPr>
            <a:spLocks noGrp="1"/>
          </p:cNvSpPr>
          <p:nvPr>
            <p:ph idx="1"/>
          </p:nvPr>
        </p:nvSpPr>
        <p:spPr>
          <a:xfrm>
            <a:off x="5054601" y="3146400"/>
            <a:ext cx="6769099" cy="2454300"/>
          </a:xfrm>
        </p:spPr>
        <p:txBody>
          <a:bodyPr vert="horz" lIns="91440" tIns="45720" rIns="91440" bIns="45720" rtlCol="0">
            <a:normAutofit/>
          </a:bodyPr>
          <a:lstStyle/>
          <a:p>
            <a:pPr marL="0" indent="0">
              <a:buNone/>
            </a:pPr>
            <a:r>
              <a:rPr lang="en-US" sz="2400" dirty="0">
                <a:solidFill>
                  <a:srgbClr val="000000"/>
                </a:solidFill>
                <a:hlinkClick r:id="rId6"/>
              </a:rPr>
              <a:t>https://web.cs.dal.ca/SIGSOFT-Empirical-Standards/</a:t>
            </a:r>
            <a:endParaRPr lang="en-US" sz="2400" kern="1200" dirty="0">
              <a:solidFill>
                <a:schemeClr val="bg1">
                  <a:alpha val="80000"/>
                </a:schemeClr>
              </a:solidFill>
              <a:latin typeface="+mn-lt"/>
              <a:ea typeface="+mn-ea"/>
              <a:cs typeface="+mn-cs"/>
            </a:endParaRPr>
          </a:p>
        </p:txBody>
      </p:sp>
      <p:sp>
        <p:nvSpPr>
          <p:cNvPr id="4" name="Footer Placeholder 3">
            <a:extLst>
              <a:ext uri="{FF2B5EF4-FFF2-40B4-BE49-F238E27FC236}">
                <a16:creationId xmlns:a16="http://schemas.microsoft.com/office/drawing/2014/main" id="{571CE1C6-28B0-3D45-86AC-D190EB6DDA7F}"/>
              </a:ext>
            </a:extLst>
          </p:cNvPr>
          <p:cNvSpPr>
            <a:spLocks noGrp="1"/>
          </p:cNvSpPr>
          <p:nvPr>
            <p:ph type="ftr" sz="quarter" idx="11"/>
          </p:nvPr>
        </p:nvSpPr>
        <p:spPr>
          <a:xfrm>
            <a:off x="7859713" y="6025942"/>
            <a:ext cx="3497262" cy="365125"/>
          </a:xfrm>
        </p:spPr>
        <p:txBody>
          <a:bodyPr vert="horz" lIns="91440" tIns="45720" rIns="91440" bIns="45720" rtlCol="0">
            <a:normAutofit/>
          </a:bodyPr>
          <a:lstStyle/>
          <a:p>
            <a:pPr algn="r">
              <a:spcAft>
                <a:spcPts val="600"/>
              </a:spcAft>
            </a:pPr>
            <a:r>
              <a:rPr lang="en-US" sz="1000" kern="1200">
                <a:solidFill>
                  <a:schemeClr val="bg1">
                    <a:alpha val="60000"/>
                  </a:schemeClr>
                </a:solidFill>
                <a:latin typeface="+mn-lt"/>
                <a:ea typeface="+mn-ea"/>
                <a:cs typeface="+mn-cs"/>
              </a:rPr>
              <a:t>https://github.com/acmsigsoft/EmpiricalStandards</a:t>
            </a:r>
          </a:p>
        </p:txBody>
      </p:sp>
    </p:spTree>
    <p:extLst>
      <p:ext uri="{BB962C8B-B14F-4D97-AF65-F5344CB8AC3E}">
        <p14:creationId xmlns:p14="http://schemas.microsoft.com/office/powerpoint/2010/main" val="199320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35FEA8-2B9D-4F48-A969-5839DBD9BC21}"/>
              </a:ext>
            </a:extLst>
          </p:cNvPr>
          <p:cNvSpPr>
            <a:spLocks noGrp="1"/>
          </p:cNvSpPr>
          <p:nvPr>
            <p:ph type="ftr" sz="quarter" idx="11"/>
          </p:nvPr>
        </p:nvSpPr>
        <p:spPr/>
        <p:txBody>
          <a:bodyPr/>
          <a:lstStyle/>
          <a:p>
            <a:r>
              <a:rPr lang="en-US"/>
              <a:t>https://github.com/acmsigsoft/EmpiricalStandards</a:t>
            </a:r>
          </a:p>
        </p:txBody>
      </p:sp>
      <p:pic>
        <p:nvPicPr>
          <p:cNvPr id="7" name="Picture 6" descr="Graphical user interface, text, application, email&#10;&#10;Description automatically generated">
            <a:extLst>
              <a:ext uri="{FF2B5EF4-FFF2-40B4-BE49-F238E27FC236}">
                <a16:creationId xmlns:a16="http://schemas.microsoft.com/office/drawing/2014/main" id="{99E7AC46-94F0-4240-B10C-33DC5FAE7149}"/>
              </a:ext>
            </a:extLst>
          </p:cNvPr>
          <p:cNvPicPr>
            <a:picLocks noChangeAspect="1"/>
          </p:cNvPicPr>
          <p:nvPr/>
        </p:nvPicPr>
        <p:blipFill>
          <a:blip r:embed="rId3"/>
          <a:stretch>
            <a:fillRect/>
          </a:stretch>
        </p:blipFill>
        <p:spPr>
          <a:xfrm>
            <a:off x="1168400" y="703469"/>
            <a:ext cx="9855200" cy="2946400"/>
          </a:xfrm>
          <a:prstGeom prst="rect">
            <a:avLst/>
          </a:prstGeom>
        </p:spPr>
      </p:pic>
      <p:pic>
        <p:nvPicPr>
          <p:cNvPr id="9" name="Picture 8" descr="Graphical user interface, text, application, Word&#10;&#10;Description automatically generated">
            <a:extLst>
              <a:ext uri="{FF2B5EF4-FFF2-40B4-BE49-F238E27FC236}">
                <a16:creationId xmlns:a16="http://schemas.microsoft.com/office/drawing/2014/main" id="{49BD2963-AD81-CF42-B1A5-763A7C57BC9A}"/>
              </a:ext>
            </a:extLst>
          </p:cNvPr>
          <p:cNvPicPr>
            <a:picLocks noChangeAspect="1"/>
          </p:cNvPicPr>
          <p:nvPr/>
        </p:nvPicPr>
        <p:blipFill>
          <a:blip r:embed="rId4"/>
          <a:stretch>
            <a:fillRect/>
          </a:stretch>
        </p:blipFill>
        <p:spPr>
          <a:xfrm>
            <a:off x="1168400" y="4298259"/>
            <a:ext cx="8229600" cy="1409700"/>
          </a:xfrm>
          <a:prstGeom prst="rect">
            <a:avLst/>
          </a:prstGeom>
        </p:spPr>
      </p:pic>
    </p:spTree>
    <p:extLst>
      <p:ext uri="{BB962C8B-B14F-4D97-AF65-F5344CB8AC3E}">
        <p14:creationId xmlns:p14="http://schemas.microsoft.com/office/powerpoint/2010/main" val="500463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2658F-897B-744E-873E-FBDB54BCA4BC}"/>
              </a:ext>
            </a:extLst>
          </p:cNvPr>
          <p:cNvSpPr>
            <a:spLocks noGrp="1"/>
          </p:cNvSpPr>
          <p:nvPr>
            <p:ph type="ftr" sz="quarter" idx="11"/>
          </p:nvPr>
        </p:nvSpPr>
        <p:spPr/>
        <p:txBody>
          <a:bodyPr/>
          <a:lstStyle/>
          <a:p>
            <a:r>
              <a:rPr lang="en-US"/>
              <a:t>https://github.com/acmsigsoft/EmpiricalStandards</a:t>
            </a:r>
          </a:p>
        </p:txBody>
      </p:sp>
      <p:pic>
        <p:nvPicPr>
          <p:cNvPr id="4" name="Picture 3" descr="Graphical user interface, text, application, email&#10;&#10;Description automatically generated">
            <a:extLst>
              <a:ext uri="{FF2B5EF4-FFF2-40B4-BE49-F238E27FC236}">
                <a16:creationId xmlns:a16="http://schemas.microsoft.com/office/drawing/2014/main" id="{DDCD379F-B5BA-124B-AB74-44FBD0D82366}"/>
              </a:ext>
            </a:extLst>
          </p:cNvPr>
          <p:cNvPicPr>
            <a:picLocks noChangeAspect="1"/>
          </p:cNvPicPr>
          <p:nvPr/>
        </p:nvPicPr>
        <p:blipFill>
          <a:blip r:embed="rId3"/>
          <a:stretch>
            <a:fillRect/>
          </a:stretch>
        </p:blipFill>
        <p:spPr>
          <a:xfrm>
            <a:off x="450850" y="234950"/>
            <a:ext cx="11290300" cy="6388100"/>
          </a:xfrm>
          <a:prstGeom prst="rect">
            <a:avLst/>
          </a:prstGeom>
        </p:spPr>
      </p:pic>
    </p:spTree>
    <p:extLst>
      <p:ext uri="{BB962C8B-B14F-4D97-AF65-F5344CB8AC3E}">
        <p14:creationId xmlns:p14="http://schemas.microsoft.com/office/powerpoint/2010/main" val="23662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494CC4-2390-3947-8040-3B5A6C3C2EB6}"/>
              </a:ext>
            </a:extLst>
          </p:cNvPr>
          <p:cNvSpPr>
            <a:spLocks noGrp="1"/>
          </p:cNvSpPr>
          <p:nvPr>
            <p:ph type="ftr" sz="quarter" idx="11"/>
          </p:nvPr>
        </p:nvSpPr>
        <p:spPr/>
        <p:txBody>
          <a:bodyPr/>
          <a:lstStyle/>
          <a:p>
            <a:r>
              <a:rPr lang="en-US"/>
              <a:t>https://github.com/acmsigsoft/EmpiricalStandards</a:t>
            </a:r>
          </a:p>
        </p:txBody>
      </p:sp>
      <p:pic>
        <p:nvPicPr>
          <p:cNvPr id="4" name="Picture 3" descr="Graphical user interface, text, application, letter, email&#10;&#10;Description automatically generated">
            <a:extLst>
              <a:ext uri="{FF2B5EF4-FFF2-40B4-BE49-F238E27FC236}">
                <a16:creationId xmlns:a16="http://schemas.microsoft.com/office/drawing/2014/main" id="{B8F44FA0-E32F-3242-9AA5-55EDC1DFA193}"/>
              </a:ext>
            </a:extLst>
          </p:cNvPr>
          <p:cNvPicPr>
            <a:picLocks noChangeAspect="1"/>
          </p:cNvPicPr>
          <p:nvPr/>
        </p:nvPicPr>
        <p:blipFill rotWithShape="1">
          <a:blip r:embed="rId3"/>
          <a:srcRect t="4640"/>
          <a:stretch/>
        </p:blipFill>
        <p:spPr>
          <a:xfrm>
            <a:off x="908050" y="1113182"/>
            <a:ext cx="10375900" cy="4868517"/>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8F15DDCA-7B09-2543-8450-794DE073E00A}"/>
              </a:ext>
            </a:extLst>
          </p:cNvPr>
          <p:cNvPicPr>
            <a:picLocks noChangeAspect="1"/>
          </p:cNvPicPr>
          <p:nvPr/>
        </p:nvPicPr>
        <p:blipFill rotWithShape="1">
          <a:blip r:embed="rId4"/>
          <a:srcRect r="4222"/>
          <a:stretch/>
        </p:blipFill>
        <p:spPr>
          <a:xfrm>
            <a:off x="991704" y="4972050"/>
            <a:ext cx="10120244" cy="1384300"/>
          </a:xfrm>
          <a:prstGeom prst="rect">
            <a:avLst/>
          </a:prstGeom>
        </p:spPr>
      </p:pic>
    </p:spTree>
    <p:extLst>
      <p:ext uri="{BB962C8B-B14F-4D97-AF65-F5344CB8AC3E}">
        <p14:creationId xmlns:p14="http://schemas.microsoft.com/office/powerpoint/2010/main" val="190309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6FA868-EFD0-4945-9F3E-5B1A97563E39}"/>
              </a:ext>
            </a:extLst>
          </p:cNvPr>
          <p:cNvSpPr>
            <a:spLocks noGrp="1"/>
          </p:cNvSpPr>
          <p:nvPr>
            <p:ph type="ftr" sz="quarter" idx="11"/>
          </p:nvPr>
        </p:nvSpPr>
        <p:spPr>
          <a:xfrm>
            <a:off x="0" y="6252127"/>
            <a:ext cx="5025887" cy="322746"/>
          </a:xfrm>
        </p:spPr>
        <p:txBody>
          <a:bodyPr/>
          <a:lstStyle/>
          <a:p>
            <a:r>
              <a:rPr lang="en-US" sz="1800" dirty="0"/>
              <a:t>https://</a:t>
            </a:r>
            <a:r>
              <a:rPr lang="en-US" sz="1800" dirty="0" err="1"/>
              <a:t>github.com</a:t>
            </a:r>
            <a:r>
              <a:rPr lang="en-US" sz="1800" dirty="0"/>
              <a:t>/</a:t>
            </a:r>
            <a:r>
              <a:rPr lang="en-US" sz="1800" dirty="0" err="1"/>
              <a:t>acmsigsoft</a:t>
            </a:r>
            <a:r>
              <a:rPr lang="en-US" sz="1800" dirty="0"/>
              <a:t>/</a:t>
            </a:r>
            <a:r>
              <a:rPr lang="en-US" sz="1800" dirty="0" err="1"/>
              <a:t>EmpiricalStandards</a:t>
            </a:r>
            <a:endParaRPr lang="en-US" sz="1800" dirty="0"/>
          </a:p>
        </p:txBody>
      </p:sp>
      <p:pic>
        <p:nvPicPr>
          <p:cNvPr id="4" name="Picture 3" descr="Graphical user interface, text, application&#10;&#10;Description automatically generated">
            <a:extLst>
              <a:ext uri="{FF2B5EF4-FFF2-40B4-BE49-F238E27FC236}">
                <a16:creationId xmlns:a16="http://schemas.microsoft.com/office/drawing/2014/main" id="{D835B3BB-0991-9942-848C-3940DBBCC9B8}"/>
              </a:ext>
            </a:extLst>
          </p:cNvPr>
          <p:cNvPicPr>
            <a:picLocks noChangeAspect="1"/>
          </p:cNvPicPr>
          <p:nvPr/>
        </p:nvPicPr>
        <p:blipFill>
          <a:blip r:embed="rId3"/>
          <a:stretch>
            <a:fillRect/>
          </a:stretch>
        </p:blipFill>
        <p:spPr>
          <a:xfrm>
            <a:off x="1229139" y="444500"/>
            <a:ext cx="10210800" cy="1498600"/>
          </a:xfrm>
          <a:prstGeom prst="rect">
            <a:avLst/>
          </a:prstGeom>
        </p:spPr>
      </p:pic>
      <p:sp>
        <p:nvSpPr>
          <p:cNvPr id="9" name="TextBox 8">
            <a:extLst>
              <a:ext uri="{FF2B5EF4-FFF2-40B4-BE49-F238E27FC236}">
                <a16:creationId xmlns:a16="http://schemas.microsoft.com/office/drawing/2014/main" id="{3246A4B5-8910-0745-B0A0-52D01B2325ED}"/>
              </a:ext>
            </a:extLst>
          </p:cNvPr>
          <p:cNvSpPr txBox="1"/>
          <p:nvPr/>
        </p:nvSpPr>
        <p:spPr>
          <a:xfrm>
            <a:off x="3438940" y="4466057"/>
            <a:ext cx="2491580" cy="461665"/>
          </a:xfrm>
          <a:prstGeom prst="rect">
            <a:avLst/>
          </a:prstGeom>
          <a:noFill/>
        </p:spPr>
        <p:txBody>
          <a:bodyPr wrap="none" rtlCol="0">
            <a:spAutoFit/>
          </a:bodyPr>
          <a:lstStyle/>
          <a:p>
            <a:r>
              <a:rPr lang="en-US" sz="2400" dirty="0">
                <a:solidFill>
                  <a:srgbClr val="FF0000"/>
                </a:solidFill>
              </a:rPr>
              <a:t>Report issues here</a:t>
            </a:r>
          </a:p>
        </p:txBody>
      </p:sp>
      <p:cxnSp>
        <p:nvCxnSpPr>
          <p:cNvPr id="12" name="Straight Arrow Connector 11">
            <a:extLst>
              <a:ext uri="{FF2B5EF4-FFF2-40B4-BE49-F238E27FC236}">
                <a16:creationId xmlns:a16="http://schemas.microsoft.com/office/drawing/2014/main" id="{71A03041-5D8C-3A40-B5C9-316C7393508B}"/>
              </a:ext>
            </a:extLst>
          </p:cNvPr>
          <p:cNvCxnSpPr>
            <a:cxnSpLocks/>
          </p:cNvCxnSpPr>
          <p:nvPr/>
        </p:nvCxnSpPr>
        <p:spPr>
          <a:xfrm flipH="1">
            <a:off x="3200401" y="4914901"/>
            <a:ext cx="1152938" cy="11082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2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1061C-9835-894F-AB53-8B004435A4BD}"/>
              </a:ext>
            </a:extLst>
          </p:cNvPr>
          <p:cNvSpPr>
            <a:spLocks noGrp="1"/>
          </p:cNvSpPr>
          <p:nvPr>
            <p:ph type="title"/>
          </p:nvPr>
        </p:nvSpPr>
        <p:spPr>
          <a:xfrm>
            <a:off x="5232400" y="1641752"/>
            <a:ext cx="6140449" cy="1323439"/>
          </a:xfrm>
        </p:spPr>
        <p:txBody>
          <a:bodyPr vert="horz" lIns="91440" tIns="45720" rIns="91440" bIns="45720" rtlCol="0" anchor="t">
            <a:normAutofit/>
          </a:bodyPr>
          <a:lstStyle/>
          <a:p>
            <a:r>
              <a:rPr lang="en-US" sz="4000" kern="1200">
                <a:solidFill>
                  <a:schemeClr val="bg1"/>
                </a:solidFill>
                <a:latin typeface="+mj-lt"/>
                <a:ea typeface="+mj-ea"/>
                <a:cs typeface="+mj-cs"/>
              </a:rPr>
              <a:t>Empirical Standards Repository</a:t>
            </a:r>
          </a:p>
        </p:txBody>
      </p:sp>
      <p:grpSp>
        <p:nvGrpSpPr>
          <p:cNvPr id="26" name="Group 25">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7" name="Group 26">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5" name="Freeform: Shape 34">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9" name="Group 28">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3" name="Freeform: Shape 32">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29">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1" name="Freeform: Shape 30">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8" name="Graphic 7" descr="Checkmark">
            <a:extLst>
              <a:ext uri="{FF2B5EF4-FFF2-40B4-BE49-F238E27FC236}">
                <a16:creationId xmlns:a16="http://schemas.microsoft.com/office/drawing/2014/main" id="{890BC4F9-5CE9-4DEB-AF4A-D019FDA2E9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024" y="2387175"/>
            <a:ext cx="2663825" cy="2663825"/>
          </a:xfrm>
          <a:prstGeom prst="rect">
            <a:avLst/>
          </a:prstGeom>
        </p:spPr>
      </p:pic>
      <p:sp>
        <p:nvSpPr>
          <p:cNvPr id="3" name="Content Placeholder 2">
            <a:extLst>
              <a:ext uri="{FF2B5EF4-FFF2-40B4-BE49-F238E27FC236}">
                <a16:creationId xmlns:a16="http://schemas.microsoft.com/office/drawing/2014/main" id="{E5E5A4CA-5A55-0241-BAB8-F39B568E2776}"/>
              </a:ext>
            </a:extLst>
          </p:cNvPr>
          <p:cNvSpPr>
            <a:spLocks noGrp="1"/>
          </p:cNvSpPr>
          <p:nvPr>
            <p:ph idx="1"/>
          </p:nvPr>
        </p:nvSpPr>
        <p:spPr>
          <a:xfrm>
            <a:off x="5232401" y="3146400"/>
            <a:ext cx="6140449" cy="2454300"/>
          </a:xfrm>
        </p:spPr>
        <p:txBody>
          <a:bodyPr vert="horz" lIns="91440" tIns="45720" rIns="91440" bIns="45720" rtlCol="0">
            <a:normAutofit/>
          </a:bodyPr>
          <a:lstStyle/>
          <a:p>
            <a:pPr marL="0" indent="0">
              <a:buNone/>
            </a:pPr>
            <a:r>
              <a:rPr lang="en-US" sz="2200" kern="1200" dirty="0">
                <a:solidFill>
                  <a:schemeClr val="bg1">
                    <a:alpha val="80000"/>
                  </a:schemeClr>
                </a:solidFill>
                <a:latin typeface="+mn-lt"/>
                <a:ea typeface="+mn-ea"/>
                <a:cs typeface="+mn-cs"/>
                <a:hlinkClick r:id="rId6"/>
              </a:rPr>
              <a:t>https://github.com/acmsigsoft/EmpiricalStandards</a:t>
            </a:r>
            <a:endParaRPr lang="en-US" sz="2200" kern="1200" dirty="0">
              <a:solidFill>
                <a:schemeClr val="bg1">
                  <a:alpha val="80000"/>
                </a:schemeClr>
              </a:solidFill>
              <a:latin typeface="+mn-lt"/>
              <a:ea typeface="+mn-ea"/>
              <a:cs typeface="+mn-cs"/>
            </a:endParaRPr>
          </a:p>
        </p:txBody>
      </p:sp>
      <p:sp>
        <p:nvSpPr>
          <p:cNvPr id="4" name="Footer Placeholder 3">
            <a:extLst>
              <a:ext uri="{FF2B5EF4-FFF2-40B4-BE49-F238E27FC236}">
                <a16:creationId xmlns:a16="http://schemas.microsoft.com/office/drawing/2014/main" id="{571CE1C6-28B0-3D45-86AC-D190EB6DDA7F}"/>
              </a:ext>
            </a:extLst>
          </p:cNvPr>
          <p:cNvSpPr>
            <a:spLocks noGrp="1"/>
          </p:cNvSpPr>
          <p:nvPr>
            <p:ph type="ftr" sz="quarter" idx="11"/>
          </p:nvPr>
        </p:nvSpPr>
        <p:spPr>
          <a:xfrm>
            <a:off x="7859713" y="6025942"/>
            <a:ext cx="3497262" cy="365125"/>
          </a:xfrm>
        </p:spPr>
        <p:txBody>
          <a:bodyPr vert="horz" lIns="91440" tIns="45720" rIns="91440" bIns="45720" rtlCol="0">
            <a:normAutofit/>
          </a:bodyPr>
          <a:lstStyle/>
          <a:p>
            <a:pPr algn="r">
              <a:spcAft>
                <a:spcPts val="600"/>
              </a:spcAft>
            </a:pPr>
            <a:r>
              <a:rPr lang="en-US" sz="1000" kern="1200">
                <a:solidFill>
                  <a:schemeClr val="bg1">
                    <a:alpha val="60000"/>
                  </a:schemeClr>
                </a:solidFill>
                <a:latin typeface="+mn-lt"/>
                <a:ea typeface="+mn-ea"/>
                <a:cs typeface="+mn-cs"/>
              </a:rPr>
              <a:t>https://github.com/acmsigsoft/EmpiricalStandards</a:t>
            </a:r>
          </a:p>
        </p:txBody>
      </p:sp>
    </p:spTree>
    <p:extLst>
      <p:ext uri="{BB962C8B-B14F-4D97-AF65-F5344CB8AC3E}">
        <p14:creationId xmlns:p14="http://schemas.microsoft.com/office/powerpoint/2010/main" val="234519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26B33-34A7-924E-87CC-88762E3927A2}"/>
              </a:ext>
            </a:extLst>
          </p:cNvPr>
          <p:cNvSpPr>
            <a:spLocks noGrp="1"/>
          </p:cNvSpPr>
          <p:nvPr>
            <p:ph type="title"/>
          </p:nvPr>
        </p:nvSpPr>
        <p:spPr>
          <a:xfrm>
            <a:off x="838200" y="557189"/>
            <a:ext cx="3374136" cy="5567891"/>
          </a:xfrm>
        </p:spPr>
        <p:txBody>
          <a:bodyPr>
            <a:normAutofit/>
          </a:bodyPr>
          <a:lstStyle/>
          <a:p>
            <a:r>
              <a:rPr lang="en-US" sz="5200"/>
              <a:t>Summary</a:t>
            </a:r>
          </a:p>
        </p:txBody>
      </p:sp>
      <p:sp>
        <p:nvSpPr>
          <p:cNvPr id="4" name="Footer Placeholder 3">
            <a:extLst>
              <a:ext uri="{FF2B5EF4-FFF2-40B4-BE49-F238E27FC236}">
                <a16:creationId xmlns:a16="http://schemas.microsoft.com/office/drawing/2014/main" id="{BF79167D-12E9-BA43-99C2-56DFC3499FD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https://github.com/acmsigsoft/EmpiricalStandards</a:t>
            </a:r>
          </a:p>
        </p:txBody>
      </p:sp>
      <p:graphicFrame>
        <p:nvGraphicFramePr>
          <p:cNvPr id="6" name="Content Placeholder 2">
            <a:extLst>
              <a:ext uri="{FF2B5EF4-FFF2-40B4-BE49-F238E27FC236}">
                <a16:creationId xmlns:a16="http://schemas.microsoft.com/office/drawing/2014/main" id="{421F509F-CF4E-4DEA-B920-6A61E1B6028D}"/>
              </a:ext>
            </a:extLst>
          </p:cNvPr>
          <p:cNvGraphicFramePr>
            <a:graphicFrameLocks noGrp="1"/>
          </p:cNvGraphicFramePr>
          <p:nvPr>
            <p:ph idx="1"/>
            <p:extLst>
              <p:ext uri="{D42A27DB-BD31-4B8C-83A1-F6EECF244321}">
                <p14:modId xmlns:p14="http://schemas.microsoft.com/office/powerpoint/2010/main" val="276416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615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DAE2-8471-9948-B74B-514B69EEFCE7}"/>
              </a:ext>
            </a:extLst>
          </p:cNvPr>
          <p:cNvSpPr>
            <a:spLocks noGrp="1"/>
          </p:cNvSpPr>
          <p:nvPr>
            <p:ph type="title"/>
          </p:nvPr>
        </p:nvSpPr>
        <p:spPr>
          <a:xfrm>
            <a:off x="670560" y="2516188"/>
            <a:ext cx="10515600" cy="1325563"/>
          </a:xfrm>
        </p:spPr>
        <p:txBody>
          <a:bodyPr/>
          <a:lstStyle/>
          <a:p>
            <a:r>
              <a:rPr lang="en-US" dirty="0"/>
              <a:t>Four Words</a:t>
            </a:r>
          </a:p>
        </p:txBody>
      </p:sp>
      <p:graphicFrame>
        <p:nvGraphicFramePr>
          <p:cNvPr id="6" name="Content Placeholder 2">
            <a:extLst>
              <a:ext uri="{FF2B5EF4-FFF2-40B4-BE49-F238E27FC236}">
                <a16:creationId xmlns:a16="http://schemas.microsoft.com/office/drawing/2014/main" id="{88D4702B-FB7C-4746-88B9-0CB095FF9A18}"/>
              </a:ext>
            </a:extLst>
          </p:cNvPr>
          <p:cNvGraphicFramePr>
            <a:graphicFrameLocks noGrp="1"/>
          </p:cNvGraphicFramePr>
          <p:nvPr>
            <p:ph idx="1"/>
            <p:extLst>
              <p:ext uri="{D42A27DB-BD31-4B8C-83A1-F6EECF244321}">
                <p14:modId xmlns:p14="http://schemas.microsoft.com/office/powerpoint/2010/main" val="264450309"/>
              </p:ext>
            </p:extLst>
          </p:nvPr>
        </p:nvGraphicFramePr>
        <p:xfrm>
          <a:off x="4937760" y="180976"/>
          <a:ext cx="6416040" cy="5995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5E8CE3C-74B6-5D4C-8136-5CF43DCAC0AD}"/>
              </a:ext>
            </a:extLst>
          </p:cNvPr>
          <p:cNvSpPr>
            <a:spLocks noGrp="1"/>
          </p:cNvSpPr>
          <p:nvPr>
            <p:ph type="ftr" sz="quarter" idx="11"/>
          </p:nvPr>
        </p:nvSpPr>
        <p:spPr>
          <a:xfrm>
            <a:off x="0" y="6311900"/>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Tree>
    <p:extLst>
      <p:ext uri="{BB962C8B-B14F-4D97-AF65-F5344CB8AC3E}">
        <p14:creationId xmlns:p14="http://schemas.microsoft.com/office/powerpoint/2010/main" val="78456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E664-70B9-7143-BC09-F4562B7657EA}"/>
              </a:ext>
            </a:extLst>
          </p:cNvPr>
          <p:cNvSpPr>
            <a:spLocks noGrp="1"/>
          </p:cNvSpPr>
          <p:nvPr>
            <p:ph type="title"/>
          </p:nvPr>
        </p:nvSpPr>
        <p:spPr/>
        <p:txBody>
          <a:bodyPr/>
          <a:lstStyle/>
          <a:p>
            <a:r>
              <a:rPr lang="en-US" dirty="0"/>
              <a:t>Inter-reviewer Agreement at </a:t>
            </a:r>
            <a:r>
              <a:rPr lang="en-CA" dirty="0"/>
              <a:t>EASE 2020</a:t>
            </a:r>
            <a:endParaRPr lang="en-US" dirty="0"/>
          </a:p>
        </p:txBody>
      </p:sp>
      <p:sp>
        <p:nvSpPr>
          <p:cNvPr id="3" name="Content Placeholder 2">
            <a:extLst>
              <a:ext uri="{FF2B5EF4-FFF2-40B4-BE49-F238E27FC236}">
                <a16:creationId xmlns:a16="http://schemas.microsoft.com/office/drawing/2014/main" id="{2FED6940-C74C-9847-8D6D-E8FD8E579BC8}"/>
              </a:ext>
            </a:extLst>
          </p:cNvPr>
          <p:cNvSpPr>
            <a:spLocks noGrp="1"/>
          </p:cNvSpPr>
          <p:nvPr>
            <p:ph sz="half" idx="1"/>
          </p:nvPr>
        </p:nvSpPr>
        <p:spPr>
          <a:xfrm>
            <a:off x="838200" y="1941831"/>
            <a:ext cx="4409661" cy="4235131"/>
          </a:xfrm>
        </p:spPr>
        <p:txBody>
          <a:bodyPr/>
          <a:lstStyle/>
          <a:p>
            <a:r>
              <a:rPr lang="en-US" dirty="0"/>
              <a:t>Krippendorff’s Alpha: </a:t>
            </a:r>
          </a:p>
          <a:p>
            <a:pPr lvl="1"/>
            <a:r>
              <a:rPr lang="el-GR" i="1" dirty="0"/>
              <a:t>α</a:t>
            </a:r>
            <a:r>
              <a:rPr lang="el-GR" dirty="0"/>
              <a:t> ≥</a:t>
            </a:r>
            <a:r>
              <a:rPr lang="en-CA" dirty="0"/>
              <a:t> </a:t>
            </a:r>
            <a:r>
              <a:rPr lang="en-US" dirty="0"/>
              <a:t>0.8: 		reliable</a:t>
            </a:r>
          </a:p>
          <a:p>
            <a:pPr lvl="1"/>
            <a:r>
              <a:rPr lang="el-GR" i="1" dirty="0"/>
              <a:t>α</a:t>
            </a:r>
            <a:r>
              <a:rPr lang="el-GR" dirty="0"/>
              <a:t> ≥ 0.667</a:t>
            </a:r>
            <a:r>
              <a:rPr lang="en-CA" dirty="0"/>
              <a:t>: 	caution</a:t>
            </a:r>
          </a:p>
          <a:p>
            <a:pPr lvl="1"/>
            <a:r>
              <a:rPr lang="el-GR" dirty="0"/>
              <a:t>α &lt; 0.667</a:t>
            </a:r>
            <a:r>
              <a:rPr lang="en-CA" dirty="0"/>
              <a:t>	not reliable</a:t>
            </a:r>
          </a:p>
        </p:txBody>
      </p:sp>
      <p:pic>
        <p:nvPicPr>
          <p:cNvPr id="7" name="Content Placeholder 6" descr="Table&#10;&#10;Description automatically generated">
            <a:extLst>
              <a:ext uri="{FF2B5EF4-FFF2-40B4-BE49-F238E27FC236}">
                <a16:creationId xmlns:a16="http://schemas.microsoft.com/office/drawing/2014/main" id="{7E9441B0-9E4E-0348-87F0-93EDD78A3E12}"/>
              </a:ext>
            </a:extLst>
          </p:cNvPr>
          <p:cNvPicPr>
            <a:picLocks noGrp="1" noChangeAspect="1"/>
          </p:cNvPicPr>
          <p:nvPr>
            <p:ph sz="half" idx="2"/>
          </p:nvPr>
        </p:nvPicPr>
        <p:blipFill>
          <a:blip r:embed="rId3"/>
          <a:stretch>
            <a:fillRect/>
          </a:stretch>
        </p:blipFill>
        <p:spPr>
          <a:xfrm>
            <a:off x="5417055" y="1892672"/>
            <a:ext cx="5936745" cy="4235130"/>
          </a:xfrm>
        </p:spPr>
      </p:pic>
      <p:sp>
        <p:nvSpPr>
          <p:cNvPr id="4" name="Footer Placeholder 3">
            <a:extLst>
              <a:ext uri="{FF2B5EF4-FFF2-40B4-BE49-F238E27FC236}">
                <a16:creationId xmlns:a16="http://schemas.microsoft.com/office/drawing/2014/main" id="{8E9CA58A-FDC0-6149-9292-AFFAE1A5C806}"/>
              </a:ext>
            </a:extLst>
          </p:cNvPr>
          <p:cNvSpPr>
            <a:spLocks noGrp="1"/>
          </p:cNvSpPr>
          <p:nvPr>
            <p:ph type="ftr" sz="quarter" idx="11"/>
          </p:nvPr>
        </p:nvSpPr>
        <p:spPr/>
        <p:txBody>
          <a:bodyPr/>
          <a:lstStyle/>
          <a:p>
            <a:r>
              <a:rPr lang="en-US"/>
              <a:t>https://github.com/acmsigsoft/EmpiricalStandards</a:t>
            </a:r>
          </a:p>
        </p:txBody>
      </p:sp>
      <p:sp>
        <p:nvSpPr>
          <p:cNvPr id="10" name="Oval 9">
            <a:extLst>
              <a:ext uri="{FF2B5EF4-FFF2-40B4-BE49-F238E27FC236}">
                <a16:creationId xmlns:a16="http://schemas.microsoft.com/office/drawing/2014/main" id="{3A15BC9B-FA43-D34F-A664-5E4F142A978E}"/>
              </a:ext>
            </a:extLst>
          </p:cNvPr>
          <p:cNvSpPr/>
          <p:nvPr/>
        </p:nvSpPr>
        <p:spPr>
          <a:xfrm>
            <a:off x="5824330" y="4292434"/>
            <a:ext cx="5529470" cy="64633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93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DF49ADCB-C483-1E40-8438-CED8676E952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896270" y="-384599"/>
            <a:ext cx="10399459" cy="8368666"/>
          </a:xfrm>
          <a:prstGeom prst="rect">
            <a:avLst/>
          </a:prstGeom>
        </p:spPr>
      </p:pic>
      <p:sp>
        <p:nvSpPr>
          <p:cNvPr id="4" name="TextBox 3">
            <a:extLst>
              <a:ext uri="{FF2B5EF4-FFF2-40B4-BE49-F238E27FC236}">
                <a16:creationId xmlns:a16="http://schemas.microsoft.com/office/drawing/2014/main" id="{D212EA10-757A-8048-BFA9-87B4B1CAB2F9}"/>
              </a:ext>
            </a:extLst>
          </p:cNvPr>
          <p:cNvSpPr txBox="1"/>
          <p:nvPr/>
        </p:nvSpPr>
        <p:spPr>
          <a:xfrm>
            <a:off x="3657601" y="2317602"/>
            <a:ext cx="1921933" cy="954107"/>
          </a:xfrm>
          <a:prstGeom prst="rect">
            <a:avLst/>
          </a:prstGeom>
          <a:noFill/>
        </p:spPr>
        <p:txBody>
          <a:bodyPr wrap="square" rtlCol="0">
            <a:spAutoFit/>
          </a:bodyPr>
          <a:lstStyle/>
          <a:p>
            <a:pPr algn="ctr"/>
            <a:r>
              <a:rPr lang="en-US" sz="2800" dirty="0"/>
              <a:t>Evaluate Manuscript</a:t>
            </a:r>
          </a:p>
        </p:txBody>
      </p:sp>
      <p:sp>
        <p:nvSpPr>
          <p:cNvPr id="6" name="TextBox 5">
            <a:extLst>
              <a:ext uri="{FF2B5EF4-FFF2-40B4-BE49-F238E27FC236}">
                <a16:creationId xmlns:a16="http://schemas.microsoft.com/office/drawing/2014/main" id="{0055FF45-92CB-8342-B9B1-BD0153A395FA}"/>
              </a:ext>
            </a:extLst>
          </p:cNvPr>
          <p:cNvSpPr txBox="1"/>
          <p:nvPr/>
        </p:nvSpPr>
        <p:spPr>
          <a:xfrm>
            <a:off x="6371168" y="2317601"/>
            <a:ext cx="1921933" cy="954107"/>
          </a:xfrm>
          <a:prstGeom prst="rect">
            <a:avLst/>
          </a:prstGeom>
          <a:noFill/>
        </p:spPr>
        <p:txBody>
          <a:bodyPr wrap="square" rtlCol="0">
            <a:spAutoFit/>
          </a:bodyPr>
          <a:lstStyle/>
          <a:p>
            <a:pPr algn="ctr"/>
            <a:r>
              <a:rPr lang="en-US" sz="2800" dirty="0"/>
              <a:t>Generate Rubric</a:t>
            </a:r>
          </a:p>
        </p:txBody>
      </p:sp>
      <p:sp>
        <p:nvSpPr>
          <p:cNvPr id="7" name="Footer Placeholder 6">
            <a:extLst>
              <a:ext uri="{FF2B5EF4-FFF2-40B4-BE49-F238E27FC236}">
                <a16:creationId xmlns:a16="http://schemas.microsoft.com/office/drawing/2014/main" id="{2D3BA48A-4A15-8B43-8C73-B694D3D5CD87}"/>
              </a:ext>
            </a:extLst>
          </p:cNvPr>
          <p:cNvSpPr>
            <a:spLocks noGrp="1"/>
          </p:cNvSpPr>
          <p:nvPr>
            <p:ph type="ftr" sz="quarter" idx="11"/>
          </p:nvPr>
        </p:nvSpPr>
        <p:spPr>
          <a:xfrm>
            <a:off x="186268" y="6254750"/>
            <a:ext cx="3395133"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pSp>
        <p:nvGrpSpPr>
          <p:cNvPr id="5" name="Graphic 2">
            <a:extLst>
              <a:ext uri="{FF2B5EF4-FFF2-40B4-BE49-F238E27FC236}">
                <a16:creationId xmlns:a16="http://schemas.microsoft.com/office/drawing/2014/main" id="{401787B9-4E54-DB4B-B608-2D649D049E1F}"/>
              </a:ext>
            </a:extLst>
          </p:cNvPr>
          <p:cNvGrpSpPr/>
          <p:nvPr/>
        </p:nvGrpSpPr>
        <p:grpSpPr>
          <a:xfrm>
            <a:off x="2914227" y="-296377"/>
            <a:ext cx="6096000" cy="7450753"/>
            <a:chOff x="2954867" y="868346"/>
            <a:chExt cx="6096000" cy="7450753"/>
          </a:xfrm>
        </p:grpSpPr>
        <p:sp>
          <p:nvSpPr>
            <p:cNvPr id="8" name="Freeform 7">
              <a:extLst>
                <a:ext uri="{FF2B5EF4-FFF2-40B4-BE49-F238E27FC236}">
                  <a16:creationId xmlns:a16="http://schemas.microsoft.com/office/drawing/2014/main" id="{DE971806-1DD4-D04C-9316-9EF6D826A61A}"/>
                </a:ext>
              </a:extLst>
            </p:cNvPr>
            <p:cNvSpPr/>
            <p:nvPr/>
          </p:nvSpPr>
          <p:spPr>
            <a:xfrm>
              <a:off x="3124200" y="2266956"/>
              <a:ext cx="5748368" cy="3166217"/>
            </a:xfrm>
            <a:custGeom>
              <a:avLst/>
              <a:gdLst>
                <a:gd name="connsiteX0" fmla="*/ 4233334 w 5748368"/>
                <a:gd name="connsiteY0" fmla="*/ 185916 h 3166217"/>
                <a:gd name="connsiteX1" fmla="*/ 2709333 w 5748368"/>
                <a:gd name="connsiteY1" fmla="*/ 1676067 h 3166217"/>
                <a:gd name="connsiteX2" fmla="*/ 1524000 w 5748368"/>
                <a:gd name="connsiteY2" fmla="*/ 2835073 h 3166217"/>
                <a:gd name="connsiteX3" fmla="*/ 338667 w 5748368"/>
                <a:gd name="connsiteY3" fmla="*/ 1676067 h 3166217"/>
                <a:gd name="connsiteX4" fmla="*/ 1524000 w 5748368"/>
                <a:gd name="connsiteY4" fmla="*/ 517061 h 3166217"/>
                <a:gd name="connsiteX5" fmla="*/ 2055707 w 5748368"/>
                <a:gd name="connsiteY5" fmla="*/ 641240 h 3166217"/>
                <a:gd name="connsiteX6" fmla="*/ 1862667 w 5748368"/>
                <a:gd name="connsiteY6" fmla="*/ 672699 h 3166217"/>
                <a:gd name="connsiteX7" fmla="*/ 1722120 w 5748368"/>
                <a:gd name="connsiteY7" fmla="*/ 861451 h 3166217"/>
                <a:gd name="connsiteX8" fmla="*/ 1891453 w 5748368"/>
                <a:gd name="connsiteY8" fmla="*/ 1000532 h 3166217"/>
                <a:gd name="connsiteX9" fmla="*/ 1918547 w 5748368"/>
                <a:gd name="connsiteY9" fmla="*/ 1000532 h 3166217"/>
                <a:gd name="connsiteX10" fmla="*/ 2509520 w 5748368"/>
                <a:gd name="connsiteY10" fmla="*/ 906156 h 3166217"/>
                <a:gd name="connsiteX11" fmla="*/ 2648373 w 5748368"/>
                <a:gd name="connsiteY11" fmla="*/ 740583 h 3166217"/>
                <a:gd name="connsiteX12" fmla="*/ 2648373 w 5748368"/>
                <a:gd name="connsiteY12" fmla="*/ 740583 h 3166217"/>
                <a:gd name="connsiteX13" fmla="*/ 2648373 w 5748368"/>
                <a:gd name="connsiteY13" fmla="*/ 719059 h 3166217"/>
                <a:gd name="connsiteX14" fmla="*/ 2551853 w 5748368"/>
                <a:gd name="connsiteY14" fmla="*/ 141212 h 3166217"/>
                <a:gd name="connsiteX15" fmla="*/ 2355427 w 5748368"/>
                <a:gd name="connsiteY15" fmla="*/ 2131 h 3166217"/>
                <a:gd name="connsiteX16" fmla="*/ 2213187 w 5748368"/>
                <a:gd name="connsiteY16" fmla="*/ 194195 h 3166217"/>
                <a:gd name="connsiteX17" fmla="*/ 2241973 w 5748368"/>
                <a:gd name="connsiteY17" fmla="*/ 369702 h 3166217"/>
                <a:gd name="connsiteX18" fmla="*/ 1524000 w 5748368"/>
                <a:gd name="connsiteY18" fmla="*/ 185916 h 3166217"/>
                <a:gd name="connsiteX19" fmla="*/ 0 w 5748368"/>
                <a:gd name="connsiteY19" fmla="*/ 1676067 h 3166217"/>
                <a:gd name="connsiteX20" fmla="*/ 1524000 w 5748368"/>
                <a:gd name="connsiteY20" fmla="*/ 3166218 h 3166217"/>
                <a:gd name="connsiteX21" fmla="*/ 3048000 w 5748368"/>
                <a:gd name="connsiteY21" fmla="*/ 1676067 h 3166217"/>
                <a:gd name="connsiteX22" fmla="*/ 4240158 w 5748368"/>
                <a:gd name="connsiteY22" fmla="*/ 523767 h 3166217"/>
                <a:gd name="connsiteX23" fmla="*/ 5418633 w 5748368"/>
                <a:gd name="connsiteY23" fmla="*/ 1689445 h 3166217"/>
                <a:gd name="connsiteX24" fmla="*/ 4226475 w 5748368"/>
                <a:gd name="connsiteY24" fmla="*/ 2841746 h 3166217"/>
                <a:gd name="connsiteX25" fmla="*/ 3396827 w 5748368"/>
                <a:gd name="connsiteY25" fmla="*/ 2503929 h 3166217"/>
                <a:gd name="connsiteX26" fmla="*/ 3156373 w 5748368"/>
                <a:gd name="connsiteY26" fmla="*/ 2505584 h 3166217"/>
                <a:gd name="connsiteX27" fmla="*/ 3158067 w 5748368"/>
                <a:gd name="connsiteY27" fmla="*/ 2740697 h 3166217"/>
                <a:gd name="connsiteX28" fmla="*/ 5313206 w 5748368"/>
                <a:gd name="connsiteY28" fmla="*/ 2718659 h 3166217"/>
                <a:gd name="connsiteX29" fmla="*/ 5290668 w 5748368"/>
                <a:gd name="connsiteY29" fmla="*/ 611387 h 3166217"/>
                <a:gd name="connsiteX30" fmla="*/ 4233334 w 5748368"/>
                <a:gd name="connsiteY30" fmla="*/ 185916 h 31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48368" h="3166217">
                  <a:moveTo>
                    <a:pt x="4233334" y="185916"/>
                  </a:moveTo>
                  <a:cubicBezTo>
                    <a:pt x="3391645" y="185916"/>
                    <a:pt x="2709333" y="853073"/>
                    <a:pt x="2709333" y="1676067"/>
                  </a:cubicBezTo>
                  <a:cubicBezTo>
                    <a:pt x="2709333" y="2316170"/>
                    <a:pt x="2178643" y="2835073"/>
                    <a:pt x="1524000" y="2835073"/>
                  </a:cubicBezTo>
                  <a:cubicBezTo>
                    <a:pt x="869359" y="2835073"/>
                    <a:pt x="338667" y="2316170"/>
                    <a:pt x="338667" y="1676067"/>
                  </a:cubicBezTo>
                  <a:cubicBezTo>
                    <a:pt x="338667" y="1035965"/>
                    <a:pt x="869359" y="517061"/>
                    <a:pt x="1524000" y="517061"/>
                  </a:cubicBezTo>
                  <a:cubicBezTo>
                    <a:pt x="1708794" y="516697"/>
                    <a:pt x="1891030" y="559265"/>
                    <a:pt x="2055707" y="641240"/>
                  </a:cubicBezTo>
                  <a:lnTo>
                    <a:pt x="1862667" y="672699"/>
                  </a:lnTo>
                  <a:cubicBezTo>
                    <a:pt x="1770702" y="687120"/>
                    <a:pt x="1707913" y="771446"/>
                    <a:pt x="1722120" y="861451"/>
                  </a:cubicBezTo>
                  <a:cubicBezTo>
                    <a:pt x="1735531" y="942433"/>
                    <a:pt x="1807566" y="1001592"/>
                    <a:pt x="1891453" y="1000532"/>
                  </a:cubicBezTo>
                  <a:lnTo>
                    <a:pt x="1918547" y="1000532"/>
                  </a:lnTo>
                  <a:lnTo>
                    <a:pt x="2509520" y="906156"/>
                  </a:lnTo>
                  <a:cubicBezTo>
                    <a:pt x="2590986" y="891585"/>
                    <a:pt x="2649728" y="821548"/>
                    <a:pt x="2648373" y="740583"/>
                  </a:cubicBezTo>
                  <a:lnTo>
                    <a:pt x="2648373" y="740583"/>
                  </a:lnTo>
                  <a:cubicBezTo>
                    <a:pt x="2649220" y="733431"/>
                    <a:pt x="2649220" y="726212"/>
                    <a:pt x="2648373" y="719059"/>
                  </a:cubicBezTo>
                  <a:lnTo>
                    <a:pt x="2551853" y="141212"/>
                  </a:lnTo>
                  <a:cubicBezTo>
                    <a:pt x="2536884" y="49768"/>
                    <a:pt x="2448950" y="-12501"/>
                    <a:pt x="2355427" y="2131"/>
                  </a:cubicBezTo>
                  <a:cubicBezTo>
                    <a:pt x="2261904" y="16763"/>
                    <a:pt x="2198218" y="102753"/>
                    <a:pt x="2213187" y="194195"/>
                  </a:cubicBezTo>
                  <a:lnTo>
                    <a:pt x="2241973" y="369702"/>
                  </a:lnTo>
                  <a:cubicBezTo>
                    <a:pt x="2022196" y="250547"/>
                    <a:pt x="1775291" y="187347"/>
                    <a:pt x="1524000" y="185916"/>
                  </a:cubicBezTo>
                  <a:cubicBezTo>
                    <a:pt x="682319" y="185916"/>
                    <a:pt x="0" y="853073"/>
                    <a:pt x="0" y="1676067"/>
                  </a:cubicBezTo>
                  <a:cubicBezTo>
                    <a:pt x="0" y="2499061"/>
                    <a:pt x="682319" y="3166218"/>
                    <a:pt x="1524000" y="3166218"/>
                  </a:cubicBezTo>
                  <a:cubicBezTo>
                    <a:pt x="2365688" y="3166218"/>
                    <a:pt x="3048000" y="2499061"/>
                    <a:pt x="3048000" y="1676067"/>
                  </a:cubicBezTo>
                  <a:cubicBezTo>
                    <a:pt x="3051776" y="1035981"/>
                    <a:pt x="3585532" y="520074"/>
                    <a:pt x="4240158" y="523767"/>
                  </a:cubicBezTo>
                  <a:cubicBezTo>
                    <a:pt x="4894784" y="527459"/>
                    <a:pt x="5422409" y="1049359"/>
                    <a:pt x="5418633" y="1689445"/>
                  </a:cubicBezTo>
                  <a:cubicBezTo>
                    <a:pt x="5414857" y="2329531"/>
                    <a:pt x="4881101" y="2845438"/>
                    <a:pt x="4226475" y="2841746"/>
                  </a:cubicBezTo>
                  <a:cubicBezTo>
                    <a:pt x="3915292" y="2839991"/>
                    <a:pt x="3617299" y="2718659"/>
                    <a:pt x="3396827" y="2503929"/>
                  </a:cubicBezTo>
                  <a:cubicBezTo>
                    <a:pt x="3329957" y="2439455"/>
                    <a:pt x="3222312" y="2440200"/>
                    <a:pt x="3156373" y="2505584"/>
                  </a:cubicBezTo>
                  <a:cubicBezTo>
                    <a:pt x="3090435" y="2570969"/>
                    <a:pt x="3091197" y="2676223"/>
                    <a:pt x="3158067" y="2740697"/>
                  </a:cubicBezTo>
                  <a:cubicBezTo>
                    <a:pt x="3759420" y="3316524"/>
                    <a:pt x="4724316" y="3306656"/>
                    <a:pt x="5313206" y="2718659"/>
                  </a:cubicBezTo>
                  <a:cubicBezTo>
                    <a:pt x="5902114" y="2130662"/>
                    <a:pt x="5892021" y="1187215"/>
                    <a:pt x="5290668" y="611387"/>
                  </a:cubicBezTo>
                  <a:cubicBezTo>
                    <a:pt x="5008051" y="340760"/>
                    <a:pt x="4628896" y="188191"/>
                    <a:pt x="4233334" y="185916"/>
                  </a:cubicBezTo>
                  <a:close/>
                </a:path>
              </a:pathLst>
            </a:custGeom>
            <a:solidFill>
              <a:srgbClr val="000000"/>
            </a:solidFill>
            <a:ln w="169333"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7D0BB47F-91CA-7346-BBE6-A868A3D5C5E5}"/>
                </a:ext>
              </a:extLst>
            </p:cNvPr>
            <p:cNvSpPr txBox="1"/>
            <p:nvPr/>
          </p:nvSpPr>
          <p:spPr>
            <a:xfrm>
              <a:off x="2863427" y="8438951"/>
              <a:ext cx="12374880" cy="1084873"/>
            </a:xfrm>
            <a:prstGeom prst="rect">
              <a:avLst/>
            </a:prstGeom>
            <a:noFill/>
          </p:spPr>
          <p:txBody>
            <a:bodyPr wrap="none" rtlCol="0">
              <a:spAutoFit/>
            </a:bodyPr>
            <a:lstStyle/>
            <a:p>
              <a:pPr algn="l"/>
              <a:r>
                <a:rPr lang="en-US" sz="6593" b="1" spc="0" baseline="0">
                  <a:solidFill>
                    <a:srgbClr val="000000"/>
                  </a:solidFill>
                  <a:latin typeface="Helvetica Neue"/>
                  <a:ea typeface="Helvetica Neue"/>
                  <a:cs typeface="Helvetica Neue"/>
                  <a:sym typeface="Helvetica Neue"/>
                  <a:rtl val="0"/>
                </a:rPr>
                <a:t>Created by Vadim Solomakhin</a:t>
              </a:r>
            </a:p>
          </p:txBody>
        </p:sp>
        <p:sp>
          <p:nvSpPr>
            <p:cNvPr id="10" name="TextBox 9">
              <a:extLst>
                <a:ext uri="{FF2B5EF4-FFF2-40B4-BE49-F238E27FC236}">
                  <a16:creationId xmlns:a16="http://schemas.microsoft.com/office/drawing/2014/main" id="{FDF9E328-972F-3A4B-AE55-774033314F3D}"/>
                </a:ext>
              </a:extLst>
            </p:cNvPr>
            <p:cNvSpPr txBox="1"/>
            <p:nvPr/>
          </p:nvSpPr>
          <p:spPr>
            <a:xfrm>
              <a:off x="2863427" y="9266813"/>
              <a:ext cx="9157546" cy="1084873"/>
            </a:xfrm>
            <a:prstGeom prst="rect">
              <a:avLst/>
            </a:prstGeom>
            <a:noFill/>
          </p:spPr>
          <p:txBody>
            <a:bodyPr wrap="none" rtlCol="0">
              <a:spAutoFit/>
            </a:bodyPr>
            <a:lstStyle/>
            <a:p>
              <a:pPr algn="l"/>
              <a:r>
                <a:rPr lang="en-US" sz="6593" b="1" spc="0" baseline="0">
                  <a:solidFill>
                    <a:srgbClr val="000000"/>
                  </a:solidFill>
                  <a:latin typeface="Helvetica Neue"/>
                  <a:ea typeface="Helvetica Neue"/>
                  <a:cs typeface="Helvetica Neue"/>
                  <a:sym typeface="Helvetica Neue"/>
                  <a:rtl val="0"/>
                </a:rPr>
                <a:t>from the Noun Project</a:t>
              </a:r>
            </a:p>
          </p:txBody>
        </p:sp>
      </p:grpSp>
    </p:spTree>
    <p:extLst>
      <p:ext uri="{BB962C8B-B14F-4D97-AF65-F5344CB8AC3E}">
        <p14:creationId xmlns:p14="http://schemas.microsoft.com/office/powerpoint/2010/main" val="207018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a:extLst>
              <a:ext uri="{FF2B5EF4-FFF2-40B4-BE49-F238E27FC236}">
                <a16:creationId xmlns:a16="http://schemas.microsoft.com/office/drawing/2014/main" id="{A324A62D-FA8E-824D-A04F-B5FE26104BD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4884415" y="760500"/>
            <a:ext cx="2165791" cy="1742858"/>
          </a:xfrm>
          <a:prstGeom prst="rect">
            <a:avLst/>
          </a:prstGeom>
        </p:spPr>
      </p:pic>
      <p:sp>
        <p:nvSpPr>
          <p:cNvPr id="11" name="TextBox 10">
            <a:extLst>
              <a:ext uri="{FF2B5EF4-FFF2-40B4-BE49-F238E27FC236}">
                <a16:creationId xmlns:a16="http://schemas.microsoft.com/office/drawing/2014/main" id="{A3B7E165-12B6-CB4B-99A2-2A0812D7F63C}"/>
              </a:ext>
            </a:extLst>
          </p:cNvPr>
          <p:cNvSpPr txBox="1"/>
          <p:nvPr/>
        </p:nvSpPr>
        <p:spPr>
          <a:xfrm>
            <a:off x="5267119" y="1032431"/>
            <a:ext cx="1383317" cy="523220"/>
          </a:xfrm>
          <a:prstGeom prst="rect">
            <a:avLst/>
          </a:prstGeom>
          <a:noFill/>
        </p:spPr>
        <p:txBody>
          <a:bodyPr wrap="square" rtlCol="0">
            <a:spAutoFit/>
          </a:bodyPr>
          <a:lstStyle/>
          <a:p>
            <a:pPr algn="ctr"/>
            <a:r>
              <a:rPr lang="en-US" sz="2800" dirty="0"/>
              <a:t>Rubric</a:t>
            </a:r>
          </a:p>
        </p:txBody>
      </p:sp>
      <p:pic>
        <p:nvPicPr>
          <p:cNvPr id="19" name="Content Placeholder 7">
            <a:extLst>
              <a:ext uri="{FF2B5EF4-FFF2-40B4-BE49-F238E27FC236}">
                <a16:creationId xmlns:a16="http://schemas.microsoft.com/office/drawing/2014/main" id="{94840817-43D6-2B4C-B368-3B4D029D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6793726" y="1945834"/>
            <a:ext cx="2165791" cy="1742858"/>
          </a:xfrm>
          <a:prstGeom prst="rect">
            <a:avLst/>
          </a:prstGeom>
        </p:spPr>
      </p:pic>
      <p:sp>
        <p:nvSpPr>
          <p:cNvPr id="20" name="TextBox 19">
            <a:extLst>
              <a:ext uri="{FF2B5EF4-FFF2-40B4-BE49-F238E27FC236}">
                <a16:creationId xmlns:a16="http://schemas.microsoft.com/office/drawing/2014/main" id="{96569670-E1E0-0C41-9B1D-924D3310CCE4}"/>
              </a:ext>
            </a:extLst>
          </p:cNvPr>
          <p:cNvSpPr txBox="1"/>
          <p:nvPr/>
        </p:nvSpPr>
        <p:spPr>
          <a:xfrm>
            <a:off x="7176430" y="2217765"/>
            <a:ext cx="1383317" cy="523220"/>
          </a:xfrm>
          <a:prstGeom prst="rect">
            <a:avLst/>
          </a:prstGeom>
          <a:noFill/>
        </p:spPr>
        <p:txBody>
          <a:bodyPr wrap="square" rtlCol="0">
            <a:spAutoFit/>
          </a:bodyPr>
          <a:lstStyle/>
          <a:p>
            <a:pPr algn="ctr"/>
            <a:r>
              <a:rPr lang="en-US" sz="2800" dirty="0"/>
              <a:t>Rubric</a:t>
            </a:r>
          </a:p>
        </p:txBody>
      </p:sp>
      <p:pic>
        <p:nvPicPr>
          <p:cNvPr id="21" name="Content Placeholder 7">
            <a:extLst>
              <a:ext uri="{FF2B5EF4-FFF2-40B4-BE49-F238E27FC236}">
                <a16:creationId xmlns:a16="http://schemas.microsoft.com/office/drawing/2014/main" id="{C8633251-B1F6-B84F-8F1E-6C2BB69805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2866712" y="1951681"/>
            <a:ext cx="2165791" cy="1742858"/>
          </a:xfrm>
          <a:prstGeom prst="rect">
            <a:avLst/>
          </a:prstGeom>
        </p:spPr>
      </p:pic>
      <p:sp>
        <p:nvSpPr>
          <p:cNvPr id="22" name="TextBox 21">
            <a:extLst>
              <a:ext uri="{FF2B5EF4-FFF2-40B4-BE49-F238E27FC236}">
                <a16:creationId xmlns:a16="http://schemas.microsoft.com/office/drawing/2014/main" id="{34FC8ED4-02DD-3949-AC30-ABF01C7D5AE3}"/>
              </a:ext>
            </a:extLst>
          </p:cNvPr>
          <p:cNvSpPr txBox="1"/>
          <p:nvPr/>
        </p:nvSpPr>
        <p:spPr>
          <a:xfrm>
            <a:off x="3249416" y="2223612"/>
            <a:ext cx="1383317" cy="523220"/>
          </a:xfrm>
          <a:prstGeom prst="rect">
            <a:avLst/>
          </a:prstGeom>
          <a:noFill/>
        </p:spPr>
        <p:txBody>
          <a:bodyPr wrap="square" rtlCol="0">
            <a:spAutoFit/>
          </a:bodyPr>
          <a:lstStyle/>
          <a:p>
            <a:pPr algn="ctr"/>
            <a:r>
              <a:rPr lang="en-US" sz="2800" dirty="0"/>
              <a:t>Rubric</a:t>
            </a:r>
          </a:p>
        </p:txBody>
      </p:sp>
      <p:pic>
        <p:nvPicPr>
          <p:cNvPr id="23" name="Content Placeholder 7">
            <a:extLst>
              <a:ext uri="{FF2B5EF4-FFF2-40B4-BE49-F238E27FC236}">
                <a16:creationId xmlns:a16="http://schemas.microsoft.com/office/drawing/2014/main" id="{B17B10A7-2397-6E47-A239-6117A82E464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3427911" y="4093660"/>
            <a:ext cx="2165791" cy="1742858"/>
          </a:xfrm>
          <a:prstGeom prst="rect">
            <a:avLst/>
          </a:prstGeom>
        </p:spPr>
      </p:pic>
      <p:sp>
        <p:nvSpPr>
          <p:cNvPr id="24" name="TextBox 23">
            <a:extLst>
              <a:ext uri="{FF2B5EF4-FFF2-40B4-BE49-F238E27FC236}">
                <a16:creationId xmlns:a16="http://schemas.microsoft.com/office/drawing/2014/main" id="{169FB368-0F6C-674D-9C65-FDE2AFA3A228}"/>
              </a:ext>
            </a:extLst>
          </p:cNvPr>
          <p:cNvSpPr txBox="1"/>
          <p:nvPr/>
        </p:nvSpPr>
        <p:spPr>
          <a:xfrm>
            <a:off x="3810615" y="4365591"/>
            <a:ext cx="1383317" cy="523220"/>
          </a:xfrm>
          <a:prstGeom prst="rect">
            <a:avLst/>
          </a:prstGeom>
          <a:noFill/>
        </p:spPr>
        <p:txBody>
          <a:bodyPr wrap="square" rtlCol="0">
            <a:spAutoFit/>
          </a:bodyPr>
          <a:lstStyle/>
          <a:p>
            <a:pPr algn="ctr"/>
            <a:r>
              <a:rPr lang="en-US" sz="2800" dirty="0"/>
              <a:t>Rubric</a:t>
            </a:r>
          </a:p>
        </p:txBody>
      </p:sp>
      <p:pic>
        <p:nvPicPr>
          <p:cNvPr id="25" name="Content Placeholder 7">
            <a:extLst>
              <a:ext uri="{FF2B5EF4-FFF2-40B4-BE49-F238E27FC236}">
                <a16:creationId xmlns:a16="http://schemas.microsoft.com/office/drawing/2014/main" id="{6158C5F4-F46B-D548-AEAC-FAE4CBD8006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6152935" y="4089552"/>
            <a:ext cx="2165791" cy="1742858"/>
          </a:xfrm>
          <a:prstGeom prst="rect">
            <a:avLst/>
          </a:prstGeom>
        </p:spPr>
      </p:pic>
      <p:sp>
        <p:nvSpPr>
          <p:cNvPr id="26" name="TextBox 25">
            <a:extLst>
              <a:ext uri="{FF2B5EF4-FFF2-40B4-BE49-F238E27FC236}">
                <a16:creationId xmlns:a16="http://schemas.microsoft.com/office/drawing/2014/main" id="{F805251A-93E9-454A-9668-DD7DB85942C9}"/>
              </a:ext>
            </a:extLst>
          </p:cNvPr>
          <p:cNvSpPr txBox="1"/>
          <p:nvPr/>
        </p:nvSpPr>
        <p:spPr>
          <a:xfrm>
            <a:off x="6535639" y="4361483"/>
            <a:ext cx="1383317" cy="523220"/>
          </a:xfrm>
          <a:prstGeom prst="rect">
            <a:avLst/>
          </a:prstGeom>
          <a:noFill/>
        </p:spPr>
        <p:txBody>
          <a:bodyPr wrap="square" rtlCol="0">
            <a:spAutoFit/>
          </a:bodyPr>
          <a:lstStyle/>
          <a:p>
            <a:pPr algn="ctr"/>
            <a:r>
              <a:rPr lang="en-US" sz="2800" dirty="0"/>
              <a:t>Rubric</a:t>
            </a:r>
          </a:p>
        </p:txBody>
      </p:sp>
      <p:sp>
        <p:nvSpPr>
          <p:cNvPr id="27" name="TextBox 26">
            <a:extLst>
              <a:ext uri="{FF2B5EF4-FFF2-40B4-BE49-F238E27FC236}">
                <a16:creationId xmlns:a16="http://schemas.microsoft.com/office/drawing/2014/main" id="{B7E1B0AD-5D7C-9646-949D-36771DA0C45A}"/>
              </a:ext>
            </a:extLst>
          </p:cNvPr>
          <p:cNvSpPr txBox="1"/>
          <p:nvPr/>
        </p:nvSpPr>
        <p:spPr>
          <a:xfrm>
            <a:off x="5267118" y="299330"/>
            <a:ext cx="1383317" cy="400110"/>
          </a:xfrm>
          <a:prstGeom prst="rect">
            <a:avLst/>
          </a:prstGeom>
          <a:noFill/>
        </p:spPr>
        <p:txBody>
          <a:bodyPr wrap="square" rtlCol="0">
            <a:spAutoFit/>
          </a:bodyPr>
          <a:lstStyle/>
          <a:p>
            <a:pPr algn="ctr"/>
            <a:r>
              <a:rPr lang="en-US" sz="2000" dirty="0"/>
              <a:t>Reviewer 2</a:t>
            </a:r>
          </a:p>
        </p:txBody>
      </p:sp>
      <p:sp>
        <p:nvSpPr>
          <p:cNvPr id="28" name="TextBox 27">
            <a:extLst>
              <a:ext uri="{FF2B5EF4-FFF2-40B4-BE49-F238E27FC236}">
                <a16:creationId xmlns:a16="http://schemas.microsoft.com/office/drawing/2014/main" id="{8151A375-F278-E148-BE82-DDD5F090691D}"/>
              </a:ext>
            </a:extLst>
          </p:cNvPr>
          <p:cNvSpPr txBox="1"/>
          <p:nvPr/>
        </p:nvSpPr>
        <p:spPr>
          <a:xfrm>
            <a:off x="3257948" y="1596240"/>
            <a:ext cx="1383317" cy="400110"/>
          </a:xfrm>
          <a:prstGeom prst="rect">
            <a:avLst/>
          </a:prstGeom>
          <a:noFill/>
        </p:spPr>
        <p:txBody>
          <a:bodyPr wrap="square" rtlCol="0">
            <a:spAutoFit/>
          </a:bodyPr>
          <a:lstStyle/>
          <a:p>
            <a:pPr algn="ctr"/>
            <a:r>
              <a:rPr lang="en-US" sz="2000" dirty="0"/>
              <a:t>Reviewer 1</a:t>
            </a:r>
          </a:p>
        </p:txBody>
      </p:sp>
      <p:sp>
        <p:nvSpPr>
          <p:cNvPr id="29" name="TextBox 28">
            <a:extLst>
              <a:ext uri="{FF2B5EF4-FFF2-40B4-BE49-F238E27FC236}">
                <a16:creationId xmlns:a16="http://schemas.microsoft.com/office/drawing/2014/main" id="{CAE104DE-805A-AC42-A57E-26A382866DEC}"/>
              </a:ext>
            </a:extLst>
          </p:cNvPr>
          <p:cNvSpPr txBox="1"/>
          <p:nvPr/>
        </p:nvSpPr>
        <p:spPr>
          <a:xfrm>
            <a:off x="7188957" y="1551419"/>
            <a:ext cx="1383317" cy="400110"/>
          </a:xfrm>
          <a:prstGeom prst="rect">
            <a:avLst/>
          </a:prstGeom>
          <a:noFill/>
        </p:spPr>
        <p:txBody>
          <a:bodyPr wrap="square" rtlCol="0">
            <a:spAutoFit/>
          </a:bodyPr>
          <a:lstStyle/>
          <a:p>
            <a:pPr algn="ctr"/>
            <a:r>
              <a:rPr lang="en-US" sz="2000" dirty="0"/>
              <a:t>Reviewer 3</a:t>
            </a:r>
          </a:p>
        </p:txBody>
      </p:sp>
      <p:sp>
        <p:nvSpPr>
          <p:cNvPr id="30" name="TextBox 29">
            <a:extLst>
              <a:ext uri="{FF2B5EF4-FFF2-40B4-BE49-F238E27FC236}">
                <a16:creationId xmlns:a16="http://schemas.microsoft.com/office/drawing/2014/main" id="{4F65CE45-3BEC-C944-B72E-A1C06826F292}"/>
              </a:ext>
            </a:extLst>
          </p:cNvPr>
          <p:cNvSpPr txBox="1"/>
          <p:nvPr/>
        </p:nvSpPr>
        <p:spPr>
          <a:xfrm>
            <a:off x="3798343" y="5750892"/>
            <a:ext cx="1383317" cy="400110"/>
          </a:xfrm>
          <a:prstGeom prst="rect">
            <a:avLst/>
          </a:prstGeom>
          <a:noFill/>
        </p:spPr>
        <p:txBody>
          <a:bodyPr wrap="square" rtlCol="0">
            <a:spAutoFit/>
          </a:bodyPr>
          <a:lstStyle/>
          <a:p>
            <a:pPr algn="ctr"/>
            <a:r>
              <a:rPr lang="en-US" sz="2000" dirty="0"/>
              <a:t>Author</a:t>
            </a:r>
          </a:p>
        </p:txBody>
      </p:sp>
      <p:sp>
        <p:nvSpPr>
          <p:cNvPr id="31" name="TextBox 30">
            <a:extLst>
              <a:ext uri="{FF2B5EF4-FFF2-40B4-BE49-F238E27FC236}">
                <a16:creationId xmlns:a16="http://schemas.microsoft.com/office/drawing/2014/main" id="{74E437E8-8EA5-984F-B09F-D3AD52C30EF0}"/>
              </a:ext>
            </a:extLst>
          </p:cNvPr>
          <p:cNvSpPr txBox="1"/>
          <p:nvPr/>
        </p:nvSpPr>
        <p:spPr>
          <a:xfrm>
            <a:off x="6535638" y="5750892"/>
            <a:ext cx="1383317" cy="400110"/>
          </a:xfrm>
          <a:prstGeom prst="rect">
            <a:avLst/>
          </a:prstGeom>
          <a:noFill/>
        </p:spPr>
        <p:txBody>
          <a:bodyPr wrap="square" rtlCol="0">
            <a:spAutoFit/>
          </a:bodyPr>
          <a:lstStyle/>
          <a:p>
            <a:pPr algn="ctr"/>
            <a:r>
              <a:rPr lang="en-US" sz="2000" dirty="0"/>
              <a:t>Editor</a:t>
            </a:r>
          </a:p>
        </p:txBody>
      </p:sp>
      <p:sp>
        <p:nvSpPr>
          <p:cNvPr id="32" name="Explosion 2 31">
            <a:extLst>
              <a:ext uri="{FF2B5EF4-FFF2-40B4-BE49-F238E27FC236}">
                <a16:creationId xmlns:a16="http://schemas.microsoft.com/office/drawing/2014/main" id="{8B7A857A-95AD-7D4D-8C1B-C2F2F9A44DAB}"/>
              </a:ext>
            </a:extLst>
          </p:cNvPr>
          <p:cNvSpPr/>
          <p:nvPr/>
        </p:nvSpPr>
        <p:spPr>
          <a:xfrm>
            <a:off x="5216316" y="2715584"/>
            <a:ext cx="1616282" cy="1348567"/>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Footer Placeholder 32">
            <a:extLst>
              <a:ext uri="{FF2B5EF4-FFF2-40B4-BE49-F238E27FC236}">
                <a16:creationId xmlns:a16="http://schemas.microsoft.com/office/drawing/2014/main" id="{686556C2-EBC1-3940-A826-AA0E3255110B}"/>
              </a:ext>
            </a:extLst>
          </p:cNvPr>
          <p:cNvSpPr>
            <a:spLocks noGrp="1"/>
          </p:cNvSpPr>
          <p:nvPr>
            <p:ph type="ftr" sz="quarter" idx="11"/>
          </p:nvPr>
        </p:nvSpPr>
        <p:spPr>
          <a:xfrm>
            <a:off x="-173726" y="63334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Tree>
    <p:extLst>
      <p:ext uri="{BB962C8B-B14F-4D97-AF65-F5344CB8AC3E}">
        <p14:creationId xmlns:p14="http://schemas.microsoft.com/office/powerpoint/2010/main" val="46068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a:extLst>
              <a:ext uri="{FF2B5EF4-FFF2-40B4-BE49-F238E27FC236}">
                <a16:creationId xmlns:a16="http://schemas.microsoft.com/office/drawing/2014/main" id="{A324A62D-FA8E-824D-A04F-B5FE26104BD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313268" y="4689477"/>
            <a:ext cx="1126067" cy="1212199"/>
          </a:xfrm>
          <a:prstGeom prst="rect">
            <a:avLst/>
          </a:prstGeom>
        </p:spPr>
      </p:pic>
      <p:sp>
        <p:nvSpPr>
          <p:cNvPr id="33" name="Footer Placeholder 32">
            <a:extLst>
              <a:ext uri="{FF2B5EF4-FFF2-40B4-BE49-F238E27FC236}">
                <a16:creationId xmlns:a16="http://schemas.microsoft.com/office/drawing/2014/main" id="{686556C2-EBC1-3940-A826-AA0E3255110B}"/>
              </a:ext>
            </a:extLst>
          </p:cNvPr>
          <p:cNvSpPr>
            <a:spLocks noGrp="1"/>
          </p:cNvSpPr>
          <p:nvPr>
            <p:ph type="ftr" sz="quarter" idx="11"/>
          </p:nvPr>
        </p:nvSpPr>
        <p:spPr>
          <a:xfrm>
            <a:off x="-173726" y="63334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pic>
        <p:nvPicPr>
          <p:cNvPr id="34" name="Content Placeholder 7">
            <a:extLst>
              <a:ext uri="{FF2B5EF4-FFF2-40B4-BE49-F238E27FC236}">
                <a16:creationId xmlns:a16="http://schemas.microsoft.com/office/drawing/2014/main" id="{35B278D5-713C-7943-A7C9-928F9BE887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745065" y="4689476"/>
            <a:ext cx="1126067" cy="1212199"/>
          </a:xfrm>
          <a:prstGeom prst="rect">
            <a:avLst/>
          </a:prstGeom>
        </p:spPr>
      </p:pic>
      <p:pic>
        <p:nvPicPr>
          <p:cNvPr id="35" name="Content Placeholder 7">
            <a:extLst>
              <a:ext uri="{FF2B5EF4-FFF2-40B4-BE49-F238E27FC236}">
                <a16:creationId xmlns:a16="http://schemas.microsoft.com/office/drawing/2014/main" id="{C01F8D14-D955-A440-8D89-FBE9925E8A0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803398" y="4689475"/>
            <a:ext cx="1126067" cy="1212199"/>
          </a:xfrm>
          <a:prstGeom prst="rect">
            <a:avLst/>
          </a:prstGeom>
        </p:spPr>
      </p:pic>
      <p:pic>
        <p:nvPicPr>
          <p:cNvPr id="36" name="Content Placeholder 7">
            <a:extLst>
              <a:ext uri="{FF2B5EF4-FFF2-40B4-BE49-F238E27FC236}">
                <a16:creationId xmlns:a16="http://schemas.microsoft.com/office/drawing/2014/main" id="{DA270EF1-C5AC-B84E-988F-67794F638CC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2887129" y="4689474"/>
            <a:ext cx="1126067" cy="1212199"/>
          </a:xfrm>
          <a:prstGeom prst="rect">
            <a:avLst/>
          </a:prstGeom>
        </p:spPr>
      </p:pic>
      <p:pic>
        <p:nvPicPr>
          <p:cNvPr id="37" name="Content Placeholder 7">
            <a:extLst>
              <a:ext uri="{FF2B5EF4-FFF2-40B4-BE49-F238E27FC236}">
                <a16:creationId xmlns:a16="http://schemas.microsoft.com/office/drawing/2014/main" id="{692F11EB-7130-714C-AD8B-A265985343E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4013196" y="4689477"/>
            <a:ext cx="1126067" cy="1212199"/>
          </a:xfrm>
          <a:prstGeom prst="rect">
            <a:avLst/>
          </a:prstGeom>
        </p:spPr>
      </p:pic>
      <p:pic>
        <p:nvPicPr>
          <p:cNvPr id="38" name="Content Placeholder 7">
            <a:extLst>
              <a:ext uri="{FF2B5EF4-FFF2-40B4-BE49-F238E27FC236}">
                <a16:creationId xmlns:a16="http://schemas.microsoft.com/office/drawing/2014/main" id="{D12EED8B-8947-714E-93C8-B3DDB3F1521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5071529" y="4689476"/>
            <a:ext cx="1126067" cy="1212199"/>
          </a:xfrm>
          <a:prstGeom prst="rect">
            <a:avLst/>
          </a:prstGeom>
        </p:spPr>
      </p:pic>
      <p:pic>
        <p:nvPicPr>
          <p:cNvPr id="39" name="Content Placeholder 7">
            <a:extLst>
              <a:ext uri="{FF2B5EF4-FFF2-40B4-BE49-F238E27FC236}">
                <a16:creationId xmlns:a16="http://schemas.microsoft.com/office/drawing/2014/main" id="{06317EE8-1D81-674B-87D0-56E753D59FA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6129862" y="4689475"/>
            <a:ext cx="1126067" cy="1212199"/>
          </a:xfrm>
          <a:prstGeom prst="rect">
            <a:avLst/>
          </a:prstGeom>
        </p:spPr>
      </p:pic>
      <p:pic>
        <p:nvPicPr>
          <p:cNvPr id="40" name="Content Placeholder 7">
            <a:extLst>
              <a:ext uri="{FF2B5EF4-FFF2-40B4-BE49-F238E27FC236}">
                <a16:creationId xmlns:a16="http://schemas.microsoft.com/office/drawing/2014/main" id="{2459B032-2295-9C4F-8CC9-3150C3C8B00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7213593" y="4689474"/>
            <a:ext cx="1126067" cy="1212199"/>
          </a:xfrm>
          <a:prstGeom prst="rect">
            <a:avLst/>
          </a:prstGeom>
        </p:spPr>
      </p:pic>
      <p:pic>
        <p:nvPicPr>
          <p:cNvPr id="41" name="Content Placeholder 7">
            <a:extLst>
              <a:ext uri="{FF2B5EF4-FFF2-40B4-BE49-F238E27FC236}">
                <a16:creationId xmlns:a16="http://schemas.microsoft.com/office/drawing/2014/main" id="{197FFADA-39B3-534A-905B-9C27B93DDBC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8339660" y="4689474"/>
            <a:ext cx="1126067" cy="1212199"/>
          </a:xfrm>
          <a:prstGeom prst="rect">
            <a:avLst/>
          </a:prstGeom>
        </p:spPr>
      </p:pic>
      <p:pic>
        <p:nvPicPr>
          <p:cNvPr id="42" name="Content Placeholder 7">
            <a:extLst>
              <a:ext uri="{FF2B5EF4-FFF2-40B4-BE49-F238E27FC236}">
                <a16:creationId xmlns:a16="http://schemas.microsoft.com/office/drawing/2014/main" id="{1A5998D6-76B6-FA4C-A12C-98AB02C3FC1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9397993" y="4689473"/>
            <a:ext cx="1126067" cy="1212199"/>
          </a:xfrm>
          <a:prstGeom prst="rect">
            <a:avLst/>
          </a:prstGeom>
        </p:spPr>
      </p:pic>
      <p:pic>
        <p:nvPicPr>
          <p:cNvPr id="43" name="Content Placeholder 7">
            <a:extLst>
              <a:ext uri="{FF2B5EF4-FFF2-40B4-BE49-F238E27FC236}">
                <a16:creationId xmlns:a16="http://schemas.microsoft.com/office/drawing/2014/main" id="{CC4B6107-8A11-DA4A-9265-CE51CBBECE2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0456326" y="4689472"/>
            <a:ext cx="1126067" cy="1212199"/>
          </a:xfrm>
          <a:prstGeom prst="rect">
            <a:avLst/>
          </a:prstGeom>
        </p:spPr>
      </p:pic>
      <p:pic>
        <p:nvPicPr>
          <p:cNvPr id="44" name="Content Placeholder 7">
            <a:extLst>
              <a:ext uri="{FF2B5EF4-FFF2-40B4-BE49-F238E27FC236}">
                <a16:creationId xmlns:a16="http://schemas.microsoft.com/office/drawing/2014/main" id="{34A31878-DD1E-F94D-846E-08655A472E8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1540057" y="4689471"/>
            <a:ext cx="1126067" cy="1212199"/>
          </a:xfrm>
          <a:prstGeom prst="rect">
            <a:avLst/>
          </a:prstGeom>
        </p:spPr>
      </p:pic>
      <p:sp>
        <p:nvSpPr>
          <p:cNvPr id="45" name="TextBox 44">
            <a:extLst>
              <a:ext uri="{FF2B5EF4-FFF2-40B4-BE49-F238E27FC236}">
                <a16:creationId xmlns:a16="http://schemas.microsoft.com/office/drawing/2014/main" id="{77E85C1B-0F7A-F04F-A204-3F954655C7B6}"/>
              </a:ext>
            </a:extLst>
          </p:cNvPr>
          <p:cNvSpPr txBox="1"/>
          <p:nvPr/>
        </p:nvSpPr>
        <p:spPr>
          <a:xfrm>
            <a:off x="3966635" y="5901670"/>
            <a:ext cx="4258730" cy="400110"/>
          </a:xfrm>
          <a:prstGeom prst="rect">
            <a:avLst/>
          </a:prstGeom>
          <a:noFill/>
        </p:spPr>
        <p:txBody>
          <a:bodyPr wrap="square" rtlCol="0">
            <a:spAutoFit/>
          </a:bodyPr>
          <a:lstStyle/>
          <a:p>
            <a:pPr algn="ctr"/>
            <a:r>
              <a:rPr lang="en-US" sz="2000" dirty="0"/>
              <a:t>Software Engineering Community</a:t>
            </a:r>
          </a:p>
        </p:txBody>
      </p:sp>
      <p:sp>
        <p:nvSpPr>
          <p:cNvPr id="46" name="TextBox 45">
            <a:extLst>
              <a:ext uri="{FF2B5EF4-FFF2-40B4-BE49-F238E27FC236}">
                <a16:creationId xmlns:a16="http://schemas.microsoft.com/office/drawing/2014/main" id="{75D56C4D-C3DD-5242-8DA5-AE65FAF9682F}"/>
              </a:ext>
            </a:extLst>
          </p:cNvPr>
          <p:cNvSpPr txBox="1"/>
          <p:nvPr/>
        </p:nvSpPr>
        <p:spPr>
          <a:xfrm>
            <a:off x="3966635" y="156110"/>
            <a:ext cx="4258730" cy="707886"/>
          </a:xfrm>
          <a:prstGeom prst="rect">
            <a:avLst/>
          </a:prstGeom>
          <a:noFill/>
        </p:spPr>
        <p:txBody>
          <a:bodyPr wrap="square" rtlCol="0">
            <a:spAutoFit/>
          </a:bodyPr>
          <a:lstStyle/>
          <a:p>
            <a:pPr algn="ctr"/>
            <a:r>
              <a:rPr lang="en-US" sz="4000" dirty="0"/>
              <a:t>Empirical Standards</a:t>
            </a:r>
          </a:p>
        </p:txBody>
      </p:sp>
      <p:pic>
        <p:nvPicPr>
          <p:cNvPr id="3" name="Graphic 2" descr="Checklist">
            <a:extLst>
              <a:ext uri="{FF2B5EF4-FFF2-40B4-BE49-F238E27FC236}">
                <a16:creationId xmlns:a16="http://schemas.microsoft.com/office/drawing/2014/main" id="{4FE98B38-B267-0242-9A9A-3E3D3D7D18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062" y="1036255"/>
            <a:ext cx="1126066" cy="1126066"/>
          </a:xfrm>
          <a:prstGeom prst="rect">
            <a:avLst/>
          </a:prstGeom>
        </p:spPr>
      </p:pic>
      <p:sp>
        <p:nvSpPr>
          <p:cNvPr id="47" name="TextBox 46">
            <a:extLst>
              <a:ext uri="{FF2B5EF4-FFF2-40B4-BE49-F238E27FC236}">
                <a16:creationId xmlns:a16="http://schemas.microsoft.com/office/drawing/2014/main" id="{6F7F9E9D-B800-284F-AA41-279C1517FF42}"/>
              </a:ext>
            </a:extLst>
          </p:cNvPr>
          <p:cNvSpPr txBox="1"/>
          <p:nvPr/>
        </p:nvSpPr>
        <p:spPr>
          <a:xfrm>
            <a:off x="380996" y="2082387"/>
            <a:ext cx="1655999" cy="707886"/>
          </a:xfrm>
          <a:prstGeom prst="rect">
            <a:avLst/>
          </a:prstGeom>
          <a:noFill/>
        </p:spPr>
        <p:txBody>
          <a:bodyPr wrap="square" rtlCol="0">
            <a:spAutoFit/>
          </a:bodyPr>
          <a:lstStyle/>
          <a:p>
            <a:pPr algn="ctr"/>
            <a:r>
              <a:rPr lang="en-US" sz="2000" dirty="0"/>
              <a:t>Engineering Research</a:t>
            </a:r>
          </a:p>
        </p:txBody>
      </p:sp>
      <p:sp>
        <p:nvSpPr>
          <p:cNvPr id="48" name="TextBox 47">
            <a:extLst>
              <a:ext uri="{FF2B5EF4-FFF2-40B4-BE49-F238E27FC236}">
                <a16:creationId xmlns:a16="http://schemas.microsoft.com/office/drawing/2014/main" id="{589FF905-6523-C04A-9D00-987A5EB8DF8F}"/>
              </a:ext>
            </a:extLst>
          </p:cNvPr>
          <p:cNvSpPr txBox="1"/>
          <p:nvPr/>
        </p:nvSpPr>
        <p:spPr>
          <a:xfrm>
            <a:off x="1790382" y="2082387"/>
            <a:ext cx="1655999" cy="400110"/>
          </a:xfrm>
          <a:prstGeom prst="rect">
            <a:avLst/>
          </a:prstGeom>
          <a:noFill/>
        </p:spPr>
        <p:txBody>
          <a:bodyPr wrap="square" rtlCol="0">
            <a:spAutoFit/>
          </a:bodyPr>
          <a:lstStyle/>
          <a:p>
            <a:pPr algn="ctr"/>
            <a:r>
              <a:rPr lang="en-US" sz="2000" dirty="0"/>
              <a:t>Experiment</a:t>
            </a:r>
          </a:p>
        </p:txBody>
      </p:sp>
      <p:sp>
        <p:nvSpPr>
          <p:cNvPr id="49" name="TextBox 48">
            <a:extLst>
              <a:ext uri="{FF2B5EF4-FFF2-40B4-BE49-F238E27FC236}">
                <a16:creationId xmlns:a16="http://schemas.microsoft.com/office/drawing/2014/main" id="{649FE530-C4BF-7F45-81CD-48EDEE69D6D0}"/>
              </a:ext>
            </a:extLst>
          </p:cNvPr>
          <p:cNvSpPr txBox="1"/>
          <p:nvPr/>
        </p:nvSpPr>
        <p:spPr>
          <a:xfrm>
            <a:off x="3199768" y="2082387"/>
            <a:ext cx="1655999" cy="707886"/>
          </a:xfrm>
          <a:prstGeom prst="rect">
            <a:avLst/>
          </a:prstGeom>
          <a:noFill/>
        </p:spPr>
        <p:txBody>
          <a:bodyPr wrap="square" rtlCol="0">
            <a:spAutoFit/>
          </a:bodyPr>
          <a:lstStyle/>
          <a:p>
            <a:pPr algn="ctr"/>
            <a:r>
              <a:rPr lang="en-US" sz="2000" dirty="0"/>
              <a:t>Case </a:t>
            </a:r>
          </a:p>
          <a:p>
            <a:pPr algn="ctr"/>
            <a:r>
              <a:rPr lang="en-US" sz="2000" dirty="0"/>
              <a:t>Study</a:t>
            </a:r>
          </a:p>
        </p:txBody>
      </p:sp>
      <p:sp>
        <p:nvSpPr>
          <p:cNvPr id="50" name="TextBox 49">
            <a:extLst>
              <a:ext uri="{FF2B5EF4-FFF2-40B4-BE49-F238E27FC236}">
                <a16:creationId xmlns:a16="http://schemas.microsoft.com/office/drawing/2014/main" id="{7C8897A8-F7BB-2E40-9939-513AB37C966A}"/>
              </a:ext>
            </a:extLst>
          </p:cNvPr>
          <p:cNvSpPr txBox="1"/>
          <p:nvPr/>
        </p:nvSpPr>
        <p:spPr>
          <a:xfrm>
            <a:off x="4609154" y="2082387"/>
            <a:ext cx="1655999" cy="707886"/>
          </a:xfrm>
          <a:prstGeom prst="rect">
            <a:avLst/>
          </a:prstGeom>
          <a:noFill/>
        </p:spPr>
        <p:txBody>
          <a:bodyPr wrap="square" rtlCol="0">
            <a:spAutoFit/>
          </a:bodyPr>
          <a:lstStyle/>
          <a:p>
            <a:pPr algn="ctr"/>
            <a:r>
              <a:rPr lang="en-US" sz="2000" dirty="0"/>
              <a:t>Systematic Review</a:t>
            </a:r>
          </a:p>
        </p:txBody>
      </p:sp>
      <p:sp>
        <p:nvSpPr>
          <p:cNvPr id="51" name="TextBox 50">
            <a:extLst>
              <a:ext uri="{FF2B5EF4-FFF2-40B4-BE49-F238E27FC236}">
                <a16:creationId xmlns:a16="http://schemas.microsoft.com/office/drawing/2014/main" id="{1DB5029C-4BAD-5745-9AA2-A338BA5C1D2F}"/>
              </a:ext>
            </a:extLst>
          </p:cNvPr>
          <p:cNvSpPr txBox="1"/>
          <p:nvPr/>
        </p:nvSpPr>
        <p:spPr>
          <a:xfrm>
            <a:off x="6018540" y="2082387"/>
            <a:ext cx="1655999" cy="400110"/>
          </a:xfrm>
          <a:prstGeom prst="rect">
            <a:avLst/>
          </a:prstGeom>
          <a:noFill/>
        </p:spPr>
        <p:txBody>
          <a:bodyPr wrap="square" rtlCol="0">
            <a:spAutoFit/>
          </a:bodyPr>
          <a:lstStyle/>
          <a:p>
            <a:pPr algn="ctr"/>
            <a:r>
              <a:rPr lang="en-US" sz="2000" dirty="0"/>
              <a:t>Questionnaire</a:t>
            </a:r>
          </a:p>
        </p:txBody>
      </p:sp>
      <p:sp>
        <p:nvSpPr>
          <p:cNvPr id="52" name="TextBox 51">
            <a:extLst>
              <a:ext uri="{FF2B5EF4-FFF2-40B4-BE49-F238E27FC236}">
                <a16:creationId xmlns:a16="http://schemas.microsoft.com/office/drawing/2014/main" id="{C38893BC-07FC-A24D-9A35-D1661B0D0320}"/>
              </a:ext>
            </a:extLst>
          </p:cNvPr>
          <p:cNvSpPr txBox="1"/>
          <p:nvPr/>
        </p:nvSpPr>
        <p:spPr>
          <a:xfrm>
            <a:off x="7427926" y="2082387"/>
            <a:ext cx="1655999" cy="707886"/>
          </a:xfrm>
          <a:prstGeom prst="rect">
            <a:avLst/>
          </a:prstGeom>
          <a:noFill/>
        </p:spPr>
        <p:txBody>
          <a:bodyPr wrap="square" rtlCol="0">
            <a:spAutoFit/>
          </a:bodyPr>
          <a:lstStyle/>
          <a:p>
            <a:pPr algn="ctr"/>
            <a:r>
              <a:rPr lang="en-US" sz="2000" dirty="0"/>
              <a:t>Grounded Theory</a:t>
            </a:r>
          </a:p>
        </p:txBody>
      </p:sp>
      <p:sp>
        <p:nvSpPr>
          <p:cNvPr id="53" name="TextBox 52">
            <a:extLst>
              <a:ext uri="{FF2B5EF4-FFF2-40B4-BE49-F238E27FC236}">
                <a16:creationId xmlns:a16="http://schemas.microsoft.com/office/drawing/2014/main" id="{2ADE76ED-AB93-A749-B6F8-9A4E4D4BF10E}"/>
              </a:ext>
            </a:extLst>
          </p:cNvPr>
          <p:cNvSpPr txBox="1"/>
          <p:nvPr/>
        </p:nvSpPr>
        <p:spPr>
          <a:xfrm>
            <a:off x="8837312" y="2082386"/>
            <a:ext cx="1655999" cy="707886"/>
          </a:xfrm>
          <a:prstGeom prst="rect">
            <a:avLst/>
          </a:prstGeom>
          <a:noFill/>
        </p:spPr>
        <p:txBody>
          <a:bodyPr wrap="square" rtlCol="0">
            <a:spAutoFit/>
          </a:bodyPr>
          <a:lstStyle/>
          <a:p>
            <a:pPr algn="ctr"/>
            <a:r>
              <a:rPr lang="en-US" sz="2000" dirty="0"/>
              <a:t>Data </a:t>
            </a:r>
          </a:p>
          <a:p>
            <a:pPr algn="ctr"/>
            <a:r>
              <a:rPr lang="en-US" sz="2000" dirty="0"/>
              <a:t>Science</a:t>
            </a:r>
          </a:p>
        </p:txBody>
      </p:sp>
      <p:sp>
        <p:nvSpPr>
          <p:cNvPr id="54" name="TextBox 53">
            <a:extLst>
              <a:ext uri="{FF2B5EF4-FFF2-40B4-BE49-F238E27FC236}">
                <a16:creationId xmlns:a16="http://schemas.microsoft.com/office/drawing/2014/main" id="{407CA705-AA78-E447-BB76-FF23BBDC1D94}"/>
              </a:ext>
            </a:extLst>
          </p:cNvPr>
          <p:cNvSpPr txBox="1"/>
          <p:nvPr/>
        </p:nvSpPr>
        <p:spPr>
          <a:xfrm>
            <a:off x="10246698" y="2082386"/>
            <a:ext cx="1655999" cy="400110"/>
          </a:xfrm>
          <a:prstGeom prst="rect">
            <a:avLst/>
          </a:prstGeom>
          <a:noFill/>
        </p:spPr>
        <p:txBody>
          <a:bodyPr wrap="square" rtlCol="0">
            <a:spAutoFit/>
          </a:bodyPr>
          <a:lstStyle/>
          <a:p>
            <a:pPr algn="ctr"/>
            <a:r>
              <a:rPr lang="en-US" sz="2000" dirty="0"/>
              <a:t>Simulation</a:t>
            </a:r>
          </a:p>
        </p:txBody>
      </p:sp>
      <p:pic>
        <p:nvPicPr>
          <p:cNvPr id="56" name="Graphic 55" descr="Checklist">
            <a:extLst>
              <a:ext uri="{FF2B5EF4-FFF2-40B4-BE49-F238E27FC236}">
                <a16:creationId xmlns:a16="http://schemas.microsoft.com/office/drawing/2014/main" id="{2F3D318D-4B4C-1346-BBC6-AAEBAA6680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51646" y="1036255"/>
            <a:ext cx="1126066" cy="1126066"/>
          </a:xfrm>
          <a:prstGeom prst="rect">
            <a:avLst/>
          </a:prstGeom>
        </p:spPr>
      </p:pic>
      <p:pic>
        <p:nvPicPr>
          <p:cNvPr id="57" name="Graphic 56" descr="Checklist">
            <a:extLst>
              <a:ext uri="{FF2B5EF4-FFF2-40B4-BE49-F238E27FC236}">
                <a16:creationId xmlns:a16="http://schemas.microsoft.com/office/drawing/2014/main" id="{6EFD4B98-EB24-D64F-B8F3-FEF6BE7B4E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2230" y="1036255"/>
            <a:ext cx="1126066" cy="1126066"/>
          </a:xfrm>
          <a:prstGeom prst="rect">
            <a:avLst/>
          </a:prstGeom>
        </p:spPr>
      </p:pic>
      <p:pic>
        <p:nvPicPr>
          <p:cNvPr id="58" name="Graphic 57" descr="Checklist">
            <a:extLst>
              <a:ext uri="{FF2B5EF4-FFF2-40B4-BE49-F238E27FC236}">
                <a16:creationId xmlns:a16="http://schemas.microsoft.com/office/drawing/2014/main" id="{CA8BCE67-D6C1-FE42-81AC-95CD5B392C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2814" y="1036255"/>
            <a:ext cx="1126066" cy="1126066"/>
          </a:xfrm>
          <a:prstGeom prst="rect">
            <a:avLst/>
          </a:prstGeom>
        </p:spPr>
      </p:pic>
      <p:pic>
        <p:nvPicPr>
          <p:cNvPr id="59" name="Graphic 58" descr="Checklist">
            <a:extLst>
              <a:ext uri="{FF2B5EF4-FFF2-40B4-BE49-F238E27FC236}">
                <a16:creationId xmlns:a16="http://schemas.microsoft.com/office/drawing/2014/main" id="{0EA40CEE-8B52-EA4D-A385-4186704B75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3398" y="1036255"/>
            <a:ext cx="1126066" cy="1126066"/>
          </a:xfrm>
          <a:prstGeom prst="rect">
            <a:avLst/>
          </a:prstGeom>
        </p:spPr>
      </p:pic>
      <p:pic>
        <p:nvPicPr>
          <p:cNvPr id="60" name="Graphic 59" descr="Checklist">
            <a:extLst>
              <a:ext uri="{FF2B5EF4-FFF2-40B4-BE49-F238E27FC236}">
                <a16:creationId xmlns:a16="http://schemas.microsoft.com/office/drawing/2014/main" id="{05553F46-B825-7244-A742-B5CB0E166A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93982" y="1036255"/>
            <a:ext cx="1126066" cy="1126066"/>
          </a:xfrm>
          <a:prstGeom prst="rect">
            <a:avLst/>
          </a:prstGeom>
        </p:spPr>
      </p:pic>
      <p:pic>
        <p:nvPicPr>
          <p:cNvPr id="61" name="Graphic 60" descr="Checklist">
            <a:extLst>
              <a:ext uri="{FF2B5EF4-FFF2-40B4-BE49-F238E27FC236}">
                <a16:creationId xmlns:a16="http://schemas.microsoft.com/office/drawing/2014/main" id="{B10C977A-6F53-0944-9CF7-A22109428F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04566" y="1036255"/>
            <a:ext cx="1126066" cy="1126066"/>
          </a:xfrm>
          <a:prstGeom prst="rect">
            <a:avLst/>
          </a:prstGeom>
        </p:spPr>
      </p:pic>
      <p:pic>
        <p:nvPicPr>
          <p:cNvPr id="62" name="Graphic 61" descr="Checklist">
            <a:extLst>
              <a:ext uri="{FF2B5EF4-FFF2-40B4-BE49-F238E27FC236}">
                <a16:creationId xmlns:a16="http://schemas.microsoft.com/office/drawing/2014/main" id="{65186D05-99C0-F942-9C2B-1A4BD6BEB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15148" y="1036255"/>
            <a:ext cx="1126066" cy="1126066"/>
          </a:xfrm>
          <a:prstGeom prst="rect">
            <a:avLst/>
          </a:prstGeom>
        </p:spPr>
      </p:pic>
      <p:pic>
        <p:nvPicPr>
          <p:cNvPr id="63" name="Graphic 62" descr="Checklist">
            <a:extLst>
              <a:ext uri="{FF2B5EF4-FFF2-40B4-BE49-F238E27FC236}">
                <a16:creationId xmlns:a16="http://schemas.microsoft.com/office/drawing/2014/main" id="{47AFAB6C-48B0-824C-9AD2-0746AD9824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6759" y="1036255"/>
            <a:ext cx="1126066" cy="1126066"/>
          </a:xfrm>
          <a:prstGeom prst="rect">
            <a:avLst/>
          </a:prstGeom>
        </p:spPr>
      </p:pic>
      <p:pic>
        <p:nvPicPr>
          <p:cNvPr id="64" name="Graphic 63" descr="Checklist">
            <a:extLst>
              <a:ext uri="{FF2B5EF4-FFF2-40B4-BE49-F238E27FC236}">
                <a16:creationId xmlns:a16="http://schemas.microsoft.com/office/drawing/2014/main" id="{ECB56B92-8C64-F44D-BCB7-AF3CE9855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11004" y="1036255"/>
            <a:ext cx="1126066" cy="1126066"/>
          </a:xfrm>
          <a:prstGeom prst="rect">
            <a:avLst/>
          </a:prstGeom>
        </p:spPr>
      </p:pic>
      <p:sp>
        <p:nvSpPr>
          <p:cNvPr id="6" name="Down Arrow 5">
            <a:extLst>
              <a:ext uri="{FF2B5EF4-FFF2-40B4-BE49-F238E27FC236}">
                <a16:creationId xmlns:a16="http://schemas.microsoft.com/office/drawing/2014/main" id="{EDD61588-50F0-0C4E-8C3C-B79347968AD8}"/>
              </a:ext>
            </a:extLst>
          </p:cNvPr>
          <p:cNvSpPr/>
          <p:nvPr/>
        </p:nvSpPr>
        <p:spPr>
          <a:xfrm rot="10800000">
            <a:off x="1038995"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a:extLst>
              <a:ext uri="{FF2B5EF4-FFF2-40B4-BE49-F238E27FC236}">
                <a16:creationId xmlns:a16="http://schemas.microsoft.com/office/drawing/2014/main" id="{7557C9AD-0905-8B4D-9569-2C772B8733DA}"/>
              </a:ext>
            </a:extLst>
          </p:cNvPr>
          <p:cNvSpPr/>
          <p:nvPr/>
        </p:nvSpPr>
        <p:spPr>
          <a:xfrm rot="10800000">
            <a:off x="2449081"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a:extLst>
              <a:ext uri="{FF2B5EF4-FFF2-40B4-BE49-F238E27FC236}">
                <a16:creationId xmlns:a16="http://schemas.microsoft.com/office/drawing/2014/main" id="{10C658A5-B3FC-134C-83B1-4CEB5561751D}"/>
              </a:ext>
            </a:extLst>
          </p:cNvPr>
          <p:cNvSpPr/>
          <p:nvPr/>
        </p:nvSpPr>
        <p:spPr>
          <a:xfrm rot="10800000">
            <a:off x="3859167"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F49DDB73-04F4-3F4F-92FB-F16D4FAFB089}"/>
              </a:ext>
            </a:extLst>
          </p:cNvPr>
          <p:cNvSpPr/>
          <p:nvPr/>
        </p:nvSpPr>
        <p:spPr>
          <a:xfrm rot="10800000">
            <a:off x="5269253"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a:extLst>
              <a:ext uri="{FF2B5EF4-FFF2-40B4-BE49-F238E27FC236}">
                <a16:creationId xmlns:a16="http://schemas.microsoft.com/office/drawing/2014/main" id="{340CF7EC-F130-294E-9D90-6367D8E590AB}"/>
              </a:ext>
            </a:extLst>
          </p:cNvPr>
          <p:cNvSpPr/>
          <p:nvPr/>
        </p:nvSpPr>
        <p:spPr>
          <a:xfrm rot="10800000">
            <a:off x="6679339"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FBBC80FE-3C2B-5A4D-9EFC-4F0095344FFA}"/>
              </a:ext>
            </a:extLst>
          </p:cNvPr>
          <p:cNvSpPr/>
          <p:nvPr/>
        </p:nvSpPr>
        <p:spPr>
          <a:xfrm rot="10800000">
            <a:off x="8089425"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a:extLst>
              <a:ext uri="{FF2B5EF4-FFF2-40B4-BE49-F238E27FC236}">
                <a16:creationId xmlns:a16="http://schemas.microsoft.com/office/drawing/2014/main" id="{C067E8BC-E939-9040-90B6-2135F12A5F53}"/>
              </a:ext>
            </a:extLst>
          </p:cNvPr>
          <p:cNvSpPr/>
          <p:nvPr/>
        </p:nvSpPr>
        <p:spPr>
          <a:xfrm rot="10800000">
            <a:off x="9499511"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a:extLst>
              <a:ext uri="{FF2B5EF4-FFF2-40B4-BE49-F238E27FC236}">
                <a16:creationId xmlns:a16="http://schemas.microsoft.com/office/drawing/2014/main" id="{EF73200C-74C0-1746-9C8F-8C3F9B2FECD3}"/>
              </a:ext>
            </a:extLst>
          </p:cNvPr>
          <p:cNvSpPr/>
          <p:nvPr/>
        </p:nvSpPr>
        <p:spPr>
          <a:xfrm rot="10800000">
            <a:off x="10909597"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0135066-E1EF-8C42-9646-097BB1358282}"/>
              </a:ext>
            </a:extLst>
          </p:cNvPr>
          <p:cNvSpPr txBox="1"/>
          <p:nvPr/>
        </p:nvSpPr>
        <p:spPr>
          <a:xfrm>
            <a:off x="-855909" y="2076187"/>
            <a:ext cx="1311038" cy="400110"/>
          </a:xfrm>
          <a:prstGeom prst="rect">
            <a:avLst/>
          </a:prstGeom>
          <a:noFill/>
        </p:spPr>
        <p:txBody>
          <a:bodyPr wrap="square" rtlCol="0">
            <a:spAutoFit/>
          </a:bodyPr>
          <a:lstStyle/>
          <a:p>
            <a:pPr algn="ctr"/>
            <a:r>
              <a:rPr lang="en-US" sz="2000" dirty="0"/>
              <a:t>Sampling</a:t>
            </a:r>
          </a:p>
        </p:txBody>
      </p:sp>
      <p:sp>
        <p:nvSpPr>
          <p:cNvPr id="73" name="TextBox 72">
            <a:extLst>
              <a:ext uri="{FF2B5EF4-FFF2-40B4-BE49-F238E27FC236}">
                <a16:creationId xmlns:a16="http://schemas.microsoft.com/office/drawing/2014/main" id="{5BCEE211-2C37-C045-BDAF-2B63908865A2}"/>
              </a:ext>
            </a:extLst>
          </p:cNvPr>
          <p:cNvSpPr txBox="1"/>
          <p:nvPr/>
        </p:nvSpPr>
        <p:spPr>
          <a:xfrm>
            <a:off x="11641214" y="2089284"/>
            <a:ext cx="1655999" cy="400110"/>
          </a:xfrm>
          <a:prstGeom prst="rect">
            <a:avLst/>
          </a:prstGeom>
          <a:noFill/>
        </p:spPr>
        <p:txBody>
          <a:bodyPr wrap="square" rtlCol="0">
            <a:spAutoFit/>
          </a:bodyPr>
          <a:lstStyle/>
          <a:p>
            <a:pPr algn="ctr"/>
            <a:r>
              <a:rPr lang="en-US" sz="2000" dirty="0"/>
              <a:t>Longitudinal</a:t>
            </a:r>
          </a:p>
        </p:txBody>
      </p:sp>
    </p:spTree>
    <p:extLst>
      <p:ext uri="{BB962C8B-B14F-4D97-AF65-F5344CB8AC3E}">
        <p14:creationId xmlns:p14="http://schemas.microsoft.com/office/powerpoint/2010/main" val="253581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FDB21D-272D-7F4B-87FA-0BF4909BCD7C}"/>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Contributors</a:t>
            </a:r>
          </a:p>
        </p:txBody>
      </p:sp>
      <p:sp>
        <p:nvSpPr>
          <p:cNvPr id="7" name="Content Placeholder 6">
            <a:extLst>
              <a:ext uri="{FF2B5EF4-FFF2-40B4-BE49-F238E27FC236}">
                <a16:creationId xmlns:a16="http://schemas.microsoft.com/office/drawing/2014/main" id="{6246EEE3-C293-7E4C-88D7-325D0697BFFC}"/>
              </a:ext>
            </a:extLst>
          </p:cNvPr>
          <p:cNvSpPr>
            <a:spLocks noGrp="1"/>
          </p:cNvSpPr>
          <p:nvPr>
            <p:ph sz="half" idx="1"/>
          </p:nvPr>
        </p:nvSpPr>
        <p:spPr>
          <a:xfrm>
            <a:off x="4070822" y="141665"/>
            <a:ext cx="4058975" cy="6626180"/>
          </a:xfrm>
        </p:spPr>
        <p:txBody>
          <a:bodyPr>
            <a:noAutofit/>
          </a:bodyPr>
          <a:lstStyle/>
          <a:p>
            <a:pPr>
              <a:spcBef>
                <a:spcPts val="0"/>
              </a:spcBef>
              <a:spcAft>
                <a:spcPts val="600"/>
              </a:spcAft>
            </a:pPr>
            <a:r>
              <a:rPr lang="en-US" sz="1100" b="1" dirty="0"/>
              <a:t>Nauman bin Ali</a:t>
            </a:r>
            <a:r>
              <a:rPr lang="en-US" sz="1100" dirty="0"/>
              <a:t>, BTH, Sweden [Quantitative Simulations]</a:t>
            </a:r>
            <a:endParaRPr lang="en-CA" sz="1100" dirty="0"/>
          </a:p>
          <a:p>
            <a:pPr>
              <a:spcBef>
                <a:spcPts val="0"/>
              </a:spcBef>
              <a:spcAft>
                <a:spcPts val="600"/>
              </a:spcAft>
            </a:pPr>
            <a:r>
              <a:rPr lang="en-US" sz="1100" b="1" dirty="0"/>
              <a:t>Sebastian </a:t>
            </a:r>
            <a:r>
              <a:rPr lang="en-US" sz="1100" b="1" dirty="0" err="1"/>
              <a:t>Baltes</a:t>
            </a:r>
            <a:r>
              <a:rPr lang="en-US" sz="1100" dirty="0"/>
              <a:t>, University of Adelaide, Australia [Sampling]</a:t>
            </a:r>
            <a:endParaRPr lang="en-CA" sz="1100" dirty="0"/>
          </a:p>
          <a:p>
            <a:pPr>
              <a:spcBef>
                <a:spcPts val="0"/>
              </a:spcBef>
              <a:spcAft>
                <a:spcPts val="600"/>
              </a:spcAft>
            </a:pPr>
            <a:r>
              <a:rPr lang="en-US" sz="1100" b="1" dirty="0"/>
              <a:t>Domenico Bianculli</a:t>
            </a:r>
            <a:r>
              <a:rPr lang="en-US" sz="1100" dirty="0"/>
              <a:t>, University of Luxemburg [Engineering]</a:t>
            </a:r>
            <a:endParaRPr lang="en-CA" sz="1100" dirty="0"/>
          </a:p>
          <a:p>
            <a:pPr>
              <a:spcBef>
                <a:spcPts val="0"/>
              </a:spcBef>
              <a:spcAft>
                <a:spcPts val="600"/>
              </a:spcAft>
            </a:pPr>
            <a:r>
              <a:rPr lang="en-US" sz="1100" b="1" dirty="0"/>
              <a:t>Jessica Diaz</a:t>
            </a:r>
            <a:r>
              <a:rPr lang="en-US" sz="1100" dirty="0"/>
              <a:t>, Technical University of Madrid, Spain [IRR/IRA]</a:t>
            </a:r>
            <a:endParaRPr lang="en-CA" sz="1100" dirty="0"/>
          </a:p>
          <a:p>
            <a:pPr>
              <a:spcBef>
                <a:spcPts val="0"/>
              </a:spcBef>
              <a:spcAft>
                <a:spcPts val="600"/>
              </a:spcAft>
            </a:pPr>
            <a:r>
              <a:rPr lang="en-US" sz="1100" b="1" dirty="0"/>
              <a:t>Yvonne Dittrich</a:t>
            </a:r>
            <a:r>
              <a:rPr lang="en-US" sz="1100" dirty="0"/>
              <a:t>, IT University of Copenhagen, Denmark [Action Research]</a:t>
            </a:r>
            <a:endParaRPr lang="en-CA" sz="1100" dirty="0"/>
          </a:p>
          <a:p>
            <a:pPr>
              <a:spcBef>
                <a:spcPts val="0"/>
              </a:spcBef>
              <a:spcAft>
                <a:spcPts val="600"/>
              </a:spcAft>
            </a:pPr>
            <a:r>
              <a:rPr lang="en-US" sz="1100" b="1" dirty="0"/>
              <a:t>Neil Ernst</a:t>
            </a:r>
            <a:r>
              <a:rPr lang="en-US" sz="1100" dirty="0"/>
              <a:t>, University of Victoria, Canada </a:t>
            </a:r>
            <a:r>
              <a:rPr lang="en-CA" sz="1100" dirty="0"/>
              <a:t>[Pre-registration]</a:t>
            </a:r>
          </a:p>
          <a:p>
            <a:pPr>
              <a:spcBef>
                <a:spcPts val="0"/>
              </a:spcBef>
              <a:spcAft>
                <a:spcPts val="600"/>
              </a:spcAft>
            </a:pPr>
            <a:r>
              <a:rPr lang="en-US" sz="1100" b="1" dirty="0"/>
              <a:t>Michael </a:t>
            </a:r>
            <a:r>
              <a:rPr lang="en-US" sz="1100" b="1" dirty="0" err="1"/>
              <a:t>Felderer</a:t>
            </a:r>
            <a:r>
              <a:rPr lang="en-US" sz="1100" dirty="0"/>
              <a:t>, University of Innsbruck, Austria [Action Research, Case Study]</a:t>
            </a:r>
            <a:endParaRPr lang="en-CA" sz="1100" dirty="0"/>
          </a:p>
          <a:p>
            <a:pPr>
              <a:spcBef>
                <a:spcPts val="0"/>
              </a:spcBef>
              <a:spcAft>
                <a:spcPts val="600"/>
              </a:spcAft>
            </a:pPr>
            <a:r>
              <a:rPr lang="en-US" sz="1100" b="1" dirty="0"/>
              <a:t>Robert Feldt</a:t>
            </a:r>
            <a:r>
              <a:rPr lang="en-US" sz="1100" dirty="0"/>
              <a:t>, Chalmers University, Sweden [General]</a:t>
            </a:r>
            <a:endParaRPr lang="en-CA" sz="1100" dirty="0"/>
          </a:p>
          <a:p>
            <a:pPr>
              <a:spcBef>
                <a:spcPts val="0"/>
              </a:spcBef>
              <a:spcAft>
                <a:spcPts val="600"/>
              </a:spcAft>
            </a:pPr>
            <a:r>
              <a:rPr lang="en-US" sz="1100" b="1" dirty="0"/>
              <a:t>Antonio </a:t>
            </a:r>
            <a:r>
              <a:rPr lang="en-US" sz="1100" b="1" dirty="0" err="1"/>
              <a:t>Filieri</a:t>
            </a:r>
            <a:r>
              <a:rPr lang="en-US" sz="1100" dirty="0"/>
              <a:t>, Imperial College London, UK [Engineering]</a:t>
            </a:r>
            <a:endParaRPr lang="en-CA" sz="1100" dirty="0"/>
          </a:p>
          <a:p>
            <a:pPr>
              <a:spcBef>
                <a:spcPts val="0"/>
              </a:spcBef>
              <a:spcAft>
                <a:spcPts val="600"/>
              </a:spcAft>
            </a:pPr>
            <a:r>
              <a:rPr lang="en-US" sz="1100" b="1" dirty="0" err="1"/>
              <a:t>Breno</a:t>
            </a:r>
            <a:r>
              <a:rPr lang="en-US" sz="1100" b="1" dirty="0"/>
              <a:t> Bernard </a:t>
            </a:r>
            <a:r>
              <a:rPr lang="en-US" sz="1100" b="1" dirty="0" err="1"/>
              <a:t>Nicolau</a:t>
            </a:r>
            <a:r>
              <a:rPr lang="en-US" sz="1100" b="1" dirty="0"/>
              <a:t> de </a:t>
            </a:r>
            <a:r>
              <a:rPr lang="en-US" sz="1100" b="1" dirty="0" err="1"/>
              <a:t>França</a:t>
            </a:r>
            <a:r>
              <a:rPr lang="en-US" sz="1100" dirty="0"/>
              <a:t>, University of Campinas, Brazil [Quantitative Simulations]</a:t>
            </a:r>
            <a:endParaRPr lang="en-CA" sz="1100" dirty="0"/>
          </a:p>
          <a:p>
            <a:pPr>
              <a:spcBef>
                <a:spcPts val="0"/>
              </a:spcBef>
              <a:spcAft>
                <a:spcPts val="600"/>
              </a:spcAft>
            </a:pPr>
            <a:r>
              <a:rPr lang="en-US" sz="1100" b="1" dirty="0"/>
              <a:t>Carlo Alberto </a:t>
            </a:r>
            <a:r>
              <a:rPr lang="en-US" sz="1100" b="1" dirty="0" err="1"/>
              <a:t>Furia</a:t>
            </a:r>
            <a:r>
              <a:rPr lang="en-US" sz="1100" dirty="0"/>
              <a:t>, </a:t>
            </a:r>
            <a:r>
              <a:rPr lang="en-CA" sz="1100" dirty="0"/>
              <a:t>USI Lugano, Switzerland </a:t>
            </a:r>
            <a:r>
              <a:rPr lang="en-US" sz="1100" dirty="0"/>
              <a:t>[Engineering]</a:t>
            </a:r>
            <a:endParaRPr lang="en-CA" sz="1100" dirty="0"/>
          </a:p>
          <a:p>
            <a:pPr>
              <a:spcBef>
                <a:spcPts val="0"/>
              </a:spcBef>
              <a:spcAft>
                <a:spcPts val="600"/>
              </a:spcAft>
            </a:pPr>
            <a:r>
              <a:rPr lang="en-CA" sz="1100" b="1" dirty="0"/>
              <a:t>Gregory Gay</a:t>
            </a:r>
            <a:r>
              <a:rPr lang="en-CA" sz="1100" dirty="0"/>
              <a:t>, Chalmers University / University of Gothenburg, Sweden [Optimization Studies]</a:t>
            </a:r>
          </a:p>
          <a:p>
            <a:pPr>
              <a:spcBef>
                <a:spcPts val="0"/>
              </a:spcBef>
              <a:spcAft>
                <a:spcPts val="600"/>
              </a:spcAft>
            </a:pPr>
            <a:r>
              <a:rPr lang="en-CA" sz="1100" b="1" dirty="0"/>
              <a:t>Nicolas Gold,</a:t>
            </a:r>
            <a:r>
              <a:rPr lang="en-CA" sz="1100" dirty="0"/>
              <a:t> University College London, UK [Ethics]</a:t>
            </a:r>
          </a:p>
          <a:p>
            <a:pPr>
              <a:spcBef>
                <a:spcPts val="0"/>
              </a:spcBef>
              <a:spcAft>
                <a:spcPts val="600"/>
              </a:spcAft>
            </a:pPr>
            <a:r>
              <a:rPr lang="en-US" sz="1100" b="1" dirty="0"/>
              <a:t>Daniel </a:t>
            </a:r>
            <a:r>
              <a:rPr lang="en-US" sz="1100" b="1" dirty="0" err="1"/>
              <a:t>Graziotin</a:t>
            </a:r>
            <a:r>
              <a:rPr lang="en-US" sz="1100" dirty="0"/>
              <a:t>, University of Stuttgart, Germany [Open Science]</a:t>
            </a:r>
            <a:endParaRPr lang="en-CA" sz="1100" dirty="0"/>
          </a:p>
          <a:p>
            <a:pPr>
              <a:spcBef>
                <a:spcPts val="0"/>
              </a:spcBef>
              <a:spcAft>
                <a:spcPts val="600"/>
              </a:spcAft>
            </a:pPr>
            <a:r>
              <a:rPr lang="en-US" sz="1100" b="1" dirty="0" err="1"/>
              <a:t>Pinjia</a:t>
            </a:r>
            <a:r>
              <a:rPr lang="en-US" sz="1100" b="1" dirty="0"/>
              <a:t> He</a:t>
            </a:r>
            <a:r>
              <a:rPr lang="en-US" sz="1100" dirty="0"/>
              <a:t>, ETH Zurich, Switzerland [General]</a:t>
            </a:r>
            <a:endParaRPr lang="en-CA" sz="1100" dirty="0"/>
          </a:p>
          <a:p>
            <a:pPr>
              <a:spcBef>
                <a:spcPts val="0"/>
              </a:spcBef>
              <a:spcAft>
                <a:spcPts val="600"/>
              </a:spcAft>
            </a:pPr>
            <a:r>
              <a:rPr lang="en-US" sz="1100" b="1" dirty="0"/>
              <a:t>Rashina </a:t>
            </a:r>
            <a:r>
              <a:rPr lang="en-US" sz="1100" b="1" dirty="0" err="1"/>
              <a:t>Hoda</a:t>
            </a:r>
            <a:r>
              <a:rPr lang="en-US" sz="1100" dirty="0"/>
              <a:t>, Monash University, Australia [Grounded Theory]</a:t>
            </a:r>
            <a:endParaRPr lang="en-CA" sz="1100" dirty="0"/>
          </a:p>
          <a:p>
            <a:pPr>
              <a:spcBef>
                <a:spcPts val="0"/>
              </a:spcBef>
              <a:spcAft>
                <a:spcPts val="600"/>
              </a:spcAft>
            </a:pPr>
            <a:r>
              <a:rPr lang="en-US" sz="1100" b="1" dirty="0"/>
              <a:t>Natalia </a:t>
            </a:r>
            <a:r>
              <a:rPr lang="en-US" sz="1100" b="1" dirty="0" err="1"/>
              <a:t>Juristo</a:t>
            </a:r>
            <a:r>
              <a:rPr lang="en-US" sz="1100" dirty="0"/>
              <a:t>, TU Madrid, Spain [Controlled Experiment]</a:t>
            </a:r>
            <a:endParaRPr lang="en-CA" sz="1100" dirty="0"/>
          </a:p>
          <a:p>
            <a:pPr>
              <a:spcBef>
                <a:spcPts val="0"/>
              </a:spcBef>
              <a:spcAft>
                <a:spcPts val="600"/>
              </a:spcAft>
            </a:pPr>
            <a:r>
              <a:rPr lang="en-US" sz="1100" b="1" dirty="0"/>
              <a:t>Barbara </a:t>
            </a:r>
            <a:r>
              <a:rPr lang="en-US" sz="1100" b="1" dirty="0" err="1"/>
              <a:t>Kitchenham</a:t>
            </a:r>
            <a:r>
              <a:rPr lang="en-US" sz="1100" dirty="0"/>
              <a:t>, </a:t>
            </a:r>
            <a:r>
              <a:rPr lang="en-US" sz="1100" dirty="0" err="1"/>
              <a:t>Keele</a:t>
            </a:r>
            <a:r>
              <a:rPr lang="en-US" sz="1100" dirty="0"/>
              <a:t> University, UK [Systematic Reviews]</a:t>
            </a:r>
            <a:endParaRPr lang="en-CA" sz="1100" dirty="0"/>
          </a:p>
          <a:p>
            <a:pPr>
              <a:spcBef>
                <a:spcPts val="0"/>
              </a:spcBef>
              <a:spcAft>
                <a:spcPts val="600"/>
              </a:spcAft>
            </a:pPr>
            <a:r>
              <a:rPr lang="en-US" sz="1100" b="1" dirty="0"/>
              <a:t>Valentina </a:t>
            </a:r>
            <a:r>
              <a:rPr lang="en-US" sz="1100" b="1" dirty="0" err="1"/>
              <a:t>Lenarduzzi</a:t>
            </a:r>
            <a:r>
              <a:rPr lang="en-US" sz="1100" dirty="0"/>
              <a:t>, LUT University, Finland [Longitudinal Studies]</a:t>
            </a:r>
            <a:endParaRPr lang="en-CA" sz="1100" dirty="0"/>
          </a:p>
          <a:p>
            <a:pPr>
              <a:spcBef>
                <a:spcPts val="0"/>
              </a:spcBef>
              <a:spcAft>
                <a:spcPts val="600"/>
              </a:spcAft>
            </a:pPr>
            <a:r>
              <a:rPr lang="en-US" sz="1100" b="1" dirty="0"/>
              <a:t>Sira Vegas</a:t>
            </a:r>
            <a:r>
              <a:rPr lang="en-US" sz="1100" dirty="0"/>
              <a:t>, TU Madrid, Spain [Controlled Experiment]</a:t>
            </a:r>
          </a:p>
          <a:p>
            <a:pPr>
              <a:spcBef>
                <a:spcPts val="0"/>
              </a:spcBef>
              <a:spcAft>
                <a:spcPts val="600"/>
              </a:spcAft>
            </a:pPr>
            <a:r>
              <a:rPr lang="en-US" sz="1100" b="1" dirty="0"/>
              <a:t>Jorge</a:t>
            </a:r>
            <a:r>
              <a:rPr lang="en-US" sz="1100" dirty="0"/>
              <a:t> </a:t>
            </a:r>
            <a:r>
              <a:rPr lang="en-US" sz="1100" b="1" dirty="0"/>
              <a:t>Martínez</a:t>
            </a:r>
            <a:r>
              <a:rPr lang="en-US" sz="1100" dirty="0"/>
              <a:t>, Universidad </a:t>
            </a:r>
            <a:r>
              <a:rPr lang="en-US" sz="1100" dirty="0" err="1"/>
              <a:t>Politécnica</a:t>
            </a:r>
            <a:r>
              <a:rPr lang="en-US" sz="1100" dirty="0"/>
              <a:t> de Madrid, Spain [IRR/IRA]</a:t>
            </a:r>
            <a:endParaRPr lang="en-CA" sz="1100" dirty="0"/>
          </a:p>
          <a:p>
            <a:pPr>
              <a:spcBef>
                <a:spcPts val="0"/>
              </a:spcBef>
              <a:spcAft>
                <a:spcPts val="600"/>
              </a:spcAft>
            </a:pPr>
            <a:r>
              <a:rPr lang="en-US" sz="1100" b="1" dirty="0"/>
              <a:t>Jorge </a:t>
            </a:r>
            <a:r>
              <a:rPr lang="en-US" sz="1100" b="1" dirty="0" err="1"/>
              <a:t>Melegati</a:t>
            </a:r>
            <a:r>
              <a:rPr lang="en-US" sz="1100" b="1" dirty="0"/>
              <a:t>,</a:t>
            </a:r>
            <a:r>
              <a:rPr lang="en-US" sz="1100" dirty="0"/>
              <a:t> Free University of </a:t>
            </a:r>
            <a:r>
              <a:rPr lang="en-US" sz="1100" dirty="0" err="1"/>
              <a:t>Bozen</a:t>
            </a:r>
            <a:r>
              <a:rPr lang="en-US" sz="1100" dirty="0"/>
              <a:t>-Bolzano, Italy [Case Survey]</a:t>
            </a:r>
            <a:endParaRPr lang="en-CA" sz="1100" dirty="0"/>
          </a:p>
          <a:p>
            <a:pPr>
              <a:spcBef>
                <a:spcPts val="0"/>
              </a:spcBef>
              <a:spcAft>
                <a:spcPts val="600"/>
              </a:spcAft>
            </a:pPr>
            <a:r>
              <a:rPr lang="en-US" sz="1100" b="1" dirty="0"/>
              <a:t>Daniel Mendez</a:t>
            </a:r>
            <a:r>
              <a:rPr lang="en-US" sz="1100" dirty="0"/>
              <a:t>, BTH, Sweden, and </a:t>
            </a:r>
            <a:r>
              <a:rPr lang="en-US" sz="1100" dirty="0" err="1"/>
              <a:t>fortiss</a:t>
            </a:r>
            <a:r>
              <a:rPr lang="en-US" sz="1100" dirty="0"/>
              <a:t> GmbH, Germany [Questionnaire]</a:t>
            </a:r>
            <a:endParaRPr lang="en-CA" sz="1100" dirty="0"/>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0FF051E-0199-6A40-8E31-288C40D185C0}"/>
              </a:ext>
            </a:extLst>
          </p:cNvPr>
          <p:cNvSpPr>
            <a:spLocks noGrp="1"/>
          </p:cNvSpPr>
          <p:nvPr>
            <p:ph type="ftr" sz="quarter" idx="11"/>
          </p:nvPr>
        </p:nvSpPr>
        <p:spPr>
          <a:xfrm>
            <a:off x="-1" y="6170550"/>
            <a:ext cx="4059047" cy="365125"/>
          </a:xfrm>
        </p:spPr>
        <p:txBody>
          <a:bodyPr>
            <a:normAutofit/>
          </a:bodyPr>
          <a:lstStyle/>
          <a:p>
            <a:pPr algn="l">
              <a:spcAft>
                <a:spcPts val="600"/>
              </a:spcAft>
            </a:pPr>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
        <p:nvSpPr>
          <p:cNvPr id="10" name="Rectangle 9">
            <a:extLst>
              <a:ext uri="{FF2B5EF4-FFF2-40B4-BE49-F238E27FC236}">
                <a16:creationId xmlns:a16="http://schemas.microsoft.com/office/drawing/2014/main" id="{4D766CE1-9DC9-5A48-BD13-90D6CA3F7152}"/>
              </a:ext>
            </a:extLst>
          </p:cNvPr>
          <p:cNvSpPr/>
          <p:nvPr/>
        </p:nvSpPr>
        <p:spPr>
          <a:xfrm>
            <a:off x="8129801" y="140638"/>
            <a:ext cx="4059050" cy="6555641"/>
          </a:xfrm>
          <a:prstGeom prst="rect">
            <a:avLst/>
          </a:prstGeom>
        </p:spPr>
        <p:txBody>
          <a:bodyPr wrap="square">
            <a:spAutoFit/>
          </a:bodyPr>
          <a:lstStyle/>
          <a:p>
            <a:pPr>
              <a:spcBef>
                <a:spcPts val="0"/>
              </a:spcBef>
              <a:spcAft>
                <a:spcPts val="600"/>
              </a:spcAft>
            </a:pPr>
            <a:r>
              <a:rPr lang="en-US" sz="1100" b="1" dirty="0"/>
              <a:t>Tim Menzies</a:t>
            </a:r>
            <a:r>
              <a:rPr lang="en-US" sz="1100" dirty="0"/>
              <a:t>, NC State University, USA [Exploratory Data Science; Optimization Studies]</a:t>
            </a:r>
            <a:endParaRPr lang="en-CA" sz="1100" dirty="0"/>
          </a:p>
          <a:p>
            <a:pPr>
              <a:spcBef>
                <a:spcPts val="0"/>
              </a:spcBef>
              <a:spcAft>
                <a:spcPts val="600"/>
              </a:spcAft>
            </a:pPr>
            <a:r>
              <a:rPr lang="en-US" sz="1100" b="1" dirty="0"/>
              <a:t>Jefferson </a:t>
            </a:r>
            <a:r>
              <a:rPr lang="en-US" sz="1100" b="1" dirty="0" err="1"/>
              <a:t>Molleri</a:t>
            </a:r>
            <a:r>
              <a:rPr lang="en-US" sz="1100" dirty="0"/>
              <a:t>, </a:t>
            </a:r>
            <a:r>
              <a:rPr lang="en-US" sz="1100" dirty="0" err="1"/>
              <a:t>Simula</a:t>
            </a:r>
            <a:r>
              <a:rPr lang="en-US" sz="1100" dirty="0"/>
              <a:t>, Norway [Questionnaire]</a:t>
            </a:r>
            <a:endParaRPr lang="en-CA" sz="1100" dirty="0"/>
          </a:p>
          <a:p>
            <a:pPr>
              <a:spcBef>
                <a:spcPts val="0"/>
              </a:spcBef>
              <a:spcAft>
                <a:spcPts val="600"/>
              </a:spcAft>
            </a:pPr>
            <a:r>
              <a:rPr lang="en-US" sz="1100" b="1" dirty="0"/>
              <a:t>Dietmar </a:t>
            </a:r>
            <a:r>
              <a:rPr lang="en-US" sz="1100" b="1" dirty="0" err="1"/>
              <a:t>Pfahl</a:t>
            </a:r>
            <a:r>
              <a:rPr lang="en-US" sz="1100" dirty="0"/>
              <a:t>, University of Tartu, Estonia [Quantitative Simulations]</a:t>
            </a:r>
            <a:endParaRPr lang="en-CA" sz="1100" dirty="0"/>
          </a:p>
          <a:p>
            <a:pPr>
              <a:spcBef>
                <a:spcPts val="0"/>
              </a:spcBef>
              <a:spcAft>
                <a:spcPts val="600"/>
              </a:spcAft>
            </a:pPr>
            <a:r>
              <a:rPr lang="en-US" sz="1100" b="1" dirty="0"/>
              <a:t>Romain </a:t>
            </a:r>
            <a:r>
              <a:rPr lang="en-US" sz="1100" b="1" dirty="0" err="1"/>
              <a:t>Robbes</a:t>
            </a:r>
            <a:r>
              <a:rPr lang="en-US" sz="1100" dirty="0"/>
              <a:t>, Free University of </a:t>
            </a:r>
            <a:r>
              <a:rPr lang="en-US" sz="1100" dirty="0" err="1"/>
              <a:t>Bozen</a:t>
            </a:r>
            <a:r>
              <a:rPr lang="en-US" sz="1100" dirty="0"/>
              <a:t>-Bolzano, Italy [Data Science]</a:t>
            </a:r>
            <a:endParaRPr lang="en-CA" sz="1100" dirty="0"/>
          </a:p>
          <a:p>
            <a:pPr>
              <a:spcBef>
                <a:spcPts val="0"/>
              </a:spcBef>
              <a:spcAft>
                <a:spcPts val="600"/>
              </a:spcAft>
            </a:pPr>
            <a:r>
              <a:rPr lang="en-US" sz="1100" b="1" dirty="0"/>
              <a:t>Daniel Russo</a:t>
            </a:r>
            <a:r>
              <a:rPr lang="en-US" sz="1100" dirty="0"/>
              <a:t>, Aalborg University, Denmark [Longitudinal Studies] </a:t>
            </a:r>
            <a:endParaRPr lang="en-CA" sz="1100" dirty="0"/>
          </a:p>
          <a:p>
            <a:pPr>
              <a:spcBef>
                <a:spcPts val="0"/>
              </a:spcBef>
              <a:spcAft>
                <a:spcPts val="600"/>
              </a:spcAft>
            </a:pPr>
            <a:r>
              <a:rPr lang="en-US" sz="1100" b="1" dirty="0" err="1"/>
              <a:t>Nyyti</a:t>
            </a:r>
            <a:r>
              <a:rPr lang="en-US" sz="1100" b="1" dirty="0"/>
              <a:t> </a:t>
            </a:r>
            <a:r>
              <a:rPr lang="en-US" sz="1100" b="1" dirty="0" err="1"/>
              <a:t>Saarimäki</a:t>
            </a:r>
            <a:r>
              <a:rPr lang="en-US" sz="1100" dirty="0"/>
              <a:t>, Tampere University, Finland [Longitudinal Studies]</a:t>
            </a:r>
            <a:endParaRPr lang="en-CA" sz="1100" dirty="0"/>
          </a:p>
          <a:p>
            <a:pPr>
              <a:spcBef>
                <a:spcPts val="0"/>
              </a:spcBef>
              <a:spcAft>
                <a:spcPts val="600"/>
              </a:spcAft>
            </a:pPr>
            <a:r>
              <a:rPr lang="en-US" sz="1100" b="1" dirty="0"/>
              <a:t>Federica </a:t>
            </a:r>
            <a:r>
              <a:rPr lang="en-US" sz="1100" b="1" dirty="0" err="1"/>
              <a:t>Sarro</a:t>
            </a:r>
            <a:r>
              <a:rPr lang="en-US" sz="1100" dirty="0"/>
              <a:t>, University College London, UK [</a:t>
            </a:r>
            <a:r>
              <a:rPr lang="en-CA" sz="1100" dirty="0"/>
              <a:t>Optimization</a:t>
            </a:r>
            <a:r>
              <a:rPr lang="en-US" sz="1100" dirty="0"/>
              <a:t>]</a:t>
            </a:r>
            <a:endParaRPr lang="en-CA" sz="1100" dirty="0"/>
          </a:p>
          <a:p>
            <a:pPr>
              <a:spcBef>
                <a:spcPts val="0"/>
              </a:spcBef>
              <a:spcAft>
                <a:spcPts val="600"/>
              </a:spcAft>
            </a:pPr>
            <a:r>
              <a:rPr lang="en-US" sz="1100" b="1" dirty="0"/>
              <a:t>Davide </a:t>
            </a:r>
            <a:r>
              <a:rPr lang="en-US" sz="1100" b="1" dirty="0" err="1"/>
              <a:t>Taibi</a:t>
            </a:r>
            <a:r>
              <a:rPr lang="en-US" sz="1100" dirty="0"/>
              <a:t>, Tampere University, Finland [Longitudinal Studies]</a:t>
            </a:r>
            <a:endParaRPr lang="en-CA" sz="1100" dirty="0"/>
          </a:p>
          <a:p>
            <a:pPr>
              <a:spcBef>
                <a:spcPts val="0"/>
              </a:spcBef>
              <a:spcAft>
                <a:spcPts val="600"/>
              </a:spcAft>
            </a:pPr>
            <a:r>
              <a:rPr lang="en-US" sz="1100" b="1" dirty="0"/>
              <a:t>Janet </a:t>
            </a:r>
            <a:r>
              <a:rPr lang="en-US" sz="1100" b="1" dirty="0" err="1"/>
              <a:t>Siegmund</a:t>
            </a:r>
            <a:r>
              <a:rPr lang="en-US" sz="1100" dirty="0"/>
              <a:t>, </a:t>
            </a:r>
            <a:r>
              <a:rPr lang="en-CA" sz="1100" dirty="0"/>
              <a:t>Chemnitz University of Technology, Germany [Pre-registration]</a:t>
            </a:r>
          </a:p>
          <a:p>
            <a:pPr>
              <a:spcBef>
                <a:spcPts val="0"/>
              </a:spcBef>
              <a:spcAft>
                <a:spcPts val="600"/>
              </a:spcAft>
            </a:pPr>
            <a:r>
              <a:rPr lang="en-US" sz="1100" b="1" dirty="0" err="1"/>
              <a:t>Diomidis</a:t>
            </a:r>
            <a:r>
              <a:rPr lang="en-US" sz="1100" b="1" dirty="0"/>
              <a:t> </a:t>
            </a:r>
            <a:r>
              <a:rPr lang="en-US" sz="1100" b="1" dirty="0" err="1"/>
              <a:t>Spinellis</a:t>
            </a:r>
            <a:r>
              <a:rPr lang="en-US" sz="1100" dirty="0"/>
              <a:t>, Athens University of Economics and Business, Greece [Systematic Reviews]</a:t>
            </a:r>
            <a:endParaRPr lang="en-CA" sz="1100" dirty="0"/>
          </a:p>
          <a:p>
            <a:pPr>
              <a:spcBef>
                <a:spcPts val="0"/>
              </a:spcBef>
              <a:spcAft>
                <a:spcPts val="600"/>
              </a:spcAft>
            </a:pPr>
            <a:r>
              <a:rPr lang="en-US" sz="1100" b="1" dirty="0" err="1"/>
              <a:t>Miroslaw</a:t>
            </a:r>
            <a:r>
              <a:rPr lang="en-US" sz="1100" b="1" dirty="0"/>
              <a:t> </a:t>
            </a:r>
            <a:r>
              <a:rPr lang="en-US" sz="1100" b="1" dirty="0" err="1"/>
              <a:t>Staron</a:t>
            </a:r>
            <a:r>
              <a:rPr lang="en-US" sz="1100" dirty="0"/>
              <a:t>, University of Gothenburg, Sweden [Action Research]</a:t>
            </a:r>
            <a:endParaRPr lang="en-CA" sz="1100" dirty="0"/>
          </a:p>
          <a:p>
            <a:pPr>
              <a:spcBef>
                <a:spcPts val="0"/>
              </a:spcBef>
              <a:spcAft>
                <a:spcPts val="600"/>
              </a:spcAft>
            </a:pPr>
            <a:r>
              <a:rPr lang="en-US" sz="1100" b="1" dirty="0" err="1"/>
              <a:t>Klaas</a:t>
            </a:r>
            <a:r>
              <a:rPr lang="en-US" sz="1100" b="1" dirty="0"/>
              <a:t> </a:t>
            </a:r>
            <a:r>
              <a:rPr lang="en-US" sz="1100" b="1" dirty="0" err="1"/>
              <a:t>Stol</a:t>
            </a:r>
            <a:r>
              <a:rPr lang="en-US" sz="1100" dirty="0"/>
              <a:t>, University College Cork, Ireland [Case Study]</a:t>
            </a:r>
            <a:endParaRPr lang="en-CA" sz="1100" dirty="0"/>
          </a:p>
          <a:p>
            <a:pPr>
              <a:spcBef>
                <a:spcPts val="0"/>
              </a:spcBef>
              <a:spcAft>
                <a:spcPts val="600"/>
              </a:spcAft>
            </a:pPr>
            <a:r>
              <a:rPr lang="en-US" sz="1100" b="1" dirty="0"/>
              <a:t>Margaret-Anne (Peggy) </a:t>
            </a:r>
            <a:r>
              <a:rPr lang="en-US" sz="1100" b="1" dirty="0" err="1"/>
              <a:t>Storey</a:t>
            </a:r>
            <a:r>
              <a:rPr lang="en-US" sz="1100" dirty="0"/>
              <a:t>, University of Victoria, Canada [Multimethodology and Mixed Methods]</a:t>
            </a:r>
            <a:endParaRPr lang="en-CA" sz="1100" dirty="0"/>
          </a:p>
          <a:p>
            <a:pPr>
              <a:spcBef>
                <a:spcPts val="0"/>
              </a:spcBef>
              <a:spcAft>
                <a:spcPts val="600"/>
              </a:spcAft>
            </a:pPr>
            <a:r>
              <a:rPr lang="en-US" sz="1100" b="1" dirty="0"/>
              <a:t>Davide </a:t>
            </a:r>
            <a:r>
              <a:rPr lang="en-US" sz="1100" b="1" dirty="0" err="1"/>
              <a:t>Taibi</a:t>
            </a:r>
            <a:r>
              <a:rPr lang="en-US" sz="1100" dirty="0"/>
              <a:t>, Tampere University, Finland [Longitudinal Studies]</a:t>
            </a:r>
            <a:endParaRPr lang="en-CA" sz="1100" dirty="0"/>
          </a:p>
          <a:p>
            <a:pPr>
              <a:spcBef>
                <a:spcPts val="0"/>
              </a:spcBef>
              <a:spcAft>
                <a:spcPts val="600"/>
              </a:spcAft>
            </a:pPr>
            <a:r>
              <a:rPr lang="en-US" sz="1100" b="1" dirty="0"/>
              <a:t>Damian </a:t>
            </a:r>
            <a:r>
              <a:rPr lang="en-US" sz="1100" b="1" dirty="0" err="1"/>
              <a:t>Tamburri</a:t>
            </a:r>
            <a:r>
              <a:rPr lang="en-US" sz="1100" dirty="0"/>
              <a:t>, Eindhoven University of Technology, Netherlands [Case Study; Exploratory Data Science]</a:t>
            </a:r>
            <a:endParaRPr lang="en-CA" sz="1100" dirty="0"/>
          </a:p>
          <a:p>
            <a:pPr>
              <a:spcBef>
                <a:spcPts val="0"/>
              </a:spcBef>
              <a:spcAft>
                <a:spcPts val="600"/>
              </a:spcAft>
            </a:pPr>
            <a:r>
              <a:rPr lang="en-US" sz="1100" b="1" dirty="0"/>
              <a:t>Marco </a:t>
            </a:r>
            <a:r>
              <a:rPr lang="en-US" sz="1100" b="1" dirty="0" err="1"/>
              <a:t>Torchiano</a:t>
            </a:r>
            <a:r>
              <a:rPr lang="en-US" sz="1100" dirty="0"/>
              <a:t>, Polytechnic University of Turin, Italy [Information Visualization, Questionnaire]</a:t>
            </a:r>
            <a:endParaRPr lang="en-CA" sz="1100" dirty="0"/>
          </a:p>
          <a:p>
            <a:pPr>
              <a:spcBef>
                <a:spcPts val="0"/>
              </a:spcBef>
              <a:spcAft>
                <a:spcPts val="600"/>
              </a:spcAft>
            </a:pPr>
            <a:r>
              <a:rPr lang="en-US" sz="1100" b="1" dirty="0"/>
              <a:t>Christoph </a:t>
            </a:r>
            <a:r>
              <a:rPr lang="en-US" sz="1100" b="1" dirty="0" err="1"/>
              <a:t>Treude</a:t>
            </a:r>
            <a:r>
              <a:rPr lang="en-US" sz="1100" dirty="0"/>
              <a:t>, University of Adelaide, Australia [Grounded Theory]</a:t>
            </a:r>
            <a:endParaRPr lang="en-CA" sz="1100" dirty="0"/>
          </a:p>
          <a:p>
            <a:pPr>
              <a:spcBef>
                <a:spcPts val="0"/>
              </a:spcBef>
              <a:spcAft>
                <a:spcPts val="600"/>
              </a:spcAft>
            </a:pPr>
            <a:r>
              <a:rPr lang="en-US" sz="1100" b="1" dirty="0"/>
              <a:t>Burak Turhan</a:t>
            </a:r>
            <a:r>
              <a:rPr lang="en-US" sz="1100" dirty="0"/>
              <a:t>, Monash University, Australia [Controlled Experiment]</a:t>
            </a:r>
            <a:endParaRPr lang="en-CA" sz="1100" dirty="0"/>
          </a:p>
          <a:p>
            <a:pPr>
              <a:spcBef>
                <a:spcPts val="0"/>
              </a:spcBef>
              <a:spcAft>
                <a:spcPts val="600"/>
              </a:spcAft>
            </a:pPr>
            <a:r>
              <a:rPr lang="en-US" sz="1100" b="1" dirty="0" err="1"/>
              <a:t>Xiaofeng</a:t>
            </a:r>
            <a:r>
              <a:rPr lang="en-US" sz="1100" b="1" dirty="0"/>
              <a:t> Wang</a:t>
            </a:r>
            <a:r>
              <a:rPr lang="en-US" sz="1100" dirty="0"/>
              <a:t>, Free University of </a:t>
            </a:r>
            <a:r>
              <a:rPr lang="en-US" sz="1100" dirty="0" err="1"/>
              <a:t>Bozen</a:t>
            </a:r>
            <a:r>
              <a:rPr lang="en-US" sz="1100" dirty="0"/>
              <a:t>-Bolzano, Italy [Case Survey]</a:t>
            </a:r>
            <a:endParaRPr lang="en-CA" sz="1100" dirty="0"/>
          </a:p>
        </p:txBody>
      </p:sp>
    </p:spTree>
    <p:extLst>
      <p:ext uri="{BB962C8B-B14F-4D97-AF65-F5344CB8AC3E}">
        <p14:creationId xmlns:p14="http://schemas.microsoft.com/office/powerpoint/2010/main" val="235755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9FDD-7D52-8143-9CE8-4AFF4A518A4F}"/>
              </a:ext>
            </a:extLst>
          </p:cNvPr>
          <p:cNvSpPr>
            <a:spLocks noGrp="1"/>
          </p:cNvSpPr>
          <p:nvPr>
            <p:ph type="title"/>
          </p:nvPr>
        </p:nvSpPr>
        <p:spPr>
          <a:xfrm>
            <a:off x="243440" y="37893"/>
            <a:ext cx="10515600" cy="1325563"/>
          </a:xfrm>
        </p:spPr>
        <p:txBody>
          <a:bodyPr/>
          <a:lstStyle/>
          <a:p>
            <a:r>
              <a:rPr lang="en-US" dirty="0"/>
              <a:t>Your two options</a:t>
            </a:r>
          </a:p>
        </p:txBody>
      </p:sp>
      <p:sp>
        <p:nvSpPr>
          <p:cNvPr id="5" name="Text Placeholder 4">
            <a:extLst>
              <a:ext uri="{FF2B5EF4-FFF2-40B4-BE49-F238E27FC236}">
                <a16:creationId xmlns:a16="http://schemas.microsoft.com/office/drawing/2014/main" id="{508C1320-E12F-B848-8897-9A2D42A42697}"/>
              </a:ext>
            </a:extLst>
          </p:cNvPr>
          <p:cNvSpPr>
            <a:spLocks noGrp="1"/>
          </p:cNvSpPr>
          <p:nvPr>
            <p:ph type="body" sz="quarter" idx="3"/>
          </p:nvPr>
        </p:nvSpPr>
        <p:spPr>
          <a:xfrm>
            <a:off x="165031" y="3849632"/>
            <a:ext cx="1473683" cy="823912"/>
          </a:xfrm>
        </p:spPr>
        <p:txBody>
          <a:bodyPr anchor="ctr"/>
          <a:lstStyle/>
          <a:p>
            <a:pPr algn="r"/>
            <a:r>
              <a:rPr lang="en-US" dirty="0"/>
              <a:t>New</a:t>
            </a:r>
          </a:p>
        </p:txBody>
      </p:sp>
      <p:graphicFrame>
        <p:nvGraphicFramePr>
          <p:cNvPr id="9" name="Content Placeholder 8">
            <a:extLst>
              <a:ext uri="{FF2B5EF4-FFF2-40B4-BE49-F238E27FC236}">
                <a16:creationId xmlns:a16="http://schemas.microsoft.com/office/drawing/2014/main" id="{B329FF66-4DA1-E14E-AF11-17128DA2CE71}"/>
              </a:ext>
            </a:extLst>
          </p:cNvPr>
          <p:cNvGraphicFramePr>
            <a:graphicFrameLocks noGrp="1"/>
          </p:cNvGraphicFramePr>
          <p:nvPr>
            <p:ph sz="quarter" idx="4"/>
            <p:extLst>
              <p:ext uri="{D42A27DB-BD31-4B8C-83A1-F6EECF244321}">
                <p14:modId xmlns:p14="http://schemas.microsoft.com/office/powerpoint/2010/main" val="1409062345"/>
              </p:ext>
            </p:extLst>
          </p:nvPr>
        </p:nvGraphicFramePr>
        <p:xfrm>
          <a:off x="1719470" y="3426162"/>
          <a:ext cx="7716078" cy="1670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AD73015B-E1B2-764B-98F8-E48D7D5192BC}"/>
              </a:ext>
            </a:extLst>
          </p:cNvPr>
          <p:cNvSpPr>
            <a:spLocks noGrp="1"/>
          </p:cNvSpPr>
          <p:nvPr>
            <p:ph type="ftr" sz="quarter" idx="11"/>
          </p:nvPr>
        </p:nvSpPr>
        <p:spPr>
          <a:xfrm>
            <a:off x="0" y="631659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
        <p:nvSpPr>
          <p:cNvPr id="10" name="Text Placeholder 2">
            <a:extLst>
              <a:ext uri="{FF2B5EF4-FFF2-40B4-BE49-F238E27FC236}">
                <a16:creationId xmlns:a16="http://schemas.microsoft.com/office/drawing/2014/main" id="{0E14758D-30B6-B143-8318-3B80348AF001}"/>
              </a:ext>
            </a:extLst>
          </p:cNvPr>
          <p:cNvSpPr txBox="1">
            <a:spLocks/>
          </p:cNvSpPr>
          <p:nvPr/>
        </p:nvSpPr>
        <p:spPr>
          <a:xfrm>
            <a:off x="0" y="1673311"/>
            <a:ext cx="1619457"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dirty="0"/>
              <a:t>Old</a:t>
            </a:r>
          </a:p>
        </p:txBody>
      </p:sp>
      <p:graphicFrame>
        <p:nvGraphicFramePr>
          <p:cNvPr id="11" name="Content Placeholder 7">
            <a:extLst>
              <a:ext uri="{FF2B5EF4-FFF2-40B4-BE49-F238E27FC236}">
                <a16:creationId xmlns:a16="http://schemas.microsoft.com/office/drawing/2014/main" id="{2AF9C247-E34A-6F4D-AFF8-7F6872F95688}"/>
              </a:ext>
            </a:extLst>
          </p:cNvPr>
          <p:cNvGraphicFramePr>
            <a:graphicFrameLocks/>
          </p:cNvGraphicFramePr>
          <p:nvPr>
            <p:extLst>
              <p:ext uri="{D42A27DB-BD31-4B8C-83A1-F6EECF244321}">
                <p14:modId xmlns:p14="http://schemas.microsoft.com/office/powerpoint/2010/main" val="2266451953"/>
              </p:ext>
            </p:extLst>
          </p:nvPr>
        </p:nvGraphicFramePr>
        <p:xfrm>
          <a:off x="1719470" y="1587500"/>
          <a:ext cx="7716078" cy="9955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3210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A49614-961D-794C-A9EA-F81729D7FBA9}"/>
              </a:ext>
            </a:extLst>
          </p:cNvPr>
          <p:cNvSpPr>
            <a:spLocks noGrp="1"/>
          </p:cNvSpPr>
          <p:nvPr>
            <p:ph type="title"/>
          </p:nvPr>
        </p:nvSpPr>
        <p:spPr/>
        <p:txBody>
          <a:bodyPr/>
          <a:lstStyle/>
          <a:p>
            <a:r>
              <a:rPr lang="en-US" dirty="0"/>
              <a:t>List of Papers</a:t>
            </a:r>
          </a:p>
        </p:txBody>
      </p:sp>
      <p:sp>
        <p:nvSpPr>
          <p:cNvPr id="2" name="Footer Placeholder 1">
            <a:extLst>
              <a:ext uri="{FF2B5EF4-FFF2-40B4-BE49-F238E27FC236}">
                <a16:creationId xmlns:a16="http://schemas.microsoft.com/office/drawing/2014/main" id="{C23DDDE0-6BD2-5741-BE21-93A3FE33B763}"/>
              </a:ext>
            </a:extLst>
          </p:cNvPr>
          <p:cNvSpPr>
            <a:spLocks noGrp="1"/>
          </p:cNvSpPr>
          <p:nvPr>
            <p:ph type="ftr" sz="quarter" idx="11"/>
          </p:nvPr>
        </p:nvSpPr>
        <p:spPr/>
        <p:txBody>
          <a:bodyPr/>
          <a:lstStyle/>
          <a:p>
            <a:r>
              <a:rPr lang="en-US"/>
              <a:t>https://github.com/acmsigsoft/EmpiricalStandards</a:t>
            </a:r>
          </a:p>
        </p:txBody>
      </p:sp>
      <p:pic>
        <p:nvPicPr>
          <p:cNvPr id="4" name="Picture 3" descr="Graphical user interface, text, application&#10;&#10;Description automatically generated">
            <a:extLst>
              <a:ext uri="{FF2B5EF4-FFF2-40B4-BE49-F238E27FC236}">
                <a16:creationId xmlns:a16="http://schemas.microsoft.com/office/drawing/2014/main" id="{2CE47694-4BBE-8045-8C32-051E3E419042}"/>
              </a:ext>
            </a:extLst>
          </p:cNvPr>
          <p:cNvPicPr>
            <a:picLocks noChangeAspect="1"/>
          </p:cNvPicPr>
          <p:nvPr/>
        </p:nvPicPr>
        <p:blipFill>
          <a:blip r:embed="rId3"/>
          <a:stretch>
            <a:fillRect/>
          </a:stretch>
        </p:blipFill>
        <p:spPr>
          <a:xfrm>
            <a:off x="0" y="1814717"/>
            <a:ext cx="12187256" cy="2195749"/>
          </a:xfrm>
          <a:prstGeom prst="rect">
            <a:avLst/>
          </a:prstGeom>
        </p:spPr>
      </p:pic>
      <p:cxnSp>
        <p:nvCxnSpPr>
          <p:cNvPr id="8" name="Straight Arrow Connector 7">
            <a:extLst>
              <a:ext uri="{FF2B5EF4-FFF2-40B4-BE49-F238E27FC236}">
                <a16:creationId xmlns:a16="http://schemas.microsoft.com/office/drawing/2014/main" id="{2369FF07-7C3E-DE44-80B4-98AD7AA094B7}"/>
              </a:ext>
            </a:extLst>
          </p:cNvPr>
          <p:cNvCxnSpPr/>
          <p:nvPr/>
        </p:nvCxnSpPr>
        <p:spPr>
          <a:xfrm flipV="1">
            <a:off x="9402417" y="4010466"/>
            <a:ext cx="1331844" cy="13367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D83408-B106-C349-B134-3ECC8E78EA3D}"/>
              </a:ext>
            </a:extLst>
          </p:cNvPr>
          <p:cNvSpPr txBox="1"/>
          <p:nvPr/>
        </p:nvSpPr>
        <p:spPr>
          <a:xfrm>
            <a:off x="6548037" y="5347252"/>
            <a:ext cx="4611134" cy="584775"/>
          </a:xfrm>
          <a:prstGeom prst="rect">
            <a:avLst/>
          </a:prstGeom>
          <a:noFill/>
        </p:spPr>
        <p:txBody>
          <a:bodyPr wrap="none" rtlCol="0">
            <a:spAutoFit/>
          </a:bodyPr>
          <a:lstStyle/>
          <a:p>
            <a:r>
              <a:rPr lang="en-US" sz="3200" dirty="0">
                <a:solidFill>
                  <a:srgbClr val="FF0000"/>
                </a:solidFill>
              </a:rPr>
              <a:t>Author’s method selection</a:t>
            </a:r>
          </a:p>
        </p:txBody>
      </p:sp>
    </p:spTree>
    <p:extLst>
      <p:ext uri="{BB962C8B-B14F-4D97-AF65-F5344CB8AC3E}">
        <p14:creationId xmlns:p14="http://schemas.microsoft.com/office/powerpoint/2010/main" val="1594288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5859</TotalTime>
  <Words>3764</Words>
  <Application>Microsoft Macintosh PowerPoint</Application>
  <PresentationFormat>Widescreen</PresentationFormat>
  <Paragraphs>247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EASE 2021 PC Training</vt:lpstr>
      <vt:lpstr>Four Words</vt:lpstr>
      <vt:lpstr>Inter-reviewer Agreement at EASE 2020</vt:lpstr>
      <vt:lpstr>PowerPoint Presentation</vt:lpstr>
      <vt:lpstr>PowerPoint Presentation</vt:lpstr>
      <vt:lpstr>PowerPoint Presentation</vt:lpstr>
      <vt:lpstr>Contributors</vt:lpstr>
      <vt:lpstr>Your two options</vt:lpstr>
      <vt:lpstr>List of Papers</vt:lpstr>
      <vt:lpstr>Review Checklist Generator</vt:lpstr>
      <vt:lpstr>PowerPoint Presentation</vt:lpstr>
      <vt:lpstr>PowerPoint Presentation</vt:lpstr>
      <vt:lpstr>PowerPoint Presentation</vt:lpstr>
      <vt:lpstr>PowerPoint Presentation</vt:lpstr>
      <vt:lpstr>Empirical Standards Repository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Peer Review with Empirical Standards</dc:title>
  <dc:creator>Paul Ralph</dc:creator>
  <cp:lastModifiedBy>Paul Ralph</cp:lastModifiedBy>
  <cp:revision>75</cp:revision>
  <cp:lastPrinted>2021-01-10T17:14:24Z</cp:lastPrinted>
  <dcterms:created xsi:type="dcterms:W3CDTF">2021-01-10T16:04:21Z</dcterms:created>
  <dcterms:modified xsi:type="dcterms:W3CDTF">2021-03-15T13:35:06Z</dcterms:modified>
</cp:coreProperties>
</file>