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801600" cy="9601200" type="A3"/>
  <p:notesSz cx="5486400" cy="42799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82"/>
    <a:srgbClr val="003CA0"/>
    <a:srgbClr val="004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674" y="-72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377440" cy="213995"/>
          </a:xfrm>
          <a:prstGeom prst="rect">
            <a:avLst/>
          </a:prstGeom>
        </p:spPr>
        <p:txBody>
          <a:bodyPr vert="horz" lIns="55806" tIns="27903" rIns="55806" bIns="27903" rtlCol="0"/>
          <a:lstStyle>
            <a:lvl1pPr algn="l">
              <a:defRPr sz="7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108008" y="0"/>
            <a:ext cx="2377440" cy="213995"/>
          </a:xfrm>
          <a:prstGeom prst="rect">
            <a:avLst/>
          </a:prstGeom>
        </p:spPr>
        <p:txBody>
          <a:bodyPr vert="horz" lIns="55806" tIns="27903" rIns="55806" bIns="27903" rtlCol="0"/>
          <a:lstStyle>
            <a:lvl1pPr algn="r">
              <a:defRPr sz="700"/>
            </a:lvl1pPr>
          </a:lstStyle>
          <a:p>
            <a:fld id="{0119FBB4-79A4-4C84-869A-22B3938A37FF}" type="datetimeFigureOut">
              <a:rPr lang="en-AU" smtClean="0"/>
              <a:t>25/07/2017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064915"/>
            <a:ext cx="2377440" cy="213995"/>
          </a:xfrm>
          <a:prstGeom prst="rect">
            <a:avLst/>
          </a:prstGeom>
        </p:spPr>
        <p:txBody>
          <a:bodyPr vert="horz" lIns="55806" tIns="27903" rIns="55806" bIns="27903" rtlCol="0" anchor="b"/>
          <a:lstStyle>
            <a:lvl1pPr algn="l">
              <a:defRPr sz="7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108008" y="4064915"/>
            <a:ext cx="2377440" cy="213995"/>
          </a:xfrm>
          <a:prstGeom prst="rect">
            <a:avLst/>
          </a:prstGeom>
        </p:spPr>
        <p:txBody>
          <a:bodyPr vert="horz" lIns="55806" tIns="27903" rIns="55806" bIns="27903" rtlCol="0" anchor="b"/>
          <a:lstStyle>
            <a:lvl1pPr algn="r">
              <a:defRPr sz="700"/>
            </a:lvl1pPr>
          </a:lstStyle>
          <a:p>
            <a:fld id="{2268FD6F-BFC6-4A41-9773-97F3F038D3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9712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377440" cy="213995"/>
          </a:xfrm>
          <a:prstGeom prst="rect">
            <a:avLst/>
          </a:prstGeom>
        </p:spPr>
        <p:txBody>
          <a:bodyPr vert="horz" lIns="55806" tIns="27903" rIns="55806" bIns="27903" rtlCol="0"/>
          <a:lstStyle>
            <a:lvl1pPr algn="l">
              <a:defRPr sz="7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108008" y="0"/>
            <a:ext cx="2377440" cy="213995"/>
          </a:xfrm>
          <a:prstGeom prst="rect">
            <a:avLst/>
          </a:prstGeom>
        </p:spPr>
        <p:txBody>
          <a:bodyPr vert="horz" lIns="55806" tIns="27903" rIns="55806" bIns="27903" rtlCol="0"/>
          <a:lstStyle>
            <a:lvl1pPr algn="r">
              <a:defRPr sz="700"/>
            </a:lvl1pPr>
          </a:lstStyle>
          <a:p>
            <a:fld id="{A2CD7DB2-C251-4859-BE98-529443B8A24B}" type="datetimeFigureOut">
              <a:rPr lang="en-AU" smtClean="0"/>
              <a:t>25/07/2017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73225" y="320675"/>
            <a:ext cx="2139950" cy="1604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806" tIns="27903" rIns="55806" bIns="27903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8640" y="2032953"/>
            <a:ext cx="4389120" cy="1925955"/>
          </a:xfrm>
          <a:prstGeom prst="rect">
            <a:avLst/>
          </a:prstGeom>
        </p:spPr>
        <p:txBody>
          <a:bodyPr vert="horz" lIns="55806" tIns="27903" rIns="55806" bIns="2790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064915"/>
            <a:ext cx="2377440" cy="213995"/>
          </a:xfrm>
          <a:prstGeom prst="rect">
            <a:avLst/>
          </a:prstGeom>
        </p:spPr>
        <p:txBody>
          <a:bodyPr vert="horz" lIns="55806" tIns="27903" rIns="55806" bIns="27903" rtlCol="0" anchor="b"/>
          <a:lstStyle>
            <a:lvl1pPr algn="l">
              <a:defRPr sz="7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108008" y="4064915"/>
            <a:ext cx="2377440" cy="213995"/>
          </a:xfrm>
          <a:prstGeom prst="rect">
            <a:avLst/>
          </a:prstGeom>
        </p:spPr>
        <p:txBody>
          <a:bodyPr vert="horz" lIns="55806" tIns="27903" rIns="55806" bIns="27903" rtlCol="0" anchor="b"/>
          <a:lstStyle>
            <a:lvl1pPr algn="r">
              <a:defRPr sz="700"/>
            </a:lvl1pPr>
          </a:lstStyle>
          <a:p>
            <a:fld id="{CCC2B35F-B0F7-4A6B-B224-0813028588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4785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20090" y="7489864"/>
            <a:ext cx="12081510" cy="333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016" tIns="64008" rIns="128016" bIns="64008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33400" y="6794776"/>
            <a:ext cx="11841480" cy="171132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33400" y="5440680"/>
            <a:ext cx="11841480" cy="1280160"/>
          </a:xfrm>
        </p:spPr>
        <p:txBody>
          <a:bodyPr anchor="b"/>
          <a:lstStyle>
            <a:lvl1pPr marL="0" indent="0" algn="l">
              <a:buNone/>
              <a:defRPr sz="3400">
                <a:solidFill>
                  <a:schemeClr val="tx2">
                    <a:shade val="75000"/>
                  </a:schemeClr>
                </a:solidFill>
              </a:defRPr>
            </a:lvl1pPr>
            <a:lvl2pPr marL="640080" indent="0" algn="ctr">
              <a:buNone/>
            </a:lvl2pPr>
            <a:lvl3pPr marL="1280160" indent="0" algn="ctr">
              <a:buNone/>
            </a:lvl3pPr>
            <a:lvl4pPr marL="1920240" indent="0" algn="ctr">
              <a:buNone/>
            </a:lvl4pPr>
            <a:lvl5pPr marL="2560320" indent="0" algn="ctr">
              <a:buNone/>
            </a:lvl5pPr>
            <a:lvl6pPr marL="3200400" indent="0" algn="ctr">
              <a:buNone/>
            </a:lvl6pPr>
            <a:lvl7pPr marL="3840480" indent="0" algn="ctr">
              <a:buNone/>
            </a:lvl7pPr>
            <a:lvl8pPr marL="4480560" indent="0" algn="ctr">
              <a:buNone/>
            </a:lvl8pPr>
            <a:lvl9pPr marL="512064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FF6C-FC69-4305-BC3B-CC65F3D10DF1}" type="datetime1">
              <a:rPr lang="en-US" smtClean="0"/>
              <a:t>7/25/2017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521440" y="9063533"/>
            <a:ext cx="1062533" cy="34564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4AC-0B9C-4501-98CB-A283C671DC51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1200" y="768987"/>
            <a:ext cx="2560320" cy="819213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768987"/>
            <a:ext cx="8747760" cy="819213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5FE1-1F8E-4319-8228-076F20C1F837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3A12-5DCF-48A8-B993-54075B8146DC}" type="datetime1">
              <a:rPr lang="en-US" smtClean="0"/>
              <a:t>7/25/2017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013960" y="106681"/>
            <a:ext cx="4053840" cy="40449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521440" y="9063533"/>
            <a:ext cx="1062533" cy="34564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20090" y="4822864"/>
            <a:ext cx="12081510" cy="333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016" tIns="64008" rIns="128016" bIns="64008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3400" y="2346960"/>
            <a:ext cx="11841480" cy="1706880"/>
          </a:xfrm>
        </p:spPr>
        <p:txBody>
          <a:bodyPr anchor="b"/>
          <a:lstStyle>
            <a:lvl1pPr marL="0" indent="0" algn="r">
              <a:buNone/>
              <a:defRPr sz="28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A366-9FA2-48FF-8D45-A5B9C28D1D98}" type="datetime1">
              <a:rPr lang="en-US" smtClean="0"/>
              <a:t>7/25/2017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2665" y="4125920"/>
            <a:ext cx="12161520" cy="165875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22453" y="640080"/>
            <a:ext cx="12161520" cy="1177747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26720" y="2240280"/>
            <a:ext cx="5867400" cy="661416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507480" y="2240280"/>
            <a:ext cx="6080760" cy="661416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B98-B1AF-41E0-AFF8-6890150F7E2E}" type="datetime1">
              <a:rPr lang="en-US" smtClean="0"/>
              <a:t>7/25/2017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26720" y="7574280"/>
            <a:ext cx="12054840" cy="123571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4022" y="933450"/>
            <a:ext cx="6006778" cy="895667"/>
          </a:xfrm>
        </p:spPr>
        <p:txBody>
          <a:bodyPr anchor="ctr"/>
          <a:lstStyle>
            <a:lvl1pPr marL="0" indent="0">
              <a:buNone/>
              <a:defRPr sz="25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503036" y="933450"/>
            <a:ext cx="6009137" cy="895667"/>
          </a:xfrm>
        </p:spPr>
        <p:txBody>
          <a:bodyPr anchor="ctr"/>
          <a:lstStyle>
            <a:lvl1pPr marL="0" indent="0">
              <a:buNone/>
              <a:defRPr sz="25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94022" y="1842453"/>
            <a:ext cx="6006778" cy="551846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508222" y="1842453"/>
            <a:ext cx="6003950" cy="551846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473C-86AE-4515-9B82-20A58D15D2F6}" type="datetime1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9067800"/>
            <a:ext cx="1066800" cy="34564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720090" y="8427721"/>
            <a:ext cx="12081510" cy="333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016" tIns="64008" rIns="128016" bIns="64008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22453" y="640080"/>
            <a:ext cx="12161520" cy="1177747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7860-CFC5-4AC4-9F37-770C48C825D2}" type="datetime1">
              <a:rPr lang="en-US" smtClean="0"/>
              <a:t>7/25/2017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83E9-598D-4779-B607-C79A1F3D91B6}" type="datetime1">
              <a:rPr lang="en-US" smtClean="0"/>
              <a:t>7/25/2017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720090" y="8188765"/>
            <a:ext cx="12081510" cy="333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016" tIns="64008" rIns="128016" bIns="64008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40080" y="7680960"/>
            <a:ext cx="11841480" cy="728980"/>
          </a:xfrm>
        </p:spPr>
        <p:txBody>
          <a:bodyPr anchor="ctr"/>
          <a:lstStyle>
            <a:lvl1pPr algn="l">
              <a:buNone/>
              <a:defRPr sz="2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40081" y="853440"/>
            <a:ext cx="4211638" cy="6720840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5005070" y="853440"/>
            <a:ext cx="7476490" cy="6720840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5D96-85CD-4D28-9533-7E291FC43C8E}" type="datetime1">
              <a:rPr lang="en-US" smtClean="0"/>
              <a:t>7/25/2017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907280" y="863288"/>
            <a:ext cx="7040880" cy="512064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4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DB7B-D157-4542-9912-5BEDB2953CCC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33400" y="6991264"/>
            <a:ext cx="8214360" cy="731203"/>
          </a:xfrm>
        </p:spPr>
        <p:txBody>
          <a:bodyPr anchor="ctr"/>
          <a:lstStyle>
            <a:lvl1pPr algn="l">
              <a:buNone/>
              <a:defRPr sz="2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33400" y="7746505"/>
            <a:ext cx="8214360" cy="1075690"/>
          </a:xfrm>
        </p:spPr>
        <p:txBody>
          <a:bodyPr lIns="153619" tIns="0"/>
          <a:lstStyle>
            <a:lvl1pPr marL="0" indent="0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20090" y="1471258"/>
            <a:ext cx="12081510" cy="333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016" tIns="64008" rIns="128016" bIns="64008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26720" y="2175828"/>
            <a:ext cx="12161520" cy="6336348"/>
          </a:xfrm>
          <a:prstGeom prst="rect">
            <a:avLst/>
          </a:prstGeom>
        </p:spPr>
        <p:txBody>
          <a:bodyPr vert="horz" lIns="128016" tIns="64008" rIns="128016" bIns="64008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9067800" y="106681"/>
            <a:ext cx="3520440" cy="404495"/>
          </a:xfrm>
          <a:prstGeom prst="rect">
            <a:avLst/>
          </a:prstGeom>
        </p:spPr>
        <p:txBody>
          <a:bodyPr vert="horz" lIns="128016" tIns="64008" rIns="128016" bIns="64008"/>
          <a:lstStyle>
            <a:lvl1pPr algn="l" eaLnBrk="1" latinLnBrk="0" hangingPunct="1">
              <a:defRPr kumimoji="0" sz="17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D014257-5595-43E8-ACF9-9AC54FDB77DA}" type="datetime1">
              <a:rPr lang="en-US" smtClean="0"/>
              <a:t>7/25/2017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373880" y="106681"/>
            <a:ext cx="4693920" cy="404495"/>
          </a:xfrm>
          <a:prstGeom prst="rect">
            <a:avLst/>
          </a:prstGeom>
        </p:spPr>
        <p:txBody>
          <a:bodyPr vert="horz" lIns="128016" tIns="64008" rIns="128016" bIns="64008"/>
          <a:lstStyle>
            <a:lvl1pPr algn="r" eaLnBrk="1" latinLnBrk="0" hangingPunct="1">
              <a:defRPr kumimoji="0" sz="17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21440" y="9067801"/>
            <a:ext cx="1066800" cy="342265"/>
          </a:xfrm>
          <a:prstGeom prst="rect">
            <a:avLst/>
          </a:prstGeom>
        </p:spPr>
        <p:txBody>
          <a:bodyPr vert="horz" lIns="128016" tIns="64008" rIns="128016" bIns="64008"/>
          <a:lstStyle>
            <a:lvl1pPr algn="r" eaLnBrk="1" latinLnBrk="0" hangingPunct="1">
              <a:defRPr kumimoji="0" sz="17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26720" y="640080"/>
            <a:ext cx="12161520" cy="1173480"/>
          </a:xfrm>
          <a:prstGeom prst="rect">
            <a:avLst/>
          </a:prstGeom>
        </p:spPr>
        <p:txBody>
          <a:bodyPr vert="horz" lIns="128016" tIns="64008" rIns="128016" bIns="64008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720090" y="1471258"/>
            <a:ext cx="12081510" cy="333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016" tIns="64008" rIns="128016" bIns="64008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720090" y="1481181"/>
            <a:ext cx="12081510" cy="333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016" tIns="64008" rIns="128016" bIns="64008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480060" indent="-48006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4500" kern="1200">
          <a:solidFill>
            <a:schemeClr val="tx2"/>
          </a:solidFill>
          <a:latin typeface="+mn-lt"/>
          <a:ea typeface="+mn-ea"/>
          <a:cs typeface="+mn-cs"/>
        </a:defRPr>
      </a:lvl1pPr>
      <a:lvl2pPr marL="1040130" indent="-4000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3900" kern="1200">
          <a:solidFill>
            <a:schemeClr val="tx2"/>
          </a:solidFill>
          <a:latin typeface="+mn-lt"/>
          <a:ea typeface="+mn-ea"/>
          <a:cs typeface="+mn-cs"/>
        </a:defRPr>
      </a:lvl2pPr>
      <a:lvl3pPr marL="160020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3400" kern="1200">
          <a:solidFill>
            <a:schemeClr val="tx2"/>
          </a:solidFill>
          <a:latin typeface="+mn-lt"/>
          <a:ea typeface="+mn-ea"/>
          <a:cs typeface="+mn-cs"/>
        </a:defRPr>
      </a:lvl3pPr>
      <a:lvl4pPr marL="224028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2880360" indent="-32004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500" kern="1200">
          <a:solidFill>
            <a:schemeClr val="tx2"/>
          </a:solidFill>
          <a:latin typeface="+mn-lt"/>
          <a:ea typeface="+mn-ea"/>
          <a:cs typeface="+mn-cs"/>
        </a:defRPr>
      </a:lvl5pPr>
      <a:lvl6pPr marL="3520440" indent="-32004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500" kern="1200">
          <a:solidFill>
            <a:schemeClr val="tx2"/>
          </a:solidFill>
          <a:latin typeface="+mn-lt"/>
          <a:ea typeface="+mn-ea"/>
          <a:cs typeface="+mn-cs"/>
        </a:defRPr>
      </a:lvl6pPr>
      <a:lvl7pPr marL="4160520" indent="-32004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7pPr>
      <a:lvl8pPr marL="4800600" indent="-32004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22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5440680" indent="-32004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2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www.ph.unimelb.edu.au/~jnnewn/images/unimelb%20logo%20g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080" y="8139684"/>
            <a:ext cx="1369444" cy="138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16" y="4693920"/>
            <a:ext cx="5306507" cy="2667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" y="2240280"/>
            <a:ext cx="11071108" cy="1551194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AU" sz="9200" b="1" dirty="0">
                <a:latin typeface="Edwardian Script ITC" panose="030303020407070D0804" pitchFamily="66" charset="0"/>
              </a:rPr>
              <a:t>Provably-private learning in R</a:t>
            </a:r>
            <a:endParaRPr lang="en-AU" sz="9200" b="1" dirty="0">
              <a:latin typeface="Edwardian Script ITC" panose="030303020407070D08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65607" y="8574572"/>
            <a:ext cx="7172925" cy="517065"/>
          </a:xfrm>
          <a:prstGeom prst="rect">
            <a:avLst/>
          </a:prstGeom>
        </p:spPr>
        <p:txBody>
          <a:bodyPr wrap="none" lIns="128016" tIns="64008" rIns="128016" bIns="64008">
            <a:spAutoFit/>
          </a:bodyPr>
          <a:lstStyle/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https://brubinstein.github.io/diffpriv/</a:t>
            </a:r>
          </a:p>
        </p:txBody>
      </p:sp>
    </p:spTree>
    <p:extLst>
      <p:ext uri="{BB962C8B-B14F-4D97-AF65-F5344CB8AC3E}">
        <p14:creationId xmlns:p14="http://schemas.microsoft.com/office/powerpoint/2010/main" val="80128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0"/>
    </mc:Choice>
    <mc:Fallback xmlns="">
      <p:transition spd="slow" advTm="125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179</TotalTime>
  <Words>8</Words>
  <Application>Microsoft Office PowerPoint</Application>
  <PresentationFormat>A3 Paper (297x420 mm)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Trek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Ben Rubinstein Senior Lecturer, Computing &amp; Information Systems</dc:title>
  <dc:creator>Ben Rubinstein</dc:creator>
  <cp:lastModifiedBy>Benjamin Rubinstein</cp:lastModifiedBy>
  <cp:revision>23</cp:revision>
  <dcterms:created xsi:type="dcterms:W3CDTF">2006-08-16T00:00:00Z</dcterms:created>
  <dcterms:modified xsi:type="dcterms:W3CDTF">2017-07-25T05:52:38Z</dcterms:modified>
</cp:coreProperties>
</file>