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70" d="100"/>
          <a:sy n="270" d="100"/>
        </p:scale>
        <p:origin x="1752" y="32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95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84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7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193" y="5941407"/>
            <a:ext cx="4724400" cy="914400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35000">
                <a:schemeClr val="bg1"/>
              </a:gs>
            </a:gsLst>
            <a:lin ang="17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buClr>
                <a:schemeClr val="accent2">
                  <a:lumMod val="75000"/>
                </a:schemeClr>
              </a:buClr>
              <a:defRPr/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1" y="6356350"/>
            <a:ext cx="2438400" cy="365125"/>
          </a:xfrm>
        </p:spPr>
        <p:txBody>
          <a:bodyPr/>
          <a:lstStyle>
            <a:lvl1pPr algn="ct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srgbClr val="4F81BD">
                    <a:lumMod val="60000"/>
                    <a:lumOff val="40000"/>
                  </a:srgbClr>
                </a:solidFill>
              </a:rPr>
              <a:t>Control seminar 2015.11.13</a:t>
            </a:r>
            <a:endParaRPr lang="en-US" dirty="0">
              <a:solidFill>
                <a:srgbClr val="4F81B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799" y="6356350"/>
            <a:ext cx="3659793" cy="365125"/>
          </a:xfrm>
        </p:spPr>
        <p:txBody>
          <a:bodyPr/>
          <a:lstStyle>
            <a:lvl1pPr algn="r">
              <a:defRPr sz="1200" b="1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>
                <a:solidFill>
                  <a:srgbClr val="4F81BD">
                    <a:lumMod val="60000"/>
                    <a:lumOff val="40000"/>
                  </a:srgbClr>
                </a:solidFill>
              </a:rPr>
              <a:t>Differentially-Private Support-Vector Learning</a:t>
            </a:r>
            <a:endParaRPr lang="en-US" dirty="0">
              <a:solidFill>
                <a:srgbClr val="4F81BD">
                  <a:lumMod val="60000"/>
                  <a:lumOff val="4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6356350"/>
            <a:ext cx="1066800" cy="365125"/>
          </a:xfrm>
        </p:spPr>
        <p:txBody>
          <a:bodyPr/>
          <a:lstStyle>
            <a:lvl1pPr>
              <a:defRPr sz="12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4F81BD">
                    <a:lumMod val="75000"/>
                  </a:srgbClr>
                </a:solidFill>
              </a:rPr>
              <a:pPr/>
              <a:t>‹#›</a:t>
            </a:fld>
            <a:endParaRPr lang="en-US">
              <a:solidFill>
                <a:srgbClr val="4F81BD">
                  <a:lumMod val="75000"/>
                </a:srgbClr>
              </a:solidFill>
            </a:endParaRPr>
          </a:p>
        </p:txBody>
      </p:sp>
      <p:pic>
        <p:nvPicPr>
          <p:cNvPr id="9" name="Picture 13" descr="UOM-Rev3D_S_sm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2450" y="6093369"/>
            <a:ext cx="791435" cy="74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88148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306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70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36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3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23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Control seminar 2015.11.13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Differentially-Private Support-Vector Learning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7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143000"/>
            <a:ext cx="8229600" cy="4983163"/>
          </a:xfrm>
        </p:spPr>
        <p:txBody>
          <a:bodyPr>
            <a:normAutofit/>
          </a:bodyPr>
          <a:lstStyle/>
          <a:p>
            <a:endParaRPr lang="en-AU" sz="4000" dirty="0" smtClean="0"/>
          </a:p>
          <a:p>
            <a:endParaRPr lang="en-AU" sz="4000" dirty="0"/>
          </a:p>
        </p:txBody>
      </p:sp>
      <p:sp>
        <p:nvSpPr>
          <p:cNvPr id="26" name="Freeform 25"/>
          <p:cNvSpPr/>
          <p:nvPr/>
        </p:nvSpPr>
        <p:spPr>
          <a:xfrm>
            <a:off x="5039105" y="1390136"/>
            <a:ext cx="1683428" cy="809860"/>
          </a:xfrm>
          <a:custGeom>
            <a:avLst/>
            <a:gdLst>
              <a:gd name="connsiteX0" fmla="*/ 0 w 962025"/>
              <a:gd name="connsiteY0" fmla="*/ 490538 h 490538"/>
              <a:gd name="connsiteX1" fmla="*/ 0 w 962025"/>
              <a:gd name="connsiteY1" fmla="*/ 4763 h 490538"/>
              <a:gd name="connsiteX2" fmla="*/ 333375 w 962025"/>
              <a:gd name="connsiteY2" fmla="*/ 4763 h 490538"/>
              <a:gd name="connsiteX3" fmla="*/ 333375 w 962025"/>
              <a:gd name="connsiteY3" fmla="*/ 228600 h 490538"/>
              <a:gd name="connsiteX4" fmla="*/ 645318 w 962025"/>
              <a:gd name="connsiteY4" fmla="*/ 228600 h 490538"/>
              <a:gd name="connsiteX5" fmla="*/ 645318 w 962025"/>
              <a:gd name="connsiteY5" fmla="*/ 0 h 490538"/>
              <a:gd name="connsiteX6" fmla="*/ 962025 w 962025"/>
              <a:gd name="connsiteY6" fmla="*/ 0 h 490538"/>
              <a:gd name="connsiteX7" fmla="*/ 962025 w 962025"/>
              <a:gd name="connsiteY7" fmla="*/ 485775 h 490538"/>
              <a:gd name="connsiteX8" fmla="*/ 0 w 962025"/>
              <a:gd name="connsiteY8" fmla="*/ 490538 h 49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2025" h="490538">
                <a:moveTo>
                  <a:pt x="0" y="490538"/>
                </a:moveTo>
                <a:lnTo>
                  <a:pt x="0" y="4763"/>
                </a:lnTo>
                <a:lnTo>
                  <a:pt x="333375" y="4763"/>
                </a:lnTo>
                <a:lnTo>
                  <a:pt x="333375" y="228600"/>
                </a:lnTo>
                <a:lnTo>
                  <a:pt x="645318" y="228600"/>
                </a:lnTo>
                <a:lnTo>
                  <a:pt x="645318" y="0"/>
                </a:lnTo>
                <a:lnTo>
                  <a:pt x="962025" y="0"/>
                </a:lnTo>
                <a:lnTo>
                  <a:pt x="962025" y="485775"/>
                </a:lnTo>
                <a:lnTo>
                  <a:pt x="0" y="4905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white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761631" y="913309"/>
            <a:ext cx="4178780" cy="1532220"/>
            <a:chOff x="2971800" y="2087880"/>
            <a:chExt cx="1143000" cy="419100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2971800" y="2438400"/>
              <a:ext cx="1143000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543300" y="2087880"/>
              <a:ext cx="0" cy="4191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2979420" y="2224874"/>
              <a:ext cx="1036320" cy="183046"/>
            </a:xfrm>
            <a:custGeom>
              <a:avLst/>
              <a:gdLst>
                <a:gd name="connsiteX0" fmla="*/ 0 w 1036320"/>
                <a:gd name="connsiteY0" fmla="*/ 183046 h 183046"/>
                <a:gd name="connsiteX1" fmla="*/ 335280 w 1036320"/>
                <a:gd name="connsiteY1" fmla="*/ 152566 h 183046"/>
                <a:gd name="connsiteX2" fmla="*/ 411480 w 1036320"/>
                <a:gd name="connsiteY2" fmla="*/ 166 h 183046"/>
                <a:gd name="connsiteX3" fmla="*/ 495300 w 1036320"/>
                <a:gd name="connsiteY3" fmla="*/ 122086 h 183046"/>
                <a:gd name="connsiteX4" fmla="*/ 594360 w 1036320"/>
                <a:gd name="connsiteY4" fmla="*/ 83986 h 183046"/>
                <a:gd name="connsiteX5" fmla="*/ 662940 w 1036320"/>
                <a:gd name="connsiteY5" fmla="*/ 152566 h 183046"/>
                <a:gd name="connsiteX6" fmla="*/ 723900 w 1036320"/>
                <a:gd name="connsiteY6" fmla="*/ 15406 h 183046"/>
                <a:gd name="connsiteX7" fmla="*/ 815340 w 1036320"/>
                <a:gd name="connsiteY7" fmla="*/ 175426 h 183046"/>
                <a:gd name="connsiteX8" fmla="*/ 861060 w 1036320"/>
                <a:gd name="connsiteY8" fmla="*/ 99226 h 183046"/>
                <a:gd name="connsiteX9" fmla="*/ 929640 w 1036320"/>
                <a:gd name="connsiteY9" fmla="*/ 175426 h 183046"/>
                <a:gd name="connsiteX10" fmla="*/ 1036320 w 1036320"/>
                <a:gd name="connsiteY10" fmla="*/ 175426 h 18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36320" h="183046">
                  <a:moveTo>
                    <a:pt x="0" y="183046"/>
                  </a:moveTo>
                  <a:cubicBezTo>
                    <a:pt x="133350" y="183046"/>
                    <a:pt x="266700" y="183046"/>
                    <a:pt x="335280" y="152566"/>
                  </a:cubicBezTo>
                  <a:cubicBezTo>
                    <a:pt x="403860" y="122086"/>
                    <a:pt x="384810" y="5246"/>
                    <a:pt x="411480" y="166"/>
                  </a:cubicBezTo>
                  <a:cubicBezTo>
                    <a:pt x="438150" y="-4914"/>
                    <a:pt x="464820" y="108116"/>
                    <a:pt x="495300" y="122086"/>
                  </a:cubicBezTo>
                  <a:cubicBezTo>
                    <a:pt x="525780" y="136056"/>
                    <a:pt x="566420" y="78906"/>
                    <a:pt x="594360" y="83986"/>
                  </a:cubicBezTo>
                  <a:cubicBezTo>
                    <a:pt x="622300" y="89066"/>
                    <a:pt x="641350" y="163996"/>
                    <a:pt x="662940" y="152566"/>
                  </a:cubicBezTo>
                  <a:cubicBezTo>
                    <a:pt x="684530" y="141136"/>
                    <a:pt x="698500" y="11596"/>
                    <a:pt x="723900" y="15406"/>
                  </a:cubicBezTo>
                  <a:cubicBezTo>
                    <a:pt x="749300" y="19216"/>
                    <a:pt x="792480" y="161456"/>
                    <a:pt x="815340" y="175426"/>
                  </a:cubicBezTo>
                  <a:cubicBezTo>
                    <a:pt x="838200" y="189396"/>
                    <a:pt x="842010" y="99226"/>
                    <a:pt x="861060" y="99226"/>
                  </a:cubicBezTo>
                  <a:cubicBezTo>
                    <a:pt x="880110" y="99226"/>
                    <a:pt x="900430" y="162726"/>
                    <a:pt x="929640" y="175426"/>
                  </a:cubicBezTo>
                  <a:cubicBezTo>
                    <a:pt x="958850" y="188126"/>
                    <a:pt x="997585" y="181776"/>
                    <a:pt x="1036320" y="175426"/>
                  </a:cubicBezTo>
                </a:path>
              </a:pathLst>
            </a:cu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black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084873" y="1981936"/>
            <a:ext cx="1576740" cy="218060"/>
            <a:chOff x="5382260" y="2908300"/>
            <a:chExt cx="955040" cy="132080"/>
          </a:xfrm>
        </p:grpSpPr>
        <p:sp>
          <p:nvSpPr>
            <p:cNvPr id="20" name="Oval 19"/>
            <p:cNvSpPr/>
            <p:nvPr/>
          </p:nvSpPr>
          <p:spPr>
            <a:xfrm>
              <a:off x="5382260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511800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5744848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6052820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6205220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00200" y="980796"/>
            <a:ext cx="2057400" cy="1316010"/>
            <a:chOff x="1600200" y="2057400"/>
            <a:chExt cx="2057400" cy="1316010"/>
          </a:xfrm>
        </p:grpSpPr>
        <p:sp>
          <p:nvSpPr>
            <p:cNvPr id="8" name="Right Arrow Callout 7"/>
            <p:cNvSpPr/>
            <p:nvPr/>
          </p:nvSpPr>
          <p:spPr>
            <a:xfrm>
              <a:off x="1600200" y="2112990"/>
              <a:ext cx="2057400" cy="1260420"/>
            </a:xfrm>
            <a:prstGeom prst="rightArrowCallout">
              <a:avLst>
                <a:gd name="adj1" fmla="val 25000"/>
                <a:gd name="adj2" fmla="val 25000"/>
                <a:gd name="adj3" fmla="val 23657"/>
                <a:gd name="adj4" fmla="val 5936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7" name="Flowchart: Magnetic Disk 6"/>
            <p:cNvSpPr/>
            <p:nvPr/>
          </p:nvSpPr>
          <p:spPr bwMode="auto">
            <a:xfrm>
              <a:off x="1903791" y="2376804"/>
              <a:ext cx="578152" cy="722728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i="1" dirty="0">
                  <a:solidFill>
                    <a:prstClr val="black"/>
                  </a:solidFill>
                </a:rPr>
                <a:t>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30274" y="2057400"/>
              <a:ext cx="822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i="1" dirty="0">
                  <a:solidFill>
                    <a:prstClr val="black"/>
                  </a:solidFill>
                </a:rPr>
                <a:t>M</a:t>
              </a:r>
              <a:r>
                <a:rPr lang="en-AU" sz="2400" dirty="0">
                  <a:solidFill>
                    <a:prstClr val="black"/>
                  </a:solidFill>
                </a:rPr>
                <a:t>(</a:t>
              </a:r>
              <a:r>
                <a:rPr lang="en-AU" sz="2400" i="1" dirty="0">
                  <a:solidFill>
                    <a:prstClr val="black"/>
                  </a:solidFill>
                </a:rPr>
                <a:t>D</a:t>
              </a:r>
              <a:r>
                <a:rPr lang="en-AU" sz="2400" dirty="0">
                  <a:solidFill>
                    <a:prstClr val="black"/>
                  </a:solidFill>
                </a:rPr>
                <a:t>)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551755" y="3560691"/>
            <a:ext cx="1225408" cy="750718"/>
            <a:chOff x="1600200" y="2112990"/>
            <a:chExt cx="2057400" cy="1260420"/>
          </a:xfrm>
        </p:grpSpPr>
        <p:sp>
          <p:nvSpPr>
            <p:cNvPr id="35" name="Right Arrow Callout 34"/>
            <p:cNvSpPr/>
            <p:nvPr/>
          </p:nvSpPr>
          <p:spPr>
            <a:xfrm>
              <a:off x="1600200" y="2112990"/>
              <a:ext cx="2057400" cy="1260420"/>
            </a:xfrm>
            <a:prstGeom prst="rightArrowCallout">
              <a:avLst>
                <a:gd name="adj1" fmla="val 25000"/>
                <a:gd name="adj2" fmla="val 25000"/>
                <a:gd name="adj3" fmla="val 23657"/>
                <a:gd name="adj4" fmla="val 5936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36" name="Flowchart: Magnetic Disk 35"/>
            <p:cNvSpPr/>
            <p:nvPr/>
          </p:nvSpPr>
          <p:spPr bwMode="auto">
            <a:xfrm>
              <a:off x="1754501" y="2190182"/>
              <a:ext cx="876732" cy="109597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i="1" dirty="0">
                  <a:solidFill>
                    <a:prstClr val="black"/>
                  </a:solidFill>
                </a:rPr>
                <a:t>D’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364359" y="3713091"/>
            <a:ext cx="1225408" cy="750718"/>
            <a:chOff x="1600200" y="2112990"/>
            <a:chExt cx="2057400" cy="1260420"/>
          </a:xfrm>
        </p:grpSpPr>
        <p:sp>
          <p:nvSpPr>
            <p:cNvPr id="43" name="Right Arrow Callout 42"/>
            <p:cNvSpPr/>
            <p:nvPr/>
          </p:nvSpPr>
          <p:spPr>
            <a:xfrm>
              <a:off x="1600200" y="2112990"/>
              <a:ext cx="2057400" cy="1260420"/>
            </a:xfrm>
            <a:prstGeom prst="rightArrowCallout">
              <a:avLst>
                <a:gd name="adj1" fmla="val 25000"/>
                <a:gd name="adj2" fmla="val 25000"/>
                <a:gd name="adj3" fmla="val 23657"/>
                <a:gd name="adj4" fmla="val 5936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44" name="Flowchart: Magnetic Disk 43"/>
            <p:cNvSpPr/>
            <p:nvPr/>
          </p:nvSpPr>
          <p:spPr bwMode="auto">
            <a:xfrm>
              <a:off x="1754501" y="2190182"/>
              <a:ext cx="876732" cy="109597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i="1" dirty="0">
                  <a:solidFill>
                    <a:prstClr val="black"/>
                  </a:solidFill>
                </a:rPr>
                <a:t>D’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135759" y="3931741"/>
            <a:ext cx="1225408" cy="750718"/>
            <a:chOff x="1600200" y="2112990"/>
            <a:chExt cx="2057400" cy="1260420"/>
          </a:xfrm>
        </p:grpSpPr>
        <p:sp>
          <p:nvSpPr>
            <p:cNvPr id="50" name="Right Arrow Callout 49"/>
            <p:cNvSpPr/>
            <p:nvPr/>
          </p:nvSpPr>
          <p:spPr>
            <a:xfrm>
              <a:off x="1600200" y="2112990"/>
              <a:ext cx="2057400" cy="1260420"/>
            </a:xfrm>
            <a:prstGeom prst="rightArrowCallout">
              <a:avLst>
                <a:gd name="adj1" fmla="val 25000"/>
                <a:gd name="adj2" fmla="val 25000"/>
                <a:gd name="adj3" fmla="val 23657"/>
                <a:gd name="adj4" fmla="val 5936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51" name="Flowchart: Magnetic Disk 50"/>
            <p:cNvSpPr/>
            <p:nvPr/>
          </p:nvSpPr>
          <p:spPr bwMode="auto">
            <a:xfrm>
              <a:off x="1754501" y="2190182"/>
              <a:ext cx="876732" cy="109597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i="1" dirty="0">
                  <a:solidFill>
                    <a:prstClr val="black"/>
                  </a:solidFill>
                </a:rPr>
                <a:t>D’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83359" y="4160341"/>
            <a:ext cx="1225408" cy="750718"/>
            <a:chOff x="1600200" y="2112990"/>
            <a:chExt cx="2057400" cy="1260420"/>
          </a:xfrm>
        </p:grpSpPr>
        <p:sp>
          <p:nvSpPr>
            <p:cNvPr id="57" name="Right Arrow Callout 56"/>
            <p:cNvSpPr/>
            <p:nvPr/>
          </p:nvSpPr>
          <p:spPr>
            <a:xfrm>
              <a:off x="1600200" y="2112990"/>
              <a:ext cx="2057400" cy="1260420"/>
            </a:xfrm>
            <a:prstGeom prst="rightArrowCallout">
              <a:avLst>
                <a:gd name="adj1" fmla="val 25000"/>
                <a:gd name="adj2" fmla="val 25000"/>
                <a:gd name="adj3" fmla="val 23657"/>
                <a:gd name="adj4" fmla="val 59362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black"/>
                </a:solidFill>
              </a:endParaRPr>
            </a:p>
          </p:txBody>
        </p:sp>
        <p:sp>
          <p:nvSpPr>
            <p:cNvPr id="58" name="Flowchart: Magnetic Disk 57"/>
            <p:cNvSpPr/>
            <p:nvPr/>
          </p:nvSpPr>
          <p:spPr bwMode="auto">
            <a:xfrm>
              <a:off x="1754501" y="2190182"/>
              <a:ext cx="876732" cy="1095972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orthographicFront"/>
              <a:lightRig rig="threePt" dir="t"/>
            </a:scene3d>
            <a:sp3d prstMaterial="dkEdge"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2800" i="1" dirty="0">
                  <a:solidFill>
                    <a:prstClr val="black"/>
                  </a:solidFill>
                </a:rPr>
                <a:t>D’</a:t>
              </a:r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163744" y="3826500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5729299" y="3713091"/>
            <a:ext cx="2545730" cy="1247038"/>
            <a:chOff x="5683870" y="4879309"/>
            <a:chExt cx="2545730" cy="1247038"/>
          </a:xfrm>
        </p:grpSpPr>
        <p:cxnSp>
          <p:nvCxnSpPr>
            <p:cNvPr id="60" name="Straight Arrow Connector 59"/>
            <p:cNvCxnSpPr/>
            <p:nvPr/>
          </p:nvCxnSpPr>
          <p:spPr>
            <a:xfrm>
              <a:off x="5683870" y="5954324"/>
              <a:ext cx="2545730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6923445" y="4879309"/>
              <a:ext cx="0" cy="124703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Freeform 61"/>
            <p:cNvSpPr/>
            <p:nvPr/>
          </p:nvSpPr>
          <p:spPr>
            <a:xfrm>
              <a:off x="6081731" y="5141764"/>
              <a:ext cx="1683428" cy="809860"/>
            </a:xfrm>
            <a:custGeom>
              <a:avLst/>
              <a:gdLst>
                <a:gd name="connsiteX0" fmla="*/ 0 w 962025"/>
                <a:gd name="connsiteY0" fmla="*/ 490538 h 490538"/>
                <a:gd name="connsiteX1" fmla="*/ 0 w 962025"/>
                <a:gd name="connsiteY1" fmla="*/ 4763 h 490538"/>
                <a:gd name="connsiteX2" fmla="*/ 333375 w 962025"/>
                <a:gd name="connsiteY2" fmla="*/ 4763 h 490538"/>
                <a:gd name="connsiteX3" fmla="*/ 333375 w 962025"/>
                <a:gd name="connsiteY3" fmla="*/ 228600 h 490538"/>
                <a:gd name="connsiteX4" fmla="*/ 645318 w 962025"/>
                <a:gd name="connsiteY4" fmla="*/ 228600 h 490538"/>
                <a:gd name="connsiteX5" fmla="*/ 645318 w 962025"/>
                <a:gd name="connsiteY5" fmla="*/ 0 h 490538"/>
                <a:gd name="connsiteX6" fmla="*/ 962025 w 962025"/>
                <a:gd name="connsiteY6" fmla="*/ 0 h 490538"/>
                <a:gd name="connsiteX7" fmla="*/ 962025 w 962025"/>
                <a:gd name="connsiteY7" fmla="*/ 485775 h 490538"/>
                <a:gd name="connsiteX8" fmla="*/ 0 w 962025"/>
                <a:gd name="connsiteY8" fmla="*/ 490538 h 49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62025" h="490538">
                  <a:moveTo>
                    <a:pt x="0" y="490538"/>
                  </a:moveTo>
                  <a:lnTo>
                    <a:pt x="0" y="4763"/>
                  </a:lnTo>
                  <a:lnTo>
                    <a:pt x="333375" y="4763"/>
                  </a:lnTo>
                  <a:lnTo>
                    <a:pt x="333375" y="228600"/>
                  </a:lnTo>
                  <a:lnTo>
                    <a:pt x="645318" y="228600"/>
                  </a:lnTo>
                  <a:lnTo>
                    <a:pt x="645318" y="0"/>
                  </a:lnTo>
                  <a:lnTo>
                    <a:pt x="962025" y="0"/>
                  </a:lnTo>
                  <a:lnTo>
                    <a:pt x="962025" y="485775"/>
                  </a:lnTo>
                  <a:lnTo>
                    <a:pt x="0" y="49053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6180504" y="4560102"/>
            <a:ext cx="1576740" cy="218060"/>
            <a:chOff x="5382260" y="2908300"/>
            <a:chExt cx="955040" cy="132080"/>
          </a:xfrm>
        </p:grpSpPr>
        <p:sp>
          <p:nvSpPr>
            <p:cNvPr id="65" name="Oval 64"/>
            <p:cNvSpPr/>
            <p:nvPr/>
          </p:nvSpPr>
          <p:spPr>
            <a:xfrm>
              <a:off x="5382260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67" name="Oval 66"/>
            <p:cNvSpPr/>
            <p:nvPr/>
          </p:nvSpPr>
          <p:spPr>
            <a:xfrm>
              <a:off x="5511800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5744848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6052820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  <p:sp>
          <p:nvSpPr>
            <p:cNvPr id="70" name="Oval 69"/>
            <p:cNvSpPr/>
            <p:nvPr/>
          </p:nvSpPr>
          <p:spPr>
            <a:xfrm>
              <a:off x="6205220" y="2908300"/>
              <a:ext cx="132080" cy="132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2741529" y="3712600"/>
            <a:ext cx="2545730" cy="1247038"/>
            <a:chOff x="5683870" y="4879309"/>
            <a:chExt cx="2545730" cy="1247038"/>
          </a:xfrm>
        </p:grpSpPr>
        <p:cxnSp>
          <p:nvCxnSpPr>
            <p:cNvPr id="73" name="Straight Arrow Connector 72"/>
            <p:cNvCxnSpPr/>
            <p:nvPr/>
          </p:nvCxnSpPr>
          <p:spPr>
            <a:xfrm>
              <a:off x="5683870" y="5954324"/>
              <a:ext cx="2545730" cy="0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6923445" y="4879309"/>
              <a:ext cx="0" cy="1247038"/>
            </a:xfrm>
            <a:prstGeom prst="straightConnector1">
              <a:avLst/>
            </a:prstGeom>
            <a:ln w="28575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Freeform 75"/>
          <p:cNvSpPr/>
          <p:nvPr/>
        </p:nvSpPr>
        <p:spPr>
          <a:xfrm>
            <a:off x="2764850" y="4144443"/>
            <a:ext cx="2507933" cy="638732"/>
          </a:xfrm>
          <a:custGeom>
            <a:avLst/>
            <a:gdLst>
              <a:gd name="connsiteX0" fmla="*/ 0 w 1036320"/>
              <a:gd name="connsiteY0" fmla="*/ 183046 h 183046"/>
              <a:gd name="connsiteX1" fmla="*/ 335280 w 1036320"/>
              <a:gd name="connsiteY1" fmla="*/ 152566 h 183046"/>
              <a:gd name="connsiteX2" fmla="*/ 411480 w 1036320"/>
              <a:gd name="connsiteY2" fmla="*/ 166 h 183046"/>
              <a:gd name="connsiteX3" fmla="*/ 495300 w 1036320"/>
              <a:gd name="connsiteY3" fmla="*/ 122086 h 183046"/>
              <a:gd name="connsiteX4" fmla="*/ 594360 w 1036320"/>
              <a:gd name="connsiteY4" fmla="*/ 83986 h 183046"/>
              <a:gd name="connsiteX5" fmla="*/ 662940 w 1036320"/>
              <a:gd name="connsiteY5" fmla="*/ 152566 h 183046"/>
              <a:gd name="connsiteX6" fmla="*/ 723900 w 1036320"/>
              <a:gd name="connsiteY6" fmla="*/ 15406 h 183046"/>
              <a:gd name="connsiteX7" fmla="*/ 815340 w 1036320"/>
              <a:gd name="connsiteY7" fmla="*/ 175426 h 183046"/>
              <a:gd name="connsiteX8" fmla="*/ 861060 w 1036320"/>
              <a:gd name="connsiteY8" fmla="*/ 99226 h 183046"/>
              <a:gd name="connsiteX9" fmla="*/ 929640 w 1036320"/>
              <a:gd name="connsiteY9" fmla="*/ 175426 h 183046"/>
              <a:gd name="connsiteX10" fmla="*/ 1036320 w 1036320"/>
              <a:gd name="connsiteY10" fmla="*/ 175426 h 183046"/>
              <a:gd name="connsiteX0" fmla="*/ 0 w 802883"/>
              <a:gd name="connsiteY0" fmla="*/ 174709 h 182758"/>
              <a:gd name="connsiteX1" fmla="*/ 101843 w 802883"/>
              <a:gd name="connsiteY1" fmla="*/ 152566 h 182758"/>
              <a:gd name="connsiteX2" fmla="*/ 178043 w 802883"/>
              <a:gd name="connsiteY2" fmla="*/ 166 h 182758"/>
              <a:gd name="connsiteX3" fmla="*/ 261863 w 802883"/>
              <a:gd name="connsiteY3" fmla="*/ 122086 h 182758"/>
              <a:gd name="connsiteX4" fmla="*/ 360923 w 802883"/>
              <a:gd name="connsiteY4" fmla="*/ 83986 h 182758"/>
              <a:gd name="connsiteX5" fmla="*/ 429503 w 802883"/>
              <a:gd name="connsiteY5" fmla="*/ 152566 h 182758"/>
              <a:gd name="connsiteX6" fmla="*/ 490463 w 802883"/>
              <a:gd name="connsiteY6" fmla="*/ 15406 h 182758"/>
              <a:gd name="connsiteX7" fmla="*/ 581903 w 802883"/>
              <a:gd name="connsiteY7" fmla="*/ 175426 h 182758"/>
              <a:gd name="connsiteX8" fmla="*/ 627623 w 802883"/>
              <a:gd name="connsiteY8" fmla="*/ 99226 h 182758"/>
              <a:gd name="connsiteX9" fmla="*/ 696203 w 802883"/>
              <a:gd name="connsiteY9" fmla="*/ 175426 h 182758"/>
              <a:gd name="connsiteX10" fmla="*/ 802883 w 802883"/>
              <a:gd name="connsiteY10" fmla="*/ 175426 h 182758"/>
              <a:gd name="connsiteX0" fmla="*/ 0 w 802883"/>
              <a:gd name="connsiteY0" fmla="*/ 174709 h 182758"/>
              <a:gd name="connsiteX1" fmla="*/ 101843 w 802883"/>
              <a:gd name="connsiteY1" fmla="*/ 152566 h 182758"/>
              <a:gd name="connsiteX2" fmla="*/ 178043 w 802883"/>
              <a:gd name="connsiteY2" fmla="*/ 166 h 182758"/>
              <a:gd name="connsiteX3" fmla="*/ 261863 w 802883"/>
              <a:gd name="connsiteY3" fmla="*/ 122086 h 182758"/>
              <a:gd name="connsiteX4" fmla="*/ 360923 w 802883"/>
              <a:gd name="connsiteY4" fmla="*/ 83986 h 182758"/>
              <a:gd name="connsiteX5" fmla="*/ 429503 w 802883"/>
              <a:gd name="connsiteY5" fmla="*/ 152566 h 182758"/>
              <a:gd name="connsiteX6" fmla="*/ 490463 w 802883"/>
              <a:gd name="connsiteY6" fmla="*/ 15406 h 182758"/>
              <a:gd name="connsiteX7" fmla="*/ 581903 w 802883"/>
              <a:gd name="connsiteY7" fmla="*/ 175426 h 182758"/>
              <a:gd name="connsiteX8" fmla="*/ 627623 w 802883"/>
              <a:gd name="connsiteY8" fmla="*/ 99226 h 182758"/>
              <a:gd name="connsiteX9" fmla="*/ 696203 w 802883"/>
              <a:gd name="connsiteY9" fmla="*/ 175426 h 182758"/>
              <a:gd name="connsiteX10" fmla="*/ 802883 w 802883"/>
              <a:gd name="connsiteY10" fmla="*/ 175426 h 182758"/>
              <a:gd name="connsiteX0" fmla="*/ 0 w 696203"/>
              <a:gd name="connsiteY0" fmla="*/ 174709 h 176896"/>
              <a:gd name="connsiteX1" fmla="*/ 101843 w 696203"/>
              <a:gd name="connsiteY1" fmla="*/ 152566 h 176896"/>
              <a:gd name="connsiteX2" fmla="*/ 178043 w 696203"/>
              <a:gd name="connsiteY2" fmla="*/ 166 h 176896"/>
              <a:gd name="connsiteX3" fmla="*/ 261863 w 696203"/>
              <a:gd name="connsiteY3" fmla="*/ 122086 h 176896"/>
              <a:gd name="connsiteX4" fmla="*/ 360923 w 696203"/>
              <a:gd name="connsiteY4" fmla="*/ 83986 h 176896"/>
              <a:gd name="connsiteX5" fmla="*/ 429503 w 696203"/>
              <a:gd name="connsiteY5" fmla="*/ 152566 h 176896"/>
              <a:gd name="connsiteX6" fmla="*/ 490463 w 696203"/>
              <a:gd name="connsiteY6" fmla="*/ 15406 h 176896"/>
              <a:gd name="connsiteX7" fmla="*/ 581903 w 696203"/>
              <a:gd name="connsiteY7" fmla="*/ 175426 h 176896"/>
              <a:gd name="connsiteX8" fmla="*/ 627623 w 696203"/>
              <a:gd name="connsiteY8" fmla="*/ 99226 h 176896"/>
              <a:gd name="connsiteX9" fmla="*/ 696203 w 696203"/>
              <a:gd name="connsiteY9" fmla="*/ 175426 h 176896"/>
              <a:gd name="connsiteX0" fmla="*/ 0 w 627623"/>
              <a:gd name="connsiteY0" fmla="*/ 174709 h 176896"/>
              <a:gd name="connsiteX1" fmla="*/ 101843 w 627623"/>
              <a:gd name="connsiteY1" fmla="*/ 152566 h 176896"/>
              <a:gd name="connsiteX2" fmla="*/ 178043 w 627623"/>
              <a:gd name="connsiteY2" fmla="*/ 166 h 176896"/>
              <a:gd name="connsiteX3" fmla="*/ 261863 w 627623"/>
              <a:gd name="connsiteY3" fmla="*/ 122086 h 176896"/>
              <a:gd name="connsiteX4" fmla="*/ 360923 w 627623"/>
              <a:gd name="connsiteY4" fmla="*/ 83986 h 176896"/>
              <a:gd name="connsiteX5" fmla="*/ 429503 w 627623"/>
              <a:gd name="connsiteY5" fmla="*/ 152566 h 176896"/>
              <a:gd name="connsiteX6" fmla="*/ 490463 w 627623"/>
              <a:gd name="connsiteY6" fmla="*/ 15406 h 176896"/>
              <a:gd name="connsiteX7" fmla="*/ 581903 w 627623"/>
              <a:gd name="connsiteY7" fmla="*/ 175426 h 176896"/>
              <a:gd name="connsiteX8" fmla="*/ 627623 w 627623"/>
              <a:gd name="connsiteY8" fmla="*/ 99226 h 176896"/>
              <a:gd name="connsiteX0" fmla="*/ 0 w 685982"/>
              <a:gd name="connsiteY0" fmla="*/ 174709 h 185081"/>
              <a:gd name="connsiteX1" fmla="*/ 101843 w 685982"/>
              <a:gd name="connsiteY1" fmla="*/ 152566 h 185081"/>
              <a:gd name="connsiteX2" fmla="*/ 178043 w 685982"/>
              <a:gd name="connsiteY2" fmla="*/ 166 h 185081"/>
              <a:gd name="connsiteX3" fmla="*/ 261863 w 685982"/>
              <a:gd name="connsiteY3" fmla="*/ 122086 h 185081"/>
              <a:gd name="connsiteX4" fmla="*/ 360923 w 685982"/>
              <a:gd name="connsiteY4" fmla="*/ 83986 h 185081"/>
              <a:gd name="connsiteX5" fmla="*/ 429503 w 685982"/>
              <a:gd name="connsiteY5" fmla="*/ 152566 h 185081"/>
              <a:gd name="connsiteX6" fmla="*/ 490463 w 685982"/>
              <a:gd name="connsiteY6" fmla="*/ 15406 h 185081"/>
              <a:gd name="connsiteX7" fmla="*/ 581903 w 685982"/>
              <a:gd name="connsiteY7" fmla="*/ 175426 h 185081"/>
              <a:gd name="connsiteX8" fmla="*/ 685982 w 685982"/>
              <a:gd name="connsiteY8" fmla="*/ 168006 h 185081"/>
              <a:gd name="connsiteX0" fmla="*/ 0 w 685982"/>
              <a:gd name="connsiteY0" fmla="*/ 174709 h 174709"/>
              <a:gd name="connsiteX1" fmla="*/ 101843 w 685982"/>
              <a:gd name="connsiteY1" fmla="*/ 152566 h 174709"/>
              <a:gd name="connsiteX2" fmla="*/ 178043 w 685982"/>
              <a:gd name="connsiteY2" fmla="*/ 166 h 174709"/>
              <a:gd name="connsiteX3" fmla="*/ 261863 w 685982"/>
              <a:gd name="connsiteY3" fmla="*/ 122086 h 174709"/>
              <a:gd name="connsiteX4" fmla="*/ 360923 w 685982"/>
              <a:gd name="connsiteY4" fmla="*/ 83986 h 174709"/>
              <a:gd name="connsiteX5" fmla="*/ 429503 w 685982"/>
              <a:gd name="connsiteY5" fmla="*/ 152566 h 174709"/>
              <a:gd name="connsiteX6" fmla="*/ 490463 w 685982"/>
              <a:gd name="connsiteY6" fmla="*/ 15406 h 174709"/>
              <a:gd name="connsiteX7" fmla="*/ 573566 w 685982"/>
              <a:gd name="connsiteY7" fmla="*/ 154584 h 174709"/>
              <a:gd name="connsiteX8" fmla="*/ 685982 w 685982"/>
              <a:gd name="connsiteY8" fmla="*/ 168006 h 17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982" h="174709">
                <a:moveTo>
                  <a:pt x="0" y="174709"/>
                </a:moveTo>
                <a:cubicBezTo>
                  <a:pt x="74991" y="170540"/>
                  <a:pt x="72169" y="181656"/>
                  <a:pt x="101843" y="152566"/>
                </a:cubicBezTo>
                <a:cubicBezTo>
                  <a:pt x="131517" y="123476"/>
                  <a:pt x="151373" y="5246"/>
                  <a:pt x="178043" y="166"/>
                </a:cubicBezTo>
                <a:cubicBezTo>
                  <a:pt x="204713" y="-4914"/>
                  <a:pt x="231383" y="108116"/>
                  <a:pt x="261863" y="122086"/>
                </a:cubicBezTo>
                <a:cubicBezTo>
                  <a:pt x="292343" y="136056"/>
                  <a:pt x="332983" y="78906"/>
                  <a:pt x="360923" y="83986"/>
                </a:cubicBezTo>
                <a:cubicBezTo>
                  <a:pt x="388863" y="89066"/>
                  <a:pt x="407913" y="163996"/>
                  <a:pt x="429503" y="152566"/>
                </a:cubicBezTo>
                <a:cubicBezTo>
                  <a:pt x="451093" y="141136"/>
                  <a:pt x="466453" y="15070"/>
                  <a:pt x="490463" y="15406"/>
                </a:cubicBezTo>
                <a:cubicBezTo>
                  <a:pt x="514473" y="15742"/>
                  <a:pt x="540980" y="129151"/>
                  <a:pt x="573566" y="154584"/>
                </a:cubicBezTo>
                <a:cubicBezTo>
                  <a:pt x="606153" y="180017"/>
                  <a:pt x="666932" y="168006"/>
                  <a:pt x="685982" y="168006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2760087" y="4193353"/>
            <a:ext cx="2507933" cy="584810"/>
          </a:xfrm>
          <a:custGeom>
            <a:avLst/>
            <a:gdLst>
              <a:gd name="connsiteX0" fmla="*/ 0 w 1036320"/>
              <a:gd name="connsiteY0" fmla="*/ 183046 h 183046"/>
              <a:gd name="connsiteX1" fmla="*/ 335280 w 1036320"/>
              <a:gd name="connsiteY1" fmla="*/ 152566 h 183046"/>
              <a:gd name="connsiteX2" fmla="*/ 411480 w 1036320"/>
              <a:gd name="connsiteY2" fmla="*/ 166 h 183046"/>
              <a:gd name="connsiteX3" fmla="*/ 495300 w 1036320"/>
              <a:gd name="connsiteY3" fmla="*/ 122086 h 183046"/>
              <a:gd name="connsiteX4" fmla="*/ 594360 w 1036320"/>
              <a:gd name="connsiteY4" fmla="*/ 83986 h 183046"/>
              <a:gd name="connsiteX5" fmla="*/ 662940 w 1036320"/>
              <a:gd name="connsiteY5" fmla="*/ 152566 h 183046"/>
              <a:gd name="connsiteX6" fmla="*/ 723900 w 1036320"/>
              <a:gd name="connsiteY6" fmla="*/ 15406 h 183046"/>
              <a:gd name="connsiteX7" fmla="*/ 815340 w 1036320"/>
              <a:gd name="connsiteY7" fmla="*/ 175426 h 183046"/>
              <a:gd name="connsiteX8" fmla="*/ 861060 w 1036320"/>
              <a:gd name="connsiteY8" fmla="*/ 99226 h 183046"/>
              <a:gd name="connsiteX9" fmla="*/ 929640 w 1036320"/>
              <a:gd name="connsiteY9" fmla="*/ 175426 h 183046"/>
              <a:gd name="connsiteX10" fmla="*/ 1036320 w 1036320"/>
              <a:gd name="connsiteY10" fmla="*/ 175426 h 183046"/>
              <a:gd name="connsiteX0" fmla="*/ 0 w 802883"/>
              <a:gd name="connsiteY0" fmla="*/ 174709 h 182758"/>
              <a:gd name="connsiteX1" fmla="*/ 101843 w 802883"/>
              <a:gd name="connsiteY1" fmla="*/ 152566 h 182758"/>
              <a:gd name="connsiteX2" fmla="*/ 178043 w 802883"/>
              <a:gd name="connsiteY2" fmla="*/ 166 h 182758"/>
              <a:gd name="connsiteX3" fmla="*/ 261863 w 802883"/>
              <a:gd name="connsiteY3" fmla="*/ 122086 h 182758"/>
              <a:gd name="connsiteX4" fmla="*/ 360923 w 802883"/>
              <a:gd name="connsiteY4" fmla="*/ 83986 h 182758"/>
              <a:gd name="connsiteX5" fmla="*/ 429503 w 802883"/>
              <a:gd name="connsiteY5" fmla="*/ 152566 h 182758"/>
              <a:gd name="connsiteX6" fmla="*/ 490463 w 802883"/>
              <a:gd name="connsiteY6" fmla="*/ 15406 h 182758"/>
              <a:gd name="connsiteX7" fmla="*/ 581903 w 802883"/>
              <a:gd name="connsiteY7" fmla="*/ 175426 h 182758"/>
              <a:gd name="connsiteX8" fmla="*/ 627623 w 802883"/>
              <a:gd name="connsiteY8" fmla="*/ 99226 h 182758"/>
              <a:gd name="connsiteX9" fmla="*/ 696203 w 802883"/>
              <a:gd name="connsiteY9" fmla="*/ 175426 h 182758"/>
              <a:gd name="connsiteX10" fmla="*/ 802883 w 802883"/>
              <a:gd name="connsiteY10" fmla="*/ 175426 h 182758"/>
              <a:gd name="connsiteX0" fmla="*/ 0 w 802883"/>
              <a:gd name="connsiteY0" fmla="*/ 174709 h 182758"/>
              <a:gd name="connsiteX1" fmla="*/ 101843 w 802883"/>
              <a:gd name="connsiteY1" fmla="*/ 152566 h 182758"/>
              <a:gd name="connsiteX2" fmla="*/ 178043 w 802883"/>
              <a:gd name="connsiteY2" fmla="*/ 166 h 182758"/>
              <a:gd name="connsiteX3" fmla="*/ 261863 w 802883"/>
              <a:gd name="connsiteY3" fmla="*/ 122086 h 182758"/>
              <a:gd name="connsiteX4" fmla="*/ 360923 w 802883"/>
              <a:gd name="connsiteY4" fmla="*/ 83986 h 182758"/>
              <a:gd name="connsiteX5" fmla="*/ 429503 w 802883"/>
              <a:gd name="connsiteY5" fmla="*/ 152566 h 182758"/>
              <a:gd name="connsiteX6" fmla="*/ 490463 w 802883"/>
              <a:gd name="connsiteY6" fmla="*/ 15406 h 182758"/>
              <a:gd name="connsiteX7" fmla="*/ 581903 w 802883"/>
              <a:gd name="connsiteY7" fmla="*/ 175426 h 182758"/>
              <a:gd name="connsiteX8" fmla="*/ 627623 w 802883"/>
              <a:gd name="connsiteY8" fmla="*/ 99226 h 182758"/>
              <a:gd name="connsiteX9" fmla="*/ 696203 w 802883"/>
              <a:gd name="connsiteY9" fmla="*/ 175426 h 182758"/>
              <a:gd name="connsiteX10" fmla="*/ 802883 w 802883"/>
              <a:gd name="connsiteY10" fmla="*/ 175426 h 182758"/>
              <a:gd name="connsiteX0" fmla="*/ 0 w 696203"/>
              <a:gd name="connsiteY0" fmla="*/ 174709 h 176896"/>
              <a:gd name="connsiteX1" fmla="*/ 101843 w 696203"/>
              <a:gd name="connsiteY1" fmla="*/ 152566 h 176896"/>
              <a:gd name="connsiteX2" fmla="*/ 178043 w 696203"/>
              <a:gd name="connsiteY2" fmla="*/ 166 h 176896"/>
              <a:gd name="connsiteX3" fmla="*/ 261863 w 696203"/>
              <a:gd name="connsiteY3" fmla="*/ 122086 h 176896"/>
              <a:gd name="connsiteX4" fmla="*/ 360923 w 696203"/>
              <a:gd name="connsiteY4" fmla="*/ 83986 h 176896"/>
              <a:gd name="connsiteX5" fmla="*/ 429503 w 696203"/>
              <a:gd name="connsiteY5" fmla="*/ 152566 h 176896"/>
              <a:gd name="connsiteX6" fmla="*/ 490463 w 696203"/>
              <a:gd name="connsiteY6" fmla="*/ 15406 h 176896"/>
              <a:gd name="connsiteX7" fmla="*/ 581903 w 696203"/>
              <a:gd name="connsiteY7" fmla="*/ 175426 h 176896"/>
              <a:gd name="connsiteX8" fmla="*/ 627623 w 696203"/>
              <a:gd name="connsiteY8" fmla="*/ 99226 h 176896"/>
              <a:gd name="connsiteX9" fmla="*/ 696203 w 696203"/>
              <a:gd name="connsiteY9" fmla="*/ 175426 h 176896"/>
              <a:gd name="connsiteX0" fmla="*/ 0 w 627623"/>
              <a:gd name="connsiteY0" fmla="*/ 174709 h 176896"/>
              <a:gd name="connsiteX1" fmla="*/ 101843 w 627623"/>
              <a:gd name="connsiteY1" fmla="*/ 152566 h 176896"/>
              <a:gd name="connsiteX2" fmla="*/ 178043 w 627623"/>
              <a:gd name="connsiteY2" fmla="*/ 166 h 176896"/>
              <a:gd name="connsiteX3" fmla="*/ 261863 w 627623"/>
              <a:gd name="connsiteY3" fmla="*/ 122086 h 176896"/>
              <a:gd name="connsiteX4" fmla="*/ 360923 w 627623"/>
              <a:gd name="connsiteY4" fmla="*/ 83986 h 176896"/>
              <a:gd name="connsiteX5" fmla="*/ 429503 w 627623"/>
              <a:gd name="connsiteY5" fmla="*/ 152566 h 176896"/>
              <a:gd name="connsiteX6" fmla="*/ 490463 w 627623"/>
              <a:gd name="connsiteY6" fmla="*/ 15406 h 176896"/>
              <a:gd name="connsiteX7" fmla="*/ 581903 w 627623"/>
              <a:gd name="connsiteY7" fmla="*/ 175426 h 176896"/>
              <a:gd name="connsiteX8" fmla="*/ 627623 w 627623"/>
              <a:gd name="connsiteY8" fmla="*/ 99226 h 176896"/>
              <a:gd name="connsiteX0" fmla="*/ 0 w 685982"/>
              <a:gd name="connsiteY0" fmla="*/ 174709 h 185081"/>
              <a:gd name="connsiteX1" fmla="*/ 101843 w 685982"/>
              <a:gd name="connsiteY1" fmla="*/ 152566 h 185081"/>
              <a:gd name="connsiteX2" fmla="*/ 178043 w 685982"/>
              <a:gd name="connsiteY2" fmla="*/ 166 h 185081"/>
              <a:gd name="connsiteX3" fmla="*/ 261863 w 685982"/>
              <a:gd name="connsiteY3" fmla="*/ 122086 h 185081"/>
              <a:gd name="connsiteX4" fmla="*/ 360923 w 685982"/>
              <a:gd name="connsiteY4" fmla="*/ 83986 h 185081"/>
              <a:gd name="connsiteX5" fmla="*/ 429503 w 685982"/>
              <a:gd name="connsiteY5" fmla="*/ 152566 h 185081"/>
              <a:gd name="connsiteX6" fmla="*/ 490463 w 685982"/>
              <a:gd name="connsiteY6" fmla="*/ 15406 h 185081"/>
              <a:gd name="connsiteX7" fmla="*/ 581903 w 685982"/>
              <a:gd name="connsiteY7" fmla="*/ 175426 h 185081"/>
              <a:gd name="connsiteX8" fmla="*/ 685982 w 685982"/>
              <a:gd name="connsiteY8" fmla="*/ 168006 h 185081"/>
              <a:gd name="connsiteX0" fmla="*/ 0 w 685982"/>
              <a:gd name="connsiteY0" fmla="*/ 174709 h 174709"/>
              <a:gd name="connsiteX1" fmla="*/ 101843 w 685982"/>
              <a:gd name="connsiteY1" fmla="*/ 152566 h 174709"/>
              <a:gd name="connsiteX2" fmla="*/ 178043 w 685982"/>
              <a:gd name="connsiteY2" fmla="*/ 166 h 174709"/>
              <a:gd name="connsiteX3" fmla="*/ 261863 w 685982"/>
              <a:gd name="connsiteY3" fmla="*/ 122086 h 174709"/>
              <a:gd name="connsiteX4" fmla="*/ 360923 w 685982"/>
              <a:gd name="connsiteY4" fmla="*/ 83986 h 174709"/>
              <a:gd name="connsiteX5" fmla="*/ 429503 w 685982"/>
              <a:gd name="connsiteY5" fmla="*/ 152566 h 174709"/>
              <a:gd name="connsiteX6" fmla="*/ 490463 w 685982"/>
              <a:gd name="connsiteY6" fmla="*/ 15406 h 174709"/>
              <a:gd name="connsiteX7" fmla="*/ 573566 w 685982"/>
              <a:gd name="connsiteY7" fmla="*/ 154584 h 174709"/>
              <a:gd name="connsiteX8" fmla="*/ 685982 w 685982"/>
              <a:gd name="connsiteY8" fmla="*/ 168006 h 174709"/>
              <a:gd name="connsiteX0" fmla="*/ 0 w 685982"/>
              <a:gd name="connsiteY0" fmla="*/ 174707 h 174707"/>
              <a:gd name="connsiteX1" fmla="*/ 101843 w 685982"/>
              <a:gd name="connsiteY1" fmla="*/ 152564 h 174707"/>
              <a:gd name="connsiteX2" fmla="*/ 178043 w 685982"/>
              <a:gd name="connsiteY2" fmla="*/ 164 h 174707"/>
              <a:gd name="connsiteX3" fmla="*/ 261863 w 685982"/>
              <a:gd name="connsiteY3" fmla="*/ 122084 h 174707"/>
              <a:gd name="connsiteX4" fmla="*/ 355712 w 685982"/>
              <a:gd name="connsiteY4" fmla="*/ 70957 h 174707"/>
              <a:gd name="connsiteX5" fmla="*/ 429503 w 685982"/>
              <a:gd name="connsiteY5" fmla="*/ 152564 h 174707"/>
              <a:gd name="connsiteX6" fmla="*/ 490463 w 685982"/>
              <a:gd name="connsiteY6" fmla="*/ 15404 h 174707"/>
              <a:gd name="connsiteX7" fmla="*/ 573566 w 685982"/>
              <a:gd name="connsiteY7" fmla="*/ 154582 h 174707"/>
              <a:gd name="connsiteX8" fmla="*/ 685982 w 685982"/>
              <a:gd name="connsiteY8" fmla="*/ 168004 h 174707"/>
              <a:gd name="connsiteX0" fmla="*/ 0 w 685982"/>
              <a:gd name="connsiteY0" fmla="*/ 174707 h 174707"/>
              <a:gd name="connsiteX1" fmla="*/ 101843 w 685982"/>
              <a:gd name="connsiteY1" fmla="*/ 152564 h 174707"/>
              <a:gd name="connsiteX2" fmla="*/ 178043 w 685982"/>
              <a:gd name="connsiteY2" fmla="*/ 164 h 174707"/>
              <a:gd name="connsiteX3" fmla="*/ 261863 w 685982"/>
              <a:gd name="connsiteY3" fmla="*/ 122084 h 174707"/>
              <a:gd name="connsiteX4" fmla="*/ 355712 w 685982"/>
              <a:gd name="connsiteY4" fmla="*/ 70957 h 174707"/>
              <a:gd name="connsiteX5" fmla="*/ 425595 w 685982"/>
              <a:gd name="connsiteY5" fmla="*/ 166893 h 174707"/>
              <a:gd name="connsiteX6" fmla="*/ 490463 w 685982"/>
              <a:gd name="connsiteY6" fmla="*/ 15404 h 174707"/>
              <a:gd name="connsiteX7" fmla="*/ 573566 w 685982"/>
              <a:gd name="connsiteY7" fmla="*/ 154582 h 174707"/>
              <a:gd name="connsiteX8" fmla="*/ 685982 w 685982"/>
              <a:gd name="connsiteY8" fmla="*/ 168004 h 174707"/>
              <a:gd name="connsiteX0" fmla="*/ 0 w 685982"/>
              <a:gd name="connsiteY0" fmla="*/ 174707 h 174707"/>
              <a:gd name="connsiteX1" fmla="*/ 101843 w 685982"/>
              <a:gd name="connsiteY1" fmla="*/ 152564 h 174707"/>
              <a:gd name="connsiteX2" fmla="*/ 178043 w 685982"/>
              <a:gd name="connsiteY2" fmla="*/ 164 h 174707"/>
              <a:gd name="connsiteX3" fmla="*/ 261863 w 685982"/>
              <a:gd name="connsiteY3" fmla="*/ 122084 h 174707"/>
              <a:gd name="connsiteX4" fmla="*/ 355712 w 685982"/>
              <a:gd name="connsiteY4" fmla="*/ 70957 h 174707"/>
              <a:gd name="connsiteX5" fmla="*/ 425595 w 685982"/>
              <a:gd name="connsiteY5" fmla="*/ 166893 h 174707"/>
              <a:gd name="connsiteX6" fmla="*/ 501536 w 685982"/>
              <a:gd name="connsiteY6" fmla="*/ 14753 h 174707"/>
              <a:gd name="connsiteX7" fmla="*/ 573566 w 685982"/>
              <a:gd name="connsiteY7" fmla="*/ 154582 h 174707"/>
              <a:gd name="connsiteX8" fmla="*/ 685982 w 685982"/>
              <a:gd name="connsiteY8" fmla="*/ 168004 h 174707"/>
              <a:gd name="connsiteX0" fmla="*/ 0 w 685982"/>
              <a:gd name="connsiteY0" fmla="*/ 174707 h 174707"/>
              <a:gd name="connsiteX1" fmla="*/ 101843 w 685982"/>
              <a:gd name="connsiteY1" fmla="*/ 152564 h 174707"/>
              <a:gd name="connsiteX2" fmla="*/ 178043 w 685982"/>
              <a:gd name="connsiteY2" fmla="*/ 164 h 174707"/>
              <a:gd name="connsiteX3" fmla="*/ 261863 w 685982"/>
              <a:gd name="connsiteY3" fmla="*/ 122084 h 174707"/>
              <a:gd name="connsiteX4" fmla="*/ 355712 w 685982"/>
              <a:gd name="connsiteY4" fmla="*/ 70957 h 174707"/>
              <a:gd name="connsiteX5" fmla="*/ 425595 w 685982"/>
              <a:gd name="connsiteY5" fmla="*/ 166893 h 174707"/>
              <a:gd name="connsiteX6" fmla="*/ 501536 w 685982"/>
              <a:gd name="connsiteY6" fmla="*/ 14753 h 174707"/>
              <a:gd name="connsiteX7" fmla="*/ 564447 w 685982"/>
              <a:gd name="connsiteY7" fmla="*/ 161095 h 174707"/>
              <a:gd name="connsiteX8" fmla="*/ 685982 w 685982"/>
              <a:gd name="connsiteY8" fmla="*/ 168004 h 174707"/>
              <a:gd name="connsiteX0" fmla="*/ 0 w 685982"/>
              <a:gd name="connsiteY0" fmla="*/ 159960 h 159960"/>
              <a:gd name="connsiteX1" fmla="*/ 101843 w 685982"/>
              <a:gd name="connsiteY1" fmla="*/ 137817 h 159960"/>
              <a:gd name="connsiteX2" fmla="*/ 183905 w 685982"/>
              <a:gd name="connsiteY2" fmla="*/ 3654 h 159960"/>
              <a:gd name="connsiteX3" fmla="*/ 261863 w 685982"/>
              <a:gd name="connsiteY3" fmla="*/ 107337 h 159960"/>
              <a:gd name="connsiteX4" fmla="*/ 355712 w 685982"/>
              <a:gd name="connsiteY4" fmla="*/ 56210 h 159960"/>
              <a:gd name="connsiteX5" fmla="*/ 425595 w 685982"/>
              <a:gd name="connsiteY5" fmla="*/ 152146 h 159960"/>
              <a:gd name="connsiteX6" fmla="*/ 501536 w 685982"/>
              <a:gd name="connsiteY6" fmla="*/ 6 h 159960"/>
              <a:gd name="connsiteX7" fmla="*/ 564447 w 685982"/>
              <a:gd name="connsiteY7" fmla="*/ 146348 h 159960"/>
              <a:gd name="connsiteX8" fmla="*/ 685982 w 685982"/>
              <a:gd name="connsiteY8" fmla="*/ 153257 h 159960"/>
              <a:gd name="connsiteX0" fmla="*/ 0 w 685982"/>
              <a:gd name="connsiteY0" fmla="*/ 159960 h 159960"/>
              <a:gd name="connsiteX1" fmla="*/ 101843 w 685982"/>
              <a:gd name="connsiteY1" fmla="*/ 137817 h 159960"/>
              <a:gd name="connsiteX2" fmla="*/ 183905 w 685982"/>
              <a:gd name="connsiteY2" fmla="*/ 3654 h 159960"/>
              <a:gd name="connsiteX3" fmla="*/ 246882 w 685982"/>
              <a:gd name="connsiteY3" fmla="*/ 100172 h 159960"/>
              <a:gd name="connsiteX4" fmla="*/ 355712 w 685982"/>
              <a:gd name="connsiteY4" fmla="*/ 56210 h 159960"/>
              <a:gd name="connsiteX5" fmla="*/ 425595 w 685982"/>
              <a:gd name="connsiteY5" fmla="*/ 152146 h 159960"/>
              <a:gd name="connsiteX6" fmla="*/ 501536 w 685982"/>
              <a:gd name="connsiteY6" fmla="*/ 6 h 159960"/>
              <a:gd name="connsiteX7" fmla="*/ 564447 w 685982"/>
              <a:gd name="connsiteY7" fmla="*/ 146348 h 159960"/>
              <a:gd name="connsiteX8" fmla="*/ 685982 w 685982"/>
              <a:gd name="connsiteY8" fmla="*/ 153257 h 159960"/>
              <a:gd name="connsiteX0" fmla="*/ 0 w 685982"/>
              <a:gd name="connsiteY0" fmla="*/ 159960 h 159960"/>
              <a:gd name="connsiteX1" fmla="*/ 96632 w 685982"/>
              <a:gd name="connsiteY1" fmla="*/ 132606 h 159960"/>
              <a:gd name="connsiteX2" fmla="*/ 183905 w 685982"/>
              <a:gd name="connsiteY2" fmla="*/ 3654 h 159960"/>
              <a:gd name="connsiteX3" fmla="*/ 246882 w 685982"/>
              <a:gd name="connsiteY3" fmla="*/ 100172 h 159960"/>
              <a:gd name="connsiteX4" fmla="*/ 355712 w 685982"/>
              <a:gd name="connsiteY4" fmla="*/ 56210 h 159960"/>
              <a:gd name="connsiteX5" fmla="*/ 425595 w 685982"/>
              <a:gd name="connsiteY5" fmla="*/ 152146 h 159960"/>
              <a:gd name="connsiteX6" fmla="*/ 501536 w 685982"/>
              <a:gd name="connsiteY6" fmla="*/ 6 h 159960"/>
              <a:gd name="connsiteX7" fmla="*/ 564447 w 685982"/>
              <a:gd name="connsiteY7" fmla="*/ 146348 h 159960"/>
              <a:gd name="connsiteX8" fmla="*/ 685982 w 685982"/>
              <a:gd name="connsiteY8" fmla="*/ 153257 h 1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982" h="159960">
                <a:moveTo>
                  <a:pt x="0" y="159960"/>
                </a:moveTo>
                <a:cubicBezTo>
                  <a:pt x="74991" y="155791"/>
                  <a:pt x="65981" y="158657"/>
                  <a:pt x="96632" y="132606"/>
                </a:cubicBezTo>
                <a:cubicBezTo>
                  <a:pt x="127283" y="106555"/>
                  <a:pt x="158863" y="9060"/>
                  <a:pt x="183905" y="3654"/>
                </a:cubicBezTo>
                <a:cubicBezTo>
                  <a:pt x="208947" y="-1752"/>
                  <a:pt x="218248" y="91413"/>
                  <a:pt x="246882" y="100172"/>
                </a:cubicBezTo>
                <a:cubicBezTo>
                  <a:pt x="275516" y="108931"/>
                  <a:pt x="325927" y="47548"/>
                  <a:pt x="355712" y="56210"/>
                </a:cubicBezTo>
                <a:cubicBezTo>
                  <a:pt x="385498" y="64872"/>
                  <a:pt x="401291" y="161513"/>
                  <a:pt x="425595" y="152146"/>
                </a:cubicBezTo>
                <a:cubicBezTo>
                  <a:pt x="449899" y="142779"/>
                  <a:pt x="478394" y="972"/>
                  <a:pt x="501536" y="6"/>
                </a:cubicBezTo>
                <a:cubicBezTo>
                  <a:pt x="524678" y="-960"/>
                  <a:pt x="533706" y="120806"/>
                  <a:pt x="564447" y="146348"/>
                </a:cubicBezTo>
                <a:cubicBezTo>
                  <a:pt x="595188" y="171890"/>
                  <a:pt x="666932" y="153257"/>
                  <a:pt x="685982" y="153257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2724371" y="4198056"/>
            <a:ext cx="2507933" cy="584810"/>
          </a:xfrm>
          <a:custGeom>
            <a:avLst/>
            <a:gdLst>
              <a:gd name="connsiteX0" fmla="*/ 0 w 1036320"/>
              <a:gd name="connsiteY0" fmla="*/ 183046 h 183046"/>
              <a:gd name="connsiteX1" fmla="*/ 335280 w 1036320"/>
              <a:gd name="connsiteY1" fmla="*/ 152566 h 183046"/>
              <a:gd name="connsiteX2" fmla="*/ 411480 w 1036320"/>
              <a:gd name="connsiteY2" fmla="*/ 166 h 183046"/>
              <a:gd name="connsiteX3" fmla="*/ 495300 w 1036320"/>
              <a:gd name="connsiteY3" fmla="*/ 122086 h 183046"/>
              <a:gd name="connsiteX4" fmla="*/ 594360 w 1036320"/>
              <a:gd name="connsiteY4" fmla="*/ 83986 h 183046"/>
              <a:gd name="connsiteX5" fmla="*/ 662940 w 1036320"/>
              <a:gd name="connsiteY5" fmla="*/ 152566 h 183046"/>
              <a:gd name="connsiteX6" fmla="*/ 723900 w 1036320"/>
              <a:gd name="connsiteY6" fmla="*/ 15406 h 183046"/>
              <a:gd name="connsiteX7" fmla="*/ 815340 w 1036320"/>
              <a:gd name="connsiteY7" fmla="*/ 175426 h 183046"/>
              <a:gd name="connsiteX8" fmla="*/ 861060 w 1036320"/>
              <a:gd name="connsiteY8" fmla="*/ 99226 h 183046"/>
              <a:gd name="connsiteX9" fmla="*/ 929640 w 1036320"/>
              <a:gd name="connsiteY9" fmla="*/ 175426 h 183046"/>
              <a:gd name="connsiteX10" fmla="*/ 1036320 w 1036320"/>
              <a:gd name="connsiteY10" fmla="*/ 175426 h 183046"/>
              <a:gd name="connsiteX0" fmla="*/ 0 w 802883"/>
              <a:gd name="connsiteY0" fmla="*/ 174709 h 182758"/>
              <a:gd name="connsiteX1" fmla="*/ 101843 w 802883"/>
              <a:gd name="connsiteY1" fmla="*/ 152566 h 182758"/>
              <a:gd name="connsiteX2" fmla="*/ 178043 w 802883"/>
              <a:gd name="connsiteY2" fmla="*/ 166 h 182758"/>
              <a:gd name="connsiteX3" fmla="*/ 261863 w 802883"/>
              <a:gd name="connsiteY3" fmla="*/ 122086 h 182758"/>
              <a:gd name="connsiteX4" fmla="*/ 360923 w 802883"/>
              <a:gd name="connsiteY4" fmla="*/ 83986 h 182758"/>
              <a:gd name="connsiteX5" fmla="*/ 429503 w 802883"/>
              <a:gd name="connsiteY5" fmla="*/ 152566 h 182758"/>
              <a:gd name="connsiteX6" fmla="*/ 490463 w 802883"/>
              <a:gd name="connsiteY6" fmla="*/ 15406 h 182758"/>
              <a:gd name="connsiteX7" fmla="*/ 581903 w 802883"/>
              <a:gd name="connsiteY7" fmla="*/ 175426 h 182758"/>
              <a:gd name="connsiteX8" fmla="*/ 627623 w 802883"/>
              <a:gd name="connsiteY8" fmla="*/ 99226 h 182758"/>
              <a:gd name="connsiteX9" fmla="*/ 696203 w 802883"/>
              <a:gd name="connsiteY9" fmla="*/ 175426 h 182758"/>
              <a:gd name="connsiteX10" fmla="*/ 802883 w 802883"/>
              <a:gd name="connsiteY10" fmla="*/ 175426 h 182758"/>
              <a:gd name="connsiteX0" fmla="*/ 0 w 802883"/>
              <a:gd name="connsiteY0" fmla="*/ 174709 h 182758"/>
              <a:gd name="connsiteX1" fmla="*/ 101843 w 802883"/>
              <a:gd name="connsiteY1" fmla="*/ 152566 h 182758"/>
              <a:gd name="connsiteX2" fmla="*/ 178043 w 802883"/>
              <a:gd name="connsiteY2" fmla="*/ 166 h 182758"/>
              <a:gd name="connsiteX3" fmla="*/ 261863 w 802883"/>
              <a:gd name="connsiteY3" fmla="*/ 122086 h 182758"/>
              <a:gd name="connsiteX4" fmla="*/ 360923 w 802883"/>
              <a:gd name="connsiteY4" fmla="*/ 83986 h 182758"/>
              <a:gd name="connsiteX5" fmla="*/ 429503 w 802883"/>
              <a:gd name="connsiteY5" fmla="*/ 152566 h 182758"/>
              <a:gd name="connsiteX6" fmla="*/ 490463 w 802883"/>
              <a:gd name="connsiteY6" fmla="*/ 15406 h 182758"/>
              <a:gd name="connsiteX7" fmla="*/ 581903 w 802883"/>
              <a:gd name="connsiteY7" fmla="*/ 175426 h 182758"/>
              <a:gd name="connsiteX8" fmla="*/ 627623 w 802883"/>
              <a:gd name="connsiteY8" fmla="*/ 99226 h 182758"/>
              <a:gd name="connsiteX9" fmla="*/ 696203 w 802883"/>
              <a:gd name="connsiteY9" fmla="*/ 175426 h 182758"/>
              <a:gd name="connsiteX10" fmla="*/ 802883 w 802883"/>
              <a:gd name="connsiteY10" fmla="*/ 175426 h 182758"/>
              <a:gd name="connsiteX0" fmla="*/ 0 w 696203"/>
              <a:gd name="connsiteY0" fmla="*/ 174709 h 176896"/>
              <a:gd name="connsiteX1" fmla="*/ 101843 w 696203"/>
              <a:gd name="connsiteY1" fmla="*/ 152566 h 176896"/>
              <a:gd name="connsiteX2" fmla="*/ 178043 w 696203"/>
              <a:gd name="connsiteY2" fmla="*/ 166 h 176896"/>
              <a:gd name="connsiteX3" fmla="*/ 261863 w 696203"/>
              <a:gd name="connsiteY3" fmla="*/ 122086 h 176896"/>
              <a:gd name="connsiteX4" fmla="*/ 360923 w 696203"/>
              <a:gd name="connsiteY4" fmla="*/ 83986 h 176896"/>
              <a:gd name="connsiteX5" fmla="*/ 429503 w 696203"/>
              <a:gd name="connsiteY5" fmla="*/ 152566 h 176896"/>
              <a:gd name="connsiteX6" fmla="*/ 490463 w 696203"/>
              <a:gd name="connsiteY6" fmla="*/ 15406 h 176896"/>
              <a:gd name="connsiteX7" fmla="*/ 581903 w 696203"/>
              <a:gd name="connsiteY7" fmla="*/ 175426 h 176896"/>
              <a:gd name="connsiteX8" fmla="*/ 627623 w 696203"/>
              <a:gd name="connsiteY8" fmla="*/ 99226 h 176896"/>
              <a:gd name="connsiteX9" fmla="*/ 696203 w 696203"/>
              <a:gd name="connsiteY9" fmla="*/ 175426 h 176896"/>
              <a:gd name="connsiteX0" fmla="*/ 0 w 627623"/>
              <a:gd name="connsiteY0" fmla="*/ 174709 h 176896"/>
              <a:gd name="connsiteX1" fmla="*/ 101843 w 627623"/>
              <a:gd name="connsiteY1" fmla="*/ 152566 h 176896"/>
              <a:gd name="connsiteX2" fmla="*/ 178043 w 627623"/>
              <a:gd name="connsiteY2" fmla="*/ 166 h 176896"/>
              <a:gd name="connsiteX3" fmla="*/ 261863 w 627623"/>
              <a:gd name="connsiteY3" fmla="*/ 122086 h 176896"/>
              <a:gd name="connsiteX4" fmla="*/ 360923 w 627623"/>
              <a:gd name="connsiteY4" fmla="*/ 83986 h 176896"/>
              <a:gd name="connsiteX5" fmla="*/ 429503 w 627623"/>
              <a:gd name="connsiteY5" fmla="*/ 152566 h 176896"/>
              <a:gd name="connsiteX6" fmla="*/ 490463 w 627623"/>
              <a:gd name="connsiteY6" fmla="*/ 15406 h 176896"/>
              <a:gd name="connsiteX7" fmla="*/ 581903 w 627623"/>
              <a:gd name="connsiteY7" fmla="*/ 175426 h 176896"/>
              <a:gd name="connsiteX8" fmla="*/ 627623 w 627623"/>
              <a:gd name="connsiteY8" fmla="*/ 99226 h 176896"/>
              <a:gd name="connsiteX0" fmla="*/ 0 w 685982"/>
              <a:gd name="connsiteY0" fmla="*/ 174709 h 185081"/>
              <a:gd name="connsiteX1" fmla="*/ 101843 w 685982"/>
              <a:gd name="connsiteY1" fmla="*/ 152566 h 185081"/>
              <a:gd name="connsiteX2" fmla="*/ 178043 w 685982"/>
              <a:gd name="connsiteY2" fmla="*/ 166 h 185081"/>
              <a:gd name="connsiteX3" fmla="*/ 261863 w 685982"/>
              <a:gd name="connsiteY3" fmla="*/ 122086 h 185081"/>
              <a:gd name="connsiteX4" fmla="*/ 360923 w 685982"/>
              <a:gd name="connsiteY4" fmla="*/ 83986 h 185081"/>
              <a:gd name="connsiteX5" fmla="*/ 429503 w 685982"/>
              <a:gd name="connsiteY5" fmla="*/ 152566 h 185081"/>
              <a:gd name="connsiteX6" fmla="*/ 490463 w 685982"/>
              <a:gd name="connsiteY6" fmla="*/ 15406 h 185081"/>
              <a:gd name="connsiteX7" fmla="*/ 581903 w 685982"/>
              <a:gd name="connsiteY7" fmla="*/ 175426 h 185081"/>
              <a:gd name="connsiteX8" fmla="*/ 685982 w 685982"/>
              <a:gd name="connsiteY8" fmla="*/ 168006 h 185081"/>
              <a:gd name="connsiteX0" fmla="*/ 0 w 685982"/>
              <a:gd name="connsiteY0" fmla="*/ 174709 h 174709"/>
              <a:gd name="connsiteX1" fmla="*/ 101843 w 685982"/>
              <a:gd name="connsiteY1" fmla="*/ 152566 h 174709"/>
              <a:gd name="connsiteX2" fmla="*/ 178043 w 685982"/>
              <a:gd name="connsiteY2" fmla="*/ 166 h 174709"/>
              <a:gd name="connsiteX3" fmla="*/ 261863 w 685982"/>
              <a:gd name="connsiteY3" fmla="*/ 122086 h 174709"/>
              <a:gd name="connsiteX4" fmla="*/ 360923 w 685982"/>
              <a:gd name="connsiteY4" fmla="*/ 83986 h 174709"/>
              <a:gd name="connsiteX5" fmla="*/ 429503 w 685982"/>
              <a:gd name="connsiteY5" fmla="*/ 152566 h 174709"/>
              <a:gd name="connsiteX6" fmla="*/ 490463 w 685982"/>
              <a:gd name="connsiteY6" fmla="*/ 15406 h 174709"/>
              <a:gd name="connsiteX7" fmla="*/ 573566 w 685982"/>
              <a:gd name="connsiteY7" fmla="*/ 154584 h 174709"/>
              <a:gd name="connsiteX8" fmla="*/ 685982 w 685982"/>
              <a:gd name="connsiteY8" fmla="*/ 168006 h 174709"/>
              <a:gd name="connsiteX0" fmla="*/ 0 w 685982"/>
              <a:gd name="connsiteY0" fmla="*/ 174707 h 174707"/>
              <a:gd name="connsiteX1" fmla="*/ 101843 w 685982"/>
              <a:gd name="connsiteY1" fmla="*/ 152564 h 174707"/>
              <a:gd name="connsiteX2" fmla="*/ 178043 w 685982"/>
              <a:gd name="connsiteY2" fmla="*/ 164 h 174707"/>
              <a:gd name="connsiteX3" fmla="*/ 261863 w 685982"/>
              <a:gd name="connsiteY3" fmla="*/ 122084 h 174707"/>
              <a:gd name="connsiteX4" fmla="*/ 355712 w 685982"/>
              <a:gd name="connsiteY4" fmla="*/ 70957 h 174707"/>
              <a:gd name="connsiteX5" fmla="*/ 429503 w 685982"/>
              <a:gd name="connsiteY5" fmla="*/ 152564 h 174707"/>
              <a:gd name="connsiteX6" fmla="*/ 490463 w 685982"/>
              <a:gd name="connsiteY6" fmla="*/ 15404 h 174707"/>
              <a:gd name="connsiteX7" fmla="*/ 573566 w 685982"/>
              <a:gd name="connsiteY7" fmla="*/ 154582 h 174707"/>
              <a:gd name="connsiteX8" fmla="*/ 685982 w 685982"/>
              <a:gd name="connsiteY8" fmla="*/ 168004 h 174707"/>
              <a:gd name="connsiteX0" fmla="*/ 0 w 685982"/>
              <a:gd name="connsiteY0" fmla="*/ 174707 h 174707"/>
              <a:gd name="connsiteX1" fmla="*/ 101843 w 685982"/>
              <a:gd name="connsiteY1" fmla="*/ 152564 h 174707"/>
              <a:gd name="connsiteX2" fmla="*/ 178043 w 685982"/>
              <a:gd name="connsiteY2" fmla="*/ 164 h 174707"/>
              <a:gd name="connsiteX3" fmla="*/ 261863 w 685982"/>
              <a:gd name="connsiteY3" fmla="*/ 122084 h 174707"/>
              <a:gd name="connsiteX4" fmla="*/ 355712 w 685982"/>
              <a:gd name="connsiteY4" fmla="*/ 70957 h 174707"/>
              <a:gd name="connsiteX5" fmla="*/ 425595 w 685982"/>
              <a:gd name="connsiteY5" fmla="*/ 166893 h 174707"/>
              <a:gd name="connsiteX6" fmla="*/ 490463 w 685982"/>
              <a:gd name="connsiteY6" fmla="*/ 15404 h 174707"/>
              <a:gd name="connsiteX7" fmla="*/ 573566 w 685982"/>
              <a:gd name="connsiteY7" fmla="*/ 154582 h 174707"/>
              <a:gd name="connsiteX8" fmla="*/ 685982 w 685982"/>
              <a:gd name="connsiteY8" fmla="*/ 168004 h 174707"/>
              <a:gd name="connsiteX0" fmla="*/ 0 w 685982"/>
              <a:gd name="connsiteY0" fmla="*/ 174707 h 174707"/>
              <a:gd name="connsiteX1" fmla="*/ 101843 w 685982"/>
              <a:gd name="connsiteY1" fmla="*/ 152564 h 174707"/>
              <a:gd name="connsiteX2" fmla="*/ 178043 w 685982"/>
              <a:gd name="connsiteY2" fmla="*/ 164 h 174707"/>
              <a:gd name="connsiteX3" fmla="*/ 261863 w 685982"/>
              <a:gd name="connsiteY3" fmla="*/ 122084 h 174707"/>
              <a:gd name="connsiteX4" fmla="*/ 355712 w 685982"/>
              <a:gd name="connsiteY4" fmla="*/ 70957 h 174707"/>
              <a:gd name="connsiteX5" fmla="*/ 425595 w 685982"/>
              <a:gd name="connsiteY5" fmla="*/ 166893 h 174707"/>
              <a:gd name="connsiteX6" fmla="*/ 501536 w 685982"/>
              <a:gd name="connsiteY6" fmla="*/ 14753 h 174707"/>
              <a:gd name="connsiteX7" fmla="*/ 573566 w 685982"/>
              <a:gd name="connsiteY7" fmla="*/ 154582 h 174707"/>
              <a:gd name="connsiteX8" fmla="*/ 685982 w 685982"/>
              <a:gd name="connsiteY8" fmla="*/ 168004 h 174707"/>
              <a:gd name="connsiteX0" fmla="*/ 0 w 685982"/>
              <a:gd name="connsiteY0" fmla="*/ 174707 h 174707"/>
              <a:gd name="connsiteX1" fmla="*/ 101843 w 685982"/>
              <a:gd name="connsiteY1" fmla="*/ 152564 h 174707"/>
              <a:gd name="connsiteX2" fmla="*/ 178043 w 685982"/>
              <a:gd name="connsiteY2" fmla="*/ 164 h 174707"/>
              <a:gd name="connsiteX3" fmla="*/ 261863 w 685982"/>
              <a:gd name="connsiteY3" fmla="*/ 122084 h 174707"/>
              <a:gd name="connsiteX4" fmla="*/ 355712 w 685982"/>
              <a:gd name="connsiteY4" fmla="*/ 70957 h 174707"/>
              <a:gd name="connsiteX5" fmla="*/ 425595 w 685982"/>
              <a:gd name="connsiteY5" fmla="*/ 166893 h 174707"/>
              <a:gd name="connsiteX6" fmla="*/ 501536 w 685982"/>
              <a:gd name="connsiteY6" fmla="*/ 14753 h 174707"/>
              <a:gd name="connsiteX7" fmla="*/ 564447 w 685982"/>
              <a:gd name="connsiteY7" fmla="*/ 161095 h 174707"/>
              <a:gd name="connsiteX8" fmla="*/ 685982 w 685982"/>
              <a:gd name="connsiteY8" fmla="*/ 168004 h 174707"/>
              <a:gd name="connsiteX0" fmla="*/ 0 w 685982"/>
              <a:gd name="connsiteY0" fmla="*/ 159960 h 159960"/>
              <a:gd name="connsiteX1" fmla="*/ 101843 w 685982"/>
              <a:gd name="connsiteY1" fmla="*/ 137817 h 159960"/>
              <a:gd name="connsiteX2" fmla="*/ 183905 w 685982"/>
              <a:gd name="connsiteY2" fmla="*/ 3654 h 159960"/>
              <a:gd name="connsiteX3" fmla="*/ 261863 w 685982"/>
              <a:gd name="connsiteY3" fmla="*/ 107337 h 159960"/>
              <a:gd name="connsiteX4" fmla="*/ 355712 w 685982"/>
              <a:gd name="connsiteY4" fmla="*/ 56210 h 159960"/>
              <a:gd name="connsiteX5" fmla="*/ 425595 w 685982"/>
              <a:gd name="connsiteY5" fmla="*/ 152146 h 159960"/>
              <a:gd name="connsiteX6" fmla="*/ 501536 w 685982"/>
              <a:gd name="connsiteY6" fmla="*/ 6 h 159960"/>
              <a:gd name="connsiteX7" fmla="*/ 564447 w 685982"/>
              <a:gd name="connsiteY7" fmla="*/ 146348 h 159960"/>
              <a:gd name="connsiteX8" fmla="*/ 685982 w 685982"/>
              <a:gd name="connsiteY8" fmla="*/ 153257 h 159960"/>
              <a:gd name="connsiteX0" fmla="*/ 0 w 685982"/>
              <a:gd name="connsiteY0" fmla="*/ 159960 h 159960"/>
              <a:gd name="connsiteX1" fmla="*/ 101843 w 685982"/>
              <a:gd name="connsiteY1" fmla="*/ 137817 h 159960"/>
              <a:gd name="connsiteX2" fmla="*/ 183905 w 685982"/>
              <a:gd name="connsiteY2" fmla="*/ 3654 h 159960"/>
              <a:gd name="connsiteX3" fmla="*/ 246882 w 685982"/>
              <a:gd name="connsiteY3" fmla="*/ 100172 h 159960"/>
              <a:gd name="connsiteX4" fmla="*/ 355712 w 685982"/>
              <a:gd name="connsiteY4" fmla="*/ 56210 h 159960"/>
              <a:gd name="connsiteX5" fmla="*/ 425595 w 685982"/>
              <a:gd name="connsiteY5" fmla="*/ 152146 h 159960"/>
              <a:gd name="connsiteX6" fmla="*/ 501536 w 685982"/>
              <a:gd name="connsiteY6" fmla="*/ 6 h 159960"/>
              <a:gd name="connsiteX7" fmla="*/ 564447 w 685982"/>
              <a:gd name="connsiteY7" fmla="*/ 146348 h 159960"/>
              <a:gd name="connsiteX8" fmla="*/ 685982 w 685982"/>
              <a:gd name="connsiteY8" fmla="*/ 153257 h 159960"/>
              <a:gd name="connsiteX0" fmla="*/ 0 w 685982"/>
              <a:gd name="connsiteY0" fmla="*/ 159960 h 159960"/>
              <a:gd name="connsiteX1" fmla="*/ 96632 w 685982"/>
              <a:gd name="connsiteY1" fmla="*/ 132606 h 159960"/>
              <a:gd name="connsiteX2" fmla="*/ 183905 w 685982"/>
              <a:gd name="connsiteY2" fmla="*/ 3654 h 159960"/>
              <a:gd name="connsiteX3" fmla="*/ 246882 w 685982"/>
              <a:gd name="connsiteY3" fmla="*/ 100172 h 159960"/>
              <a:gd name="connsiteX4" fmla="*/ 355712 w 685982"/>
              <a:gd name="connsiteY4" fmla="*/ 56210 h 159960"/>
              <a:gd name="connsiteX5" fmla="*/ 425595 w 685982"/>
              <a:gd name="connsiteY5" fmla="*/ 152146 h 159960"/>
              <a:gd name="connsiteX6" fmla="*/ 501536 w 685982"/>
              <a:gd name="connsiteY6" fmla="*/ 6 h 159960"/>
              <a:gd name="connsiteX7" fmla="*/ 564447 w 685982"/>
              <a:gd name="connsiteY7" fmla="*/ 146348 h 159960"/>
              <a:gd name="connsiteX8" fmla="*/ 685982 w 685982"/>
              <a:gd name="connsiteY8" fmla="*/ 153257 h 15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982" h="159960">
                <a:moveTo>
                  <a:pt x="0" y="159960"/>
                </a:moveTo>
                <a:cubicBezTo>
                  <a:pt x="74991" y="155791"/>
                  <a:pt x="65981" y="158657"/>
                  <a:pt x="96632" y="132606"/>
                </a:cubicBezTo>
                <a:cubicBezTo>
                  <a:pt x="127283" y="106555"/>
                  <a:pt x="158863" y="9060"/>
                  <a:pt x="183905" y="3654"/>
                </a:cubicBezTo>
                <a:cubicBezTo>
                  <a:pt x="208947" y="-1752"/>
                  <a:pt x="218248" y="91413"/>
                  <a:pt x="246882" y="100172"/>
                </a:cubicBezTo>
                <a:cubicBezTo>
                  <a:pt x="275516" y="108931"/>
                  <a:pt x="325927" y="47548"/>
                  <a:pt x="355712" y="56210"/>
                </a:cubicBezTo>
                <a:cubicBezTo>
                  <a:pt x="385498" y="64872"/>
                  <a:pt x="401291" y="161513"/>
                  <a:pt x="425595" y="152146"/>
                </a:cubicBezTo>
                <a:cubicBezTo>
                  <a:pt x="449899" y="142779"/>
                  <a:pt x="478394" y="972"/>
                  <a:pt x="501536" y="6"/>
                </a:cubicBezTo>
                <a:cubicBezTo>
                  <a:pt x="524678" y="-960"/>
                  <a:pt x="533706" y="120806"/>
                  <a:pt x="564447" y="146348"/>
                </a:cubicBezTo>
                <a:cubicBezTo>
                  <a:pt x="595188" y="171890"/>
                  <a:pt x="666932" y="153257"/>
                  <a:pt x="685982" y="153257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prstClr val="black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2738466" y="4180307"/>
            <a:ext cx="2507933" cy="607799"/>
          </a:xfrm>
          <a:custGeom>
            <a:avLst/>
            <a:gdLst>
              <a:gd name="connsiteX0" fmla="*/ 0 w 1036320"/>
              <a:gd name="connsiteY0" fmla="*/ 183046 h 183046"/>
              <a:gd name="connsiteX1" fmla="*/ 335280 w 1036320"/>
              <a:gd name="connsiteY1" fmla="*/ 152566 h 183046"/>
              <a:gd name="connsiteX2" fmla="*/ 411480 w 1036320"/>
              <a:gd name="connsiteY2" fmla="*/ 166 h 183046"/>
              <a:gd name="connsiteX3" fmla="*/ 495300 w 1036320"/>
              <a:gd name="connsiteY3" fmla="*/ 122086 h 183046"/>
              <a:gd name="connsiteX4" fmla="*/ 594360 w 1036320"/>
              <a:gd name="connsiteY4" fmla="*/ 83986 h 183046"/>
              <a:gd name="connsiteX5" fmla="*/ 662940 w 1036320"/>
              <a:gd name="connsiteY5" fmla="*/ 152566 h 183046"/>
              <a:gd name="connsiteX6" fmla="*/ 723900 w 1036320"/>
              <a:gd name="connsiteY6" fmla="*/ 15406 h 183046"/>
              <a:gd name="connsiteX7" fmla="*/ 815340 w 1036320"/>
              <a:gd name="connsiteY7" fmla="*/ 175426 h 183046"/>
              <a:gd name="connsiteX8" fmla="*/ 861060 w 1036320"/>
              <a:gd name="connsiteY8" fmla="*/ 99226 h 183046"/>
              <a:gd name="connsiteX9" fmla="*/ 929640 w 1036320"/>
              <a:gd name="connsiteY9" fmla="*/ 175426 h 183046"/>
              <a:gd name="connsiteX10" fmla="*/ 1036320 w 1036320"/>
              <a:gd name="connsiteY10" fmla="*/ 175426 h 183046"/>
              <a:gd name="connsiteX0" fmla="*/ 0 w 802883"/>
              <a:gd name="connsiteY0" fmla="*/ 174709 h 182758"/>
              <a:gd name="connsiteX1" fmla="*/ 101843 w 802883"/>
              <a:gd name="connsiteY1" fmla="*/ 152566 h 182758"/>
              <a:gd name="connsiteX2" fmla="*/ 178043 w 802883"/>
              <a:gd name="connsiteY2" fmla="*/ 166 h 182758"/>
              <a:gd name="connsiteX3" fmla="*/ 261863 w 802883"/>
              <a:gd name="connsiteY3" fmla="*/ 122086 h 182758"/>
              <a:gd name="connsiteX4" fmla="*/ 360923 w 802883"/>
              <a:gd name="connsiteY4" fmla="*/ 83986 h 182758"/>
              <a:gd name="connsiteX5" fmla="*/ 429503 w 802883"/>
              <a:gd name="connsiteY5" fmla="*/ 152566 h 182758"/>
              <a:gd name="connsiteX6" fmla="*/ 490463 w 802883"/>
              <a:gd name="connsiteY6" fmla="*/ 15406 h 182758"/>
              <a:gd name="connsiteX7" fmla="*/ 581903 w 802883"/>
              <a:gd name="connsiteY7" fmla="*/ 175426 h 182758"/>
              <a:gd name="connsiteX8" fmla="*/ 627623 w 802883"/>
              <a:gd name="connsiteY8" fmla="*/ 99226 h 182758"/>
              <a:gd name="connsiteX9" fmla="*/ 696203 w 802883"/>
              <a:gd name="connsiteY9" fmla="*/ 175426 h 182758"/>
              <a:gd name="connsiteX10" fmla="*/ 802883 w 802883"/>
              <a:gd name="connsiteY10" fmla="*/ 175426 h 182758"/>
              <a:gd name="connsiteX0" fmla="*/ 0 w 802883"/>
              <a:gd name="connsiteY0" fmla="*/ 174709 h 182758"/>
              <a:gd name="connsiteX1" fmla="*/ 101843 w 802883"/>
              <a:gd name="connsiteY1" fmla="*/ 152566 h 182758"/>
              <a:gd name="connsiteX2" fmla="*/ 178043 w 802883"/>
              <a:gd name="connsiteY2" fmla="*/ 166 h 182758"/>
              <a:gd name="connsiteX3" fmla="*/ 261863 w 802883"/>
              <a:gd name="connsiteY3" fmla="*/ 122086 h 182758"/>
              <a:gd name="connsiteX4" fmla="*/ 360923 w 802883"/>
              <a:gd name="connsiteY4" fmla="*/ 83986 h 182758"/>
              <a:gd name="connsiteX5" fmla="*/ 429503 w 802883"/>
              <a:gd name="connsiteY5" fmla="*/ 152566 h 182758"/>
              <a:gd name="connsiteX6" fmla="*/ 490463 w 802883"/>
              <a:gd name="connsiteY6" fmla="*/ 15406 h 182758"/>
              <a:gd name="connsiteX7" fmla="*/ 581903 w 802883"/>
              <a:gd name="connsiteY7" fmla="*/ 175426 h 182758"/>
              <a:gd name="connsiteX8" fmla="*/ 627623 w 802883"/>
              <a:gd name="connsiteY8" fmla="*/ 99226 h 182758"/>
              <a:gd name="connsiteX9" fmla="*/ 696203 w 802883"/>
              <a:gd name="connsiteY9" fmla="*/ 175426 h 182758"/>
              <a:gd name="connsiteX10" fmla="*/ 802883 w 802883"/>
              <a:gd name="connsiteY10" fmla="*/ 175426 h 182758"/>
              <a:gd name="connsiteX0" fmla="*/ 0 w 696203"/>
              <a:gd name="connsiteY0" fmla="*/ 174709 h 176896"/>
              <a:gd name="connsiteX1" fmla="*/ 101843 w 696203"/>
              <a:gd name="connsiteY1" fmla="*/ 152566 h 176896"/>
              <a:gd name="connsiteX2" fmla="*/ 178043 w 696203"/>
              <a:gd name="connsiteY2" fmla="*/ 166 h 176896"/>
              <a:gd name="connsiteX3" fmla="*/ 261863 w 696203"/>
              <a:gd name="connsiteY3" fmla="*/ 122086 h 176896"/>
              <a:gd name="connsiteX4" fmla="*/ 360923 w 696203"/>
              <a:gd name="connsiteY4" fmla="*/ 83986 h 176896"/>
              <a:gd name="connsiteX5" fmla="*/ 429503 w 696203"/>
              <a:gd name="connsiteY5" fmla="*/ 152566 h 176896"/>
              <a:gd name="connsiteX6" fmla="*/ 490463 w 696203"/>
              <a:gd name="connsiteY6" fmla="*/ 15406 h 176896"/>
              <a:gd name="connsiteX7" fmla="*/ 581903 w 696203"/>
              <a:gd name="connsiteY7" fmla="*/ 175426 h 176896"/>
              <a:gd name="connsiteX8" fmla="*/ 627623 w 696203"/>
              <a:gd name="connsiteY8" fmla="*/ 99226 h 176896"/>
              <a:gd name="connsiteX9" fmla="*/ 696203 w 696203"/>
              <a:gd name="connsiteY9" fmla="*/ 175426 h 176896"/>
              <a:gd name="connsiteX0" fmla="*/ 0 w 627623"/>
              <a:gd name="connsiteY0" fmla="*/ 174709 h 176896"/>
              <a:gd name="connsiteX1" fmla="*/ 101843 w 627623"/>
              <a:gd name="connsiteY1" fmla="*/ 152566 h 176896"/>
              <a:gd name="connsiteX2" fmla="*/ 178043 w 627623"/>
              <a:gd name="connsiteY2" fmla="*/ 166 h 176896"/>
              <a:gd name="connsiteX3" fmla="*/ 261863 w 627623"/>
              <a:gd name="connsiteY3" fmla="*/ 122086 h 176896"/>
              <a:gd name="connsiteX4" fmla="*/ 360923 w 627623"/>
              <a:gd name="connsiteY4" fmla="*/ 83986 h 176896"/>
              <a:gd name="connsiteX5" fmla="*/ 429503 w 627623"/>
              <a:gd name="connsiteY5" fmla="*/ 152566 h 176896"/>
              <a:gd name="connsiteX6" fmla="*/ 490463 w 627623"/>
              <a:gd name="connsiteY6" fmla="*/ 15406 h 176896"/>
              <a:gd name="connsiteX7" fmla="*/ 581903 w 627623"/>
              <a:gd name="connsiteY7" fmla="*/ 175426 h 176896"/>
              <a:gd name="connsiteX8" fmla="*/ 627623 w 627623"/>
              <a:gd name="connsiteY8" fmla="*/ 99226 h 176896"/>
              <a:gd name="connsiteX0" fmla="*/ 0 w 685982"/>
              <a:gd name="connsiteY0" fmla="*/ 174709 h 185081"/>
              <a:gd name="connsiteX1" fmla="*/ 101843 w 685982"/>
              <a:gd name="connsiteY1" fmla="*/ 152566 h 185081"/>
              <a:gd name="connsiteX2" fmla="*/ 178043 w 685982"/>
              <a:gd name="connsiteY2" fmla="*/ 166 h 185081"/>
              <a:gd name="connsiteX3" fmla="*/ 261863 w 685982"/>
              <a:gd name="connsiteY3" fmla="*/ 122086 h 185081"/>
              <a:gd name="connsiteX4" fmla="*/ 360923 w 685982"/>
              <a:gd name="connsiteY4" fmla="*/ 83986 h 185081"/>
              <a:gd name="connsiteX5" fmla="*/ 429503 w 685982"/>
              <a:gd name="connsiteY5" fmla="*/ 152566 h 185081"/>
              <a:gd name="connsiteX6" fmla="*/ 490463 w 685982"/>
              <a:gd name="connsiteY6" fmla="*/ 15406 h 185081"/>
              <a:gd name="connsiteX7" fmla="*/ 581903 w 685982"/>
              <a:gd name="connsiteY7" fmla="*/ 175426 h 185081"/>
              <a:gd name="connsiteX8" fmla="*/ 685982 w 685982"/>
              <a:gd name="connsiteY8" fmla="*/ 168006 h 185081"/>
              <a:gd name="connsiteX0" fmla="*/ 0 w 685982"/>
              <a:gd name="connsiteY0" fmla="*/ 174709 h 174709"/>
              <a:gd name="connsiteX1" fmla="*/ 101843 w 685982"/>
              <a:gd name="connsiteY1" fmla="*/ 152566 h 174709"/>
              <a:gd name="connsiteX2" fmla="*/ 178043 w 685982"/>
              <a:gd name="connsiteY2" fmla="*/ 166 h 174709"/>
              <a:gd name="connsiteX3" fmla="*/ 261863 w 685982"/>
              <a:gd name="connsiteY3" fmla="*/ 122086 h 174709"/>
              <a:gd name="connsiteX4" fmla="*/ 360923 w 685982"/>
              <a:gd name="connsiteY4" fmla="*/ 83986 h 174709"/>
              <a:gd name="connsiteX5" fmla="*/ 429503 w 685982"/>
              <a:gd name="connsiteY5" fmla="*/ 152566 h 174709"/>
              <a:gd name="connsiteX6" fmla="*/ 490463 w 685982"/>
              <a:gd name="connsiteY6" fmla="*/ 15406 h 174709"/>
              <a:gd name="connsiteX7" fmla="*/ 573566 w 685982"/>
              <a:gd name="connsiteY7" fmla="*/ 154584 h 174709"/>
              <a:gd name="connsiteX8" fmla="*/ 685982 w 685982"/>
              <a:gd name="connsiteY8" fmla="*/ 168006 h 174709"/>
              <a:gd name="connsiteX0" fmla="*/ 0 w 685982"/>
              <a:gd name="connsiteY0" fmla="*/ 166253 h 166253"/>
              <a:gd name="connsiteX1" fmla="*/ 101843 w 685982"/>
              <a:gd name="connsiteY1" fmla="*/ 144110 h 166253"/>
              <a:gd name="connsiteX2" fmla="*/ 185208 w 685982"/>
              <a:gd name="connsiteY2" fmla="*/ 177 h 166253"/>
              <a:gd name="connsiteX3" fmla="*/ 261863 w 685982"/>
              <a:gd name="connsiteY3" fmla="*/ 113630 h 166253"/>
              <a:gd name="connsiteX4" fmla="*/ 360923 w 685982"/>
              <a:gd name="connsiteY4" fmla="*/ 75530 h 166253"/>
              <a:gd name="connsiteX5" fmla="*/ 429503 w 685982"/>
              <a:gd name="connsiteY5" fmla="*/ 144110 h 166253"/>
              <a:gd name="connsiteX6" fmla="*/ 490463 w 685982"/>
              <a:gd name="connsiteY6" fmla="*/ 6950 h 166253"/>
              <a:gd name="connsiteX7" fmla="*/ 573566 w 685982"/>
              <a:gd name="connsiteY7" fmla="*/ 146128 h 166253"/>
              <a:gd name="connsiteX8" fmla="*/ 685982 w 685982"/>
              <a:gd name="connsiteY8" fmla="*/ 159550 h 166253"/>
              <a:gd name="connsiteX0" fmla="*/ 0 w 685982"/>
              <a:gd name="connsiteY0" fmla="*/ 166248 h 166248"/>
              <a:gd name="connsiteX1" fmla="*/ 101843 w 685982"/>
              <a:gd name="connsiteY1" fmla="*/ 144105 h 166248"/>
              <a:gd name="connsiteX2" fmla="*/ 185208 w 685982"/>
              <a:gd name="connsiteY2" fmla="*/ 172 h 166248"/>
              <a:gd name="connsiteX3" fmla="*/ 261863 w 685982"/>
              <a:gd name="connsiteY3" fmla="*/ 113625 h 166248"/>
              <a:gd name="connsiteX4" fmla="*/ 357666 w 685982"/>
              <a:gd name="connsiteY4" fmla="*/ 54682 h 166248"/>
              <a:gd name="connsiteX5" fmla="*/ 429503 w 685982"/>
              <a:gd name="connsiteY5" fmla="*/ 144105 h 166248"/>
              <a:gd name="connsiteX6" fmla="*/ 490463 w 685982"/>
              <a:gd name="connsiteY6" fmla="*/ 6945 h 166248"/>
              <a:gd name="connsiteX7" fmla="*/ 573566 w 685982"/>
              <a:gd name="connsiteY7" fmla="*/ 146123 h 166248"/>
              <a:gd name="connsiteX8" fmla="*/ 685982 w 685982"/>
              <a:gd name="connsiteY8" fmla="*/ 159545 h 166248"/>
              <a:gd name="connsiteX0" fmla="*/ 0 w 685982"/>
              <a:gd name="connsiteY0" fmla="*/ 166248 h 166248"/>
              <a:gd name="connsiteX1" fmla="*/ 101843 w 685982"/>
              <a:gd name="connsiteY1" fmla="*/ 144105 h 166248"/>
              <a:gd name="connsiteX2" fmla="*/ 185208 w 685982"/>
              <a:gd name="connsiteY2" fmla="*/ 172 h 166248"/>
              <a:gd name="connsiteX3" fmla="*/ 261863 w 685982"/>
              <a:gd name="connsiteY3" fmla="*/ 113625 h 166248"/>
              <a:gd name="connsiteX4" fmla="*/ 357666 w 685982"/>
              <a:gd name="connsiteY4" fmla="*/ 54682 h 166248"/>
              <a:gd name="connsiteX5" fmla="*/ 429503 w 685982"/>
              <a:gd name="connsiteY5" fmla="*/ 144105 h 166248"/>
              <a:gd name="connsiteX6" fmla="*/ 477436 w 685982"/>
              <a:gd name="connsiteY6" fmla="*/ 21274 h 166248"/>
              <a:gd name="connsiteX7" fmla="*/ 573566 w 685982"/>
              <a:gd name="connsiteY7" fmla="*/ 146123 h 166248"/>
              <a:gd name="connsiteX8" fmla="*/ 685982 w 685982"/>
              <a:gd name="connsiteY8" fmla="*/ 159545 h 166248"/>
              <a:gd name="connsiteX0" fmla="*/ 0 w 685982"/>
              <a:gd name="connsiteY0" fmla="*/ 166248 h 166248"/>
              <a:gd name="connsiteX1" fmla="*/ 101843 w 685982"/>
              <a:gd name="connsiteY1" fmla="*/ 144105 h 166248"/>
              <a:gd name="connsiteX2" fmla="*/ 185208 w 685982"/>
              <a:gd name="connsiteY2" fmla="*/ 172 h 166248"/>
              <a:gd name="connsiteX3" fmla="*/ 261863 w 685982"/>
              <a:gd name="connsiteY3" fmla="*/ 113625 h 166248"/>
              <a:gd name="connsiteX4" fmla="*/ 357666 w 685982"/>
              <a:gd name="connsiteY4" fmla="*/ 54682 h 166248"/>
              <a:gd name="connsiteX5" fmla="*/ 429503 w 685982"/>
              <a:gd name="connsiteY5" fmla="*/ 144105 h 166248"/>
              <a:gd name="connsiteX6" fmla="*/ 482647 w 685982"/>
              <a:gd name="connsiteY6" fmla="*/ 19971 h 166248"/>
              <a:gd name="connsiteX7" fmla="*/ 573566 w 685982"/>
              <a:gd name="connsiteY7" fmla="*/ 146123 h 166248"/>
              <a:gd name="connsiteX8" fmla="*/ 685982 w 685982"/>
              <a:gd name="connsiteY8" fmla="*/ 159545 h 16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982" h="166248">
                <a:moveTo>
                  <a:pt x="0" y="166248"/>
                </a:moveTo>
                <a:cubicBezTo>
                  <a:pt x="74991" y="162079"/>
                  <a:pt x="70975" y="171784"/>
                  <a:pt x="101843" y="144105"/>
                </a:cubicBezTo>
                <a:cubicBezTo>
                  <a:pt x="132711" y="116426"/>
                  <a:pt x="158538" y="5252"/>
                  <a:pt x="185208" y="172"/>
                </a:cubicBezTo>
                <a:cubicBezTo>
                  <a:pt x="211878" y="-4908"/>
                  <a:pt x="233120" y="104540"/>
                  <a:pt x="261863" y="113625"/>
                </a:cubicBezTo>
                <a:cubicBezTo>
                  <a:pt x="290606" y="122710"/>
                  <a:pt x="329726" y="49602"/>
                  <a:pt x="357666" y="54682"/>
                </a:cubicBezTo>
                <a:cubicBezTo>
                  <a:pt x="385606" y="59762"/>
                  <a:pt x="408673" y="149890"/>
                  <a:pt x="429503" y="144105"/>
                </a:cubicBezTo>
                <a:cubicBezTo>
                  <a:pt x="450333" y="138320"/>
                  <a:pt x="458637" y="19635"/>
                  <a:pt x="482647" y="19971"/>
                </a:cubicBezTo>
                <a:cubicBezTo>
                  <a:pt x="506657" y="20307"/>
                  <a:pt x="539677" y="122861"/>
                  <a:pt x="573566" y="146123"/>
                </a:cubicBezTo>
                <a:cubicBezTo>
                  <a:pt x="607455" y="169385"/>
                  <a:pt x="666932" y="159545"/>
                  <a:pt x="685982" y="159545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97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130251" y="3759756"/>
            <a:ext cx="653816" cy="0"/>
          </a:xfrm>
          <a:prstGeom prst="line">
            <a:avLst/>
          </a:prstGeom>
          <a:ln w="12700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87353" y="3759756"/>
            <a:ext cx="1" cy="591264"/>
          </a:xfrm>
          <a:prstGeom prst="line">
            <a:avLst/>
          </a:prstGeom>
          <a:ln w="12700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30252" y="2116291"/>
            <a:ext cx="0" cy="223853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057400" y="4354820"/>
            <a:ext cx="266700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2130251" y="2239272"/>
            <a:ext cx="2517949" cy="2114338"/>
          </a:xfrm>
          <a:custGeom>
            <a:avLst/>
            <a:gdLst>
              <a:gd name="connsiteX0" fmla="*/ 0 w 1587639"/>
              <a:gd name="connsiteY0" fmla="*/ 1192301 h 1192301"/>
              <a:gd name="connsiteX1" fmla="*/ 336619 w 1587639"/>
              <a:gd name="connsiteY1" fmla="*/ 1016455 h 1192301"/>
              <a:gd name="connsiteX2" fmla="*/ 638070 w 1587639"/>
              <a:gd name="connsiteY2" fmla="*/ 599448 h 1192301"/>
              <a:gd name="connsiteX3" fmla="*/ 994786 w 1587639"/>
              <a:gd name="connsiteY3" fmla="*/ 498964 h 1192301"/>
              <a:gd name="connsiteX4" fmla="*/ 1235947 w 1587639"/>
              <a:gd name="connsiteY4" fmla="*/ 76934 h 1192301"/>
              <a:gd name="connsiteX5" fmla="*/ 1587639 w 1587639"/>
              <a:gd name="connsiteY5" fmla="*/ 1571 h 1192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87639" h="1192301">
                <a:moveTo>
                  <a:pt x="0" y="1192301"/>
                </a:moveTo>
                <a:cubicBezTo>
                  <a:pt x="115137" y="1153782"/>
                  <a:pt x="230274" y="1115264"/>
                  <a:pt x="336619" y="1016455"/>
                </a:cubicBezTo>
                <a:cubicBezTo>
                  <a:pt x="442964" y="917646"/>
                  <a:pt x="528376" y="685696"/>
                  <a:pt x="638070" y="599448"/>
                </a:cubicBezTo>
                <a:cubicBezTo>
                  <a:pt x="747764" y="513200"/>
                  <a:pt x="895140" y="586050"/>
                  <a:pt x="994786" y="498964"/>
                </a:cubicBezTo>
                <a:cubicBezTo>
                  <a:pt x="1094432" y="411878"/>
                  <a:pt x="1137138" y="159833"/>
                  <a:pt x="1235947" y="76934"/>
                </a:cubicBezTo>
                <a:cubicBezTo>
                  <a:pt x="1334756" y="-5965"/>
                  <a:pt x="1461197" y="-2197"/>
                  <a:pt x="1587639" y="1571"/>
                </a:cubicBezTo>
              </a:path>
            </a:pathLst>
          </a:custGeom>
          <a:noFill/>
          <a:ln w="19050"/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Connector 10"/>
          <p:cNvCxnSpPr>
            <a:endCxn id="29" idx="2"/>
          </p:cNvCxnSpPr>
          <p:nvPr/>
        </p:nvCxnSpPr>
        <p:spPr>
          <a:xfrm>
            <a:off x="2130251" y="4353610"/>
            <a:ext cx="315391" cy="2885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68502" y="4005900"/>
            <a:ext cx="315565" cy="0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59750" y="3655302"/>
            <a:ext cx="362741" cy="0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23" idx="6"/>
            <a:endCxn id="24" idx="2"/>
          </p:cNvCxnSpPr>
          <p:nvPr/>
        </p:nvCxnSpPr>
        <p:spPr>
          <a:xfrm>
            <a:off x="3145351" y="3301479"/>
            <a:ext cx="379443" cy="3225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556023" y="2950503"/>
            <a:ext cx="223889" cy="0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8" idx="2"/>
          </p:cNvCxnSpPr>
          <p:nvPr/>
        </p:nvCxnSpPr>
        <p:spPr>
          <a:xfrm>
            <a:off x="3779912" y="2600283"/>
            <a:ext cx="312420" cy="3225"/>
          </a:xfrm>
          <a:prstGeom prst="line">
            <a:avLst/>
          </a:prstGeom>
          <a:ln w="19050"/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0" idx="6"/>
          </p:cNvCxnSpPr>
          <p:nvPr/>
        </p:nvCxnSpPr>
        <p:spPr>
          <a:xfrm>
            <a:off x="4139952" y="2230050"/>
            <a:ext cx="508248" cy="9222"/>
          </a:xfrm>
          <a:prstGeom prst="line">
            <a:avLst/>
          </a:prstGeom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528761" y="2924944"/>
            <a:ext cx="45720" cy="45720"/>
          </a:xfrm>
          <a:prstGeom prst="ellipse">
            <a:avLst/>
          </a:prstGeom>
          <a:solidFill>
            <a:schemeClr val="accent2"/>
          </a:solidFill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3757052" y="2924944"/>
            <a:ext cx="45720" cy="45720"/>
          </a:xfrm>
          <a:prstGeom prst="ellipse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4094232" y="2207190"/>
            <a:ext cx="45720" cy="45720"/>
          </a:xfrm>
          <a:prstGeom prst="ellipse">
            <a:avLst/>
          </a:prstGeom>
          <a:solidFill>
            <a:schemeClr val="accent2"/>
          </a:solidFill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2445642" y="3977487"/>
            <a:ext cx="45720" cy="45720"/>
          </a:xfrm>
          <a:prstGeom prst="ellipse">
            <a:avLst/>
          </a:prstGeom>
          <a:solidFill>
            <a:schemeClr val="accent2"/>
          </a:solidFill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2759750" y="3984061"/>
            <a:ext cx="45720" cy="45720"/>
          </a:xfrm>
          <a:prstGeom prst="ellipse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3099631" y="3278619"/>
            <a:ext cx="45720" cy="45720"/>
          </a:xfrm>
          <a:prstGeom prst="ellipse">
            <a:avLst/>
          </a:prstGeom>
          <a:solidFill>
            <a:schemeClr val="accent2"/>
          </a:solidFill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/>
          <p:cNvSpPr/>
          <p:nvPr/>
        </p:nvSpPr>
        <p:spPr>
          <a:xfrm>
            <a:off x="3524794" y="3281844"/>
            <a:ext cx="45720" cy="45720"/>
          </a:xfrm>
          <a:prstGeom prst="ellipse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/>
          <p:cNvSpPr/>
          <p:nvPr/>
        </p:nvSpPr>
        <p:spPr>
          <a:xfrm>
            <a:off x="2761207" y="3632471"/>
            <a:ext cx="45720" cy="45720"/>
          </a:xfrm>
          <a:prstGeom prst="ellipse">
            <a:avLst/>
          </a:prstGeom>
          <a:solidFill>
            <a:schemeClr val="accent2"/>
          </a:solidFill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/>
          <p:cNvSpPr/>
          <p:nvPr/>
        </p:nvSpPr>
        <p:spPr>
          <a:xfrm>
            <a:off x="3099631" y="3632471"/>
            <a:ext cx="45720" cy="45720"/>
          </a:xfrm>
          <a:prstGeom prst="ellipse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/>
          <p:cNvSpPr/>
          <p:nvPr/>
        </p:nvSpPr>
        <p:spPr>
          <a:xfrm>
            <a:off x="3757052" y="2577423"/>
            <a:ext cx="45720" cy="45720"/>
          </a:xfrm>
          <a:prstGeom prst="ellipse">
            <a:avLst/>
          </a:prstGeom>
          <a:solidFill>
            <a:schemeClr val="accent2"/>
          </a:solidFill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Oval 27"/>
          <p:cNvSpPr/>
          <p:nvPr/>
        </p:nvSpPr>
        <p:spPr>
          <a:xfrm>
            <a:off x="4092332" y="2580648"/>
            <a:ext cx="45720" cy="45720"/>
          </a:xfrm>
          <a:prstGeom prst="ellipse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Oval 28"/>
          <p:cNvSpPr/>
          <p:nvPr/>
        </p:nvSpPr>
        <p:spPr>
          <a:xfrm>
            <a:off x="2445642" y="4333635"/>
            <a:ext cx="45720" cy="45720"/>
          </a:xfrm>
          <a:prstGeom prst="ellipse">
            <a:avLst/>
          </a:prstGeom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/>
          <p:cNvSpPr txBox="1"/>
          <p:nvPr/>
        </p:nvSpPr>
        <p:spPr>
          <a:xfrm>
            <a:off x="3920848" y="4328135"/>
            <a:ext cx="845103" cy="27699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1137385" y="2763090"/>
            <a:ext cx="1575569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n-AU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Cumulative prob.</a:t>
            </a:r>
            <a:endParaRPr lang="en-A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76188" y="3527400"/>
            <a:ext cx="732310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1-</a:t>
            </a:r>
            <a:r>
              <a:rPr lang="en-AU" sz="1200" dirty="0" smtClean="0">
                <a:sym typeface="Symbol"/>
              </a:rPr>
              <a:t></a:t>
            </a:r>
            <a:r>
              <a:rPr lang="en-AU" sz="1200" dirty="0" smtClean="0"/>
              <a:t>+</a:t>
            </a:r>
            <a:r>
              <a:rPr lang="en-AU" sz="1200" dirty="0" smtClean="0">
                <a:sym typeface="Symbol"/>
              </a:rPr>
              <a:t></a:t>
            </a:r>
            <a:r>
              <a:rPr lang="en-AU" sz="1200" dirty="0" smtClean="0"/>
              <a:t>+</a:t>
            </a:r>
            <a:r>
              <a:rPr lang="en-AU" sz="1200" dirty="0" smtClean="0">
                <a:sym typeface="Symbol"/>
              </a:rPr>
              <a:t>’</a:t>
            </a:r>
            <a:endParaRPr lang="en-AU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1954045" y="4166610"/>
            <a:ext cx="242374" cy="2308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900" dirty="0" smtClean="0"/>
              <a:t>0</a:t>
            </a:r>
            <a:endParaRPr lang="en-AU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944346" y="2131368"/>
            <a:ext cx="242374" cy="2308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AU" sz="900" dirty="0" smtClean="0"/>
              <a:t>1</a:t>
            </a:r>
            <a:endParaRPr lang="en-AU" sz="9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2645439" y="4324747"/>
                <a:ext cx="311304" cy="283154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sz="1200" i="1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sz="1200" i="1">
                              <a:latin typeface="Cambria Math"/>
                              <a:ea typeface="Cambria Math"/>
                            </a:rPr>
                            <m:t>Δ</m:t>
                          </m:r>
                        </m:e>
                      </m:acc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439" y="4324747"/>
                <a:ext cx="311304" cy="28315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/>
          <p:cNvSpPr txBox="1"/>
          <p:nvPr/>
        </p:nvSpPr>
        <p:spPr>
          <a:xfrm>
            <a:off x="2074242" y="3842445"/>
            <a:ext cx="377651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AU" sz="1200" dirty="0" smtClean="0"/>
              <a:t>1-</a:t>
            </a:r>
            <a:r>
              <a:rPr lang="en-AU" sz="1200" dirty="0" smtClean="0">
                <a:sym typeface="Symbol"/>
              </a:rPr>
              <a:t></a:t>
            </a:r>
            <a:endParaRPr lang="en-AU" sz="1200" dirty="0"/>
          </a:p>
        </p:txBody>
      </p:sp>
      <p:cxnSp>
        <p:nvCxnSpPr>
          <p:cNvPr id="61" name="Straight Connector 60"/>
          <p:cNvCxnSpPr/>
          <p:nvPr/>
        </p:nvCxnSpPr>
        <p:spPr>
          <a:xfrm>
            <a:off x="2141594" y="4070010"/>
            <a:ext cx="499221" cy="0"/>
          </a:xfrm>
          <a:prstGeom prst="line">
            <a:avLst/>
          </a:prstGeom>
          <a:ln w="12700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633967" y="4070669"/>
            <a:ext cx="0" cy="273435"/>
          </a:xfrm>
          <a:prstGeom prst="line">
            <a:avLst/>
          </a:prstGeom>
          <a:ln w="12700">
            <a:prstDash val="sysDot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/>
              <p:cNvSpPr txBox="1"/>
              <p:nvPr/>
            </p:nvSpPr>
            <p:spPr>
              <a:xfrm>
                <a:off x="2480237" y="4331808"/>
                <a:ext cx="311304" cy="276999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i="1">
                          <a:latin typeface="Cambria Math"/>
                          <a:ea typeface="Cambria Math"/>
                        </a:rPr>
                        <m:t>Δ</m:t>
                      </m:r>
                    </m:oMath>
                  </m:oMathPara>
                </a14:m>
                <a:endParaRPr lang="en-AU" sz="1200" dirty="0"/>
              </a:p>
            </p:txBody>
          </p:sp>
        </mc:Choice>
        <mc:Fallback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237" y="4331808"/>
                <a:ext cx="311304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4398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</Words>
  <Application>Microsoft Office PowerPoint</Application>
  <PresentationFormat>On-screen Show (4:3)</PresentationFormat>
  <Paragraphs>15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Rubinstein</dc:creator>
  <cp:lastModifiedBy>Benjamin Rubinstein</cp:lastModifiedBy>
  <cp:revision>11</cp:revision>
  <dcterms:created xsi:type="dcterms:W3CDTF">2017-07-21T07:03:07Z</dcterms:created>
  <dcterms:modified xsi:type="dcterms:W3CDTF">2017-07-23T12:42:17Z</dcterms:modified>
</cp:coreProperties>
</file>