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ncepts\roslyn\concepts\conceptbench\conceptbench\bin\Release\BenchmarkDotNet.Artifacts\results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ncepts\roslyn\concepts\conceptbench\conceptbench\bin\Release\BenchmarkDotNet.Artifacts\results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ncepts\roslyn\concepts\conceptbench\conceptbench\bin\Release\BenchmarkDotNet.Artifacts\results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ncepts\roslyn\concepts\conceptbench\conceptbench\bin\Release\BenchmarkDotNet.Artifacts\results\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scaled</a:t>
            </a:r>
            <a:r>
              <a:rPr lang="en-US" baseline="0"/>
              <a:t> runtime (int)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int!$O$1</c:f>
              <c:strCache>
                <c:ptCount val="1"/>
                <c:pt idx="0">
                  <c:v>Scaled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int!$B$2:$N$7</c:f>
              <c:strCache>
                <c:ptCount val="6"/>
                <c:pt idx="0">
                  <c:v>Specialised</c:v>
                </c:pt>
                <c:pt idx="1">
                  <c:v>AbstractClass</c:v>
                </c:pt>
                <c:pt idx="2">
                  <c:v>Interface</c:v>
                </c:pt>
                <c:pt idx="3">
                  <c:v>Delegates</c:v>
                </c:pt>
                <c:pt idx="4">
                  <c:v>Instance</c:v>
                </c:pt>
                <c:pt idx="5">
                  <c:v>OptimizedInstance</c:v>
                </c:pt>
              </c:strCache>
            </c:strRef>
          </c:cat>
          <c:val>
            <c:numRef>
              <c:f>int!$O$2:$O$7</c:f>
              <c:numCache>
                <c:formatCode>General</c:formatCode>
                <c:ptCount val="6"/>
                <c:pt idx="0">
                  <c:v>1</c:v>
                </c:pt>
                <c:pt idx="1">
                  <c:v>9.83</c:v>
                </c:pt>
                <c:pt idx="2">
                  <c:v>14</c:v>
                </c:pt>
                <c:pt idx="3">
                  <c:v>12.04</c:v>
                </c:pt>
                <c:pt idx="4">
                  <c:v>2.0099999999999998</c:v>
                </c:pt>
                <c:pt idx="5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36-4E08-9A32-8D356ED9B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7620464"/>
        <c:axId val="1447627120"/>
      </c:barChart>
      <c:catAx>
        <c:axId val="144762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627120"/>
        <c:crosses val="autoZero"/>
        <c:auto val="1"/>
        <c:lblAlgn val="ctr"/>
        <c:lblOffset val="100"/>
        <c:noMultiLvlLbl val="0"/>
      </c:catAx>
      <c:valAx>
        <c:axId val="144762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62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scaled</a:t>
            </a:r>
            <a:r>
              <a:rPr lang="en-US" baseline="0"/>
              <a:t> runtime (double)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double!$O$1</c:f>
              <c:strCache>
                <c:ptCount val="1"/>
                <c:pt idx="0">
                  <c:v>Scaled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double!$B$2:$N$7</c:f>
              <c:strCache>
                <c:ptCount val="6"/>
                <c:pt idx="0">
                  <c:v>Specialised</c:v>
                </c:pt>
                <c:pt idx="1">
                  <c:v>AbstractClass</c:v>
                </c:pt>
                <c:pt idx="2">
                  <c:v>Interface</c:v>
                </c:pt>
                <c:pt idx="3">
                  <c:v>Delegates</c:v>
                </c:pt>
                <c:pt idx="4">
                  <c:v>Instance</c:v>
                </c:pt>
                <c:pt idx="5">
                  <c:v>OptimizedInstance</c:v>
                </c:pt>
              </c:strCache>
            </c:strRef>
          </c:cat>
          <c:val>
            <c:numRef>
              <c:f>double!$O$2:$O$7</c:f>
              <c:numCache>
                <c:formatCode>General</c:formatCode>
                <c:ptCount val="6"/>
                <c:pt idx="0">
                  <c:v>1</c:v>
                </c:pt>
                <c:pt idx="1">
                  <c:v>7.65</c:v>
                </c:pt>
                <c:pt idx="2">
                  <c:v>13.66</c:v>
                </c:pt>
                <c:pt idx="3">
                  <c:v>10.91</c:v>
                </c:pt>
                <c:pt idx="4">
                  <c:v>1.72</c:v>
                </c:pt>
                <c:pt idx="5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DA-4E21-8430-C6F61D0C6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7620464"/>
        <c:axId val="1447627120"/>
      </c:barChart>
      <c:catAx>
        <c:axId val="144762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627120"/>
        <c:crosses val="autoZero"/>
        <c:auto val="1"/>
        <c:lblAlgn val="ctr"/>
        <c:lblOffset val="100"/>
        <c:noMultiLvlLbl val="0"/>
      </c:catAx>
      <c:valAx>
        <c:axId val="144762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62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scaled</a:t>
            </a:r>
            <a:r>
              <a:rPr lang="en-US" baseline="0"/>
              <a:t> runtime (struct3D)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struct3!$O$1</c:f>
              <c:strCache>
                <c:ptCount val="1"/>
                <c:pt idx="0">
                  <c:v>Scaled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struct3!$B$2:$N$7</c:f>
              <c:strCache>
                <c:ptCount val="6"/>
                <c:pt idx="0">
                  <c:v>Specialised</c:v>
                </c:pt>
                <c:pt idx="1">
                  <c:v>AbstractClass</c:v>
                </c:pt>
                <c:pt idx="2">
                  <c:v>Interface</c:v>
                </c:pt>
                <c:pt idx="3">
                  <c:v>Delegates</c:v>
                </c:pt>
                <c:pt idx="4">
                  <c:v>Instance</c:v>
                </c:pt>
                <c:pt idx="5">
                  <c:v>OptimizedInstance</c:v>
                </c:pt>
              </c:strCache>
            </c:strRef>
          </c:cat>
          <c:val>
            <c:numRef>
              <c:f>struct3!$O$2:$O$7</c:f>
              <c:numCache>
                <c:formatCode>General</c:formatCode>
                <c:ptCount val="6"/>
                <c:pt idx="0">
                  <c:v>1</c:v>
                </c:pt>
                <c:pt idx="1">
                  <c:v>8.26</c:v>
                </c:pt>
                <c:pt idx="2">
                  <c:v>8.49</c:v>
                </c:pt>
                <c:pt idx="3">
                  <c:v>8.86</c:v>
                </c:pt>
                <c:pt idx="4">
                  <c:v>8.74</c:v>
                </c:pt>
                <c:pt idx="5">
                  <c:v>8.16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30-4D7B-88AC-770D2CD17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7620464"/>
        <c:axId val="1447627120"/>
      </c:barChart>
      <c:catAx>
        <c:axId val="144762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627120"/>
        <c:crosses val="autoZero"/>
        <c:auto val="1"/>
        <c:lblAlgn val="ctr"/>
        <c:lblOffset val="100"/>
        <c:noMultiLvlLbl val="0"/>
      </c:catAx>
      <c:valAx>
        <c:axId val="144762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62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scaled</a:t>
            </a:r>
            <a:r>
              <a:rPr lang="en-US" baseline="0"/>
              <a:t> runtime (Class3D)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class3!$O$1</c:f>
              <c:strCache>
                <c:ptCount val="1"/>
                <c:pt idx="0">
                  <c:v>Scaled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class3!$B$2:$N$7</c:f>
              <c:strCache>
                <c:ptCount val="6"/>
                <c:pt idx="0">
                  <c:v>Specialised</c:v>
                </c:pt>
                <c:pt idx="1">
                  <c:v>AbstractClass</c:v>
                </c:pt>
                <c:pt idx="2">
                  <c:v>Interface</c:v>
                </c:pt>
                <c:pt idx="3">
                  <c:v>Delegates</c:v>
                </c:pt>
                <c:pt idx="4">
                  <c:v>Instance</c:v>
                </c:pt>
                <c:pt idx="5">
                  <c:v>OptimizedInstance</c:v>
                </c:pt>
              </c:strCache>
            </c:strRef>
          </c:cat>
          <c:val>
            <c:numRef>
              <c:f>class3!$O$2:$O$7</c:f>
              <c:numCache>
                <c:formatCode>General</c:formatCode>
                <c:ptCount val="6"/>
                <c:pt idx="0">
                  <c:v>1</c:v>
                </c:pt>
                <c:pt idx="1">
                  <c:v>1.28</c:v>
                </c:pt>
                <c:pt idx="2">
                  <c:v>1.31</c:v>
                </c:pt>
                <c:pt idx="3">
                  <c:v>1.25</c:v>
                </c:pt>
                <c:pt idx="4">
                  <c:v>1.01</c:v>
                </c:pt>
                <c:pt idx="5">
                  <c:v>1.1200000000000001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C7-48F3-8832-E72035A9F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7620464"/>
        <c:axId val="1447627120"/>
      </c:barChart>
      <c:catAx>
        <c:axId val="144762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627120"/>
        <c:crosses val="autoZero"/>
        <c:auto val="1"/>
        <c:lblAlgn val="ctr"/>
        <c:lblOffset val="100"/>
        <c:noMultiLvlLbl val="0"/>
      </c:catAx>
      <c:valAx>
        <c:axId val="144762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62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985F-0C1A-41DB-AB18-329CE1AE654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56B1-2FF4-461C-8677-0FDDD0614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9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985F-0C1A-41DB-AB18-329CE1AE654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56B1-2FF4-461C-8677-0FDDD0614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67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985F-0C1A-41DB-AB18-329CE1AE654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56B1-2FF4-461C-8677-0FDDD0614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72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985F-0C1A-41DB-AB18-329CE1AE654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56B1-2FF4-461C-8677-0FDDD0614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985F-0C1A-41DB-AB18-329CE1AE654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56B1-2FF4-461C-8677-0FDDD0614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02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985F-0C1A-41DB-AB18-329CE1AE654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56B1-2FF4-461C-8677-0FDDD0614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61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985F-0C1A-41DB-AB18-329CE1AE654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56B1-2FF4-461C-8677-0FDDD0614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63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985F-0C1A-41DB-AB18-329CE1AE654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56B1-2FF4-461C-8677-0FDDD0614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2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985F-0C1A-41DB-AB18-329CE1AE654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56B1-2FF4-461C-8677-0FDDD0614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16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985F-0C1A-41DB-AB18-329CE1AE654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56B1-2FF4-461C-8677-0FDDD0614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75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985F-0C1A-41DB-AB18-329CE1AE654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56B1-2FF4-461C-8677-0FDDD0614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44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C985F-0C1A-41DB-AB18-329CE1AE6548}" type="datetimeFigureOut">
              <a:rPr lang="en-GB" smtClean="0"/>
              <a:t>21/09/2016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756B1-2FF4-461C-8677-0FDDD0614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26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714907"/>
              </p:ext>
            </p:extLst>
          </p:nvPr>
        </p:nvGraphicFramePr>
        <p:xfrm>
          <a:off x="487338" y="6494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98708"/>
              </p:ext>
            </p:extLst>
          </p:nvPr>
        </p:nvGraphicFramePr>
        <p:xfrm>
          <a:off x="487338" y="33926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819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799484"/>
              </p:ext>
            </p:extLst>
          </p:nvPr>
        </p:nvGraphicFramePr>
        <p:xfrm>
          <a:off x="568030" y="35721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444815"/>
              </p:ext>
            </p:extLst>
          </p:nvPr>
        </p:nvGraphicFramePr>
        <p:xfrm>
          <a:off x="568030" y="5888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4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 Research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Russo</dc:creator>
  <cp:lastModifiedBy>Claudio Russo</cp:lastModifiedBy>
  <cp:revision>4</cp:revision>
  <dcterms:created xsi:type="dcterms:W3CDTF">2016-09-21T02:07:52Z</dcterms:created>
  <dcterms:modified xsi:type="dcterms:W3CDTF">2016-09-21T02:54:20Z</dcterms:modified>
</cp:coreProperties>
</file>