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5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0D174-2387-49A6-B5BD-A12C21955EF8}" type="datetimeFigureOut">
              <a:rPr lang="pt-PT" smtClean="0"/>
              <a:t>22/01/2017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39758-D4C3-409B-8AA6-813CCE458A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451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BBCD-FB36-42F2-9F35-F6903B86AAEC}" type="datetime6">
              <a:rPr lang="pt-PT" smtClean="0"/>
              <a:t>janeiro de 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Bruno Machado, Fábio Baião, João Rui, Luís Costa - Grupo 55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5A8A-F9BF-4845-884D-0E139AD30A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501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B2E8-5DC0-42F8-9797-6AD21A8D7EF5}" type="datetime6">
              <a:rPr lang="pt-PT" smtClean="0"/>
              <a:t>janeiro de 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Bruno Machado, Fábio Baião, João Rui, Luís Costa - Grupo 55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5A8A-F9BF-4845-884D-0E139AD30A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1883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6D0B-7D38-47C3-A3E9-B42A80F3B149}" type="datetime6">
              <a:rPr lang="pt-PT" smtClean="0"/>
              <a:t>janeiro de 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Bruno Machado, Fábio Baião, João Rui, Luís Costa - Grupo 55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5A8A-F9BF-4845-884D-0E139AD30A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086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E6AC-07F9-4CC4-85E4-B88D8ABD05D0}" type="datetime6">
              <a:rPr lang="pt-PT" smtClean="0"/>
              <a:t>janeiro de 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Bruno Machado, Fábio Baião, João Rui, Luís Costa - Grupo 55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5A8A-F9BF-4845-884D-0E139AD30A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001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8576-3281-4544-AEEB-F40E1C6CDE45}" type="datetime6">
              <a:rPr lang="pt-PT" smtClean="0"/>
              <a:t>janeiro de 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Bruno Machado, Fábio Baião, João Rui, Luís Costa - Grupo 55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5A8A-F9BF-4845-884D-0E139AD30A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282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9D3F-EBE6-467D-8584-A74601A39AB9}" type="datetime6">
              <a:rPr lang="pt-PT" smtClean="0"/>
              <a:t>janeiro de 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Bruno Machado, Fábio Baião, João Rui, Luís Costa - Grupo 55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5A8A-F9BF-4845-884D-0E139AD30A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807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B16C-D8FE-4CED-85F2-EEF48C750E2E}" type="datetime6">
              <a:rPr lang="pt-PT" smtClean="0"/>
              <a:t>janeiro de 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Bruno Machado, Fábio Baião, João Rui, Luís Costa - Grupo 55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5A8A-F9BF-4845-884D-0E139AD30A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273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415E-DA70-4E4C-9960-814D4C527EAB}" type="datetime6">
              <a:rPr lang="pt-PT" smtClean="0"/>
              <a:t>janeiro de 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Bruno Machado, Fábio Baião, João Rui, Luís Costa - Grupo 55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5A8A-F9BF-4845-884D-0E139AD30A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945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472A-8C44-42BE-BD72-AA06205E9FAC}" type="datetime6">
              <a:rPr lang="pt-PT" smtClean="0"/>
              <a:t>janeiro de 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Bruno Machado, Fábio Baião, João Rui, Luís Costa - Grupo 55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5A8A-F9BF-4845-884D-0E139AD30A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779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809D-14E2-4294-AE11-632AC83BF288}" type="datetime6">
              <a:rPr lang="pt-PT" smtClean="0"/>
              <a:t>janeiro de 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Bruno Machado, Fábio Baião, João Rui, Luís Costa - Grupo 55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5A8A-F9BF-4845-884D-0E139AD30A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575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BDAA-5672-4BCD-93A9-0FD86BC594DA}" type="datetime6">
              <a:rPr lang="pt-PT" smtClean="0"/>
              <a:t>janeiro de 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Bruno Machado, Fábio Baião, João Rui, Luís Costa - Grupo 55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5A8A-F9BF-4845-884D-0E139AD30A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964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E9A87-78C6-4E0E-B187-7203D0EE4FDE}" type="datetime6">
              <a:rPr lang="pt-PT" smtClean="0"/>
              <a:t>janeiro de 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Bruno Machado, Fábio Baião, João Rui, Luís Costa - Grupo 55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55A8A-F9BF-4845-884D-0E139AD30A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670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Base de Dados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Comboios</a:t>
            </a:r>
            <a:r>
              <a:rPr lang="en-US" dirty="0"/>
              <a:t> </a:t>
            </a:r>
            <a:r>
              <a:rPr lang="pt-PT" dirty="0"/>
              <a:t>Europeus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E4B1-F5B3-4864-AF2A-7F5ECAC2B8C0}" type="datetime6">
              <a:rPr lang="pt-PT" smtClean="0"/>
              <a:t>janeiro de 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Bruno Machado, Fábio Baião, João Rui, Luís Costa - Grupo 55</a:t>
            </a:r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5A8A-F9BF-4845-884D-0E139AD30AC8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4524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Migração</a:t>
            </a:r>
            <a:r>
              <a:rPr lang="en-US" dirty="0"/>
              <a:t> de Dados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9AD3-D744-4426-81D6-6134D202669D}" type="datetime6">
              <a:rPr lang="pt-PT" smtClean="0"/>
              <a:t>janeiro de 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Bruno Machado, Fábio Baião, João Rui, Luís Costa - Grupo 55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5A8A-F9BF-4845-884D-0E139AD30AC8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7162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Implementação</a:t>
            </a:r>
            <a:r>
              <a:rPr lang="en-US" dirty="0"/>
              <a:t> de </a:t>
            </a:r>
            <a:r>
              <a:rPr lang="en-US" i="1" dirty="0"/>
              <a:t>Queries</a:t>
            </a:r>
            <a:endParaRPr lang="pt-PT" i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9CB8-E41E-42F5-B576-7EC49D04BF2C}" type="datetime6">
              <a:rPr lang="pt-PT" smtClean="0"/>
              <a:t>janeiro de 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Bruno Machado, Fábio Baião, João Rui, Luís Costa - Grupo 55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5A8A-F9BF-4845-884D-0E139AD30AC8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0695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Crítica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Relacional</a:t>
            </a:r>
            <a:endParaRPr lang="en-US" dirty="0"/>
          </a:p>
          <a:p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Relacional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2439-A6C7-45EF-AFF1-776F0DE6D0DB}" type="datetime6">
              <a:rPr lang="pt-PT" smtClean="0"/>
              <a:t>janeiro de 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Bruno Machado, Fábio Baião, João Rui, Luís Costa - Grupo 55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5A8A-F9BF-4845-884D-0E139AD30AC8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5074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Base de Dados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Comboios</a:t>
            </a:r>
            <a:r>
              <a:rPr lang="en-US" dirty="0"/>
              <a:t> </a:t>
            </a:r>
            <a:r>
              <a:rPr lang="pt-PT" dirty="0"/>
              <a:t>Europeus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C10-63BD-4ADD-81F6-24E4FB16A2A2}" type="datetime6">
              <a:rPr lang="pt-PT" smtClean="0"/>
              <a:t>janeiro de 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Bruno Machado, Fábio Baião, João Rui, Luís Costa - Grupo 55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5A8A-F9BF-4845-884D-0E139AD30AC8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1795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Conteúdos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endParaRPr lang="en-US" dirty="0"/>
          </a:p>
          <a:p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Relacional</a:t>
            </a:r>
            <a:endParaRPr lang="en-US" dirty="0"/>
          </a:p>
          <a:p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Relacional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DAAE-478F-4633-8A1F-344AAB67247B}" type="datetime6">
              <a:rPr lang="pt-PT" smtClean="0"/>
              <a:t>janeiro de 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Bruno Machado, Fábio Baião, João Rui, Luís Costa - Grupo 55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5A8A-F9BF-4845-884D-0E139AD30AC8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227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Contextualização</a:t>
            </a:r>
            <a:endParaRPr lang="en-US" dirty="0"/>
          </a:p>
          <a:p>
            <a:r>
              <a:rPr lang="en-US" dirty="0" err="1"/>
              <a:t>Motivação</a:t>
            </a:r>
            <a:endParaRPr lang="en-US" dirty="0"/>
          </a:p>
          <a:p>
            <a:r>
              <a:rPr lang="en-US" dirty="0" err="1"/>
              <a:t>Objetivos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Viabilidade</a:t>
            </a:r>
            <a:r>
              <a:rPr lang="en-US" dirty="0"/>
              <a:t> e </a:t>
            </a:r>
            <a:r>
              <a:rPr lang="en-US" dirty="0" err="1"/>
              <a:t>Vantagens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Levantamento</a:t>
            </a:r>
            <a:r>
              <a:rPr lang="en-US" dirty="0"/>
              <a:t> de </a:t>
            </a:r>
            <a:r>
              <a:rPr lang="en-US" dirty="0" err="1"/>
              <a:t>Requisitos</a:t>
            </a:r>
            <a:endParaRPr lang="en-US" dirty="0"/>
          </a:p>
          <a:p>
            <a:r>
              <a:rPr lang="en-US" dirty="0" err="1"/>
              <a:t>Perfis</a:t>
            </a:r>
            <a:r>
              <a:rPr lang="en-US" dirty="0"/>
              <a:t> de </a:t>
            </a:r>
            <a:r>
              <a:rPr lang="en-US" dirty="0" err="1"/>
              <a:t>Utilização</a:t>
            </a:r>
            <a:endParaRPr lang="en-US" dirty="0"/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8F33-CE30-4E7B-AABA-377CA48C880D}" type="datetime6">
              <a:rPr lang="pt-PT" smtClean="0"/>
              <a:t>janeiro de 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Bruno Machado, Fábio Baião, João Rui, Luís Costa - Grupo 55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5A8A-F9BF-4845-884D-0E139AD30AC8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479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Relacional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Esquema</a:t>
            </a:r>
            <a:r>
              <a:rPr lang="en-US" dirty="0"/>
              <a:t> Conceptual</a:t>
            </a:r>
          </a:p>
          <a:p>
            <a:r>
              <a:rPr lang="en-US" dirty="0" err="1"/>
              <a:t>Esquema</a:t>
            </a:r>
            <a:r>
              <a:rPr lang="en-US" dirty="0"/>
              <a:t> </a:t>
            </a:r>
            <a:r>
              <a:rPr lang="en-US" dirty="0" err="1"/>
              <a:t>Lógico</a:t>
            </a:r>
            <a:endParaRPr lang="en-US" dirty="0"/>
          </a:p>
          <a:p>
            <a:r>
              <a:rPr lang="en-US" dirty="0" err="1"/>
              <a:t>Esquema</a:t>
            </a:r>
            <a:r>
              <a:rPr lang="en-US" dirty="0"/>
              <a:t> </a:t>
            </a:r>
            <a:r>
              <a:rPr lang="en-US" dirty="0" err="1"/>
              <a:t>Físico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8E2B-305E-438C-8DCF-5C8AF515EAA0}" type="datetime6">
              <a:rPr lang="pt-PT" smtClean="0"/>
              <a:t>janeiro de 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Bruno Machado, Fábio Baião, João Rui, Luís Costa - Grupo 55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5A8A-F9BF-4845-884D-0E139AD30AC8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7734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Esquema</a:t>
            </a:r>
            <a:r>
              <a:rPr lang="en-US" dirty="0"/>
              <a:t> Conceptual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Entidades</a:t>
            </a:r>
            <a:endParaRPr lang="en-US" dirty="0"/>
          </a:p>
          <a:p>
            <a:r>
              <a:rPr lang="en-US" dirty="0" err="1"/>
              <a:t>Relacionamentos</a:t>
            </a:r>
            <a:endParaRPr lang="en-US" dirty="0"/>
          </a:p>
          <a:p>
            <a:r>
              <a:rPr lang="en-US" dirty="0" err="1"/>
              <a:t>Atributos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Chave</a:t>
            </a:r>
            <a:r>
              <a:rPr lang="en-US" dirty="0"/>
              <a:t> </a:t>
            </a:r>
            <a:r>
              <a:rPr lang="en-US" dirty="0" err="1"/>
              <a:t>primária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29" y="2724481"/>
            <a:ext cx="6417171" cy="3452482"/>
          </a:xfrm>
          <a:prstGeom prst="rect">
            <a:avLst/>
          </a:prstGeom>
        </p:spPr>
      </p:pic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E81B-B9A2-42AD-AC5C-4A3E3EA26DAC}" type="datetime6">
              <a:rPr lang="pt-PT" smtClean="0"/>
              <a:t>janeiro de 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Bruno Machado, Fábio Baião, João Rui, Luís Costa - Grupo 55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5A8A-F9BF-4845-884D-0E139AD30AC8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518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Lógico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Entidades</a:t>
            </a:r>
            <a:r>
              <a:rPr lang="en-US" dirty="0"/>
              <a:t> e </a:t>
            </a:r>
            <a:r>
              <a:rPr lang="en-US" dirty="0" err="1"/>
              <a:t>Atributos</a:t>
            </a:r>
            <a:r>
              <a:rPr lang="en-US" dirty="0"/>
              <a:t> simples</a:t>
            </a:r>
          </a:p>
          <a:p>
            <a:r>
              <a:rPr lang="en-US" dirty="0" err="1"/>
              <a:t>Relacionamentos</a:t>
            </a:r>
            <a:r>
              <a:rPr lang="en-US" dirty="0"/>
              <a:t> 1:N</a:t>
            </a:r>
          </a:p>
          <a:p>
            <a:r>
              <a:rPr lang="en-US" dirty="0" err="1"/>
              <a:t>Atributo</a:t>
            </a:r>
            <a:r>
              <a:rPr lang="en-US" dirty="0"/>
              <a:t> multi-valor</a:t>
            </a:r>
          </a:p>
          <a:p>
            <a:endParaRPr lang="en-US" dirty="0"/>
          </a:p>
          <a:p>
            <a:r>
              <a:rPr lang="en-US" dirty="0"/>
              <a:t>N</a:t>
            </a:r>
            <a:r>
              <a:rPr lang="pt-PT" dirty="0" err="1"/>
              <a:t>ormalização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6" y="2066443"/>
            <a:ext cx="5316984" cy="4110519"/>
          </a:xfrm>
          <a:prstGeom prst="rect">
            <a:avLst/>
          </a:prstGeom>
        </p:spPr>
      </p:pic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55B-0852-4443-A073-642F7EB259E4}" type="datetime6">
              <a:rPr lang="pt-PT" smtClean="0"/>
              <a:t>janeiro de 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Bruno Machado, Fábio Baião, João Rui, Luís Costa - Grupo 55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5A8A-F9BF-4845-884D-0E139AD30AC8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185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Físico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A6C6-FCF9-41DD-BA4D-253CF71E1F63}" type="datetime6">
              <a:rPr lang="pt-PT" smtClean="0"/>
              <a:t>janeiro de 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Bruno Machado, Fábio Baião, João Rui, Luís Costa - Grupo 55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5A8A-F9BF-4845-884D-0E139AD30AC8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7536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Relacional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Modelo</a:t>
            </a:r>
            <a:r>
              <a:rPr lang="en-US" dirty="0"/>
              <a:t> de Dados</a:t>
            </a:r>
          </a:p>
          <a:p>
            <a:r>
              <a:rPr lang="en-US" dirty="0" err="1"/>
              <a:t>Migração</a:t>
            </a:r>
            <a:r>
              <a:rPr lang="en-US" dirty="0"/>
              <a:t> de Dados</a:t>
            </a:r>
          </a:p>
          <a:p>
            <a:r>
              <a:rPr lang="en-US" dirty="0" err="1"/>
              <a:t>Implementação</a:t>
            </a:r>
            <a:r>
              <a:rPr lang="en-US" dirty="0"/>
              <a:t> das </a:t>
            </a:r>
            <a:r>
              <a:rPr lang="en-US" i="1" dirty="0"/>
              <a:t>Queries</a:t>
            </a:r>
            <a:endParaRPr lang="pt-PT" i="1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BED5-AACB-44C1-9AEC-0BB60BD3895A}" type="datetime6">
              <a:rPr lang="pt-PT" smtClean="0"/>
              <a:t>janeiro de 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Bruno Machado, Fábio Baião, João Rui, Luís Costa - Grupo 55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5A8A-F9BF-4845-884D-0E139AD30AC8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0468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</a:t>
            </a:r>
            <a:r>
              <a:rPr lang="en-US" dirty="0"/>
              <a:t> de Dados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Coleções</a:t>
            </a:r>
            <a:endParaRPr lang="en-US" dirty="0"/>
          </a:p>
          <a:p>
            <a:r>
              <a:rPr lang="en-US" dirty="0"/>
              <a:t>Campos</a:t>
            </a:r>
          </a:p>
          <a:p>
            <a:r>
              <a:rPr lang="en-US" i="1" dirty="0"/>
              <a:t>Referencing</a:t>
            </a:r>
            <a:endParaRPr lang="pt-PT" i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712" y="1796236"/>
            <a:ext cx="6906087" cy="4380727"/>
          </a:xfrm>
          <a:prstGeom prst="rect">
            <a:avLst/>
          </a:prstGeom>
        </p:spPr>
      </p:pic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399D-1740-4520-A8AC-1A0B04C4B17B}" type="datetime6">
              <a:rPr lang="pt-PT" smtClean="0"/>
              <a:t>janeiro de 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Bruno Machado, Fábio Baião, João Rui, Luís Costa - Grupo 55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5A8A-F9BF-4845-884D-0E139AD30AC8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6190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300</Words>
  <Application>Microsoft Office PowerPoint</Application>
  <PresentationFormat>Ecrã Panorâmico</PresentationFormat>
  <Paragraphs>86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Base de Dados</vt:lpstr>
      <vt:lpstr>Conteúdos</vt:lpstr>
      <vt:lpstr>Introdução</vt:lpstr>
      <vt:lpstr>Modelo Relacional</vt:lpstr>
      <vt:lpstr>Esquema Conceptual</vt:lpstr>
      <vt:lpstr>Modelo Lógico</vt:lpstr>
      <vt:lpstr>Modelo Físico</vt:lpstr>
      <vt:lpstr>Modelo não Relacional</vt:lpstr>
      <vt:lpstr>Modelo de Dados</vt:lpstr>
      <vt:lpstr>Migração de Dados</vt:lpstr>
      <vt:lpstr>Implementação de Queries</vt:lpstr>
      <vt:lpstr>Análise Crítica</vt:lpstr>
      <vt:lpstr>Base de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Dados</dc:title>
  <dc:creator>Fabio Baiao</dc:creator>
  <cp:lastModifiedBy>Fabio Baiao</cp:lastModifiedBy>
  <cp:revision>40</cp:revision>
  <dcterms:created xsi:type="dcterms:W3CDTF">2017-01-22T15:17:47Z</dcterms:created>
  <dcterms:modified xsi:type="dcterms:W3CDTF">2017-01-22T20:08:58Z</dcterms:modified>
</cp:coreProperties>
</file>